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1" d="100"/>
          <a:sy n="41" d="100"/>
        </p:scale>
        <p:origin x="812" y="3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123642-9172-4DE3-8616-355E2184A805}"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93EB6-B041-4704-8E37-C0F2AD26E5B6}" type="slidenum">
              <a:rPr lang="en-US" smtClean="0"/>
              <a:t>‹#›</a:t>
            </a:fld>
            <a:endParaRPr lang="en-US"/>
          </a:p>
        </p:txBody>
      </p:sp>
    </p:spTree>
    <p:extLst>
      <p:ext uri="{BB962C8B-B14F-4D97-AF65-F5344CB8AC3E}">
        <p14:creationId xmlns:p14="http://schemas.microsoft.com/office/powerpoint/2010/main" val="160324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6"/>
        <p:cNvGrpSpPr/>
        <p:nvPr/>
      </p:nvGrpSpPr>
      <p:grpSpPr>
        <a:xfrm>
          <a:off x="0" y="0"/>
          <a:ext cx="0" cy="0"/>
          <a:chOff x="0" y="0"/>
          <a:chExt cx="0" cy="0"/>
        </a:xfrm>
      </p:grpSpPr>
      <p:sp>
        <p:nvSpPr>
          <p:cNvPr id="2387" name="Google Shape;2387;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8" name="Google Shape;2388;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05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4"/>
        <p:cNvGrpSpPr/>
        <p:nvPr/>
      </p:nvGrpSpPr>
      <p:grpSpPr>
        <a:xfrm>
          <a:off x="0" y="0"/>
          <a:ext cx="0" cy="0"/>
          <a:chOff x="0" y="0"/>
          <a:chExt cx="0" cy="0"/>
        </a:xfrm>
      </p:grpSpPr>
      <p:sp>
        <p:nvSpPr>
          <p:cNvPr id="2585" name="Google Shape;2585;g99f2f57a7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6" name="Google Shape;2586;g99f2f57a7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705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2" name="Google Shape;2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2719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2"/>
        <p:cNvGrpSpPr/>
        <p:nvPr/>
      </p:nvGrpSpPr>
      <p:grpSpPr>
        <a:xfrm>
          <a:off x="0" y="0"/>
          <a:ext cx="0" cy="0"/>
          <a:chOff x="0" y="0"/>
          <a:chExt cx="0" cy="0"/>
        </a:xfrm>
      </p:grpSpPr>
      <p:sp>
        <p:nvSpPr>
          <p:cNvPr id="2303" name="Google Shape;2303;gdf203c47cd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4" name="Google Shape;2304;gdf203c47cd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6790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2"/>
        <p:cNvGrpSpPr/>
        <p:nvPr/>
      </p:nvGrpSpPr>
      <p:grpSpPr>
        <a:xfrm>
          <a:off x="0" y="0"/>
          <a:ext cx="0" cy="0"/>
          <a:chOff x="0" y="0"/>
          <a:chExt cx="0" cy="0"/>
        </a:xfrm>
      </p:grpSpPr>
      <p:sp>
        <p:nvSpPr>
          <p:cNvPr id="2393" name="Google Shape;239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4" name="Google Shape;239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4640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3"/>
        <p:cNvGrpSpPr/>
        <p:nvPr/>
      </p:nvGrpSpPr>
      <p:grpSpPr>
        <a:xfrm>
          <a:off x="0" y="0"/>
          <a:ext cx="0" cy="0"/>
          <a:chOff x="0" y="0"/>
          <a:chExt cx="0" cy="0"/>
        </a:xfrm>
      </p:grpSpPr>
      <p:sp>
        <p:nvSpPr>
          <p:cNvPr id="2414" name="Google Shape;241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5" name="Google Shape;241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0795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6"/>
        <p:cNvGrpSpPr/>
        <p:nvPr/>
      </p:nvGrpSpPr>
      <p:grpSpPr>
        <a:xfrm>
          <a:off x="0" y="0"/>
          <a:ext cx="0" cy="0"/>
          <a:chOff x="0" y="0"/>
          <a:chExt cx="0" cy="0"/>
        </a:xfrm>
      </p:grpSpPr>
      <p:sp>
        <p:nvSpPr>
          <p:cNvPr id="2477" name="Google Shape;2477;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8" name="Google Shape;2478;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8692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1"/>
        <p:cNvGrpSpPr/>
        <p:nvPr/>
      </p:nvGrpSpPr>
      <p:grpSpPr>
        <a:xfrm>
          <a:off x="0" y="0"/>
          <a:ext cx="0" cy="0"/>
          <a:chOff x="0" y="0"/>
          <a:chExt cx="0" cy="0"/>
        </a:xfrm>
      </p:grpSpPr>
      <p:sp>
        <p:nvSpPr>
          <p:cNvPr id="2592" name="Google Shape;2592;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3" name="Google Shape;2593;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1138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7"/>
        <p:cNvGrpSpPr/>
        <p:nvPr/>
      </p:nvGrpSpPr>
      <p:grpSpPr>
        <a:xfrm>
          <a:off x="0" y="0"/>
          <a:ext cx="0" cy="0"/>
          <a:chOff x="0" y="0"/>
          <a:chExt cx="0" cy="0"/>
        </a:xfrm>
      </p:grpSpPr>
      <p:sp>
        <p:nvSpPr>
          <p:cNvPr id="2728" name="Google Shape;2728;gbd6c00e73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9" name="Google Shape;2729;gbd6c00e73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3637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2"/>
        <p:cNvGrpSpPr/>
        <p:nvPr/>
      </p:nvGrpSpPr>
      <p:grpSpPr>
        <a:xfrm>
          <a:off x="0" y="0"/>
          <a:ext cx="0" cy="0"/>
          <a:chOff x="0" y="0"/>
          <a:chExt cx="0" cy="0"/>
        </a:xfrm>
      </p:grpSpPr>
      <p:sp>
        <p:nvSpPr>
          <p:cNvPr id="2813" name="Google Shape;2813;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4" name="Google Shape;2814;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2145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0AA88B-0EC9-41B8-8B33-F520955269A5}"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B3C06-A1E1-4D7D-ADA2-5E28BF8DB116}" type="slidenum">
              <a:rPr lang="en-US" smtClean="0"/>
              <a:t>‹#›</a:t>
            </a:fld>
            <a:endParaRPr lang="en-US"/>
          </a:p>
        </p:txBody>
      </p:sp>
    </p:spTree>
    <p:extLst>
      <p:ext uri="{BB962C8B-B14F-4D97-AF65-F5344CB8AC3E}">
        <p14:creationId xmlns:p14="http://schemas.microsoft.com/office/powerpoint/2010/main" val="2232043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0AA88B-0EC9-41B8-8B33-F520955269A5}"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B3C06-A1E1-4D7D-ADA2-5E28BF8DB116}" type="slidenum">
              <a:rPr lang="en-US" smtClean="0"/>
              <a:t>‹#›</a:t>
            </a:fld>
            <a:endParaRPr lang="en-US"/>
          </a:p>
        </p:txBody>
      </p:sp>
    </p:spTree>
    <p:extLst>
      <p:ext uri="{BB962C8B-B14F-4D97-AF65-F5344CB8AC3E}">
        <p14:creationId xmlns:p14="http://schemas.microsoft.com/office/powerpoint/2010/main" val="166425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0AA88B-0EC9-41B8-8B33-F520955269A5}"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B3C06-A1E1-4D7D-ADA2-5E28BF8DB116}" type="slidenum">
              <a:rPr lang="en-US" smtClean="0"/>
              <a:t>‹#›</a:t>
            </a:fld>
            <a:endParaRPr lang="en-US"/>
          </a:p>
        </p:txBody>
      </p:sp>
    </p:spTree>
    <p:extLst>
      <p:ext uri="{BB962C8B-B14F-4D97-AF65-F5344CB8AC3E}">
        <p14:creationId xmlns:p14="http://schemas.microsoft.com/office/powerpoint/2010/main" val="3079498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61"/>
        <p:cNvGrpSpPr/>
        <p:nvPr/>
      </p:nvGrpSpPr>
      <p:grpSpPr>
        <a:xfrm>
          <a:off x="0" y="0"/>
          <a:ext cx="0" cy="0"/>
          <a:chOff x="0" y="0"/>
          <a:chExt cx="0" cy="0"/>
        </a:xfrm>
      </p:grpSpPr>
      <p:sp>
        <p:nvSpPr>
          <p:cNvPr id="862" name="Google Shape;862;p14"/>
          <p:cNvSpPr/>
          <p:nvPr/>
        </p:nvSpPr>
        <p:spPr>
          <a:xfrm rot="10800000" flipH="1">
            <a:off x="1" y="-1841531"/>
            <a:ext cx="12849431" cy="10174931"/>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3" name="Google Shape;863;p14"/>
          <p:cNvGrpSpPr/>
          <p:nvPr/>
        </p:nvGrpSpPr>
        <p:grpSpPr>
          <a:xfrm rot="-2182599">
            <a:off x="5165689" y="3689323"/>
            <a:ext cx="13171768" cy="4165549"/>
            <a:chOff x="-1441184" y="3615617"/>
            <a:chExt cx="11189918" cy="3538793"/>
          </a:xfrm>
        </p:grpSpPr>
        <p:grpSp>
          <p:nvGrpSpPr>
            <p:cNvPr id="864" name="Google Shape;864;p14"/>
            <p:cNvGrpSpPr/>
            <p:nvPr/>
          </p:nvGrpSpPr>
          <p:grpSpPr>
            <a:xfrm>
              <a:off x="-1441184" y="3615617"/>
              <a:ext cx="11189918" cy="3538793"/>
              <a:chOff x="-2247300" y="3512811"/>
              <a:chExt cx="12801645" cy="4048499"/>
            </a:xfrm>
          </p:grpSpPr>
          <p:sp>
            <p:nvSpPr>
              <p:cNvPr id="865" name="Google Shape;865;p14"/>
              <p:cNvSpPr/>
              <p:nvPr/>
            </p:nvSpPr>
            <p:spPr>
              <a:xfrm>
                <a:off x="-2247300" y="3512811"/>
                <a:ext cx="12801645" cy="1688725"/>
              </a:xfrm>
              <a:custGeom>
                <a:avLst/>
                <a:gdLst/>
                <a:ahLst/>
                <a:cxnLst/>
                <a:rect l="l" t="t" r="r" b="b"/>
                <a:pathLst>
                  <a:path w="197984" h="26117" fill="none" extrusionOk="0">
                    <a:moveTo>
                      <a:pt x="197984" y="26116"/>
                    </a:moveTo>
                    <a:cubicBezTo>
                      <a:pt x="177481" y="6472"/>
                      <a:pt x="154299" y="4549"/>
                      <a:pt x="142100" y="5959"/>
                    </a:cubicBezTo>
                    <a:cubicBezTo>
                      <a:pt x="119995" y="8522"/>
                      <a:pt x="114190" y="21567"/>
                      <a:pt x="96672" y="22490"/>
                    </a:cubicBezTo>
                    <a:cubicBezTo>
                      <a:pt x="79155" y="23412"/>
                      <a:pt x="64547" y="0"/>
                      <a:pt x="30409" y="4383"/>
                    </a:cubicBezTo>
                    <a:cubicBezTo>
                      <a:pt x="21669" y="5511"/>
                      <a:pt x="4049" y="8176"/>
                      <a:pt x="0" y="198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4"/>
              <p:cNvSpPr/>
              <p:nvPr/>
            </p:nvSpPr>
            <p:spPr>
              <a:xfrm>
                <a:off x="-2244002" y="3666057"/>
                <a:ext cx="12672390" cy="1858587"/>
              </a:xfrm>
              <a:custGeom>
                <a:avLst/>
                <a:gdLst/>
                <a:ahLst/>
                <a:cxnLst/>
                <a:rect l="l" t="t" r="r" b="b"/>
                <a:pathLst>
                  <a:path w="195985" h="28744" fill="none" extrusionOk="0">
                    <a:moveTo>
                      <a:pt x="195985" y="28744"/>
                    </a:moveTo>
                    <a:cubicBezTo>
                      <a:pt x="176725" y="8843"/>
                      <a:pt x="155914" y="4922"/>
                      <a:pt x="142907" y="6767"/>
                    </a:cubicBezTo>
                    <a:cubicBezTo>
                      <a:pt x="121648" y="9778"/>
                      <a:pt x="111051" y="27885"/>
                      <a:pt x="89599" y="23413"/>
                    </a:cubicBezTo>
                    <a:cubicBezTo>
                      <a:pt x="73286" y="20017"/>
                      <a:pt x="57601" y="1"/>
                      <a:pt x="29281" y="3576"/>
                    </a:cubicBezTo>
                    <a:cubicBezTo>
                      <a:pt x="20529" y="4665"/>
                      <a:pt x="4216" y="8984"/>
                      <a:pt x="0" y="405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14"/>
              <p:cNvSpPr/>
              <p:nvPr/>
            </p:nvSpPr>
            <p:spPr>
              <a:xfrm>
                <a:off x="-2240705" y="3822665"/>
                <a:ext cx="12542359" cy="2283662"/>
              </a:xfrm>
              <a:custGeom>
                <a:avLst/>
                <a:gdLst/>
                <a:ahLst/>
                <a:cxnLst/>
                <a:rect l="l" t="t" r="r" b="b"/>
                <a:pathLst>
                  <a:path w="193974" h="35318" fill="none" extrusionOk="0">
                    <a:moveTo>
                      <a:pt x="193973" y="31319"/>
                    </a:moveTo>
                    <a:cubicBezTo>
                      <a:pt x="175969" y="11162"/>
                      <a:pt x="157516" y="5204"/>
                      <a:pt x="143715" y="7510"/>
                    </a:cubicBezTo>
                    <a:cubicBezTo>
                      <a:pt x="123289" y="10919"/>
                      <a:pt x="108065" y="35317"/>
                      <a:pt x="82526" y="24297"/>
                    </a:cubicBezTo>
                    <a:cubicBezTo>
                      <a:pt x="67482" y="17800"/>
                      <a:pt x="50656" y="1"/>
                      <a:pt x="28167" y="2718"/>
                    </a:cubicBezTo>
                    <a:cubicBezTo>
                      <a:pt x="19389" y="3781"/>
                      <a:pt x="4383" y="9740"/>
                      <a:pt x="1" y="606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14"/>
              <p:cNvSpPr/>
              <p:nvPr/>
            </p:nvSpPr>
            <p:spPr>
              <a:xfrm>
                <a:off x="-2237407" y="3974295"/>
                <a:ext cx="12413103" cy="2837151"/>
              </a:xfrm>
              <a:custGeom>
                <a:avLst/>
                <a:gdLst/>
                <a:ahLst/>
                <a:cxnLst/>
                <a:rect l="l" t="t" r="r" b="b"/>
                <a:pathLst>
                  <a:path w="191975" h="43878" fill="none" extrusionOk="0">
                    <a:moveTo>
                      <a:pt x="191974" y="33959"/>
                    </a:moveTo>
                    <a:cubicBezTo>
                      <a:pt x="175213" y="13559"/>
                      <a:pt x="159118" y="5537"/>
                      <a:pt x="144522" y="8343"/>
                    </a:cubicBezTo>
                    <a:cubicBezTo>
                      <a:pt x="124916" y="12085"/>
                      <a:pt x="104477" y="43877"/>
                      <a:pt x="75452" y="25245"/>
                    </a:cubicBezTo>
                    <a:cubicBezTo>
                      <a:pt x="61344" y="16198"/>
                      <a:pt x="43711" y="1"/>
                      <a:pt x="27039" y="1936"/>
                    </a:cubicBezTo>
                    <a:cubicBezTo>
                      <a:pt x="18236" y="2961"/>
                      <a:pt x="4537" y="10573"/>
                      <a:pt x="1" y="81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14"/>
              <p:cNvSpPr/>
              <p:nvPr/>
            </p:nvSpPr>
            <p:spPr>
              <a:xfrm>
                <a:off x="-2234045" y="4125148"/>
                <a:ext cx="12283784" cy="3436162"/>
              </a:xfrm>
              <a:custGeom>
                <a:avLst/>
                <a:gdLst/>
                <a:ahLst/>
                <a:cxnLst/>
                <a:rect l="l" t="t" r="r" b="b"/>
                <a:pathLst>
                  <a:path w="189975" h="53142" fill="none" extrusionOk="0">
                    <a:moveTo>
                      <a:pt x="189975" y="36624"/>
                    </a:moveTo>
                    <a:cubicBezTo>
                      <a:pt x="174456" y="15980"/>
                      <a:pt x="160719" y="5856"/>
                      <a:pt x="145329" y="9175"/>
                    </a:cubicBezTo>
                    <a:cubicBezTo>
                      <a:pt x="126543" y="13237"/>
                      <a:pt x="100030" y="53141"/>
                      <a:pt x="68378" y="26218"/>
                    </a:cubicBezTo>
                    <a:cubicBezTo>
                      <a:pt x="54872" y="14737"/>
                      <a:pt x="36752" y="0"/>
                      <a:pt x="25924" y="1166"/>
                    </a:cubicBezTo>
                    <a:cubicBezTo>
                      <a:pt x="17095" y="2127"/>
                      <a:pt x="4703" y="11418"/>
                      <a:pt x="0" y="1023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0" name="Google Shape;870;p14"/>
            <p:cNvGrpSpPr/>
            <p:nvPr/>
          </p:nvGrpSpPr>
          <p:grpSpPr>
            <a:xfrm>
              <a:off x="662829" y="4750538"/>
              <a:ext cx="344770" cy="520773"/>
              <a:chOff x="159762" y="4811199"/>
              <a:chExt cx="394428" cy="595782"/>
            </a:xfrm>
          </p:grpSpPr>
          <p:sp>
            <p:nvSpPr>
              <p:cNvPr id="871" name="Google Shape;871;p14"/>
              <p:cNvSpPr/>
              <p:nvPr/>
            </p:nvSpPr>
            <p:spPr>
              <a:xfrm>
                <a:off x="344498" y="5198129"/>
                <a:ext cx="209692" cy="194239"/>
              </a:xfrm>
              <a:custGeom>
                <a:avLst/>
                <a:gdLst/>
                <a:ahLst/>
                <a:cxnLst/>
                <a:rect l="l" t="t" r="r" b="b"/>
                <a:pathLst>
                  <a:path w="3243" h="3004" extrusionOk="0">
                    <a:moveTo>
                      <a:pt x="1963" y="0"/>
                    </a:moveTo>
                    <a:cubicBezTo>
                      <a:pt x="1465" y="0"/>
                      <a:pt x="917" y="284"/>
                      <a:pt x="552" y="795"/>
                    </a:cubicBezTo>
                    <a:cubicBezTo>
                      <a:pt x="1" y="1551"/>
                      <a:pt x="65" y="2487"/>
                      <a:pt x="718" y="2858"/>
                    </a:cubicBezTo>
                    <a:cubicBezTo>
                      <a:pt x="892" y="2957"/>
                      <a:pt x="1085" y="3003"/>
                      <a:pt x="1284" y="3003"/>
                    </a:cubicBezTo>
                    <a:cubicBezTo>
                      <a:pt x="1836" y="3003"/>
                      <a:pt x="2436" y="2648"/>
                      <a:pt x="2794" y="2064"/>
                    </a:cubicBezTo>
                    <a:cubicBezTo>
                      <a:pt x="3243" y="1321"/>
                      <a:pt x="3115" y="475"/>
                      <a:pt x="2525" y="142"/>
                    </a:cubicBezTo>
                    <a:cubicBezTo>
                      <a:pt x="2356" y="46"/>
                      <a:pt x="2163" y="0"/>
                      <a:pt x="19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14"/>
              <p:cNvSpPr/>
              <p:nvPr/>
            </p:nvSpPr>
            <p:spPr>
              <a:xfrm>
                <a:off x="344498" y="5185714"/>
                <a:ext cx="209692" cy="221267"/>
              </a:xfrm>
              <a:custGeom>
                <a:avLst/>
                <a:gdLst/>
                <a:ahLst/>
                <a:cxnLst/>
                <a:rect l="l" t="t" r="r" b="b"/>
                <a:pathLst>
                  <a:path w="3243" h="3422" fill="none" extrusionOk="0">
                    <a:moveTo>
                      <a:pt x="718" y="3050"/>
                    </a:moveTo>
                    <a:cubicBezTo>
                      <a:pt x="65" y="2679"/>
                      <a:pt x="1" y="1743"/>
                      <a:pt x="552" y="987"/>
                    </a:cubicBezTo>
                    <a:cubicBezTo>
                      <a:pt x="1064" y="270"/>
                      <a:pt x="1936" y="1"/>
                      <a:pt x="2525" y="334"/>
                    </a:cubicBezTo>
                    <a:cubicBezTo>
                      <a:pt x="3115" y="667"/>
                      <a:pt x="3243" y="1513"/>
                      <a:pt x="2794" y="2256"/>
                    </a:cubicBezTo>
                    <a:cubicBezTo>
                      <a:pt x="2307" y="3050"/>
                      <a:pt x="1372" y="3422"/>
                      <a:pt x="718" y="3050"/>
                    </a:cubicBezTo>
                    <a:close/>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4"/>
              <p:cNvSpPr/>
              <p:nvPr/>
            </p:nvSpPr>
            <p:spPr>
              <a:xfrm>
                <a:off x="159762" y="4811199"/>
                <a:ext cx="362937" cy="406905"/>
              </a:xfrm>
              <a:custGeom>
                <a:avLst/>
                <a:gdLst/>
                <a:ahLst/>
                <a:cxnLst/>
                <a:rect l="l" t="t" r="r" b="b"/>
                <a:pathLst>
                  <a:path w="5613" h="6293" extrusionOk="0">
                    <a:moveTo>
                      <a:pt x="5613" y="6292"/>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4"/>
              <p:cNvSpPr/>
              <p:nvPr/>
            </p:nvSpPr>
            <p:spPr>
              <a:xfrm>
                <a:off x="159762" y="4811199"/>
                <a:ext cx="362937" cy="406905"/>
              </a:xfrm>
              <a:custGeom>
                <a:avLst/>
                <a:gdLst/>
                <a:ahLst/>
                <a:cxnLst/>
                <a:rect l="l" t="t" r="r" b="b"/>
                <a:pathLst>
                  <a:path w="5613" h="6293" fill="none" extrusionOk="0">
                    <a:moveTo>
                      <a:pt x="5613" y="6292"/>
                    </a:moveTo>
                    <a:lnTo>
                      <a:pt x="0" y="0"/>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5" name="Google Shape;875;p14"/>
            <p:cNvSpPr/>
            <p:nvPr/>
          </p:nvSpPr>
          <p:spPr>
            <a:xfrm>
              <a:off x="4962505" y="4709666"/>
              <a:ext cx="405608" cy="447655"/>
            </a:xfrm>
            <a:custGeom>
              <a:avLst/>
              <a:gdLst/>
              <a:ahLst/>
              <a:cxnLst/>
              <a:rect l="l" t="t" r="r" b="b"/>
              <a:pathLst>
                <a:path w="7177" h="7921" fill="none" extrusionOk="0">
                  <a:moveTo>
                    <a:pt x="2000" y="4294"/>
                  </a:moveTo>
                  <a:cubicBezTo>
                    <a:pt x="3255" y="3986"/>
                    <a:pt x="2051" y="1039"/>
                    <a:pt x="936" y="2102"/>
                  </a:cubicBezTo>
                  <a:cubicBezTo>
                    <a:pt x="1" y="3012"/>
                    <a:pt x="821" y="6152"/>
                    <a:pt x="2474" y="5229"/>
                  </a:cubicBezTo>
                  <a:cubicBezTo>
                    <a:pt x="3871" y="4447"/>
                    <a:pt x="4037" y="1923"/>
                    <a:pt x="4063" y="1"/>
                  </a:cubicBezTo>
                  <a:cubicBezTo>
                    <a:pt x="5331" y="4486"/>
                    <a:pt x="7177" y="7920"/>
                    <a:pt x="7177" y="7920"/>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76" name="Google Shape;876;p14"/>
            <p:cNvGrpSpPr/>
            <p:nvPr/>
          </p:nvGrpSpPr>
          <p:grpSpPr>
            <a:xfrm>
              <a:off x="4997573" y="3858851"/>
              <a:ext cx="451309" cy="496187"/>
              <a:chOff x="5118856" y="3486300"/>
              <a:chExt cx="516312" cy="567655"/>
            </a:xfrm>
          </p:grpSpPr>
          <p:sp>
            <p:nvSpPr>
              <p:cNvPr id="877" name="Google Shape;877;p14"/>
              <p:cNvSpPr/>
              <p:nvPr/>
            </p:nvSpPr>
            <p:spPr>
              <a:xfrm>
                <a:off x="5118856" y="3904138"/>
                <a:ext cx="198959" cy="143222"/>
              </a:xfrm>
              <a:custGeom>
                <a:avLst/>
                <a:gdLst/>
                <a:ahLst/>
                <a:cxnLst/>
                <a:rect l="l" t="t" r="r" b="b"/>
                <a:pathLst>
                  <a:path w="3077" h="2215" extrusionOk="0">
                    <a:moveTo>
                      <a:pt x="1613" y="0"/>
                    </a:moveTo>
                    <a:cubicBezTo>
                      <a:pt x="1463" y="0"/>
                      <a:pt x="1308" y="20"/>
                      <a:pt x="1154" y="61"/>
                    </a:cubicBezTo>
                    <a:cubicBezTo>
                      <a:pt x="424" y="253"/>
                      <a:pt x="1" y="855"/>
                      <a:pt x="154" y="1406"/>
                    </a:cubicBezTo>
                    <a:cubicBezTo>
                      <a:pt x="298" y="1891"/>
                      <a:pt x="838" y="2215"/>
                      <a:pt x="1460" y="2215"/>
                    </a:cubicBezTo>
                    <a:cubicBezTo>
                      <a:pt x="1561" y="2215"/>
                      <a:pt x="1665" y="2206"/>
                      <a:pt x="1769" y="2188"/>
                    </a:cubicBezTo>
                    <a:cubicBezTo>
                      <a:pt x="2551" y="2047"/>
                      <a:pt x="3076" y="1419"/>
                      <a:pt x="2897" y="804"/>
                    </a:cubicBezTo>
                    <a:cubicBezTo>
                      <a:pt x="2753" y="312"/>
                      <a:pt x="2216" y="0"/>
                      <a:pt x="1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4"/>
              <p:cNvSpPr/>
              <p:nvPr/>
            </p:nvSpPr>
            <p:spPr>
              <a:xfrm>
                <a:off x="5118856" y="3894762"/>
                <a:ext cx="198959" cy="159193"/>
              </a:xfrm>
              <a:custGeom>
                <a:avLst/>
                <a:gdLst/>
                <a:ahLst/>
                <a:cxnLst/>
                <a:rect l="l" t="t" r="r" b="b"/>
                <a:pathLst>
                  <a:path w="3077" h="2462" fill="none" extrusionOk="0">
                    <a:moveTo>
                      <a:pt x="2897" y="949"/>
                    </a:moveTo>
                    <a:cubicBezTo>
                      <a:pt x="3076" y="1564"/>
                      <a:pt x="2551" y="2192"/>
                      <a:pt x="1769" y="2333"/>
                    </a:cubicBezTo>
                    <a:cubicBezTo>
                      <a:pt x="1026" y="2461"/>
                      <a:pt x="321" y="2115"/>
                      <a:pt x="154" y="1551"/>
                    </a:cubicBezTo>
                    <a:cubicBezTo>
                      <a:pt x="1" y="1000"/>
                      <a:pt x="424" y="398"/>
                      <a:pt x="1154" y="206"/>
                    </a:cubicBezTo>
                    <a:cubicBezTo>
                      <a:pt x="1923" y="1"/>
                      <a:pt x="2717" y="334"/>
                      <a:pt x="2897" y="949"/>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4"/>
              <p:cNvSpPr/>
              <p:nvPr/>
            </p:nvSpPr>
            <p:spPr>
              <a:xfrm>
                <a:off x="5306114" y="3486300"/>
                <a:ext cx="329055" cy="550192"/>
              </a:xfrm>
              <a:custGeom>
                <a:avLst/>
                <a:gdLst/>
                <a:ahLst/>
                <a:cxnLst/>
                <a:rect l="l" t="t" r="r" b="b"/>
                <a:pathLst>
                  <a:path w="5089" h="8509" fill="none" extrusionOk="0">
                    <a:moveTo>
                      <a:pt x="1" y="7740"/>
                    </a:moveTo>
                    <a:lnTo>
                      <a:pt x="3704" y="0"/>
                    </a:lnTo>
                    <a:cubicBezTo>
                      <a:pt x="3704" y="0"/>
                      <a:pt x="5088" y="8509"/>
                      <a:pt x="2295" y="5895"/>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0" name="Google Shape;880;p14"/>
            <p:cNvGrpSpPr/>
            <p:nvPr/>
          </p:nvGrpSpPr>
          <p:grpSpPr>
            <a:xfrm>
              <a:off x="5686382" y="4111749"/>
              <a:ext cx="499065" cy="935063"/>
              <a:chOff x="5906877" y="4080403"/>
              <a:chExt cx="570948" cy="1069743"/>
            </a:xfrm>
          </p:grpSpPr>
          <p:sp>
            <p:nvSpPr>
              <p:cNvPr id="881" name="Google Shape;881;p14"/>
              <p:cNvSpPr/>
              <p:nvPr/>
            </p:nvSpPr>
            <p:spPr>
              <a:xfrm>
                <a:off x="5941665" y="4813591"/>
                <a:ext cx="280948" cy="315218"/>
              </a:xfrm>
              <a:custGeom>
                <a:avLst/>
                <a:gdLst/>
                <a:ahLst/>
                <a:cxnLst/>
                <a:rect l="l" t="t" r="r" b="b"/>
                <a:pathLst>
                  <a:path w="4345" h="4875" extrusionOk="0">
                    <a:moveTo>
                      <a:pt x="2528" y="1"/>
                    </a:moveTo>
                    <a:cubicBezTo>
                      <a:pt x="1809" y="1"/>
                      <a:pt x="1046" y="548"/>
                      <a:pt x="603" y="1463"/>
                    </a:cubicBezTo>
                    <a:cubicBezTo>
                      <a:pt x="0" y="2680"/>
                      <a:pt x="218" y="4102"/>
                      <a:pt x="1064" y="4654"/>
                    </a:cubicBezTo>
                    <a:cubicBezTo>
                      <a:pt x="1294" y="4803"/>
                      <a:pt x="1549" y="4874"/>
                      <a:pt x="1811" y="4874"/>
                    </a:cubicBezTo>
                    <a:cubicBezTo>
                      <a:pt x="2514" y="4874"/>
                      <a:pt x="3269" y="4361"/>
                      <a:pt x="3717" y="3475"/>
                    </a:cubicBezTo>
                    <a:cubicBezTo>
                      <a:pt x="4345" y="2232"/>
                      <a:pt x="4152" y="771"/>
                      <a:pt x="3268" y="220"/>
                    </a:cubicBezTo>
                    <a:cubicBezTo>
                      <a:pt x="3038" y="71"/>
                      <a:pt x="2786" y="1"/>
                      <a:pt x="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4"/>
              <p:cNvSpPr/>
              <p:nvPr/>
            </p:nvSpPr>
            <p:spPr>
              <a:xfrm>
                <a:off x="5941665" y="4791283"/>
                <a:ext cx="280948" cy="358863"/>
              </a:xfrm>
              <a:custGeom>
                <a:avLst/>
                <a:gdLst/>
                <a:ahLst/>
                <a:cxnLst/>
                <a:rect l="l" t="t" r="r" b="b"/>
                <a:pathLst>
                  <a:path w="4345" h="5550" fill="none" extrusionOk="0">
                    <a:moveTo>
                      <a:pt x="3268" y="565"/>
                    </a:moveTo>
                    <a:cubicBezTo>
                      <a:pt x="4152" y="1116"/>
                      <a:pt x="4345" y="2577"/>
                      <a:pt x="3717" y="3820"/>
                    </a:cubicBezTo>
                    <a:cubicBezTo>
                      <a:pt x="3102" y="5037"/>
                      <a:pt x="1910" y="5550"/>
                      <a:pt x="1064" y="4999"/>
                    </a:cubicBezTo>
                    <a:cubicBezTo>
                      <a:pt x="218" y="4447"/>
                      <a:pt x="0" y="3025"/>
                      <a:pt x="603" y="1808"/>
                    </a:cubicBezTo>
                    <a:cubicBezTo>
                      <a:pt x="1205" y="565"/>
                      <a:pt x="2397" y="1"/>
                      <a:pt x="3268" y="56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4"/>
              <p:cNvSpPr/>
              <p:nvPr/>
            </p:nvSpPr>
            <p:spPr>
              <a:xfrm>
                <a:off x="5906877" y="4080403"/>
                <a:ext cx="570948" cy="786330"/>
              </a:xfrm>
              <a:custGeom>
                <a:avLst/>
                <a:gdLst/>
                <a:ahLst/>
                <a:cxnLst/>
                <a:rect l="l" t="t" r="r" b="b"/>
                <a:pathLst>
                  <a:path w="8830" h="12161" fill="none" extrusionOk="0">
                    <a:moveTo>
                      <a:pt x="4344" y="12161"/>
                    </a:moveTo>
                    <a:lnTo>
                      <a:pt x="0" y="0"/>
                    </a:lnTo>
                    <a:cubicBezTo>
                      <a:pt x="0" y="0"/>
                      <a:pt x="8829" y="6279"/>
                      <a:pt x="3716" y="6228"/>
                    </a:cubicBez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4" name="Google Shape;884;p14"/>
            <p:cNvSpPr/>
            <p:nvPr/>
          </p:nvSpPr>
          <p:spPr>
            <a:xfrm>
              <a:off x="-1046396" y="4354181"/>
              <a:ext cx="260082" cy="164685"/>
            </a:xfrm>
            <a:custGeom>
              <a:avLst/>
              <a:gdLst/>
              <a:ahLst/>
              <a:cxnLst/>
              <a:rect l="l" t="t" r="r" b="b"/>
              <a:pathLst>
                <a:path w="4602" h="2914" extrusionOk="0">
                  <a:moveTo>
                    <a:pt x="3040" y="0"/>
                  </a:moveTo>
                  <a:cubicBezTo>
                    <a:pt x="2745" y="0"/>
                    <a:pt x="2423" y="45"/>
                    <a:pt x="2090" y="140"/>
                  </a:cubicBezTo>
                  <a:cubicBezTo>
                    <a:pt x="885" y="473"/>
                    <a:pt x="1" y="1344"/>
                    <a:pt x="116" y="2075"/>
                  </a:cubicBezTo>
                  <a:cubicBezTo>
                    <a:pt x="200" y="2606"/>
                    <a:pt x="792" y="2914"/>
                    <a:pt x="1573" y="2914"/>
                  </a:cubicBezTo>
                  <a:cubicBezTo>
                    <a:pt x="1865" y="2914"/>
                    <a:pt x="2184" y="2871"/>
                    <a:pt x="2513" y="2780"/>
                  </a:cubicBezTo>
                  <a:cubicBezTo>
                    <a:pt x="3717" y="2447"/>
                    <a:pt x="4601" y="1575"/>
                    <a:pt x="4486" y="845"/>
                  </a:cubicBezTo>
                  <a:cubicBezTo>
                    <a:pt x="4402" y="314"/>
                    <a:pt x="3819" y="0"/>
                    <a:pt x="30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85" name="Google Shape;885;p14"/>
            <p:cNvGrpSpPr/>
            <p:nvPr/>
          </p:nvGrpSpPr>
          <p:grpSpPr>
            <a:xfrm>
              <a:off x="-1046505" y="3943715"/>
              <a:ext cx="431019" cy="586675"/>
              <a:chOff x="-1795774" y="3888167"/>
              <a:chExt cx="493101" cy="671176"/>
            </a:xfrm>
          </p:grpSpPr>
          <p:sp>
            <p:nvSpPr>
              <p:cNvPr id="886" name="Google Shape;886;p14"/>
              <p:cNvSpPr/>
              <p:nvPr/>
            </p:nvSpPr>
            <p:spPr>
              <a:xfrm>
                <a:off x="-1795774" y="4344672"/>
                <a:ext cx="297565" cy="214671"/>
              </a:xfrm>
              <a:custGeom>
                <a:avLst/>
                <a:gdLst/>
                <a:ahLst/>
                <a:cxnLst/>
                <a:rect l="l" t="t" r="r" b="b"/>
                <a:pathLst>
                  <a:path w="4602" h="3320" fill="none" extrusionOk="0">
                    <a:moveTo>
                      <a:pt x="4486" y="1052"/>
                    </a:moveTo>
                    <a:cubicBezTo>
                      <a:pt x="4601" y="1782"/>
                      <a:pt x="3717" y="2654"/>
                      <a:pt x="2513" y="2987"/>
                    </a:cubicBezTo>
                    <a:cubicBezTo>
                      <a:pt x="1308" y="3320"/>
                      <a:pt x="232" y="3012"/>
                      <a:pt x="116" y="2282"/>
                    </a:cubicBezTo>
                    <a:cubicBezTo>
                      <a:pt x="1" y="1551"/>
                      <a:pt x="885" y="680"/>
                      <a:pt x="2090" y="347"/>
                    </a:cubicBezTo>
                    <a:cubicBezTo>
                      <a:pt x="3307" y="1"/>
                      <a:pt x="4371" y="321"/>
                      <a:pt x="4486" y="1052"/>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4"/>
              <p:cNvSpPr/>
              <p:nvPr/>
            </p:nvSpPr>
            <p:spPr>
              <a:xfrm>
                <a:off x="-1505770" y="3888167"/>
                <a:ext cx="203097" cy="543597"/>
              </a:xfrm>
              <a:custGeom>
                <a:avLst/>
                <a:gdLst/>
                <a:ahLst/>
                <a:cxnLst/>
                <a:rect l="l" t="t" r="r" b="b"/>
                <a:pathLst>
                  <a:path w="3141" h="8407" fill="none" extrusionOk="0">
                    <a:moveTo>
                      <a:pt x="1" y="8406"/>
                    </a:moveTo>
                    <a:lnTo>
                      <a:pt x="3141"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4"/>
            <p:cNvGrpSpPr/>
            <p:nvPr/>
          </p:nvGrpSpPr>
          <p:grpSpPr>
            <a:xfrm>
              <a:off x="1308118" y="4251523"/>
              <a:ext cx="846041" cy="570058"/>
              <a:chOff x="897994" y="4240309"/>
              <a:chExt cx="967900" cy="652165"/>
            </a:xfrm>
          </p:grpSpPr>
          <p:sp>
            <p:nvSpPr>
              <p:cNvPr id="889" name="Google Shape;889;p14"/>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4"/>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4"/>
              <p:cNvSpPr/>
              <p:nvPr/>
            </p:nvSpPr>
            <p:spPr>
              <a:xfrm>
                <a:off x="1228605" y="4240309"/>
                <a:ext cx="637289" cy="585044"/>
              </a:xfrm>
              <a:custGeom>
                <a:avLst/>
                <a:gdLst/>
                <a:ahLst/>
                <a:cxnLst/>
                <a:rect l="l" t="t" r="r" b="b"/>
                <a:pathLst>
                  <a:path w="9856" h="9048" fill="none" extrusionOk="0">
                    <a:moveTo>
                      <a:pt x="1" y="9047"/>
                    </a:moveTo>
                    <a:lnTo>
                      <a:pt x="9855"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2" name="Google Shape;892;p14"/>
            <p:cNvGrpSpPr/>
            <p:nvPr/>
          </p:nvGrpSpPr>
          <p:grpSpPr>
            <a:xfrm>
              <a:off x="-464914" y="3874196"/>
              <a:ext cx="462896" cy="580907"/>
              <a:chOff x="-1130414" y="3808634"/>
              <a:chExt cx="529568" cy="664577"/>
            </a:xfrm>
          </p:grpSpPr>
          <p:sp>
            <p:nvSpPr>
              <p:cNvPr id="893" name="Google Shape;893;p14"/>
              <p:cNvSpPr/>
              <p:nvPr/>
            </p:nvSpPr>
            <p:spPr>
              <a:xfrm>
                <a:off x="-891751" y="3820984"/>
                <a:ext cx="290905" cy="163654"/>
              </a:xfrm>
              <a:custGeom>
                <a:avLst/>
                <a:gdLst/>
                <a:ahLst/>
                <a:cxnLst/>
                <a:rect l="l" t="t" r="r" b="b"/>
                <a:pathLst>
                  <a:path w="4499" h="2531" extrusionOk="0">
                    <a:moveTo>
                      <a:pt x="3318" y="1"/>
                    </a:moveTo>
                    <a:cubicBezTo>
                      <a:pt x="2767" y="1"/>
                      <a:pt x="2047" y="215"/>
                      <a:pt x="1410" y="591"/>
                    </a:cubicBezTo>
                    <a:cubicBezTo>
                      <a:pt x="449" y="1142"/>
                      <a:pt x="0" y="1885"/>
                      <a:pt x="334" y="2269"/>
                    </a:cubicBezTo>
                    <a:cubicBezTo>
                      <a:pt x="481" y="2444"/>
                      <a:pt x="763" y="2530"/>
                      <a:pt x="1119" y="2530"/>
                    </a:cubicBezTo>
                    <a:cubicBezTo>
                      <a:pt x="1598" y="2530"/>
                      <a:pt x="2211" y="2373"/>
                      <a:pt x="2807" y="2064"/>
                    </a:cubicBezTo>
                    <a:cubicBezTo>
                      <a:pt x="3922" y="1501"/>
                      <a:pt x="4498" y="642"/>
                      <a:pt x="4050" y="219"/>
                    </a:cubicBezTo>
                    <a:cubicBezTo>
                      <a:pt x="3892" y="70"/>
                      <a:pt x="3632" y="1"/>
                      <a:pt x="3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14"/>
              <p:cNvSpPr/>
              <p:nvPr/>
            </p:nvSpPr>
            <p:spPr>
              <a:xfrm>
                <a:off x="-891751" y="3808634"/>
                <a:ext cx="290905" cy="185639"/>
              </a:xfrm>
              <a:custGeom>
                <a:avLst/>
                <a:gdLst/>
                <a:ahLst/>
                <a:cxnLst/>
                <a:rect l="l" t="t" r="r" b="b"/>
                <a:pathLst>
                  <a:path w="4499" h="2871" fill="none" extrusionOk="0">
                    <a:moveTo>
                      <a:pt x="4050" y="410"/>
                    </a:moveTo>
                    <a:cubicBezTo>
                      <a:pt x="4498" y="833"/>
                      <a:pt x="3922" y="1692"/>
                      <a:pt x="2807" y="2255"/>
                    </a:cubicBezTo>
                    <a:cubicBezTo>
                      <a:pt x="1769" y="2794"/>
                      <a:pt x="680" y="2870"/>
                      <a:pt x="334" y="2460"/>
                    </a:cubicBezTo>
                    <a:cubicBezTo>
                      <a:pt x="0" y="2076"/>
                      <a:pt x="449" y="1333"/>
                      <a:pt x="1410" y="782"/>
                    </a:cubicBezTo>
                    <a:cubicBezTo>
                      <a:pt x="2410" y="192"/>
                      <a:pt x="3614" y="0"/>
                      <a:pt x="4050" y="41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14"/>
              <p:cNvSpPr/>
              <p:nvPr/>
            </p:nvSpPr>
            <p:spPr>
              <a:xfrm>
                <a:off x="-1130414" y="3927092"/>
                <a:ext cx="258640" cy="546118"/>
              </a:xfrm>
              <a:custGeom>
                <a:avLst/>
                <a:gdLst/>
                <a:ahLst/>
                <a:cxnLst/>
                <a:rect l="l" t="t" r="r" b="b"/>
                <a:pathLst>
                  <a:path w="4000" h="8446" fill="none" extrusionOk="0">
                    <a:moveTo>
                      <a:pt x="3999" y="1"/>
                    </a:moveTo>
                    <a:lnTo>
                      <a:pt x="1" y="8445"/>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6" name="Google Shape;896;p14"/>
            <p:cNvGrpSpPr/>
            <p:nvPr/>
          </p:nvGrpSpPr>
          <p:grpSpPr>
            <a:xfrm>
              <a:off x="746817" y="3821293"/>
              <a:ext cx="1197987" cy="508508"/>
              <a:chOff x="255847" y="3748111"/>
              <a:chExt cx="1370537" cy="581751"/>
            </a:xfrm>
          </p:grpSpPr>
          <p:sp>
            <p:nvSpPr>
              <p:cNvPr id="897" name="Google Shape;897;p14"/>
              <p:cNvSpPr/>
              <p:nvPr/>
            </p:nvSpPr>
            <p:spPr>
              <a:xfrm>
                <a:off x="255847" y="4064917"/>
                <a:ext cx="279331" cy="148653"/>
              </a:xfrm>
              <a:custGeom>
                <a:avLst/>
                <a:gdLst/>
                <a:ahLst/>
                <a:cxnLst/>
                <a:rect l="l" t="t" r="r" b="b"/>
                <a:pathLst>
                  <a:path w="4320" h="2299" extrusionOk="0">
                    <a:moveTo>
                      <a:pt x="2042" y="1"/>
                    </a:moveTo>
                    <a:cubicBezTo>
                      <a:pt x="1195" y="1"/>
                      <a:pt x="445" y="332"/>
                      <a:pt x="244" y="829"/>
                    </a:cubicBezTo>
                    <a:cubicBezTo>
                      <a:pt x="1" y="1444"/>
                      <a:pt x="667" y="2084"/>
                      <a:pt x="1718" y="2251"/>
                    </a:cubicBezTo>
                    <a:cubicBezTo>
                      <a:pt x="1905" y="2283"/>
                      <a:pt x="2093" y="2298"/>
                      <a:pt x="2277" y="2298"/>
                    </a:cubicBezTo>
                    <a:cubicBezTo>
                      <a:pt x="3122" y="2298"/>
                      <a:pt x="3876" y="1975"/>
                      <a:pt x="4076" y="1469"/>
                    </a:cubicBezTo>
                    <a:cubicBezTo>
                      <a:pt x="4319" y="867"/>
                      <a:pt x="3653" y="226"/>
                      <a:pt x="2589" y="47"/>
                    </a:cubicBezTo>
                    <a:cubicBezTo>
                      <a:pt x="2405" y="16"/>
                      <a:pt x="2221" y="1"/>
                      <a:pt x="20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14"/>
              <p:cNvSpPr/>
              <p:nvPr/>
            </p:nvSpPr>
            <p:spPr>
              <a:xfrm>
                <a:off x="255848" y="4056349"/>
                <a:ext cx="279331" cy="165788"/>
              </a:xfrm>
              <a:custGeom>
                <a:avLst/>
                <a:gdLst/>
                <a:ahLst/>
                <a:cxnLst/>
                <a:rect l="l" t="t" r="r" b="b"/>
                <a:pathLst>
                  <a:path w="4320" h="2564" fill="none" extrusionOk="0">
                    <a:moveTo>
                      <a:pt x="4076" y="1602"/>
                    </a:moveTo>
                    <a:cubicBezTo>
                      <a:pt x="3832" y="2217"/>
                      <a:pt x="2768" y="2563"/>
                      <a:pt x="1718" y="2384"/>
                    </a:cubicBezTo>
                    <a:cubicBezTo>
                      <a:pt x="667" y="2217"/>
                      <a:pt x="1" y="1577"/>
                      <a:pt x="244" y="962"/>
                    </a:cubicBezTo>
                    <a:cubicBezTo>
                      <a:pt x="487" y="359"/>
                      <a:pt x="1538" y="1"/>
                      <a:pt x="2589" y="180"/>
                    </a:cubicBezTo>
                    <a:cubicBezTo>
                      <a:pt x="3653" y="359"/>
                      <a:pt x="4319" y="1000"/>
                      <a:pt x="4076"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4"/>
              <p:cNvSpPr/>
              <p:nvPr/>
            </p:nvSpPr>
            <p:spPr>
              <a:xfrm>
                <a:off x="882282" y="4172674"/>
                <a:ext cx="279267" cy="148653"/>
              </a:xfrm>
              <a:custGeom>
                <a:avLst/>
                <a:gdLst/>
                <a:ahLst/>
                <a:cxnLst/>
                <a:rect l="l" t="t" r="r" b="b"/>
                <a:pathLst>
                  <a:path w="4319" h="2299" extrusionOk="0">
                    <a:moveTo>
                      <a:pt x="2061" y="1"/>
                    </a:moveTo>
                    <a:cubicBezTo>
                      <a:pt x="1207" y="1"/>
                      <a:pt x="455" y="332"/>
                      <a:pt x="244" y="828"/>
                    </a:cubicBezTo>
                    <a:cubicBezTo>
                      <a:pt x="0" y="1444"/>
                      <a:pt x="654" y="2084"/>
                      <a:pt x="1717" y="2251"/>
                    </a:cubicBezTo>
                    <a:cubicBezTo>
                      <a:pt x="1905" y="2283"/>
                      <a:pt x="2093" y="2298"/>
                      <a:pt x="2277" y="2298"/>
                    </a:cubicBezTo>
                    <a:cubicBezTo>
                      <a:pt x="3122" y="2298"/>
                      <a:pt x="3875" y="1975"/>
                      <a:pt x="4075" y="1469"/>
                    </a:cubicBezTo>
                    <a:cubicBezTo>
                      <a:pt x="4319" y="867"/>
                      <a:pt x="3665" y="226"/>
                      <a:pt x="2614" y="47"/>
                    </a:cubicBezTo>
                    <a:cubicBezTo>
                      <a:pt x="2428" y="15"/>
                      <a:pt x="2242" y="1"/>
                      <a:pt x="2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4"/>
              <p:cNvSpPr/>
              <p:nvPr/>
            </p:nvSpPr>
            <p:spPr>
              <a:xfrm>
                <a:off x="882282" y="4164074"/>
                <a:ext cx="279267" cy="165788"/>
              </a:xfrm>
              <a:custGeom>
                <a:avLst/>
                <a:gdLst/>
                <a:ahLst/>
                <a:cxnLst/>
                <a:rect l="l" t="t" r="r" b="b"/>
                <a:pathLst>
                  <a:path w="4319" h="2564" fill="none" extrusionOk="0">
                    <a:moveTo>
                      <a:pt x="4075" y="1602"/>
                    </a:moveTo>
                    <a:cubicBezTo>
                      <a:pt x="3832" y="2217"/>
                      <a:pt x="2768" y="2563"/>
                      <a:pt x="1717" y="2384"/>
                    </a:cubicBezTo>
                    <a:cubicBezTo>
                      <a:pt x="654" y="2217"/>
                      <a:pt x="0" y="1577"/>
                      <a:pt x="244" y="961"/>
                    </a:cubicBezTo>
                    <a:cubicBezTo>
                      <a:pt x="500" y="359"/>
                      <a:pt x="1551" y="0"/>
                      <a:pt x="2614" y="180"/>
                    </a:cubicBezTo>
                    <a:cubicBezTo>
                      <a:pt x="3665" y="359"/>
                      <a:pt x="4319" y="1000"/>
                      <a:pt x="4075"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4"/>
              <p:cNvSpPr/>
              <p:nvPr/>
            </p:nvSpPr>
            <p:spPr>
              <a:xfrm>
                <a:off x="506085" y="3748111"/>
                <a:ext cx="1120299" cy="527044"/>
              </a:xfrm>
              <a:custGeom>
                <a:avLst/>
                <a:gdLst/>
                <a:ahLst/>
                <a:cxnLst/>
                <a:rect l="l" t="t" r="r" b="b"/>
                <a:pathLst>
                  <a:path w="17326" h="8151" fill="none" extrusionOk="0">
                    <a:moveTo>
                      <a:pt x="1" y="6664"/>
                    </a:moveTo>
                    <a:lnTo>
                      <a:pt x="8317" y="1"/>
                    </a:lnTo>
                    <a:lnTo>
                      <a:pt x="17326" y="1449"/>
                    </a:lnTo>
                    <a:lnTo>
                      <a:pt x="9829" y="815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4"/>
              <p:cNvSpPr/>
              <p:nvPr/>
            </p:nvSpPr>
            <p:spPr>
              <a:xfrm>
                <a:off x="928644" y="3847560"/>
                <a:ext cx="577608" cy="101969"/>
              </a:xfrm>
              <a:custGeom>
                <a:avLst/>
                <a:gdLst/>
                <a:ahLst/>
                <a:cxnLst/>
                <a:rect l="l" t="t" r="r" b="b"/>
                <a:pathLst>
                  <a:path w="8933" h="1577" fill="none" extrusionOk="0">
                    <a:moveTo>
                      <a:pt x="1" y="0"/>
                    </a:moveTo>
                    <a:lnTo>
                      <a:pt x="8933" y="1576"/>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3" name="Google Shape;903;p14"/>
            <p:cNvGrpSpPr/>
            <p:nvPr/>
          </p:nvGrpSpPr>
          <p:grpSpPr>
            <a:xfrm>
              <a:off x="2007779" y="4477490"/>
              <a:ext cx="1389191" cy="676541"/>
              <a:chOff x="1698430" y="4498823"/>
              <a:chExt cx="1589281" cy="773986"/>
            </a:xfrm>
          </p:grpSpPr>
          <p:sp>
            <p:nvSpPr>
              <p:cNvPr id="904" name="Google Shape;904;p14"/>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14"/>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14"/>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4"/>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4"/>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4"/>
              <p:cNvSpPr/>
              <p:nvPr/>
            </p:nvSpPr>
            <p:spPr>
              <a:xfrm>
                <a:off x="2444163" y="4604026"/>
                <a:ext cx="732533" cy="92916"/>
              </a:xfrm>
              <a:custGeom>
                <a:avLst/>
                <a:gdLst/>
                <a:ahLst/>
                <a:cxnLst/>
                <a:rect l="l" t="t" r="r" b="b"/>
                <a:pathLst>
                  <a:path w="11329" h="1437" fill="none" extrusionOk="0">
                    <a:moveTo>
                      <a:pt x="1" y="1"/>
                    </a:moveTo>
                    <a:lnTo>
                      <a:pt x="11329" y="14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0" name="Google Shape;910;p14"/>
            <p:cNvGrpSpPr/>
            <p:nvPr/>
          </p:nvGrpSpPr>
          <p:grpSpPr>
            <a:xfrm>
              <a:off x="6466415" y="3859670"/>
              <a:ext cx="730857" cy="806876"/>
              <a:chOff x="6799261" y="3792016"/>
              <a:chExt cx="836125" cy="923094"/>
            </a:xfrm>
          </p:grpSpPr>
          <p:sp>
            <p:nvSpPr>
              <p:cNvPr id="911" name="Google Shape;911;p14"/>
              <p:cNvSpPr/>
              <p:nvPr/>
            </p:nvSpPr>
            <p:spPr>
              <a:xfrm>
                <a:off x="6799261" y="4450327"/>
                <a:ext cx="253597" cy="227733"/>
              </a:xfrm>
              <a:custGeom>
                <a:avLst/>
                <a:gdLst/>
                <a:ahLst/>
                <a:cxnLst/>
                <a:rect l="l" t="t" r="r" b="b"/>
                <a:pathLst>
                  <a:path w="3922" h="3522" extrusionOk="0">
                    <a:moveTo>
                      <a:pt x="2548" y="0"/>
                    </a:moveTo>
                    <a:cubicBezTo>
                      <a:pt x="2122" y="0"/>
                      <a:pt x="1633" y="183"/>
                      <a:pt x="1192" y="545"/>
                    </a:cubicBezTo>
                    <a:cubicBezTo>
                      <a:pt x="346" y="1250"/>
                      <a:pt x="0" y="2352"/>
                      <a:pt x="423" y="3031"/>
                    </a:cubicBezTo>
                    <a:cubicBezTo>
                      <a:pt x="625" y="3358"/>
                      <a:pt x="974" y="3522"/>
                      <a:pt x="1377" y="3522"/>
                    </a:cubicBezTo>
                    <a:cubicBezTo>
                      <a:pt x="1796" y="3522"/>
                      <a:pt x="2273" y="3345"/>
                      <a:pt x="2704" y="2993"/>
                    </a:cubicBezTo>
                    <a:cubicBezTo>
                      <a:pt x="3563" y="2288"/>
                      <a:pt x="3922" y="1173"/>
                      <a:pt x="3499" y="494"/>
                    </a:cubicBezTo>
                    <a:cubicBezTo>
                      <a:pt x="3299" y="164"/>
                      <a:pt x="2952" y="0"/>
                      <a:pt x="2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4"/>
              <p:cNvSpPr/>
              <p:nvPr/>
            </p:nvSpPr>
            <p:spPr>
              <a:xfrm>
                <a:off x="6799261" y="4438300"/>
                <a:ext cx="253597" cy="251139"/>
              </a:xfrm>
              <a:custGeom>
                <a:avLst/>
                <a:gdLst/>
                <a:ahLst/>
                <a:cxnLst/>
                <a:rect l="l" t="t" r="r" b="b"/>
                <a:pathLst>
                  <a:path w="3922" h="3884" fill="none" extrusionOk="0">
                    <a:moveTo>
                      <a:pt x="3499" y="680"/>
                    </a:moveTo>
                    <a:cubicBezTo>
                      <a:pt x="3922" y="1359"/>
                      <a:pt x="3563" y="2474"/>
                      <a:pt x="2704" y="3179"/>
                    </a:cubicBezTo>
                    <a:cubicBezTo>
                      <a:pt x="1859" y="3871"/>
                      <a:pt x="833" y="3884"/>
                      <a:pt x="423" y="3217"/>
                    </a:cubicBezTo>
                    <a:cubicBezTo>
                      <a:pt x="0" y="2538"/>
                      <a:pt x="346" y="1436"/>
                      <a:pt x="1192" y="731"/>
                    </a:cubicBezTo>
                    <a:cubicBezTo>
                      <a:pt x="2051" y="27"/>
                      <a:pt x="3089" y="1"/>
                      <a:pt x="3499" y="68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4"/>
              <p:cNvSpPr/>
              <p:nvPr/>
            </p:nvSpPr>
            <p:spPr>
              <a:xfrm>
                <a:off x="7369310" y="4471213"/>
                <a:ext cx="266076" cy="232323"/>
              </a:xfrm>
              <a:custGeom>
                <a:avLst/>
                <a:gdLst/>
                <a:ahLst/>
                <a:cxnLst/>
                <a:rect l="l" t="t" r="r" b="b"/>
                <a:pathLst>
                  <a:path w="4115" h="3593" extrusionOk="0">
                    <a:moveTo>
                      <a:pt x="2700" y="1"/>
                    </a:moveTo>
                    <a:cubicBezTo>
                      <a:pt x="2254" y="1"/>
                      <a:pt x="1743" y="187"/>
                      <a:pt x="1282" y="556"/>
                    </a:cubicBezTo>
                    <a:cubicBezTo>
                      <a:pt x="385" y="1273"/>
                      <a:pt x="1" y="2401"/>
                      <a:pt x="424" y="3093"/>
                    </a:cubicBezTo>
                    <a:cubicBezTo>
                      <a:pt x="631" y="3426"/>
                      <a:pt x="993" y="3593"/>
                      <a:pt x="1414" y="3593"/>
                    </a:cubicBezTo>
                    <a:cubicBezTo>
                      <a:pt x="1850" y="3593"/>
                      <a:pt x="2350" y="3413"/>
                      <a:pt x="2807" y="3054"/>
                    </a:cubicBezTo>
                    <a:cubicBezTo>
                      <a:pt x="3717" y="2337"/>
                      <a:pt x="4114" y="1196"/>
                      <a:pt x="3691" y="504"/>
                    </a:cubicBezTo>
                    <a:cubicBezTo>
                      <a:pt x="3486" y="168"/>
                      <a:pt x="3122" y="1"/>
                      <a:pt x="2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4"/>
              <p:cNvSpPr/>
              <p:nvPr/>
            </p:nvSpPr>
            <p:spPr>
              <a:xfrm>
                <a:off x="7369310" y="4459056"/>
                <a:ext cx="266076" cy="256054"/>
              </a:xfrm>
              <a:custGeom>
                <a:avLst/>
                <a:gdLst/>
                <a:ahLst/>
                <a:cxnLst/>
                <a:rect l="l" t="t" r="r" b="b"/>
                <a:pathLst>
                  <a:path w="4115" h="3960" fill="none" extrusionOk="0">
                    <a:moveTo>
                      <a:pt x="3691" y="692"/>
                    </a:moveTo>
                    <a:cubicBezTo>
                      <a:pt x="4114" y="1384"/>
                      <a:pt x="3717" y="2525"/>
                      <a:pt x="2807" y="3242"/>
                    </a:cubicBezTo>
                    <a:cubicBezTo>
                      <a:pt x="1910" y="3947"/>
                      <a:pt x="847" y="3960"/>
                      <a:pt x="424" y="3281"/>
                    </a:cubicBezTo>
                    <a:cubicBezTo>
                      <a:pt x="1" y="2589"/>
                      <a:pt x="385" y="1461"/>
                      <a:pt x="1282" y="744"/>
                    </a:cubicBezTo>
                    <a:cubicBezTo>
                      <a:pt x="2179" y="26"/>
                      <a:pt x="3269" y="0"/>
                      <a:pt x="3691" y="69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4"/>
              <p:cNvSpPr/>
              <p:nvPr/>
            </p:nvSpPr>
            <p:spPr>
              <a:xfrm>
                <a:off x="6865538" y="3792016"/>
                <a:ext cx="750767" cy="732533"/>
              </a:xfrm>
              <a:custGeom>
                <a:avLst/>
                <a:gdLst/>
                <a:ahLst/>
                <a:cxnLst/>
                <a:rect l="l" t="t" r="r" b="b"/>
                <a:pathLst>
                  <a:path w="11611" h="11329" fill="none" extrusionOk="0">
                    <a:moveTo>
                      <a:pt x="2615" y="11008"/>
                    </a:moveTo>
                    <a:lnTo>
                      <a:pt x="1" y="1"/>
                    </a:lnTo>
                    <a:lnTo>
                      <a:pt x="8638" y="398"/>
                    </a:lnTo>
                    <a:lnTo>
                      <a:pt x="11611" y="11329"/>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4"/>
              <p:cNvSpPr/>
              <p:nvPr/>
            </p:nvSpPr>
            <p:spPr>
              <a:xfrm>
                <a:off x="6901166" y="3942029"/>
                <a:ext cx="567650" cy="40671"/>
              </a:xfrm>
              <a:custGeom>
                <a:avLst/>
                <a:gdLst/>
                <a:ahLst/>
                <a:cxnLst/>
                <a:rect l="l" t="t" r="r" b="b"/>
                <a:pathLst>
                  <a:path w="8779" h="629" fill="none" extrusionOk="0">
                    <a:moveTo>
                      <a:pt x="1" y="0"/>
                    </a:moveTo>
                    <a:lnTo>
                      <a:pt x="8779" y="628"/>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7" name="Google Shape;917;p14"/>
            <p:cNvGrpSpPr/>
            <p:nvPr/>
          </p:nvGrpSpPr>
          <p:grpSpPr>
            <a:xfrm>
              <a:off x="4095014" y="4295047"/>
              <a:ext cx="538913" cy="696042"/>
              <a:chOff x="4086298" y="4290102"/>
              <a:chExt cx="616535" cy="796296"/>
            </a:xfrm>
          </p:grpSpPr>
          <p:sp>
            <p:nvSpPr>
              <p:cNvPr id="918" name="Google Shape;918;p14"/>
              <p:cNvSpPr/>
              <p:nvPr/>
            </p:nvSpPr>
            <p:spPr>
              <a:xfrm>
                <a:off x="4086298" y="4651749"/>
                <a:ext cx="174129" cy="133458"/>
              </a:xfrm>
              <a:custGeom>
                <a:avLst/>
                <a:gdLst/>
                <a:ahLst/>
                <a:cxnLst/>
                <a:rect l="l" t="t" r="r" b="b"/>
                <a:pathLst>
                  <a:path w="2693" h="2064" extrusionOk="0">
                    <a:moveTo>
                      <a:pt x="1289" y="0"/>
                    </a:moveTo>
                    <a:cubicBezTo>
                      <a:pt x="635" y="0"/>
                      <a:pt x="88" y="392"/>
                      <a:pt x="52" y="917"/>
                    </a:cubicBezTo>
                    <a:cubicBezTo>
                      <a:pt x="1" y="1481"/>
                      <a:pt x="539" y="1993"/>
                      <a:pt x="1257" y="2057"/>
                    </a:cubicBezTo>
                    <a:cubicBezTo>
                      <a:pt x="1306" y="2062"/>
                      <a:pt x="1356" y="2064"/>
                      <a:pt x="1404" y="2064"/>
                    </a:cubicBezTo>
                    <a:cubicBezTo>
                      <a:pt x="2057" y="2064"/>
                      <a:pt x="2593" y="1672"/>
                      <a:pt x="2641" y="1147"/>
                    </a:cubicBezTo>
                    <a:cubicBezTo>
                      <a:pt x="2692" y="571"/>
                      <a:pt x="2154" y="58"/>
                      <a:pt x="1436" y="7"/>
                    </a:cubicBezTo>
                    <a:cubicBezTo>
                      <a:pt x="1387" y="3"/>
                      <a:pt x="1337" y="0"/>
                      <a:pt x="1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4"/>
              <p:cNvSpPr/>
              <p:nvPr/>
            </p:nvSpPr>
            <p:spPr>
              <a:xfrm>
                <a:off x="4086298" y="4647999"/>
                <a:ext cx="174129" cy="140959"/>
              </a:xfrm>
              <a:custGeom>
                <a:avLst/>
                <a:gdLst/>
                <a:ahLst/>
                <a:cxnLst/>
                <a:rect l="l" t="t" r="r" b="b"/>
                <a:pathLst>
                  <a:path w="2693" h="2180" fill="none" extrusionOk="0">
                    <a:moveTo>
                      <a:pt x="2641" y="1205"/>
                    </a:moveTo>
                    <a:cubicBezTo>
                      <a:pt x="2590" y="1769"/>
                      <a:pt x="1974" y="2179"/>
                      <a:pt x="1257" y="2115"/>
                    </a:cubicBezTo>
                    <a:cubicBezTo>
                      <a:pt x="539" y="2051"/>
                      <a:pt x="1" y="1539"/>
                      <a:pt x="52" y="975"/>
                    </a:cubicBezTo>
                    <a:cubicBezTo>
                      <a:pt x="91" y="411"/>
                      <a:pt x="719" y="1"/>
                      <a:pt x="1436" y="65"/>
                    </a:cubicBezTo>
                    <a:cubicBezTo>
                      <a:pt x="2154" y="116"/>
                      <a:pt x="2692" y="629"/>
                      <a:pt x="2641" y="12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14"/>
              <p:cNvSpPr/>
              <p:nvPr/>
            </p:nvSpPr>
            <p:spPr>
              <a:xfrm>
                <a:off x="4368866" y="4949189"/>
                <a:ext cx="174065" cy="134169"/>
              </a:xfrm>
              <a:custGeom>
                <a:avLst/>
                <a:gdLst/>
                <a:ahLst/>
                <a:cxnLst/>
                <a:rect l="l" t="t" r="r" b="b"/>
                <a:pathLst>
                  <a:path w="2692" h="2075" extrusionOk="0">
                    <a:moveTo>
                      <a:pt x="1289" y="1"/>
                    </a:moveTo>
                    <a:cubicBezTo>
                      <a:pt x="636" y="1"/>
                      <a:pt x="100" y="393"/>
                      <a:pt x="52" y="930"/>
                    </a:cubicBezTo>
                    <a:cubicBezTo>
                      <a:pt x="1" y="1494"/>
                      <a:pt x="539" y="2006"/>
                      <a:pt x="1257" y="2070"/>
                    </a:cubicBezTo>
                    <a:cubicBezTo>
                      <a:pt x="1298" y="2073"/>
                      <a:pt x="1340" y="2075"/>
                      <a:pt x="1381" y="2075"/>
                    </a:cubicBezTo>
                    <a:cubicBezTo>
                      <a:pt x="2045" y="2075"/>
                      <a:pt x="2605" y="1691"/>
                      <a:pt x="2653" y="1148"/>
                    </a:cubicBezTo>
                    <a:cubicBezTo>
                      <a:pt x="2692" y="584"/>
                      <a:pt x="2154" y="71"/>
                      <a:pt x="1436" y="7"/>
                    </a:cubicBezTo>
                    <a:cubicBezTo>
                      <a:pt x="1386" y="3"/>
                      <a:pt x="1337" y="1"/>
                      <a:pt x="12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14"/>
              <p:cNvSpPr/>
              <p:nvPr/>
            </p:nvSpPr>
            <p:spPr>
              <a:xfrm>
                <a:off x="4368866" y="4945503"/>
                <a:ext cx="174065" cy="140894"/>
              </a:xfrm>
              <a:custGeom>
                <a:avLst/>
                <a:gdLst/>
                <a:ahLst/>
                <a:cxnLst/>
                <a:rect l="l" t="t" r="r" b="b"/>
                <a:pathLst>
                  <a:path w="2692" h="2179" fill="none" extrusionOk="0">
                    <a:moveTo>
                      <a:pt x="2653" y="1205"/>
                    </a:moveTo>
                    <a:cubicBezTo>
                      <a:pt x="2602" y="1781"/>
                      <a:pt x="1974" y="2179"/>
                      <a:pt x="1257" y="2127"/>
                    </a:cubicBezTo>
                    <a:cubicBezTo>
                      <a:pt x="539" y="2063"/>
                      <a:pt x="1" y="1551"/>
                      <a:pt x="52" y="987"/>
                    </a:cubicBezTo>
                    <a:cubicBezTo>
                      <a:pt x="103" y="410"/>
                      <a:pt x="718" y="0"/>
                      <a:pt x="1436" y="64"/>
                    </a:cubicBezTo>
                    <a:cubicBezTo>
                      <a:pt x="2154" y="128"/>
                      <a:pt x="2692" y="641"/>
                      <a:pt x="2653" y="12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14"/>
              <p:cNvSpPr/>
              <p:nvPr/>
            </p:nvSpPr>
            <p:spPr>
              <a:xfrm>
                <a:off x="4252864" y="4290102"/>
                <a:ext cx="449969" cy="749086"/>
              </a:xfrm>
              <a:custGeom>
                <a:avLst/>
                <a:gdLst/>
                <a:ahLst/>
                <a:cxnLst/>
                <a:rect l="l" t="t" r="r" b="b"/>
                <a:pathLst>
                  <a:path w="6959" h="11585" fill="none" extrusionOk="0">
                    <a:moveTo>
                      <a:pt x="1" y="6984"/>
                    </a:moveTo>
                    <a:lnTo>
                      <a:pt x="2897" y="0"/>
                    </a:lnTo>
                    <a:lnTo>
                      <a:pt x="6959" y="4536"/>
                    </a:lnTo>
                    <a:lnTo>
                      <a:pt x="4383" y="1158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4"/>
              <p:cNvSpPr/>
              <p:nvPr/>
            </p:nvSpPr>
            <p:spPr>
              <a:xfrm>
                <a:off x="4401196" y="4384506"/>
                <a:ext cx="262714" cy="303320"/>
              </a:xfrm>
              <a:custGeom>
                <a:avLst/>
                <a:gdLst/>
                <a:ahLst/>
                <a:cxnLst/>
                <a:rect l="l" t="t" r="r" b="b"/>
                <a:pathLst>
                  <a:path w="4063" h="4691" fill="none" extrusionOk="0">
                    <a:moveTo>
                      <a:pt x="0" y="1"/>
                    </a:moveTo>
                    <a:lnTo>
                      <a:pt x="4063" y="4691"/>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4" name="Google Shape;924;p14"/>
            <p:cNvGrpSpPr/>
            <p:nvPr/>
          </p:nvGrpSpPr>
          <p:grpSpPr>
            <a:xfrm>
              <a:off x="-684325" y="4565830"/>
              <a:ext cx="538913" cy="696098"/>
              <a:chOff x="-1381427" y="4599887"/>
              <a:chExt cx="616535" cy="796360"/>
            </a:xfrm>
          </p:grpSpPr>
          <p:sp>
            <p:nvSpPr>
              <p:cNvPr id="925" name="Google Shape;925;p14"/>
              <p:cNvSpPr/>
              <p:nvPr/>
            </p:nvSpPr>
            <p:spPr>
              <a:xfrm>
                <a:off x="-1381427" y="4960888"/>
                <a:ext cx="174065" cy="134169"/>
              </a:xfrm>
              <a:custGeom>
                <a:avLst/>
                <a:gdLst/>
                <a:ahLst/>
                <a:cxnLst/>
                <a:rect l="l" t="t" r="r" b="b"/>
                <a:pathLst>
                  <a:path w="2692" h="2075" extrusionOk="0">
                    <a:moveTo>
                      <a:pt x="1314" y="1"/>
                    </a:moveTo>
                    <a:cubicBezTo>
                      <a:pt x="649" y="1"/>
                      <a:pt x="88" y="396"/>
                      <a:pt x="51" y="927"/>
                    </a:cubicBezTo>
                    <a:cubicBezTo>
                      <a:pt x="0" y="1491"/>
                      <a:pt x="538" y="2004"/>
                      <a:pt x="1256" y="2068"/>
                    </a:cubicBezTo>
                    <a:cubicBezTo>
                      <a:pt x="1306" y="2072"/>
                      <a:pt x="1355" y="2075"/>
                      <a:pt x="1403" y="2075"/>
                    </a:cubicBezTo>
                    <a:cubicBezTo>
                      <a:pt x="2056" y="2075"/>
                      <a:pt x="2592" y="1683"/>
                      <a:pt x="2640" y="1158"/>
                    </a:cubicBezTo>
                    <a:cubicBezTo>
                      <a:pt x="2691" y="581"/>
                      <a:pt x="2153" y="69"/>
                      <a:pt x="1435" y="5"/>
                    </a:cubicBezTo>
                    <a:cubicBezTo>
                      <a:pt x="1395" y="2"/>
                      <a:pt x="1354" y="1"/>
                      <a:pt x="1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4"/>
              <p:cNvSpPr/>
              <p:nvPr/>
            </p:nvSpPr>
            <p:spPr>
              <a:xfrm>
                <a:off x="-1381427" y="4957849"/>
                <a:ext cx="174065" cy="140959"/>
              </a:xfrm>
              <a:custGeom>
                <a:avLst/>
                <a:gdLst/>
                <a:ahLst/>
                <a:cxnLst/>
                <a:rect l="l" t="t" r="r" b="b"/>
                <a:pathLst>
                  <a:path w="2692" h="2180" fill="none" extrusionOk="0">
                    <a:moveTo>
                      <a:pt x="2640" y="1205"/>
                    </a:moveTo>
                    <a:cubicBezTo>
                      <a:pt x="2589" y="1769"/>
                      <a:pt x="1974" y="2179"/>
                      <a:pt x="1256" y="2115"/>
                    </a:cubicBezTo>
                    <a:cubicBezTo>
                      <a:pt x="538" y="2051"/>
                      <a:pt x="0" y="1538"/>
                      <a:pt x="51" y="974"/>
                    </a:cubicBezTo>
                    <a:cubicBezTo>
                      <a:pt x="90" y="411"/>
                      <a:pt x="718" y="1"/>
                      <a:pt x="1435" y="52"/>
                    </a:cubicBezTo>
                    <a:cubicBezTo>
                      <a:pt x="2153" y="116"/>
                      <a:pt x="2691" y="628"/>
                      <a:pt x="2640" y="1205"/>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4"/>
              <p:cNvSpPr/>
              <p:nvPr/>
            </p:nvSpPr>
            <p:spPr>
              <a:xfrm>
                <a:off x="-1098925" y="5259039"/>
                <a:ext cx="174065" cy="134169"/>
              </a:xfrm>
              <a:custGeom>
                <a:avLst/>
                <a:gdLst/>
                <a:ahLst/>
                <a:cxnLst/>
                <a:rect l="l" t="t" r="r" b="b"/>
                <a:pathLst>
                  <a:path w="2692" h="2075" extrusionOk="0">
                    <a:moveTo>
                      <a:pt x="1289" y="0"/>
                    </a:moveTo>
                    <a:cubicBezTo>
                      <a:pt x="636" y="0"/>
                      <a:pt x="100" y="392"/>
                      <a:pt x="52" y="917"/>
                    </a:cubicBezTo>
                    <a:cubicBezTo>
                      <a:pt x="1" y="1493"/>
                      <a:pt x="539" y="2006"/>
                      <a:pt x="1257" y="2070"/>
                    </a:cubicBezTo>
                    <a:cubicBezTo>
                      <a:pt x="1297" y="2073"/>
                      <a:pt x="1338" y="2074"/>
                      <a:pt x="1378" y="2074"/>
                    </a:cubicBezTo>
                    <a:cubicBezTo>
                      <a:pt x="2044" y="2074"/>
                      <a:pt x="2605" y="1679"/>
                      <a:pt x="2653" y="1148"/>
                    </a:cubicBezTo>
                    <a:cubicBezTo>
                      <a:pt x="2692" y="584"/>
                      <a:pt x="2154" y="71"/>
                      <a:pt x="1436" y="7"/>
                    </a:cubicBezTo>
                    <a:cubicBezTo>
                      <a:pt x="1386" y="3"/>
                      <a:pt x="1337" y="0"/>
                      <a:pt x="12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4"/>
              <p:cNvSpPr/>
              <p:nvPr/>
            </p:nvSpPr>
            <p:spPr>
              <a:xfrm>
                <a:off x="-1098925" y="5255289"/>
                <a:ext cx="174065" cy="140959"/>
              </a:xfrm>
              <a:custGeom>
                <a:avLst/>
                <a:gdLst/>
                <a:ahLst/>
                <a:cxnLst/>
                <a:rect l="l" t="t" r="r" b="b"/>
                <a:pathLst>
                  <a:path w="2692" h="2180" fill="none" extrusionOk="0">
                    <a:moveTo>
                      <a:pt x="2653" y="1206"/>
                    </a:moveTo>
                    <a:cubicBezTo>
                      <a:pt x="2602" y="1769"/>
                      <a:pt x="1974" y="2179"/>
                      <a:pt x="1257" y="2128"/>
                    </a:cubicBezTo>
                    <a:cubicBezTo>
                      <a:pt x="539" y="2064"/>
                      <a:pt x="1" y="1551"/>
                      <a:pt x="52" y="975"/>
                    </a:cubicBezTo>
                    <a:cubicBezTo>
                      <a:pt x="103" y="411"/>
                      <a:pt x="718" y="1"/>
                      <a:pt x="1436" y="65"/>
                    </a:cubicBezTo>
                    <a:cubicBezTo>
                      <a:pt x="2154" y="129"/>
                      <a:pt x="2692" y="642"/>
                      <a:pt x="2653" y="1206"/>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4"/>
              <p:cNvSpPr/>
              <p:nvPr/>
            </p:nvSpPr>
            <p:spPr>
              <a:xfrm>
                <a:off x="-1214926" y="4599887"/>
                <a:ext cx="450034" cy="748310"/>
              </a:xfrm>
              <a:custGeom>
                <a:avLst/>
                <a:gdLst/>
                <a:ahLst/>
                <a:cxnLst/>
                <a:rect l="l" t="t" r="r" b="b"/>
                <a:pathLst>
                  <a:path w="6960" h="11573" fill="none" extrusionOk="0">
                    <a:moveTo>
                      <a:pt x="1" y="6972"/>
                    </a:moveTo>
                    <a:lnTo>
                      <a:pt x="2897" y="1"/>
                    </a:lnTo>
                    <a:lnTo>
                      <a:pt x="6959" y="4537"/>
                    </a:lnTo>
                    <a:lnTo>
                      <a:pt x="4383" y="11572"/>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4"/>
              <p:cNvSpPr/>
              <p:nvPr/>
            </p:nvSpPr>
            <p:spPr>
              <a:xfrm>
                <a:off x="-1066594" y="4694357"/>
                <a:ext cx="262714" cy="303320"/>
              </a:xfrm>
              <a:custGeom>
                <a:avLst/>
                <a:gdLst/>
                <a:ahLst/>
                <a:cxnLst/>
                <a:rect l="l" t="t" r="r" b="b"/>
                <a:pathLst>
                  <a:path w="4063" h="4691" fill="none" extrusionOk="0">
                    <a:moveTo>
                      <a:pt x="1" y="1"/>
                    </a:moveTo>
                    <a:lnTo>
                      <a:pt x="4063" y="469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931" name="Google Shape;931;p14"/>
          <p:cNvGrpSpPr/>
          <p:nvPr/>
        </p:nvGrpSpPr>
        <p:grpSpPr>
          <a:xfrm rot="-1017617">
            <a:off x="-1808951" y="-1221431"/>
            <a:ext cx="4823520" cy="3837180"/>
            <a:chOff x="-1221177" y="-856963"/>
            <a:chExt cx="3089277" cy="2457565"/>
          </a:xfrm>
        </p:grpSpPr>
        <p:grpSp>
          <p:nvGrpSpPr>
            <p:cNvPr id="932" name="Google Shape;932;p14"/>
            <p:cNvGrpSpPr/>
            <p:nvPr/>
          </p:nvGrpSpPr>
          <p:grpSpPr>
            <a:xfrm>
              <a:off x="-1221177" y="-856963"/>
              <a:ext cx="3089277" cy="2457565"/>
              <a:chOff x="-1221177" y="-856963"/>
              <a:chExt cx="3089277" cy="2457565"/>
            </a:xfrm>
          </p:grpSpPr>
          <p:sp>
            <p:nvSpPr>
              <p:cNvPr id="933" name="Google Shape;933;p14"/>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4"/>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4"/>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4"/>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4"/>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8" name="Google Shape;938;p14"/>
            <p:cNvGrpSpPr/>
            <p:nvPr/>
          </p:nvGrpSpPr>
          <p:grpSpPr>
            <a:xfrm>
              <a:off x="828772" y="314668"/>
              <a:ext cx="416010" cy="486680"/>
              <a:chOff x="828772" y="314668"/>
              <a:chExt cx="416010" cy="486680"/>
            </a:xfrm>
          </p:grpSpPr>
          <p:sp>
            <p:nvSpPr>
              <p:cNvPr id="939" name="Google Shape;939;p14"/>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4"/>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14"/>
              <p:cNvSpPr/>
              <p:nvPr/>
            </p:nvSpPr>
            <p:spPr>
              <a:xfrm>
                <a:off x="865664" y="494788"/>
                <a:ext cx="379118" cy="306559"/>
              </a:xfrm>
              <a:custGeom>
                <a:avLst/>
                <a:gdLst/>
                <a:ahLst/>
                <a:cxnLst/>
                <a:rect l="l" t="t" r="r" b="b"/>
                <a:pathLst>
                  <a:path w="8036" h="6498" fill="none" extrusionOk="0">
                    <a:moveTo>
                      <a:pt x="1" y="1"/>
                    </a:moveTo>
                    <a:lnTo>
                      <a:pt x="8035" y="649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2" name="Google Shape;942;p14"/>
            <p:cNvGrpSpPr/>
            <p:nvPr/>
          </p:nvGrpSpPr>
          <p:grpSpPr>
            <a:xfrm>
              <a:off x="323987" y="610889"/>
              <a:ext cx="341044" cy="623914"/>
              <a:chOff x="323987" y="610889"/>
              <a:chExt cx="341044" cy="623914"/>
            </a:xfrm>
          </p:grpSpPr>
          <p:sp>
            <p:nvSpPr>
              <p:cNvPr id="943" name="Google Shape;943;p14"/>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4"/>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4"/>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46" name="Google Shape;946;p14"/>
          <p:cNvSpPr txBox="1">
            <a:spLocks noGrp="1"/>
          </p:cNvSpPr>
          <p:nvPr>
            <p:ph type="title"/>
          </p:nvPr>
        </p:nvSpPr>
        <p:spPr>
          <a:xfrm>
            <a:off x="1833933" y="1687067"/>
            <a:ext cx="85240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173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47" name="Google Shape;947;p14"/>
          <p:cNvSpPr txBox="1">
            <a:spLocks noGrp="1"/>
          </p:cNvSpPr>
          <p:nvPr>
            <p:ph type="subTitle" idx="1"/>
          </p:nvPr>
        </p:nvSpPr>
        <p:spPr>
          <a:xfrm>
            <a:off x="2878067" y="4306267"/>
            <a:ext cx="6497200" cy="106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589413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7"/>
        <p:cNvGrpSpPr/>
        <p:nvPr/>
      </p:nvGrpSpPr>
      <p:grpSpPr>
        <a:xfrm>
          <a:off x="0" y="0"/>
          <a:ext cx="0" cy="0"/>
          <a:chOff x="0" y="0"/>
          <a:chExt cx="0" cy="0"/>
        </a:xfrm>
      </p:grpSpPr>
      <p:sp>
        <p:nvSpPr>
          <p:cNvPr id="248" name="Google Shape;248;p4"/>
          <p:cNvSpPr/>
          <p:nvPr/>
        </p:nvSpPr>
        <p:spPr>
          <a:xfrm>
            <a:off x="387167" y="-476267"/>
            <a:ext cx="12310808" cy="8904075"/>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9" name="Google Shape;249;p4"/>
          <p:cNvGrpSpPr/>
          <p:nvPr/>
        </p:nvGrpSpPr>
        <p:grpSpPr>
          <a:xfrm rot="-1679698">
            <a:off x="-1240579" y="-324144"/>
            <a:ext cx="4052819" cy="1898749"/>
            <a:chOff x="5250782" y="5679875"/>
            <a:chExt cx="3039575" cy="1424044"/>
          </a:xfrm>
        </p:grpSpPr>
        <p:grpSp>
          <p:nvGrpSpPr>
            <p:cNvPr id="250" name="Google Shape;250;p4"/>
            <p:cNvGrpSpPr/>
            <p:nvPr/>
          </p:nvGrpSpPr>
          <p:grpSpPr>
            <a:xfrm>
              <a:off x="5250782" y="5679875"/>
              <a:ext cx="3039575" cy="1424044"/>
              <a:chOff x="5250782" y="5679875"/>
              <a:chExt cx="3039575" cy="1424044"/>
            </a:xfrm>
          </p:grpSpPr>
          <p:sp>
            <p:nvSpPr>
              <p:cNvPr id="251" name="Google Shape;251;p4"/>
              <p:cNvSpPr/>
              <p:nvPr/>
            </p:nvSpPr>
            <p:spPr>
              <a:xfrm>
                <a:off x="5250782" y="5760619"/>
                <a:ext cx="3039575" cy="1343300"/>
              </a:xfrm>
              <a:custGeom>
                <a:avLst/>
                <a:gdLst/>
                <a:ahLst/>
                <a:cxnLst/>
                <a:rect l="l" t="t" r="r" b="b"/>
                <a:pathLst>
                  <a:path w="86845" h="38380" fill="none" extrusionOk="0">
                    <a:moveTo>
                      <a:pt x="1" y="0"/>
                    </a:moveTo>
                    <a:cubicBezTo>
                      <a:pt x="12662" y="18222"/>
                      <a:pt x="37471" y="38379"/>
                      <a:pt x="71736" y="21644"/>
                    </a:cubicBezTo>
                    <a:cubicBezTo>
                      <a:pt x="77875" y="18658"/>
                      <a:pt x="86845" y="12251"/>
                      <a:pt x="86845" y="122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4"/>
              <p:cNvSpPr/>
              <p:nvPr/>
            </p:nvSpPr>
            <p:spPr>
              <a:xfrm>
                <a:off x="5454864" y="5740424"/>
                <a:ext cx="2815330" cy="1167950"/>
              </a:xfrm>
              <a:custGeom>
                <a:avLst/>
                <a:gdLst/>
                <a:ahLst/>
                <a:cxnLst/>
                <a:rect l="l" t="t" r="r" b="b"/>
                <a:pathLst>
                  <a:path w="80438" h="33370" fill="none" extrusionOk="0">
                    <a:moveTo>
                      <a:pt x="1" y="1"/>
                    </a:moveTo>
                    <a:cubicBezTo>
                      <a:pt x="11816" y="15967"/>
                      <a:pt x="34100" y="33369"/>
                      <a:pt x="65457" y="19043"/>
                    </a:cubicBezTo>
                    <a:cubicBezTo>
                      <a:pt x="71672" y="16211"/>
                      <a:pt x="80437" y="10047"/>
                      <a:pt x="80437" y="1004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4"/>
              <p:cNvSpPr/>
              <p:nvPr/>
            </p:nvSpPr>
            <p:spPr>
              <a:xfrm>
                <a:off x="5658947" y="5720264"/>
                <a:ext cx="2591505" cy="995680"/>
              </a:xfrm>
              <a:custGeom>
                <a:avLst/>
                <a:gdLst/>
                <a:ahLst/>
                <a:cxnLst/>
                <a:rect l="l" t="t" r="r" b="b"/>
                <a:pathLst>
                  <a:path w="74043" h="28448" fill="none" extrusionOk="0">
                    <a:moveTo>
                      <a:pt x="0" y="0"/>
                    </a:moveTo>
                    <a:cubicBezTo>
                      <a:pt x="10957" y="13699"/>
                      <a:pt x="30781" y="28448"/>
                      <a:pt x="59177" y="16441"/>
                    </a:cubicBezTo>
                    <a:cubicBezTo>
                      <a:pt x="65482" y="13775"/>
                      <a:pt x="74042" y="7842"/>
                      <a:pt x="74042" y="784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4"/>
              <p:cNvSpPr/>
              <p:nvPr/>
            </p:nvSpPr>
            <p:spPr>
              <a:xfrm>
                <a:off x="5862994" y="5700070"/>
                <a:ext cx="2367715" cy="827085"/>
              </a:xfrm>
              <a:custGeom>
                <a:avLst/>
                <a:gdLst/>
                <a:ahLst/>
                <a:cxnLst/>
                <a:rect l="l" t="t" r="r" b="b"/>
                <a:pathLst>
                  <a:path w="67649" h="23631" fill="none" extrusionOk="0">
                    <a:moveTo>
                      <a:pt x="1" y="0"/>
                    </a:moveTo>
                    <a:cubicBezTo>
                      <a:pt x="10111" y="11444"/>
                      <a:pt x="27513" y="23630"/>
                      <a:pt x="52886" y="13840"/>
                    </a:cubicBezTo>
                    <a:cubicBezTo>
                      <a:pt x="59293" y="11380"/>
                      <a:pt x="67648" y="5652"/>
                      <a:pt x="67648" y="565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4"/>
              <p:cNvSpPr/>
              <p:nvPr/>
            </p:nvSpPr>
            <p:spPr>
              <a:xfrm>
                <a:off x="6067076" y="5679875"/>
                <a:ext cx="2143435" cy="662025"/>
              </a:xfrm>
              <a:custGeom>
                <a:avLst/>
                <a:gdLst/>
                <a:ahLst/>
                <a:cxnLst/>
                <a:rect l="l" t="t" r="r" b="b"/>
                <a:pathLst>
                  <a:path w="61241" h="18915" fill="none" extrusionOk="0">
                    <a:moveTo>
                      <a:pt x="0" y="1"/>
                    </a:moveTo>
                    <a:cubicBezTo>
                      <a:pt x="9252" y="9176"/>
                      <a:pt x="24284" y="18915"/>
                      <a:pt x="46607" y="11239"/>
                    </a:cubicBezTo>
                    <a:cubicBezTo>
                      <a:pt x="53129" y="8996"/>
                      <a:pt x="61241" y="3448"/>
                      <a:pt x="61241" y="3448"/>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6" name="Google Shape;256;p4"/>
            <p:cNvGrpSpPr/>
            <p:nvPr/>
          </p:nvGrpSpPr>
          <p:grpSpPr>
            <a:xfrm>
              <a:off x="7430972" y="6160663"/>
              <a:ext cx="178080" cy="499239"/>
              <a:chOff x="7430972" y="6160663"/>
              <a:chExt cx="178080" cy="499239"/>
            </a:xfrm>
          </p:grpSpPr>
          <p:sp>
            <p:nvSpPr>
              <p:cNvPr id="257" name="Google Shape;257;p4"/>
              <p:cNvSpPr/>
              <p:nvPr/>
            </p:nvSpPr>
            <p:spPr>
              <a:xfrm>
                <a:off x="7430972" y="6169903"/>
                <a:ext cx="178080" cy="129675"/>
              </a:xfrm>
              <a:custGeom>
                <a:avLst/>
                <a:gdLst/>
                <a:ahLst/>
                <a:cxnLst/>
                <a:rect l="l" t="t" r="r" b="b"/>
                <a:pathLst>
                  <a:path w="5088" h="3705" extrusionOk="0">
                    <a:moveTo>
                      <a:pt x="2858" y="1"/>
                    </a:moveTo>
                    <a:cubicBezTo>
                      <a:pt x="2417" y="1"/>
                      <a:pt x="1952" y="111"/>
                      <a:pt x="1525" y="339"/>
                    </a:cubicBezTo>
                    <a:cubicBezTo>
                      <a:pt x="449" y="916"/>
                      <a:pt x="0" y="2031"/>
                      <a:pt x="461" y="2851"/>
                    </a:cubicBezTo>
                    <a:cubicBezTo>
                      <a:pt x="778" y="3397"/>
                      <a:pt x="1435" y="3705"/>
                      <a:pt x="2173" y="3705"/>
                    </a:cubicBezTo>
                    <a:cubicBezTo>
                      <a:pt x="2542" y="3705"/>
                      <a:pt x="2930" y="3628"/>
                      <a:pt x="3306" y="3466"/>
                    </a:cubicBezTo>
                    <a:cubicBezTo>
                      <a:pt x="4485" y="2953"/>
                      <a:pt x="5087" y="1774"/>
                      <a:pt x="4562" y="864"/>
                    </a:cubicBezTo>
                    <a:cubicBezTo>
                      <a:pt x="4243" y="299"/>
                      <a:pt x="3583" y="1"/>
                      <a:pt x="2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7430972" y="6160663"/>
                <a:ext cx="178080" cy="147595"/>
              </a:xfrm>
              <a:custGeom>
                <a:avLst/>
                <a:gdLst/>
                <a:ahLst/>
                <a:cxnLst/>
                <a:rect l="l" t="t" r="r" b="b"/>
                <a:pathLst>
                  <a:path w="5088" h="4217" fill="none" extrusionOk="0">
                    <a:moveTo>
                      <a:pt x="4562" y="1128"/>
                    </a:moveTo>
                    <a:cubicBezTo>
                      <a:pt x="5087" y="2038"/>
                      <a:pt x="4485" y="3217"/>
                      <a:pt x="3306" y="3730"/>
                    </a:cubicBezTo>
                    <a:cubicBezTo>
                      <a:pt x="2179" y="4217"/>
                      <a:pt x="936" y="3935"/>
                      <a:pt x="461" y="3115"/>
                    </a:cubicBezTo>
                    <a:cubicBezTo>
                      <a:pt x="0" y="2295"/>
                      <a:pt x="449" y="1180"/>
                      <a:pt x="1525" y="603"/>
                    </a:cubicBezTo>
                    <a:cubicBezTo>
                      <a:pt x="2653" y="1"/>
                      <a:pt x="4050" y="219"/>
                      <a:pt x="4562" y="1128"/>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7442172" y="6256667"/>
                <a:ext cx="78960" cy="403235"/>
              </a:xfrm>
              <a:custGeom>
                <a:avLst/>
                <a:gdLst/>
                <a:ahLst/>
                <a:cxnLst/>
                <a:rect l="l" t="t" r="r" b="b"/>
                <a:pathLst>
                  <a:path w="2256" h="11521" fill="none" extrusionOk="0">
                    <a:moveTo>
                      <a:pt x="1" y="0"/>
                    </a:moveTo>
                    <a:lnTo>
                      <a:pt x="2256" y="1152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0" name="Google Shape;260;p4"/>
            <p:cNvGrpSpPr/>
            <p:nvPr/>
          </p:nvGrpSpPr>
          <p:grpSpPr>
            <a:xfrm>
              <a:off x="6614678" y="6088459"/>
              <a:ext cx="414922" cy="480370"/>
              <a:chOff x="6614678" y="6088459"/>
              <a:chExt cx="414922" cy="480370"/>
            </a:xfrm>
          </p:grpSpPr>
          <p:sp>
            <p:nvSpPr>
              <p:cNvPr id="261" name="Google Shape;261;p4"/>
              <p:cNvSpPr/>
              <p:nvPr/>
            </p:nvSpPr>
            <p:spPr>
              <a:xfrm>
                <a:off x="6614678" y="6421025"/>
                <a:ext cx="187075" cy="139125"/>
              </a:xfrm>
              <a:custGeom>
                <a:avLst/>
                <a:gdLst/>
                <a:ahLst/>
                <a:cxnLst/>
                <a:rect l="l" t="t" r="r" b="b"/>
                <a:pathLst>
                  <a:path w="5345" h="3975" extrusionOk="0">
                    <a:moveTo>
                      <a:pt x="3112" y="1"/>
                    </a:moveTo>
                    <a:cubicBezTo>
                      <a:pt x="2758" y="1"/>
                      <a:pt x="2384" y="65"/>
                      <a:pt x="2013" y="199"/>
                    </a:cubicBezTo>
                    <a:cubicBezTo>
                      <a:pt x="744" y="673"/>
                      <a:pt x="1" y="1801"/>
                      <a:pt x="270" y="2762"/>
                    </a:cubicBezTo>
                    <a:cubicBezTo>
                      <a:pt x="488" y="3507"/>
                      <a:pt x="1268" y="3974"/>
                      <a:pt x="2211" y="3974"/>
                    </a:cubicBezTo>
                    <a:cubicBezTo>
                      <a:pt x="2485" y="3974"/>
                      <a:pt x="2772" y="3935"/>
                      <a:pt x="3063" y="3851"/>
                    </a:cubicBezTo>
                    <a:cubicBezTo>
                      <a:pt x="4422" y="3467"/>
                      <a:pt x="5344" y="2275"/>
                      <a:pt x="5050" y="1211"/>
                    </a:cubicBezTo>
                    <a:cubicBezTo>
                      <a:pt x="4827" y="441"/>
                      <a:pt x="4040" y="1"/>
                      <a:pt x="3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6614678" y="6410945"/>
                <a:ext cx="187075" cy="157885"/>
              </a:xfrm>
              <a:custGeom>
                <a:avLst/>
                <a:gdLst/>
                <a:ahLst/>
                <a:cxnLst/>
                <a:rect l="l" t="t" r="r" b="b"/>
                <a:pathLst>
                  <a:path w="5345" h="4511" fill="none" extrusionOk="0">
                    <a:moveTo>
                      <a:pt x="5050" y="1499"/>
                    </a:moveTo>
                    <a:cubicBezTo>
                      <a:pt x="5344" y="2563"/>
                      <a:pt x="4422" y="3755"/>
                      <a:pt x="3063" y="4139"/>
                    </a:cubicBezTo>
                    <a:cubicBezTo>
                      <a:pt x="1769" y="4511"/>
                      <a:pt x="552" y="4011"/>
                      <a:pt x="270" y="3050"/>
                    </a:cubicBezTo>
                    <a:cubicBezTo>
                      <a:pt x="1" y="2089"/>
                      <a:pt x="744" y="961"/>
                      <a:pt x="2013" y="487"/>
                    </a:cubicBezTo>
                    <a:cubicBezTo>
                      <a:pt x="3358" y="0"/>
                      <a:pt x="4742" y="436"/>
                      <a:pt x="5050" y="1499"/>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6792756" y="6088459"/>
                <a:ext cx="236845" cy="403690"/>
              </a:xfrm>
              <a:custGeom>
                <a:avLst/>
                <a:gdLst/>
                <a:ahLst/>
                <a:cxnLst/>
                <a:rect l="l" t="t" r="r" b="b"/>
                <a:pathLst>
                  <a:path w="6767" h="11534" fill="none" extrusionOk="0">
                    <a:moveTo>
                      <a:pt x="0" y="11534"/>
                    </a:moveTo>
                    <a:lnTo>
                      <a:pt x="2627" y="1"/>
                    </a:lnTo>
                    <a:cubicBezTo>
                      <a:pt x="2627" y="1"/>
                      <a:pt x="6766" y="6549"/>
                      <a:pt x="4267" y="8048"/>
                    </a:cubicBezTo>
                    <a:cubicBezTo>
                      <a:pt x="3204" y="8548"/>
                      <a:pt x="2845" y="6408"/>
                      <a:pt x="2845" y="6408"/>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4" name="Google Shape;264;p4"/>
            <p:cNvGrpSpPr/>
            <p:nvPr/>
          </p:nvGrpSpPr>
          <p:grpSpPr>
            <a:xfrm>
              <a:off x="5913673" y="5891587"/>
              <a:ext cx="705527" cy="512220"/>
              <a:chOff x="5913673" y="5891587"/>
              <a:chExt cx="705527" cy="512220"/>
            </a:xfrm>
          </p:grpSpPr>
          <p:sp>
            <p:nvSpPr>
              <p:cNvPr id="265" name="Google Shape;265;p4"/>
              <p:cNvSpPr/>
              <p:nvPr/>
            </p:nvSpPr>
            <p:spPr>
              <a:xfrm>
                <a:off x="6274728" y="6231222"/>
                <a:ext cx="203665" cy="146195"/>
              </a:xfrm>
              <a:custGeom>
                <a:avLst/>
                <a:gdLst/>
                <a:ahLst/>
                <a:cxnLst/>
                <a:rect l="l" t="t" r="r" b="b"/>
                <a:pathLst>
                  <a:path w="5819" h="4177" extrusionOk="0">
                    <a:moveTo>
                      <a:pt x="3028" y="1"/>
                    </a:moveTo>
                    <a:cubicBezTo>
                      <a:pt x="2761" y="1"/>
                      <a:pt x="2488" y="33"/>
                      <a:pt x="2217" y="99"/>
                    </a:cubicBezTo>
                    <a:cubicBezTo>
                      <a:pt x="833" y="432"/>
                      <a:pt x="0" y="1547"/>
                      <a:pt x="295" y="2611"/>
                    </a:cubicBezTo>
                    <a:cubicBezTo>
                      <a:pt x="542" y="3540"/>
                      <a:pt x="1581" y="4176"/>
                      <a:pt x="2780" y="4176"/>
                    </a:cubicBezTo>
                    <a:cubicBezTo>
                      <a:pt x="2953" y="4176"/>
                      <a:pt x="3129" y="4163"/>
                      <a:pt x="3307" y="4136"/>
                    </a:cubicBezTo>
                    <a:cubicBezTo>
                      <a:pt x="4793" y="3905"/>
                      <a:pt x="5818" y="2752"/>
                      <a:pt x="5498" y="1573"/>
                    </a:cubicBezTo>
                    <a:cubicBezTo>
                      <a:pt x="5247" y="613"/>
                      <a:pt x="4198" y="1"/>
                      <a:pt x="30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4"/>
              <p:cNvSpPr/>
              <p:nvPr/>
            </p:nvSpPr>
            <p:spPr>
              <a:xfrm>
                <a:off x="6274728" y="6222122"/>
                <a:ext cx="203665" cy="161490"/>
              </a:xfrm>
              <a:custGeom>
                <a:avLst/>
                <a:gdLst/>
                <a:ahLst/>
                <a:cxnLst/>
                <a:rect l="l" t="t" r="r" b="b"/>
                <a:pathLst>
                  <a:path w="5819" h="4614" fill="none" extrusionOk="0">
                    <a:moveTo>
                      <a:pt x="5498" y="1833"/>
                    </a:moveTo>
                    <a:cubicBezTo>
                      <a:pt x="5818" y="3012"/>
                      <a:pt x="4793" y="4165"/>
                      <a:pt x="3307" y="4396"/>
                    </a:cubicBezTo>
                    <a:cubicBezTo>
                      <a:pt x="1897" y="4613"/>
                      <a:pt x="577" y="3934"/>
                      <a:pt x="295" y="2871"/>
                    </a:cubicBezTo>
                    <a:cubicBezTo>
                      <a:pt x="0" y="1807"/>
                      <a:pt x="833" y="692"/>
                      <a:pt x="2217" y="359"/>
                    </a:cubicBezTo>
                    <a:cubicBezTo>
                      <a:pt x="3678" y="0"/>
                      <a:pt x="5190"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4"/>
              <p:cNvSpPr/>
              <p:nvPr/>
            </p:nvSpPr>
            <p:spPr>
              <a:xfrm>
                <a:off x="6106100" y="5891587"/>
                <a:ext cx="513100" cy="440895"/>
              </a:xfrm>
              <a:custGeom>
                <a:avLst/>
                <a:gdLst/>
                <a:ahLst/>
                <a:cxnLst/>
                <a:rect l="l" t="t" r="r" b="b"/>
                <a:pathLst>
                  <a:path w="14660" h="12597" fill="none" extrusionOk="0">
                    <a:moveTo>
                      <a:pt x="0" y="12597"/>
                    </a:moveTo>
                    <a:lnTo>
                      <a:pt x="3985" y="1845"/>
                    </a:lnTo>
                    <a:lnTo>
                      <a:pt x="14660" y="0"/>
                    </a:lnTo>
                    <a:lnTo>
                      <a:pt x="10470" y="1167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4"/>
              <p:cNvSpPr/>
              <p:nvPr/>
            </p:nvSpPr>
            <p:spPr>
              <a:xfrm>
                <a:off x="5913673" y="6251172"/>
                <a:ext cx="203210" cy="146090"/>
              </a:xfrm>
              <a:custGeom>
                <a:avLst/>
                <a:gdLst/>
                <a:ahLst/>
                <a:cxnLst/>
                <a:rect l="l" t="t" r="r" b="b"/>
                <a:pathLst>
                  <a:path w="5806" h="4174" extrusionOk="0">
                    <a:moveTo>
                      <a:pt x="3007" y="1"/>
                    </a:moveTo>
                    <a:cubicBezTo>
                      <a:pt x="2747" y="1"/>
                      <a:pt x="2482" y="30"/>
                      <a:pt x="2218" y="93"/>
                    </a:cubicBezTo>
                    <a:cubicBezTo>
                      <a:pt x="834" y="426"/>
                      <a:pt x="1" y="1541"/>
                      <a:pt x="283" y="2605"/>
                    </a:cubicBezTo>
                    <a:cubicBezTo>
                      <a:pt x="539" y="3530"/>
                      <a:pt x="1571" y="4174"/>
                      <a:pt x="2764" y="4174"/>
                    </a:cubicBezTo>
                    <a:cubicBezTo>
                      <a:pt x="2942" y="4174"/>
                      <a:pt x="3124" y="4159"/>
                      <a:pt x="3307" y="4129"/>
                    </a:cubicBezTo>
                    <a:cubicBezTo>
                      <a:pt x="4793" y="3899"/>
                      <a:pt x="5806" y="2746"/>
                      <a:pt x="5498" y="1579"/>
                    </a:cubicBezTo>
                    <a:cubicBezTo>
                      <a:pt x="5236" y="614"/>
                      <a:pt x="4182" y="1"/>
                      <a:pt x="3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4"/>
              <p:cNvSpPr/>
              <p:nvPr/>
            </p:nvSpPr>
            <p:spPr>
              <a:xfrm>
                <a:off x="5913673" y="6242282"/>
                <a:ext cx="203210" cy="161525"/>
              </a:xfrm>
              <a:custGeom>
                <a:avLst/>
                <a:gdLst/>
                <a:ahLst/>
                <a:cxnLst/>
                <a:rect l="l" t="t" r="r" b="b"/>
                <a:pathLst>
                  <a:path w="5806" h="4615" fill="none" extrusionOk="0">
                    <a:moveTo>
                      <a:pt x="5498" y="1833"/>
                    </a:moveTo>
                    <a:cubicBezTo>
                      <a:pt x="5806" y="3000"/>
                      <a:pt x="4793" y="4153"/>
                      <a:pt x="3307" y="4383"/>
                    </a:cubicBezTo>
                    <a:cubicBezTo>
                      <a:pt x="1897" y="4614"/>
                      <a:pt x="577" y="3922"/>
                      <a:pt x="283" y="2859"/>
                    </a:cubicBezTo>
                    <a:cubicBezTo>
                      <a:pt x="1" y="1795"/>
                      <a:pt x="834" y="680"/>
                      <a:pt x="2218" y="347"/>
                    </a:cubicBezTo>
                    <a:cubicBezTo>
                      <a:pt x="3679" y="1"/>
                      <a:pt x="5178"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4"/>
              <p:cNvSpPr/>
              <p:nvPr/>
            </p:nvSpPr>
            <p:spPr>
              <a:xfrm>
                <a:off x="6213269" y="5990251"/>
                <a:ext cx="370510" cy="53410"/>
              </a:xfrm>
              <a:custGeom>
                <a:avLst/>
                <a:gdLst/>
                <a:ahLst/>
                <a:cxnLst/>
                <a:rect l="l" t="t" r="r" b="b"/>
                <a:pathLst>
                  <a:path w="10586" h="1526" fill="none" extrusionOk="0">
                    <a:moveTo>
                      <a:pt x="1" y="1525"/>
                    </a:moveTo>
                    <a:lnTo>
                      <a:pt x="10586"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1" name="Google Shape;271;p4"/>
          <p:cNvGrpSpPr/>
          <p:nvPr/>
        </p:nvGrpSpPr>
        <p:grpSpPr>
          <a:xfrm rot="7541198" flipH="1">
            <a:off x="9825034" y="5528369"/>
            <a:ext cx="4180807" cy="3325892"/>
            <a:chOff x="-1221177" y="-856963"/>
            <a:chExt cx="3089277" cy="2457565"/>
          </a:xfrm>
        </p:grpSpPr>
        <p:grpSp>
          <p:nvGrpSpPr>
            <p:cNvPr id="272" name="Google Shape;272;p4"/>
            <p:cNvGrpSpPr/>
            <p:nvPr/>
          </p:nvGrpSpPr>
          <p:grpSpPr>
            <a:xfrm>
              <a:off x="-1221177" y="-856963"/>
              <a:ext cx="3089277" cy="2457565"/>
              <a:chOff x="-1221177" y="-856963"/>
              <a:chExt cx="3089277" cy="2457565"/>
            </a:xfrm>
          </p:grpSpPr>
          <p:sp>
            <p:nvSpPr>
              <p:cNvPr id="273" name="Google Shape;273;p4"/>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4"/>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4"/>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4"/>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4"/>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4"/>
            <p:cNvGrpSpPr/>
            <p:nvPr/>
          </p:nvGrpSpPr>
          <p:grpSpPr>
            <a:xfrm>
              <a:off x="828772" y="314668"/>
              <a:ext cx="416010" cy="486680"/>
              <a:chOff x="828772" y="314668"/>
              <a:chExt cx="416010" cy="486680"/>
            </a:xfrm>
          </p:grpSpPr>
          <p:sp>
            <p:nvSpPr>
              <p:cNvPr id="279" name="Google Shape;279;p4"/>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4"/>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4"/>
              <p:cNvSpPr/>
              <p:nvPr/>
            </p:nvSpPr>
            <p:spPr>
              <a:xfrm>
                <a:off x="865664" y="494788"/>
                <a:ext cx="379118" cy="306559"/>
              </a:xfrm>
              <a:custGeom>
                <a:avLst/>
                <a:gdLst/>
                <a:ahLst/>
                <a:cxnLst/>
                <a:rect l="l" t="t" r="r" b="b"/>
                <a:pathLst>
                  <a:path w="8036" h="6498" fill="none" extrusionOk="0">
                    <a:moveTo>
                      <a:pt x="1" y="1"/>
                    </a:moveTo>
                    <a:lnTo>
                      <a:pt x="8035" y="649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2" name="Google Shape;282;p4"/>
            <p:cNvGrpSpPr/>
            <p:nvPr/>
          </p:nvGrpSpPr>
          <p:grpSpPr>
            <a:xfrm>
              <a:off x="323987" y="610889"/>
              <a:ext cx="341044" cy="623914"/>
              <a:chOff x="323987" y="610889"/>
              <a:chExt cx="341044" cy="623914"/>
            </a:xfrm>
          </p:grpSpPr>
          <p:sp>
            <p:nvSpPr>
              <p:cNvPr id="283" name="Google Shape;283;p4"/>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4"/>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4"/>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86" name="Google Shape;286;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7" name="Google Shape;287;p4"/>
          <p:cNvSpPr txBox="1">
            <a:spLocks noGrp="1"/>
          </p:cNvSpPr>
          <p:nvPr>
            <p:ph type="body" idx="1"/>
          </p:nvPr>
        </p:nvSpPr>
        <p:spPr>
          <a:xfrm>
            <a:off x="960000" y="1356967"/>
            <a:ext cx="10272000" cy="4776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3237161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98"/>
        <p:cNvGrpSpPr/>
        <p:nvPr/>
      </p:nvGrpSpPr>
      <p:grpSpPr>
        <a:xfrm>
          <a:off x="0" y="0"/>
          <a:ext cx="0" cy="0"/>
          <a:chOff x="0" y="0"/>
          <a:chExt cx="0" cy="0"/>
        </a:xfrm>
      </p:grpSpPr>
      <p:sp>
        <p:nvSpPr>
          <p:cNvPr id="799" name="Google Shape;799;p13"/>
          <p:cNvSpPr/>
          <p:nvPr/>
        </p:nvSpPr>
        <p:spPr>
          <a:xfrm rot="10800000" flipH="1">
            <a:off x="387167" y="-1845999"/>
            <a:ext cx="11929831" cy="9368233"/>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00" name="Google Shape;800;p13"/>
          <p:cNvGrpSpPr/>
          <p:nvPr/>
        </p:nvGrpSpPr>
        <p:grpSpPr>
          <a:xfrm rot="-6181488">
            <a:off x="-845567" y="5548506"/>
            <a:ext cx="2812760" cy="2237591"/>
            <a:chOff x="-1221177" y="-856963"/>
            <a:chExt cx="3089277" cy="2457565"/>
          </a:xfrm>
        </p:grpSpPr>
        <p:grpSp>
          <p:nvGrpSpPr>
            <p:cNvPr id="801" name="Google Shape;801;p13"/>
            <p:cNvGrpSpPr/>
            <p:nvPr/>
          </p:nvGrpSpPr>
          <p:grpSpPr>
            <a:xfrm>
              <a:off x="-1221177" y="-856963"/>
              <a:ext cx="3089277" cy="2457565"/>
              <a:chOff x="-1221177" y="-856963"/>
              <a:chExt cx="3089277" cy="2457565"/>
            </a:xfrm>
          </p:grpSpPr>
          <p:sp>
            <p:nvSpPr>
              <p:cNvPr id="802" name="Google Shape;802;p13"/>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13"/>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13"/>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13"/>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3"/>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07" name="Google Shape;807;p13"/>
            <p:cNvGrpSpPr/>
            <p:nvPr/>
          </p:nvGrpSpPr>
          <p:grpSpPr>
            <a:xfrm>
              <a:off x="828772" y="314668"/>
              <a:ext cx="416010" cy="486680"/>
              <a:chOff x="828772" y="314668"/>
              <a:chExt cx="416010" cy="486680"/>
            </a:xfrm>
          </p:grpSpPr>
          <p:sp>
            <p:nvSpPr>
              <p:cNvPr id="808" name="Google Shape;808;p13"/>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13"/>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13"/>
              <p:cNvSpPr/>
              <p:nvPr/>
            </p:nvSpPr>
            <p:spPr>
              <a:xfrm>
                <a:off x="865664" y="494788"/>
                <a:ext cx="379118" cy="306559"/>
              </a:xfrm>
              <a:custGeom>
                <a:avLst/>
                <a:gdLst/>
                <a:ahLst/>
                <a:cxnLst/>
                <a:rect l="l" t="t" r="r" b="b"/>
                <a:pathLst>
                  <a:path w="8036" h="6498" fill="none" extrusionOk="0">
                    <a:moveTo>
                      <a:pt x="1" y="1"/>
                    </a:moveTo>
                    <a:lnTo>
                      <a:pt x="8035" y="649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1" name="Google Shape;811;p13"/>
            <p:cNvGrpSpPr/>
            <p:nvPr/>
          </p:nvGrpSpPr>
          <p:grpSpPr>
            <a:xfrm>
              <a:off x="323987" y="610889"/>
              <a:ext cx="341044" cy="623914"/>
              <a:chOff x="323987" y="610889"/>
              <a:chExt cx="341044" cy="623914"/>
            </a:xfrm>
          </p:grpSpPr>
          <p:sp>
            <p:nvSpPr>
              <p:cNvPr id="812" name="Google Shape;812;p13"/>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3"/>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13"/>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15" name="Google Shape;815;p13"/>
          <p:cNvGrpSpPr/>
          <p:nvPr/>
        </p:nvGrpSpPr>
        <p:grpSpPr>
          <a:xfrm rot="-870592">
            <a:off x="8626747" y="-1197798"/>
            <a:ext cx="4514283" cy="3244627"/>
            <a:chOff x="6449979" y="-528274"/>
            <a:chExt cx="3617396" cy="2599992"/>
          </a:xfrm>
        </p:grpSpPr>
        <p:grpSp>
          <p:nvGrpSpPr>
            <p:cNvPr id="816" name="Google Shape;816;p13"/>
            <p:cNvGrpSpPr/>
            <p:nvPr/>
          </p:nvGrpSpPr>
          <p:grpSpPr>
            <a:xfrm rot="1281848">
              <a:off x="6872795" y="142919"/>
              <a:ext cx="3039627" cy="1424068"/>
              <a:chOff x="5250782" y="5679875"/>
              <a:chExt cx="3039575" cy="1424044"/>
            </a:xfrm>
          </p:grpSpPr>
          <p:sp>
            <p:nvSpPr>
              <p:cNvPr id="817" name="Google Shape;817;p13"/>
              <p:cNvSpPr/>
              <p:nvPr/>
            </p:nvSpPr>
            <p:spPr>
              <a:xfrm>
                <a:off x="5250782" y="5760619"/>
                <a:ext cx="3039575" cy="1343300"/>
              </a:xfrm>
              <a:custGeom>
                <a:avLst/>
                <a:gdLst/>
                <a:ahLst/>
                <a:cxnLst/>
                <a:rect l="l" t="t" r="r" b="b"/>
                <a:pathLst>
                  <a:path w="86845" h="38380" fill="none" extrusionOk="0">
                    <a:moveTo>
                      <a:pt x="1" y="0"/>
                    </a:moveTo>
                    <a:cubicBezTo>
                      <a:pt x="12662" y="18222"/>
                      <a:pt x="37471" y="38379"/>
                      <a:pt x="71736" y="21644"/>
                    </a:cubicBezTo>
                    <a:cubicBezTo>
                      <a:pt x="77875" y="18658"/>
                      <a:pt x="86845" y="12251"/>
                      <a:pt x="86845" y="122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13"/>
              <p:cNvSpPr/>
              <p:nvPr/>
            </p:nvSpPr>
            <p:spPr>
              <a:xfrm>
                <a:off x="5454864" y="5740424"/>
                <a:ext cx="2815330" cy="1167950"/>
              </a:xfrm>
              <a:custGeom>
                <a:avLst/>
                <a:gdLst/>
                <a:ahLst/>
                <a:cxnLst/>
                <a:rect l="l" t="t" r="r" b="b"/>
                <a:pathLst>
                  <a:path w="80438" h="33370" fill="none" extrusionOk="0">
                    <a:moveTo>
                      <a:pt x="1" y="1"/>
                    </a:moveTo>
                    <a:cubicBezTo>
                      <a:pt x="11816" y="15967"/>
                      <a:pt x="34100" y="33369"/>
                      <a:pt x="65457" y="19043"/>
                    </a:cubicBezTo>
                    <a:cubicBezTo>
                      <a:pt x="71672" y="16211"/>
                      <a:pt x="80437" y="10047"/>
                      <a:pt x="80437" y="1004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3"/>
              <p:cNvSpPr/>
              <p:nvPr/>
            </p:nvSpPr>
            <p:spPr>
              <a:xfrm>
                <a:off x="5658947" y="5720264"/>
                <a:ext cx="2591505" cy="995680"/>
              </a:xfrm>
              <a:custGeom>
                <a:avLst/>
                <a:gdLst/>
                <a:ahLst/>
                <a:cxnLst/>
                <a:rect l="l" t="t" r="r" b="b"/>
                <a:pathLst>
                  <a:path w="74043" h="28448" fill="none" extrusionOk="0">
                    <a:moveTo>
                      <a:pt x="0" y="0"/>
                    </a:moveTo>
                    <a:cubicBezTo>
                      <a:pt x="10957" y="13699"/>
                      <a:pt x="30781" y="28448"/>
                      <a:pt x="59177" y="16441"/>
                    </a:cubicBezTo>
                    <a:cubicBezTo>
                      <a:pt x="65482" y="13775"/>
                      <a:pt x="74042" y="7842"/>
                      <a:pt x="74042" y="784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13"/>
              <p:cNvSpPr/>
              <p:nvPr/>
            </p:nvSpPr>
            <p:spPr>
              <a:xfrm>
                <a:off x="5862994" y="5700070"/>
                <a:ext cx="2367715" cy="827085"/>
              </a:xfrm>
              <a:custGeom>
                <a:avLst/>
                <a:gdLst/>
                <a:ahLst/>
                <a:cxnLst/>
                <a:rect l="l" t="t" r="r" b="b"/>
                <a:pathLst>
                  <a:path w="67649" h="23631" fill="none" extrusionOk="0">
                    <a:moveTo>
                      <a:pt x="1" y="0"/>
                    </a:moveTo>
                    <a:cubicBezTo>
                      <a:pt x="10111" y="11444"/>
                      <a:pt x="27513" y="23630"/>
                      <a:pt x="52886" y="13840"/>
                    </a:cubicBezTo>
                    <a:cubicBezTo>
                      <a:pt x="59293" y="11380"/>
                      <a:pt x="67648" y="5652"/>
                      <a:pt x="67648" y="565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13"/>
              <p:cNvSpPr/>
              <p:nvPr/>
            </p:nvSpPr>
            <p:spPr>
              <a:xfrm>
                <a:off x="6067076" y="5679875"/>
                <a:ext cx="2143435" cy="662025"/>
              </a:xfrm>
              <a:custGeom>
                <a:avLst/>
                <a:gdLst/>
                <a:ahLst/>
                <a:cxnLst/>
                <a:rect l="l" t="t" r="r" b="b"/>
                <a:pathLst>
                  <a:path w="61241" h="18915" fill="none" extrusionOk="0">
                    <a:moveTo>
                      <a:pt x="0" y="1"/>
                    </a:moveTo>
                    <a:cubicBezTo>
                      <a:pt x="9252" y="9176"/>
                      <a:pt x="24284" y="18915"/>
                      <a:pt x="46607" y="11239"/>
                    </a:cubicBezTo>
                    <a:cubicBezTo>
                      <a:pt x="53129" y="8996"/>
                      <a:pt x="61241" y="3448"/>
                      <a:pt x="61241" y="3448"/>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2" name="Google Shape;822;p13"/>
            <p:cNvGrpSpPr/>
            <p:nvPr/>
          </p:nvGrpSpPr>
          <p:grpSpPr>
            <a:xfrm rot="1281848">
              <a:off x="8994824" y="895474"/>
              <a:ext cx="178083" cy="499247"/>
              <a:chOff x="7430972" y="6160663"/>
              <a:chExt cx="178080" cy="499239"/>
            </a:xfrm>
          </p:grpSpPr>
          <p:sp>
            <p:nvSpPr>
              <p:cNvPr id="823" name="Google Shape;823;p13"/>
              <p:cNvSpPr/>
              <p:nvPr/>
            </p:nvSpPr>
            <p:spPr>
              <a:xfrm>
                <a:off x="7430972" y="6169903"/>
                <a:ext cx="178080" cy="129675"/>
              </a:xfrm>
              <a:custGeom>
                <a:avLst/>
                <a:gdLst/>
                <a:ahLst/>
                <a:cxnLst/>
                <a:rect l="l" t="t" r="r" b="b"/>
                <a:pathLst>
                  <a:path w="5088" h="3705" extrusionOk="0">
                    <a:moveTo>
                      <a:pt x="2858" y="1"/>
                    </a:moveTo>
                    <a:cubicBezTo>
                      <a:pt x="2417" y="1"/>
                      <a:pt x="1952" y="111"/>
                      <a:pt x="1525" y="339"/>
                    </a:cubicBezTo>
                    <a:cubicBezTo>
                      <a:pt x="449" y="916"/>
                      <a:pt x="0" y="2031"/>
                      <a:pt x="461" y="2851"/>
                    </a:cubicBezTo>
                    <a:cubicBezTo>
                      <a:pt x="778" y="3397"/>
                      <a:pt x="1435" y="3705"/>
                      <a:pt x="2173" y="3705"/>
                    </a:cubicBezTo>
                    <a:cubicBezTo>
                      <a:pt x="2542" y="3705"/>
                      <a:pt x="2930" y="3628"/>
                      <a:pt x="3306" y="3466"/>
                    </a:cubicBezTo>
                    <a:cubicBezTo>
                      <a:pt x="4485" y="2953"/>
                      <a:pt x="5087" y="1774"/>
                      <a:pt x="4562" y="864"/>
                    </a:cubicBezTo>
                    <a:cubicBezTo>
                      <a:pt x="4243" y="299"/>
                      <a:pt x="3583" y="1"/>
                      <a:pt x="2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13"/>
              <p:cNvSpPr/>
              <p:nvPr/>
            </p:nvSpPr>
            <p:spPr>
              <a:xfrm>
                <a:off x="7430972" y="6160663"/>
                <a:ext cx="178080" cy="147595"/>
              </a:xfrm>
              <a:custGeom>
                <a:avLst/>
                <a:gdLst/>
                <a:ahLst/>
                <a:cxnLst/>
                <a:rect l="l" t="t" r="r" b="b"/>
                <a:pathLst>
                  <a:path w="5088" h="4217" fill="none" extrusionOk="0">
                    <a:moveTo>
                      <a:pt x="4562" y="1128"/>
                    </a:moveTo>
                    <a:cubicBezTo>
                      <a:pt x="5087" y="2038"/>
                      <a:pt x="4485" y="3217"/>
                      <a:pt x="3306" y="3730"/>
                    </a:cubicBezTo>
                    <a:cubicBezTo>
                      <a:pt x="2179" y="4217"/>
                      <a:pt x="936" y="3935"/>
                      <a:pt x="461" y="3115"/>
                    </a:cubicBezTo>
                    <a:cubicBezTo>
                      <a:pt x="0" y="2295"/>
                      <a:pt x="449" y="1180"/>
                      <a:pt x="1525" y="603"/>
                    </a:cubicBezTo>
                    <a:cubicBezTo>
                      <a:pt x="2653" y="1"/>
                      <a:pt x="4050" y="219"/>
                      <a:pt x="4562" y="1128"/>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13"/>
              <p:cNvSpPr/>
              <p:nvPr/>
            </p:nvSpPr>
            <p:spPr>
              <a:xfrm>
                <a:off x="7442172" y="6256667"/>
                <a:ext cx="78960" cy="403235"/>
              </a:xfrm>
              <a:custGeom>
                <a:avLst/>
                <a:gdLst/>
                <a:ahLst/>
                <a:cxnLst/>
                <a:rect l="l" t="t" r="r" b="b"/>
                <a:pathLst>
                  <a:path w="2256" h="11521" fill="none" extrusionOk="0">
                    <a:moveTo>
                      <a:pt x="1" y="0"/>
                    </a:moveTo>
                    <a:lnTo>
                      <a:pt x="2256" y="1152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6" name="Google Shape;826;p13"/>
            <p:cNvGrpSpPr/>
            <p:nvPr/>
          </p:nvGrpSpPr>
          <p:grpSpPr>
            <a:xfrm rot="1281876" flipH="1">
              <a:off x="9436971" y="1306536"/>
              <a:ext cx="307138" cy="621498"/>
              <a:chOff x="5635147" y="6404645"/>
              <a:chExt cx="150290" cy="304114"/>
            </a:xfrm>
          </p:grpSpPr>
          <p:sp>
            <p:nvSpPr>
              <p:cNvPr id="827" name="Google Shape;827;p13"/>
              <p:cNvSpPr/>
              <p:nvPr/>
            </p:nvSpPr>
            <p:spPr>
              <a:xfrm>
                <a:off x="5635147" y="6411540"/>
                <a:ext cx="103670" cy="89950"/>
              </a:xfrm>
              <a:custGeom>
                <a:avLst/>
                <a:gdLst/>
                <a:ahLst/>
                <a:cxnLst/>
                <a:rect l="l" t="t" r="r" b="b"/>
                <a:pathLst>
                  <a:path w="2962" h="2570" extrusionOk="0">
                    <a:moveTo>
                      <a:pt x="1778" y="1"/>
                    </a:moveTo>
                    <a:cubicBezTo>
                      <a:pt x="1341" y="1"/>
                      <a:pt x="861" y="224"/>
                      <a:pt x="526" y="624"/>
                    </a:cubicBezTo>
                    <a:cubicBezTo>
                      <a:pt x="14" y="1213"/>
                      <a:pt x="1" y="1969"/>
                      <a:pt x="475" y="2354"/>
                    </a:cubicBezTo>
                    <a:cubicBezTo>
                      <a:pt x="655" y="2499"/>
                      <a:pt x="887" y="2569"/>
                      <a:pt x="1136" y="2569"/>
                    </a:cubicBezTo>
                    <a:cubicBezTo>
                      <a:pt x="1527" y="2569"/>
                      <a:pt x="1958" y="2395"/>
                      <a:pt x="2295" y="2059"/>
                    </a:cubicBezTo>
                    <a:cubicBezTo>
                      <a:pt x="2884" y="1482"/>
                      <a:pt x="2961" y="650"/>
                      <a:pt x="2449" y="227"/>
                    </a:cubicBezTo>
                    <a:cubicBezTo>
                      <a:pt x="2262" y="73"/>
                      <a:pt x="2027" y="1"/>
                      <a:pt x="1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13"/>
              <p:cNvSpPr/>
              <p:nvPr/>
            </p:nvSpPr>
            <p:spPr>
              <a:xfrm>
                <a:off x="5635147" y="6404645"/>
                <a:ext cx="103670" cy="102305"/>
              </a:xfrm>
              <a:custGeom>
                <a:avLst/>
                <a:gdLst/>
                <a:ahLst/>
                <a:cxnLst/>
                <a:rect l="l" t="t" r="r" b="b"/>
                <a:pathLst>
                  <a:path w="2962" h="2923" fill="none" extrusionOk="0">
                    <a:moveTo>
                      <a:pt x="2449" y="424"/>
                    </a:moveTo>
                    <a:cubicBezTo>
                      <a:pt x="2961" y="847"/>
                      <a:pt x="2884" y="1679"/>
                      <a:pt x="2295" y="2256"/>
                    </a:cubicBezTo>
                    <a:cubicBezTo>
                      <a:pt x="1744" y="2807"/>
                      <a:pt x="936" y="2922"/>
                      <a:pt x="475" y="2551"/>
                    </a:cubicBezTo>
                    <a:cubicBezTo>
                      <a:pt x="1" y="2166"/>
                      <a:pt x="14" y="1410"/>
                      <a:pt x="526" y="821"/>
                    </a:cubicBezTo>
                    <a:cubicBezTo>
                      <a:pt x="1052" y="193"/>
                      <a:pt x="1936" y="1"/>
                      <a:pt x="2449" y="424"/>
                    </a:cubicBezTo>
                    <a:close/>
                  </a:path>
                </a:pathLst>
              </a:custGeom>
              <a:noFill/>
              <a:ln w="28575" cap="flat" cmpd="sng">
                <a:solidFill>
                  <a:schemeClr val="accent3"/>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13"/>
              <p:cNvSpPr/>
              <p:nvPr/>
            </p:nvSpPr>
            <p:spPr>
              <a:xfrm>
                <a:off x="5645472" y="6487174"/>
                <a:ext cx="139965" cy="221585"/>
              </a:xfrm>
              <a:custGeom>
                <a:avLst/>
                <a:gdLst/>
                <a:ahLst/>
                <a:cxnLst/>
                <a:rect l="l" t="t" r="r" b="b"/>
                <a:pathLst>
                  <a:path w="3999" h="6331" fill="none" extrusionOk="0">
                    <a:moveTo>
                      <a:pt x="1" y="1"/>
                    </a:moveTo>
                    <a:lnTo>
                      <a:pt x="3999" y="6331"/>
                    </a:lnTo>
                  </a:path>
                </a:pathLst>
              </a:custGeom>
              <a:noFill/>
              <a:ln w="285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0" name="Google Shape;830;p13"/>
            <p:cNvGrpSpPr/>
            <p:nvPr/>
          </p:nvGrpSpPr>
          <p:grpSpPr>
            <a:xfrm rot="1281848">
              <a:off x="8256213" y="574644"/>
              <a:ext cx="414930" cy="480379"/>
              <a:chOff x="6614678" y="6088459"/>
              <a:chExt cx="414922" cy="480370"/>
            </a:xfrm>
          </p:grpSpPr>
          <p:sp>
            <p:nvSpPr>
              <p:cNvPr id="831" name="Google Shape;831;p13"/>
              <p:cNvSpPr/>
              <p:nvPr/>
            </p:nvSpPr>
            <p:spPr>
              <a:xfrm>
                <a:off x="6614678" y="6421025"/>
                <a:ext cx="187075" cy="139125"/>
              </a:xfrm>
              <a:custGeom>
                <a:avLst/>
                <a:gdLst/>
                <a:ahLst/>
                <a:cxnLst/>
                <a:rect l="l" t="t" r="r" b="b"/>
                <a:pathLst>
                  <a:path w="5345" h="3975" extrusionOk="0">
                    <a:moveTo>
                      <a:pt x="3112" y="1"/>
                    </a:moveTo>
                    <a:cubicBezTo>
                      <a:pt x="2758" y="1"/>
                      <a:pt x="2384" y="65"/>
                      <a:pt x="2013" y="199"/>
                    </a:cubicBezTo>
                    <a:cubicBezTo>
                      <a:pt x="744" y="673"/>
                      <a:pt x="1" y="1801"/>
                      <a:pt x="270" y="2762"/>
                    </a:cubicBezTo>
                    <a:cubicBezTo>
                      <a:pt x="488" y="3507"/>
                      <a:pt x="1268" y="3974"/>
                      <a:pt x="2211" y="3974"/>
                    </a:cubicBezTo>
                    <a:cubicBezTo>
                      <a:pt x="2485" y="3974"/>
                      <a:pt x="2772" y="3935"/>
                      <a:pt x="3063" y="3851"/>
                    </a:cubicBezTo>
                    <a:cubicBezTo>
                      <a:pt x="4422" y="3467"/>
                      <a:pt x="5344" y="2275"/>
                      <a:pt x="5050" y="1211"/>
                    </a:cubicBezTo>
                    <a:cubicBezTo>
                      <a:pt x="4827" y="441"/>
                      <a:pt x="4040" y="1"/>
                      <a:pt x="3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13"/>
              <p:cNvSpPr/>
              <p:nvPr/>
            </p:nvSpPr>
            <p:spPr>
              <a:xfrm>
                <a:off x="6614678" y="6410945"/>
                <a:ext cx="187075" cy="157885"/>
              </a:xfrm>
              <a:custGeom>
                <a:avLst/>
                <a:gdLst/>
                <a:ahLst/>
                <a:cxnLst/>
                <a:rect l="l" t="t" r="r" b="b"/>
                <a:pathLst>
                  <a:path w="5345" h="4511" fill="none" extrusionOk="0">
                    <a:moveTo>
                      <a:pt x="5050" y="1499"/>
                    </a:moveTo>
                    <a:cubicBezTo>
                      <a:pt x="5344" y="2563"/>
                      <a:pt x="4422" y="3755"/>
                      <a:pt x="3063" y="4139"/>
                    </a:cubicBezTo>
                    <a:cubicBezTo>
                      <a:pt x="1769" y="4511"/>
                      <a:pt x="552" y="4011"/>
                      <a:pt x="270" y="3050"/>
                    </a:cubicBezTo>
                    <a:cubicBezTo>
                      <a:pt x="1" y="2089"/>
                      <a:pt x="744" y="961"/>
                      <a:pt x="2013" y="487"/>
                    </a:cubicBezTo>
                    <a:cubicBezTo>
                      <a:pt x="3358" y="0"/>
                      <a:pt x="4742" y="436"/>
                      <a:pt x="5050" y="1499"/>
                    </a:cubicBezTo>
                    <a:close/>
                  </a:path>
                </a:pathLst>
              </a:custGeom>
              <a:noFill/>
              <a:ln w="28575" cap="flat" cmpd="sng">
                <a:solidFill>
                  <a:schemeClr val="accent4"/>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13"/>
              <p:cNvSpPr/>
              <p:nvPr/>
            </p:nvSpPr>
            <p:spPr>
              <a:xfrm>
                <a:off x="6792756" y="6088459"/>
                <a:ext cx="236845" cy="403690"/>
              </a:xfrm>
              <a:custGeom>
                <a:avLst/>
                <a:gdLst/>
                <a:ahLst/>
                <a:cxnLst/>
                <a:rect l="l" t="t" r="r" b="b"/>
                <a:pathLst>
                  <a:path w="6767" h="11534" fill="none" extrusionOk="0">
                    <a:moveTo>
                      <a:pt x="0" y="11534"/>
                    </a:moveTo>
                    <a:lnTo>
                      <a:pt x="2627" y="1"/>
                    </a:lnTo>
                    <a:cubicBezTo>
                      <a:pt x="2627" y="1"/>
                      <a:pt x="6766" y="6549"/>
                      <a:pt x="4267" y="8048"/>
                    </a:cubicBezTo>
                    <a:cubicBezTo>
                      <a:pt x="3204" y="8548"/>
                      <a:pt x="2845" y="6408"/>
                      <a:pt x="2845" y="6408"/>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4" name="Google Shape;834;p13"/>
            <p:cNvGrpSpPr/>
            <p:nvPr/>
          </p:nvGrpSpPr>
          <p:grpSpPr>
            <a:xfrm rot="1281786">
              <a:off x="6556327" y="-455586"/>
              <a:ext cx="528001" cy="683472"/>
              <a:chOff x="4682110" y="5909052"/>
              <a:chExt cx="237719" cy="307716"/>
            </a:xfrm>
          </p:grpSpPr>
          <p:sp>
            <p:nvSpPr>
              <p:cNvPr id="835" name="Google Shape;835;p13"/>
              <p:cNvSpPr/>
              <p:nvPr/>
            </p:nvSpPr>
            <p:spPr>
              <a:xfrm>
                <a:off x="4682110" y="6048805"/>
                <a:ext cx="67305" cy="51555"/>
              </a:xfrm>
              <a:custGeom>
                <a:avLst/>
                <a:gdLst/>
                <a:ahLst/>
                <a:cxnLst/>
                <a:rect l="l" t="t" r="r" b="b"/>
                <a:pathLst>
                  <a:path w="1923" h="1473" extrusionOk="0">
                    <a:moveTo>
                      <a:pt x="910" y="0"/>
                    </a:moveTo>
                    <a:cubicBezTo>
                      <a:pt x="447" y="0"/>
                      <a:pt x="61" y="281"/>
                      <a:pt x="26" y="660"/>
                    </a:cubicBezTo>
                    <a:cubicBezTo>
                      <a:pt x="0" y="1057"/>
                      <a:pt x="385" y="1428"/>
                      <a:pt x="897" y="1467"/>
                    </a:cubicBezTo>
                    <a:cubicBezTo>
                      <a:pt x="935" y="1471"/>
                      <a:pt x="973" y="1473"/>
                      <a:pt x="1010" y="1473"/>
                    </a:cubicBezTo>
                    <a:cubicBezTo>
                      <a:pt x="1463" y="1473"/>
                      <a:pt x="1848" y="1193"/>
                      <a:pt x="1884" y="826"/>
                    </a:cubicBezTo>
                    <a:cubicBezTo>
                      <a:pt x="1922" y="416"/>
                      <a:pt x="1525" y="44"/>
                      <a:pt x="1025" y="6"/>
                    </a:cubicBezTo>
                    <a:cubicBezTo>
                      <a:pt x="986" y="2"/>
                      <a:pt x="948"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13"/>
              <p:cNvSpPr/>
              <p:nvPr/>
            </p:nvSpPr>
            <p:spPr>
              <a:xfrm>
                <a:off x="4682110" y="6047195"/>
                <a:ext cx="67305" cy="54775"/>
              </a:xfrm>
              <a:custGeom>
                <a:avLst/>
                <a:gdLst/>
                <a:ahLst/>
                <a:cxnLst/>
                <a:rect l="l" t="t" r="r" b="b"/>
                <a:pathLst>
                  <a:path w="1923" h="1565" fill="none" extrusionOk="0">
                    <a:moveTo>
                      <a:pt x="1884" y="872"/>
                    </a:moveTo>
                    <a:cubicBezTo>
                      <a:pt x="1846" y="1269"/>
                      <a:pt x="1397" y="1564"/>
                      <a:pt x="897" y="1513"/>
                    </a:cubicBezTo>
                    <a:cubicBezTo>
                      <a:pt x="385" y="1474"/>
                      <a:pt x="0" y="1103"/>
                      <a:pt x="26" y="706"/>
                    </a:cubicBezTo>
                    <a:cubicBezTo>
                      <a:pt x="64" y="295"/>
                      <a:pt x="513" y="1"/>
                      <a:pt x="1025" y="52"/>
                    </a:cubicBezTo>
                    <a:cubicBezTo>
                      <a:pt x="1525" y="90"/>
                      <a:pt x="1922" y="462"/>
                      <a:pt x="1884" y="872"/>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13"/>
              <p:cNvSpPr/>
              <p:nvPr/>
            </p:nvSpPr>
            <p:spPr>
              <a:xfrm>
                <a:off x="4791099" y="6164058"/>
                <a:ext cx="67305" cy="51485"/>
              </a:xfrm>
              <a:custGeom>
                <a:avLst/>
                <a:gdLst/>
                <a:ahLst/>
                <a:cxnLst/>
                <a:rect l="l" t="t" r="r" b="b"/>
                <a:pathLst>
                  <a:path w="1923" h="1471" extrusionOk="0">
                    <a:moveTo>
                      <a:pt x="910" y="0"/>
                    </a:moveTo>
                    <a:cubicBezTo>
                      <a:pt x="449" y="0"/>
                      <a:pt x="74" y="281"/>
                      <a:pt x="39" y="660"/>
                    </a:cubicBezTo>
                    <a:cubicBezTo>
                      <a:pt x="0" y="1057"/>
                      <a:pt x="385" y="1429"/>
                      <a:pt x="897" y="1467"/>
                    </a:cubicBezTo>
                    <a:cubicBezTo>
                      <a:pt x="928" y="1469"/>
                      <a:pt x="960" y="1471"/>
                      <a:pt x="990" y="1471"/>
                    </a:cubicBezTo>
                    <a:cubicBezTo>
                      <a:pt x="1463" y="1471"/>
                      <a:pt x="1861" y="1199"/>
                      <a:pt x="1897" y="814"/>
                    </a:cubicBezTo>
                    <a:cubicBezTo>
                      <a:pt x="1922" y="416"/>
                      <a:pt x="1538" y="45"/>
                      <a:pt x="1025" y="6"/>
                    </a:cubicBezTo>
                    <a:cubicBezTo>
                      <a:pt x="986" y="2"/>
                      <a:pt x="948"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13"/>
              <p:cNvSpPr/>
              <p:nvPr/>
            </p:nvSpPr>
            <p:spPr>
              <a:xfrm>
                <a:off x="4791099" y="6162483"/>
                <a:ext cx="67305" cy="54285"/>
              </a:xfrm>
              <a:custGeom>
                <a:avLst/>
                <a:gdLst/>
                <a:ahLst/>
                <a:cxnLst/>
                <a:rect l="l" t="t" r="r" b="b"/>
                <a:pathLst>
                  <a:path w="1923" h="1551" fill="none" extrusionOk="0">
                    <a:moveTo>
                      <a:pt x="1897" y="859"/>
                    </a:moveTo>
                    <a:cubicBezTo>
                      <a:pt x="1858" y="1269"/>
                      <a:pt x="1410" y="1551"/>
                      <a:pt x="897" y="1512"/>
                    </a:cubicBezTo>
                    <a:cubicBezTo>
                      <a:pt x="385" y="1474"/>
                      <a:pt x="0" y="1102"/>
                      <a:pt x="39" y="705"/>
                    </a:cubicBezTo>
                    <a:cubicBezTo>
                      <a:pt x="77" y="295"/>
                      <a:pt x="513" y="0"/>
                      <a:pt x="1025" y="51"/>
                    </a:cubicBezTo>
                    <a:cubicBezTo>
                      <a:pt x="1538" y="90"/>
                      <a:pt x="1922" y="461"/>
                      <a:pt x="1897" y="859"/>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13"/>
              <p:cNvSpPr/>
              <p:nvPr/>
            </p:nvSpPr>
            <p:spPr>
              <a:xfrm>
                <a:off x="4746229" y="5909052"/>
                <a:ext cx="173600" cy="289345"/>
              </a:xfrm>
              <a:custGeom>
                <a:avLst/>
                <a:gdLst/>
                <a:ahLst/>
                <a:cxnLst/>
                <a:rect l="l" t="t" r="r" b="b"/>
                <a:pathLst>
                  <a:path w="4960" h="8267" fill="none" extrusionOk="0">
                    <a:moveTo>
                      <a:pt x="1" y="4986"/>
                    </a:moveTo>
                    <a:lnTo>
                      <a:pt x="2064" y="1"/>
                    </a:lnTo>
                    <a:lnTo>
                      <a:pt x="4960" y="3243"/>
                    </a:lnTo>
                    <a:lnTo>
                      <a:pt x="3127" y="8266"/>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13"/>
              <p:cNvSpPr/>
              <p:nvPr/>
            </p:nvSpPr>
            <p:spPr>
              <a:xfrm>
                <a:off x="4803629" y="5945836"/>
                <a:ext cx="101395" cy="117110"/>
              </a:xfrm>
              <a:custGeom>
                <a:avLst/>
                <a:gdLst/>
                <a:ahLst/>
                <a:cxnLst/>
                <a:rect l="l" t="t" r="r" b="b"/>
                <a:pathLst>
                  <a:path w="2897" h="3346" fill="none" extrusionOk="0">
                    <a:moveTo>
                      <a:pt x="1" y="1"/>
                    </a:moveTo>
                    <a:lnTo>
                      <a:pt x="2897" y="3345"/>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1" name="Google Shape;841;p13"/>
            <p:cNvGrpSpPr/>
            <p:nvPr/>
          </p:nvGrpSpPr>
          <p:grpSpPr>
            <a:xfrm rot="1281848">
              <a:off x="7659301" y="187760"/>
              <a:ext cx="705539" cy="512229"/>
              <a:chOff x="5913673" y="5891587"/>
              <a:chExt cx="705527" cy="512220"/>
            </a:xfrm>
          </p:grpSpPr>
          <p:sp>
            <p:nvSpPr>
              <p:cNvPr id="842" name="Google Shape;842;p13"/>
              <p:cNvSpPr/>
              <p:nvPr/>
            </p:nvSpPr>
            <p:spPr>
              <a:xfrm>
                <a:off x="6274728" y="6222122"/>
                <a:ext cx="203665" cy="161490"/>
              </a:xfrm>
              <a:custGeom>
                <a:avLst/>
                <a:gdLst/>
                <a:ahLst/>
                <a:cxnLst/>
                <a:rect l="l" t="t" r="r" b="b"/>
                <a:pathLst>
                  <a:path w="5819" h="4614" fill="none" extrusionOk="0">
                    <a:moveTo>
                      <a:pt x="5498" y="1833"/>
                    </a:moveTo>
                    <a:cubicBezTo>
                      <a:pt x="5818" y="3012"/>
                      <a:pt x="4793" y="4165"/>
                      <a:pt x="3307" y="4396"/>
                    </a:cubicBezTo>
                    <a:cubicBezTo>
                      <a:pt x="1897" y="4613"/>
                      <a:pt x="577" y="3934"/>
                      <a:pt x="295" y="2871"/>
                    </a:cubicBezTo>
                    <a:cubicBezTo>
                      <a:pt x="0" y="1807"/>
                      <a:pt x="833" y="692"/>
                      <a:pt x="2217" y="359"/>
                    </a:cubicBezTo>
                    <a:cubicBezTo>
                      <a:pt x="3678" y="0"/>
                      <a:pt x="5190"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13"/>
              <p:cNvSpPr/>
              <p:nvPr/>
            </p:nvSpPr>
            <p:spPr>
              <a:xfrm>
                <a:off x="6106100" y="5891587"/>
                <a:ext cx="513100" cy="440895"/>
              </a:xfrm>
              <a:custGeom>
                <a:avLst/>
                <a:gdLst/>
                <a:ahLst/>
                <a:cxnLst/>
                <a:rect l="l" t="t" r="r" b="b"/>
                <a:pathLst>
                  <a:path w="14660" h="12597" fill="none" extrusionOk="0">
                    <a:moveTo>
                      <a:pt x="0" y="12597"/>
                    </a:moveTo>
                    <a:lnTo>
                      <a:pt x="3985" y="1845"/>
                    </a:lnTo>
                    <a:lnTo>
                      <a:pt x="14660" y="0"/>
                    </a:lnTo>
                    <a:lnTo>
                      <a:pt x="10470" y="1167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13"/>
              <p:cNvSpPr/>
              <p:nvPr/>
            </p:nvSpPr>
            <p:spPr>
              <a:xfrm>
                <a:off x="5913673" y="6251172"/>
                <a:ext cx="203210" cy="146090"/>
              </a:xfrm>
              <a:custGeom>
                <a:avLst/>
                <a:gdLst/>
                <a:ahLst/>
                <a:cxnLst/>
                <a:rect l="l" t="t" r="r" b="b"/>
                <a:pathLst>
                  <a:path w="5806" h="4174" extrusionOk="0">
                    <a:moveTo>
                      <a:pt x="3007" y="1"/>
                    </a:moveTo>
                    <a:cubicBezTo>
                      <a:pt x="2747" y="1"/>
                      <a:pt x="2482" y="30"/>
                      <a:pt x="2218" y="93"/>
                    </a:cubicBezTo>
                    <a:cubicBezTo>
                      <a:pt x="834" y="426"/>
                      <a:pt x="1" y="1541"/>
                      <a:pt x="283" y="2605"/>
                    </a:cubicBezTo>
                    <a:cubicBezTo>
                      <a:pt x="539" y="3530"/>
                      <a:pt x="1571" y="4174"/>
                      <a:pt x="2764" y="4174"/>
                    </a:cubicBezTo>
                    <a:cubicBezTo>
                      <a:pt x="2942" y="4174"/>
                      <a:pt x="3124" y="4159"/>
                      <a:pt x="3307" y="4129"/>
                    </a:cubicBezTo>
                    <a:cubicBezTo>
                      <a:pt x="4793" y="3899"/>
                      <a:pt x="5806" y="2746"/>
                      <a:pt x="5498" y="1579"/>
                    </a:cubicBezTo>
                    <a:cubicBezTo>
                      <a:pt x="5236" y="614"/>
                      <a:pt x="4182" y="1"/>
                      <a:pt x="3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13"/>
              <p:cNvSpPr/>
              <p:nvPr/>
            </p:nvSpPr>
            <p:spPr>
              <a:xfrm>
                <a:off x="5913673" y="6242282"/>
                <a:ext cx="203210" cy="161525"/>
              </a:xfrm>
              <a:custGeom>
                <a:avLst/>
                <a:gdLst/>
                <a:ahLst/>
                <a:cxnLst/>
                <a:rect l="l" t="t" r="r" b="b"/>
                <a:pathLst>
                  <a:path w="5806" h="4615" fill="none" extrusionOk="0">
                    <a:moveTo>
                      <a:pt x="5498" y="1833"/>
                    </a:moveTo>
                    <a:cubicBezTo>
                      <a:pt x="5806" y="3000"/>
                      <a:pt x="4793" y="4153"/>
                      <a:pt x="3307" y="4383"/>
                    </a:cubicBezTo>
                    <a:cubicBezTo>
                      <a:pt x="1897" y="4614"/>
                      <a:pt x="577" y="3922"/>
                      <a:pt x="283" y="2859"/>
                    </a:cubicBezTo>
                    <a:cubicBezTo>
                      <a:pt x="1" y="1795"/>
                      <a:pt x="834" y="680"/>
                      <a:pt x="2218" y="347"/>
                    </a:cubicBezTo>
                    <a:cubicBezTo>
                      <a:pt x="3679" y="1"/>
                      <a:pt x="5178"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13"/>
              <p:cNvSpPr/>
              <p:nvPr/>
            </p:nvSpPr>
            <p:spPr>
              <a:xfrm>
                <a:off x="6213269" y="5990251"/>
                <a:ext cx="370510" cy="53410"/>
              </a:xfrm>
              <a:custGeom>
                <a:avLst/>
                <a:gdLst/>
                <a:ahLst/>
                <a:cxnLst/>
                <a:rect l="l" t="t" r="r" b="b"/>
                <a:pathLst>
                  <a:path w="10586" h="1526" fill="none" extrusionOk="0">
                    <a:moveTo>
                      <a:pt x="1" y="1525"/>
                    </a:moveTo>
                    <a:lnTo>
                      <a:pt x="10586"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3"/>
              <p:cNvSpPr/>
              <p:nvPr/>
            </p:nvSpPr>
            <p:spPr>
              <a:xfrm>
                <a:off x="6274728" y="6231222"/>
                <a:ext cx="203665" cy="146195"/>
              </a:xfrm>
              <a:custGeom>
                <a:avLst/>
                <a:gdLst/>
                <a:ahLst/>
                <a:cxnLst/>
                <a:rect l="l" t="t" r="r" b="b"/>
                <a:pathLst>
                  <a:path w="5819" h="4177" extrusionOk="0">
                    <a:moveTo>
                      <a:pt x="3028" y="1"/>
                    </a:moveTo>
                    <a:cubicBezTo>
                      <a:pt x="2761" y="1"/>
                      <a:pt x="2488" y="33"/>
                      <a:pt x="2217" y="99"/>
                    </a:cubicBezTo>
                    <a:cubicBezTo>
                      <a:pt x="833" y="432"/>
                      <a:pt x="0" y="1547"/>
                      <a:pt x="295" y="2611"/>
                    </a:cubicBezTo>
                    <a:cubicBezTo>
                      <a:pt x="542" y="3540"/>
                      <a:pt x="1581" y="4176"/>
                      <a:pt x="2780" y="4176"/>
                    </a:cubicBezTo>
                    <a:cubicBezTo>
                      <a:pt x="2953" y="4176"/>
                      <a:pt x="3129" y="4163"/>
                      <a:pt x="3307" y="4136"/>
                    </a:cubicBezTo>
                    <a:cubicBezTo>
                      <a:pt x="4793" y="3905"/>
                      <a:pt x="5818" y="2752"/>
                      <a:pt x="5498" y="1573"/>
                    </a:cubicBezTo>
                    <a:cubicBezTo>
                      <a:pt x="5247" y="613"/>
                      <a:pt x="4198" y="1"/>
                      <a:pt x="30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48" name="Google Shape;848;p1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49" name="Google Shape;849;p13"/>
          <p:cNvSpPr txBox="1">
            <a:spLocks noGrp="1"/>
          </p:cNvSpPr>
          <p:nvPr>
            <p:ph type="title" idx="2"/>
          </p:nvPr>
        </p:nvSpPr>
        <p:spPr>
          <a:xfrm>
            <a:off x="2742268" y="2258831"/>
            <a:ext cx="3280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50" name="Google Shape;850;p13"/>
          <p:cNvSpPr txBox="1">
            <a:spLocks noGrp="1"/>
          </p:cNvSpPr>
          <p:nvPr>
            <p:ph type="subTitle" idx="1"/>
          </p:nvPr>
        </p:nvSpPr>
        <p:spPr>
          <a:xfrm>
            <a:off x="2742251" y="2854369"/>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1" name="Google Shape;851;p13"/>
          <p:cNvSpPr txBox="1">
            <a:spLocks noGrp="1"/>
          </p:cNvSpPr>
          <p:nvPr>
            <p:ph type="title" idx="3"/>
          </p:nvPr>
        </p:nvSpPr>
        <p:spPr>
          <a:xfrm>
            <a:off x="7513467" y="2258831"/>
            <a:ext cx="3280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52" name="Google Shape;852;p13"/>
          <p:cNvSpPr txBox="1">
            <a:spLocks noGrp="1"/>
          </p:cNvSpPr>
          <p:nvPr>
            <p:ph type="subTitle" idx="4"/>
          </p:nvPr>
        </p:nvSpPr>
        <p:spPr>
          <a:xfrm>
            <a:off x="7513476" y="2854369"/>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3" name="Google Shape;853;p13"/>
          <p:cNvSpPr txBox="1">
            <a:spLocks noGrp="1"/>
          </p:cNvSpPr>
          <p:nvPr>
            <p:ph type="title" idx="5"/>
          </p:nvPr>
        </p:nvSpPr>
        <p:spPr>
          <a:xfrm>
            <a:off x="2742268" y="4170031"/>
            <a:ext cx="3280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54" name="Google Shape;854;p13"/>
          <p:cNvSpPr txBox="1">
            <a:spLocks noGrp="1"/>
          </p:cNvSpPr>
          <p:nvPr>
            <p:ph type="subTitle" idx="6"/>
          </p:nvPr>
        </p:nvSpPr>
        <p:spPr>
          <a:xfrm>
            <a:off x="2742251" y="4765569"/>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5" name="Google Shape;855;p13"/>
          <p:cNvSpPr txBox="1">
            <a:spLocks noGrp="1"/>
          </p:cNvSpPr>
          <p:nvPr>
            <p:ph type="title" idx="7"/>
          </p:nvPr>
        </p:nvSpPr>
        <p:spPr>
          <a:xfrm>
            <a:off x="7513467" y="4170031"/>
            <a:ext cx="3280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56" name="Google Shape;856;p13"/>
          <p:cNvSpPr txBox="1">
            <a:spLocks noGrp="1"/>
          </p:cNvSpPr>
          <p:nvPr>
            <p:ph type="subTitle" idx="8"/>
          </p:nvPr>
        </p:nvSpPr>
        <p:spPr>
          <a:xfrm>
            <a:off x="7513476" y="4765569"/>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7" name="Google Shape;857;p13"/>
          <p:cNvSpPr txBox="1">
            <a:spLocks noGrp="1"/>
          </p:cNvSpPr>
          <p:nvPr>
            <p:ph type="title" idx="9" hasCustomPrompt="1"/>
          </p:nvPr>
        </p:nvSpPr>
        <p:spPr>
          <a:xfrm>
            <a:off x="1398533" y="2258831"/>
            <a:ext cx="13436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4267"/>
            </a:lvl2pPr>
            <a:lvl3pPr lvl="2" algn="ctr" rtl="0">
              <a:spcBef>
                <a:spcPts val="0"/>
              </a:spcBef>
              <a:spcAft>
                <a:spcPts val="0"/>
              </a:spcAft>
              <a:buSzPts val="3200"/>
              <a:buNone/>
              <a:defRPr sz="4267"/>
            </a:lvl3pPr>
            <a:lvl4pPr lvl="3" algn="ctr" rtl="0">
              <a:spcBef>
                <a:spcPts val="0"/>
              </a:spcBef>
              <a:spcAft>
                <a:spcPts val="0"/>
              </a:spcAft>
              <a:buSzPts val="3200"/>
              <a:buNone/>
              <a:defRPr sz="4267"/>
            </a:lvl4pPr>
            <a:lvl5pPr lvl="4" algn="ctr" rtl="0">
              <a:spcBef>
                <a:spcPts val="0"/>
              </a:spcBef>
              <a:spcAft>
                <a:spcPts val="0"/>
              </a:spcAft>
              <a:buSzPts val="3200"/>
              <a:buNone/>
              <a:defRPr sz="4267"/>
            </a:lvl5pPr>
            <a:lvl6pPr lvl="5" algn="ctr" rtl="0">
              <a:spcBef>
                <a:spcPts val="0"/>
              </a:spcBef>
              <a:spcAft>
                <a:spcPts val="0"/>
              </a:spcAft>
              <a:buSzPts val="3200"/>
              <a:buNone/>
              <a:defRPr sz="4267"/>
            </a:lvl6pPr>
            <a:lvl7pPr lvl="6" algn="ctr" rtl="0">
              <a:spcBef>
                <a:spcPts val="0"/>
              </a:spcBef>
              <a:spcAft>
                <a:spcPts val="0"/>
              </a:spcAft>
              <a:buSzPts val="3200"/>
              <a:buNone/>
              <a:defRPr sz="4267"/>
            </a:lvl7pPr>
            <a:lvl8pPr lvl="7" algn="ctr" rtl="0">
              <a:spcBef>
                <a:spcPts val="0"/>
              </a:spcBef>
              <a:spcAft>
                <a:spcPts val="0"/>
              </a:spcAft>
              <a:buSzPts val="3200"/>
              <a:buNone/>
              <a:defRPr sz="4267"/>
            </a:lvl8pPr>
            <a:lvl9pPr lvl="8" algn="ctr" rtl="0">
              <a:spcBef>
                <a:spcPts val="0"/>
              </a:spcBef>
              <a:spcAft>
                <a:spcPts val="0"/>
              </a:spcAft>
              <a:buSzPts val="3200"/>
              <a:buNone/>
              <a:defRPr sz="4267"/>
            </a:lvl9pPr>
          </a:lstStyle>
          <a:p>
            <a:r>
              <a:t>xx%</a:t>
            </a:r>
          </a:p>
        </p:txBody>
      </p:sp>
      <p:sp>
        <p:nvSpPr>
          <p:cNvPr id="858" name="Google Shape;858;p13"/>
          <p:cNvSpPr txBox="1">
            <a:spLocks noGrp="1"/>
          </p:cNvSpPr>
          <p:nvPr>
            <p:ph type="title" idx="13" hasCustomPrompt="1"/>
          </p:nvPr>
        </p:nvSpPr>
        <p:spPr>
          <a:xfrm>
            <a:off x="1398533" y="4170031"/>
            <a:ext cx="13436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4267"/>
            </a:lvl2pPr>
            <a:lvl3pPr lvl="2" algn="ctr" rtl="0">
              <a:spcBef>
                <a:spcPts val="0"/>
              </a:spcBef>
              <a:spcAft>
                <a:spcPts val="0"/>
              </a:spcAft>
              <a:buSzPts val="3200"/>
              <a:buNone/>
              <a:defRPr sz="4267"/>
            </a:lvl3pPr>
            <a:lvl4pPr lvl="3" algn="ctr" rtl="0">
              <a:spcBef>
                <a:spcPts val="0"/>
              </a:spcBef>
              <a:spcAft>
                <a:spcPts val="0"/>
              </a:spcAft>
              <a:buSzPts val="3200"/>
              <a:buNone/>
              <a:defRPr sz="4267"/>
            </a:lvl4pPr>
            <a:lvl5pPr lvl="4" algn="ctr" rtl="0">
              <a:spcBef>
                <a:spcPts val="0"/>
              </a:spcBef>
              <a:spcAft>
                <a:spcPts val="0"/>
              </a:spcAft>
              <a:buSzPts val="3200"/>
              <a:buNone/>
              <a:defRPr sz="4267"/>
            </a:lvl5pPr>
            <a:lvl6pPr lvl="5" algn="ctr" rtl="0">
              <a:spcBef>
                <a:spcPts val="0"/>
              </a:spcBef>
              <a:spcAft>
                <a:spcPts val="0"/>
              </a:spcAft>
              <a:buSzPts val="3200"/>
              <a:buNone/>
              <a:defRPr sz="4267"/>
            </a:lvl6pPr>
            <a:lvl7pPr lvl="6" algn="ctr" rtl="0">
              <a:spcBef>
                <a:spcPts val="0"/>
              </a:spcBef>
              <a:spcAft>
                <a:spcPts val="0"/>
              </a:spcAft>
              <a:buSzPts val="3200"/>
              <a:buNone/>
              <a:defRPr sz="4267"/>
            </a:lvl7pPr>
            <a:lvl8pPr lvl="7" algn="ctr" rtl="0">
              <a:spcBef>
                <a:spcPts val="0"/>
              </a:spcBef>
              <a:spcAft>
                <a:spcPts val="0"/>
              </a:spcAft>
              <a:buSzPts val="3200"/>
              <a:buNone/>
              <a:defRPr sz="4267"/>
            </a:lvl8pPr>
            <a:lvl9pPr lvl="8" algn="ctr" rtl="0">
              <a:spcBef>
                <a:spcPts val="0"/>
              </a:spcBef>
              <a:spcAft>
                <a:spcPts val="0"/>
              </a:spcAft>
              <a:buSzPts val="3200"/>
              <a:buNone/>
              <a:defRPr sz="4267"/>
            </a:lvl9pPr>
          </a:lstStyle>
          <a:p>
            <a:r>
              <a:t>xx%</a:t>
            </a:r>
          </a:p>
        </p:txBody>
      </p:sp>
      <p:sp>
        <p:nvSpPr>
          <p:cNvPr id="859" name="Google Shape;859;p13"/>
          <p:cNvSpPr txBox="1">
            <a:spLocks noGrp="1"/>
          </p:cNvSpPr>
          <p:nvPr>
            <p:ph type="title" idx="14" hasCustomPrompt="1"/>
          </p:nvPr>
        </p:nvSpPr>
        <p:spPr>
          <a:xfrm>
            <a:off x="6169867" y="2258831"/>
            <a:ext cx="13436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4267"/>
            </a:lvl2pPr>
            <a:lvl3pPr lvl="2" algn="ctr" rtl="0">
              <a:spcBef>
                <a:spcPts val="0"/>
              </a:spcBef>
              <a:spcAft>
                <a:spcPts val="0"/>
              </a:spcAft>
              <a:buSzPts val="3200"/>
              <a:buNone/>
              <a:defRPr sz="4267"/>
            </a:lvl3pPr>
            <a:lvl4pPr lvl="3" algn="ctr" rtl="0">
              <a:spcBef>
                <a:spcPts val="0"/>
              </a:spcBef>
              <a:spcAft>
                <a:spcPts val="0"/>
              </a:spcAft>
              <a:buSzPts val="3200"/>
              <a:buNone/>
              <a:defRPr sz="4267"/>
            </a:lvl4pPr>
            <a:lvl5pPr lvl="4" algn="ctr" rtl="0">
              <a:spcBef>
                <a:spcPts val="0"/>
              </a:spcBef>
              <a:spcAft>
                <a:spcPts val="0"/>
              </a:spcAft>
              <a:buSzPts val="3200"/>
              <a:buNone/>
              <a:defRPr sz="4267"/>
            </a:lvl5pPr>
            <a:lvl6pPr lvl="5" algn="ctr" rtl="0">
              <a:spcBef>
                <a:spcPts val="0"/>
              </a:spcBef>
              <a:spcAft>
                <a:spcPts val="0"/>
              </a:spcAft>
              <a:buSzPts val="3200"/>
              <a:buNone/>
              <a:defRPr sz="4267"/>
            </a:lvl6pPr>
            <a:lvl7pPr lvl="6" algn="ctr" rtl="0">
              <a:spcBef>
                <a:spcPts val="0"/>
              </a:spcBef>
              <a:spcAft>
                <a:spcPts val="0"/>
              </a:spcAft>
              <a:buSzPts val="3200"/>
              <a:buNone/>
              <a:defRPr sz="4267"/>
            </a:lvl7pPr>
            <a:lvl8pPr lvl="7" algn="ctr" rtl="0">
              <a:spcBef>
                <a:spcPts val="0"/>
              </a:spcBef>
              <a:spcAft>
                <a:spcPts val="0"/>
              </a:spcAft>
              <a:buSzPts val="3200"/>
              <a:buNone/>
              <a:defRPr sz="4267"/>
            </a:lvl8pPr>
            <a:lvl9pPr lvl="8" algn="ctr" rtl="0">
              <a:spcBef>
                <a:spcPts val="0"/>
              </a:spcBef>
              <a:spcAft>
                <a:spcPts val="0"/>
              </a:spcAft>
              <a:buSzPts val="3200"/>
              <a:buNone/>
              <a:defRPr sz="4267"/>
            </a:lvl9pPr>
          </a:lstStyle>
          <a:p>
            <a:r>
              <a:t>xx%</a:t>
            </a:r>
          </a:p>
        </p:txBody>
      </p:sp>
      <p:sp>
        <p:nvSpPr>
          <p:cNvPr id="860" name="Google Shape;860;p13"/>
          <p:cNvSpPr txBox="1">
            <a:spLocks noGrp="1"/>
          </p:cNvSpPr>
          <p:nvPr>
            <p:ph type="title" idx="15" hasCustomPrompt="1"/>
          </p:nvPr>
        </p:nvSpPr>
        <p:spPr>
          <a:xfrm>
            <a:off x="6169867" y="4178384"/>
            <a:ext cx="13436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4267"/>
            </a:lvl2pPr>
            <a:lvl3pPr lvl="2" algn="ctr" rtl="0">
              <a:spcBef>
                <a:spcPts val="0"/>
              </a:spcBef>
              <a:spcAft>
                <a:spcPts val="0"/>
              </a:spcAft>
              <a:buSzPts val="3200"/>
              <a:buNone/>
              <a:defRPr sz="4267"/>
            </a:lvl3pPr>
            <a:lvl4pPr lvl="3" algn="ctr" rtl="0">
              <a:spcBef>
                <a:spcPts val="0"/>
              </a:spcBef>
              <a:spcAft>
                <a:spcPts val="0"/>
              </a:spcAft>
              <a:buSzPts val="3200"/>
              <a:buNone/>
              <a:defRPr sz="4267"/>
            </a:lvl4pPr>
            <a:lvl5pPr lvl="4" algn="ctr" rtl="0">
              <a:spcBef>
                <a:spcPts val="0"/>
              </a:spcBef>
              <a:spcAft>
                <a:spcPts val="0"/>
              </a:spcAft>
              <a:buSzPts val="3200"/>
              <a:buNone/>
              <a:defRPr sz="4267"/>
            </a:lvl5pPr>
            <a:lvl6pPr lvl="5" algn="ctr" rtl="0">
              <a:spcBef>
                <a:spcPts val="0"/>
              </a:spcBef>
              <a:spcAft>
                <a:spcPts val="0"/>
              </a:spcAft>
              <a:buSzPts val="3200"/>
              <a:buNone/>
              <a:defRPr sz="4267"/>
            </a:lvl6pPr>
            <a:lvl7pPr lvl="6" algn="ctr" rtl="0">
              <a:spcBef>
                <a:spcPts val="0"/>
              </a:spcBef>
              <a:spcAft>
                <a:spcPts val="0"/>
              </a:spcAft>
              <a:buSzPts val="3200"/>
              <a:buNone/>
              <a:defRPr sz="4267"/>
            </a:lvl7pPr>
            <a:lvl8pPr lvl="7" algn="ctr" rtl="0">
              <a:spcBef>
                <a:spcPts val="0"/>
              </a:spcBef>
              <a:spcAft>
                <a:spcPts val="0"/>
              </a:spcAft>
              <a:buSzPts val="3200"/>
              <a:buNone/>
              <a:defRPr sz="4267"/>
            </a:lvl8pPr>
            <a:lvl9pPr lvl="8" algn="ctr" rtl="0">
              <a:spcBef>
                <a:spcPts val="0"/>
              </a:spcBef>
              <a:spcAft>
                <a:spcPts val="0"/>
              </a:spcAft>
              <a:buSzPts val="3200"/>
              <a:buNone/>
              <a:defRPr sz="4267"/>
            </a:lvl9pPr>
          </a:lstStyle>
          <a:p>
            <a:r>
              <a:t>xx%</a:t>
            </a:r>
          </a:p>
        </p:txBody>
      </p:sp>
    </p:spTree>
    <p:extLst>
      <p:ext uri="{BB962C8B-B14F-4D97-AF65-F5344CB8AC3E}">
        <p14:creationId xmlns:p14="http://schemas.microsoft.com/office/powerpoint/2010/main" val="3890979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6"/>
        <p:cNvGrpSpPr/>
        <p:nvPr/>
      </p:nvGrpSpPr>
      <p:grpSpPr>
        <a:xfrm>
          <a:off x="0" y="0"/>
          <a:ext cx="0" cy="0"/>
          <a:chOff x="0" y="0"/>
          <a:chExt cx="0" cy="0"/>
        </a:xfrm>
      </p:grpSpPr>
      <p:sp>
        <p:nvSpPr>
          <p:cNvPr id="137" name="Google Shape;137;p3"/>
          <p:cNvSpPr/>
          <p:nvPr/>
        </p:nvSpPr>
        <p:spPr>
          <a:xfrm>
            <a:off x="6353677" y="-175999"/>
            <a:ext cx="5989000" cy="4857844"/>
          </a:xfrm>
          <a:custGeom>
            <a:avLst/>
            <a:gdLst/>
            <a:ahLst/>
            <a:cxnLst/>
            <a:rect l="l" t="t" r="r" b="b"/>
            <a:pathLst>
              <a:path w="12072" h="9792" extrusionOk="0">
                <a:moveTo>
                  <a:pt x="5700" y="0"/>
                </a:moveTo>
                <a:cubicBezTo>
                  <a:pt x="5260" y="0"/>
                  <a:pt x="4816" y="53"/>
                  <a:pt x="4385" y="147"/>
                </a:cubicBezTo>
                <a:cubicBezTo>
                  <a:pt x="3885" y="261"/>
                  <a:pt x="3385" y="443"/>
                  <a:pt x="2953" y="671"/>
                </a:cubicBezTo>
                <a:cubicBezTo>
                  <a:pt x="1656" y="1330"/>
                  <a:pt x="428" y="2922"/>
                  <a:pt x="269" y="4400"/>
                </a:cubicBezTo>
                <a:cubicBezTo>
                  <a:pt x="1" y="6864"/>
                  <a:pt x="1916" y="9791"/>
                  <a:pt x="4560" y="9791"/>
                </a:cubicBezTo>
                <a:cubicBezTo>
                  <a:pt x="4600" y="9791"/>
                  <a:pt x="4640" y="9791"/>
                  <a:pt x="4681" y="9789"/>
                </a:cubicBezTo>
                <a:cubicBezTo>
                  <a:pt x="7660" y="9698"/>
                  <a:pt x="12071" y="6583"/>
                  <a:pt x="10366" y="3308"/>
                </a:cubicBezTo>
                <a:cubicBezTo>
                  <a:pt x="9775" y="2149"/>
                  <a:pt x="8910" y="1057"/>
                  <a:pt x="7751" y="466"/>
                </a:cubicBezTo>
                <a:cubicBezTo>
                  <a:pt x="7129" y="141"/>
                  <a:pt x="6420" y="0"/>
                  <a:pt x="570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3"/>
          <p:cNvSpPr/>
          <p:nvPr/>
        </p:nvSpPr>
        <p:spPr>
          <a:xfrm rot="10800000" flipH="1">
            <a:off x="-3025837" y="567929"/>
            <a:ext cx="12863800" cy="6288372"/>
          </a:xfrm>
          <a:custGeom>
            <a:avLst/>
            <a:gdLst/>
            <a:ahLst/>
            <a:cxnLst/>
            <a:rect l="l" t="t" r="r" b="b"/>
            <a:pathLst>
              <a:path w="141828" h="69329" extrusionOk="0">
                <a:moveTo>
                  <a:pt x="1" y="0"/>
                </a:moveTo>
                <a:cubicBezTo>
                  <a:pt x="1126" y="1003"/>
                  <a:pt x="2189" y="2067"/>
                  <a:pt x="3162" y="3161"/>
                </a:cubicBezTo>
                <a:cubicBezTo>
                  <a:pt x="11308" y="12341"/>
                  <a:pt x="15685" y="24134"/>
                  <a:pt x="21612" y="34894"/>
                </a:cubicBezTo>
                <a:cubicBezTo>
                  <a:pt x="24257" y="39636"/>
                  <a:pt x="27296" y="44256"/>
                  <a:pt x="30761" y="48481"/>
                </a:cubicBezTo>
                <a:cubicBezTo>
                  <a:pt x="37661" y="56931"/>
                  <a:pt x="46233" y="63892"/>
                  <a:pt x="56507" y="67326"/>
                </a:cubicBezTo>
                <a:cubicBezTo>
                  <a:pt x="60500" y="68665"/>
                  <a:pt x="64765" y="69329"/>
                  <a:pt x="69028" y="69329"/>
                </a:cubicBezTo>
                <a:cubicBezTo>
                  <a:pt x="81217" y="69329"/>
                  <a:pt x="93395" y="63906"/>
                  <a:pt x="99182" y="53344"/>
                </a:cubicBezTo>
                <a:cubicBezTo>
                  <a:pt x="102951" y="46475"/>
                  <a:pt x="103711" y="38420"/>
                  <a:pt x="105383" y="30760"/>
                </a:cubicBezTo>
                <a:cubicBezTo>
                  <a:pt x="107055" y="23101"/>
                  <a:pt x="110125" y="15076"/>
                  <a:pt x="116781" y="10912"/>
                </a:cubicBezTo>
                <a:cubicBezTo>
                  <a:pt x="121827" y="7751"/>
                  <a:pt x="128088" y="7356"/>
                  <a:pt x="133620" y="5198"/>
                </a:cubicBezTo>
                <a:cubicBezTo>
                  <a:pt x="136690" y="4012"/>
                  <a:pt x="139456" y="2219"/>
                  <a:pt x="14182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9" name="Google Shape;139;p3"/>
          <p:cNvGrpSpPr/>
          <p:nvPr/>
        </p:nvGrpSpPr>
        <p:grpSpPr>
          <a:xfrm rot="564120">
            <a:off x="-1066017" y="-2049274"/>
            <a:ext cx="4823519" cy="3837179"/>
            <a:chOff x="-1221177" y="-856963"/>
            <a:chExt cx="3089277" cy="2457565"/>
          </a:xfrm>
        </p:grpSpPr>
        <p:grpSp>
          <p:nvGrpSpPr>
            <p:cNvPr id="140" name="Google Shape;140;p3"/>
            <p:cNvGrpSpPr/>
            <p:nvPr/>
          </p:nvGrpSpPr>
          <p:grpSpPr>
            <a:xfrm>
              <a:off x="-1221177" y="-856963"/>
              <a:ext cx="3089277" cy="2457565"/>
              <a:chOff x="-1221177" y="-856963"/>
              <a:chExt cx="3089277" cy="2457565"/>
            </a:xfrm>
          </p:grpSpPr>
          <p:sp>
            <p:nvSpPr>
              <p:cNvPr id="141" name="Google Shape;141;p3"/>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 name="Google Shape;146;p3"/>
            <p:cNvGrpSpPr/>
            <p:nvPr/>
          </p:nvGrpSpPr>
          <p:grpSpPr>
            <a:xfrm>
              <a:off x="828772" y="314668"/>
              <a:ext cx="416010" cy="486680"/>
              <a:chOff x="828772" y="314668"/>
              <a:chExt cx="416010" cy="486680"/>
            </a:xfrm>
          </p:grpSpPr>
          <p:sp>
            <p:nvSpPr>
              <p:cNvPr id="147" name="Google Shape;147;p3"/>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3"/>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865664" y="494788"/>
                <a:ext cx="379118" cy="306559"/>
              </a:xfrm>
              <a:custGeom>
                <a:avLst/>
                <a:gdLst/>
                <a:ahLst/>
                <a:cxnLst/>
                <a:rect l="l" t="t" r="r" b="b"/>
                <a:pathLst>
                  <a:path w="8036" h="6498" fill="none" extrusionOk="0">
                    <a:moveTo>
                      <a:pt x="1" y="1"/>
                    </a:moveTo>
                    <a:lnTo>
                      <a:pt x="8035" y="6498"/>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 name="Google Shape;150;p3"/>
            <p:cNvGrpSpPr/>
            <p:nvPr/>
          </p:nvGrpSpPr>
          <p:grpSpPr>
            <a:xfrm>
              <a:off x="323987" y="610889"/>
              <a:ext cx="341044" cy="623914"/>
              <a:chOff x="323987" y="610889"/>
              <a:chExt cx="341044" cy="623914"/>
            </a:xfrm>
          </p:grpSpPr>
          <p:sp>
            <p:nvSpPr>
              <p:cNvPr id="151" name="Google Shape;151;p3"/>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54" name="Google Shape;154;p3"/>
          <p:cNvGrpSpPr/>
          <p:nvPr/>
        </p:nvGrpSpPr>
        <p:grpSpPr>
          <a:xfrm rot="-651153">
            <a:off x="-539344" y="4010878"/>
            <a:ext cx="16901683" cy="4681265"/>
            <a:chOff x="-721976" y="-2758542"/>
            <a:chExt cx="9608356" cy="2661230"/>
          </a:xfrm>
        </p:grpSpPr>
        <p:grpSp>
          <p:nvGrpSpPr>
            <p:cNvPr id="155" name="Google Shape;155;p3"/>
            <p:cNvGrpSpPr/>
            <p:nvPr/>
          </p:nvGrpSpPr>
          <p:grpSpPr>
            <a:xfrm>
              <a:off x="-721976" y="-2758542"/>
              <a:ext cx="9608356" cy="2661230"/>
              <a:chOff x="3132300" y="-1689000"/>
              <a:chExt cx="5193425" cy="1438425"/>
            </a:xfrm>
          </p:grpSpPr>
          <p:sp>
            <p:nvSpPr>
              <p:cNvPr id="156" name="Google Shape;156;p3"/>
              <p:cNvSpPr/>
              <p:nvPr/>
            </p:nvSpPr>
            <p:spPr>
              <a:xfrm>
                <a:off x="3132300" y="-1689000"/>
                <a:ext cx="5182850" cy="1082200"/>
              </a:xfrm>
              <a:custGeom>
                <a:avLst/>
                <a:gdLst/>
                <a:ahLst/>
                <a:cxnLst/>
                <a:rect l="l" t="t" r="r" b="b"/>
                <a:pathLst>
                  <a:path w="207314" h="43288" fill="none" extrusionOk="0">
                    <a:moveTo>
                      <a:pt x="207313" y="5562"/>
                    </a:moveTo>
                    <a:cubicBezTo>
                      <a:pt x="190296" y="20721"/>
                      <a:pt x="172432" y="32497"/>
                      <a:pt x="146663" y="20183"/>
                    </a:cubicBezTo>
                    <a:cubicBezTo>
                      <a:pt x="112486" y="3857"/>
                      <a:pt x="64547" y="43287"/>
                      <a:pt x="27783" y="12943"/>
                    </a:cubicBezTo>
                    <a:cubicBezTo>
                      <a:pt x="19018" y="5703"/>
                      <a:pt x="10009" y="0"/>
                      <a:pt x="1" y="428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3"/>
              <p:cNvSpPr/>
              <p:nvPr/>
            </p:nvSpPr>
            <p:spPr>
              <a:xfrm>
                <a:off x="3136475" y="-1588425"/>
                <a:ext cx="5181225" cy="1078050"/>
              </a:xfrm>
              <a:custGeom>
                <a:avLst/>
                <a:gdLst/>
                <a:ahLst/>
                <a:cxnLst/>
                <a:rect l="l" t="t" r="r" b="b"/>
                <a:pathLst>
                  <a:path w="207249" h="43122" fill="none" extrusionOk="0">
                    <a:moveTo>
                      <a:pt x="207249" y="8433"/>
                    </a:moveTo>
                    <a:cubicBezTo>
                      <a:pt x="186976" y="25143"/>
                      <a:pt x="168062" y="31037"/>
                      <a:pt x="146150" y="20312"/>
                    </a:cubicBezTo>
                    <a:cubicBezTo>
                      <a:pt x="112281" y="3730"/>
                      <a:pt x="65136" y="43121"/>
                      <a:pt x="28064" y="12572"/>
                    </a:cubicBezTo>
                    <a:cubicBezTo>
                      <a:pt x="19286" y="5332"/>
                      <a:pt x="9714" y="1"/>
                      <a:pt x="0" y="414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3"/>
              <p:cNvSpPr/>
              <p:nvPr/>
            </p:nvSpPr>
            <p:spPr>
              <a:xfrm>
                <a:off x="3140325" y="-1491675"/>
                <a:ext cx="5180275" cy="1073875"/>
              </a:xfrm>
              <a:custGeom>
                <a:avLst/>
                <a:gdLst/>
                <a:ahLst/>
                <a:cxnLst/>
                <a:rect l="l" t="t" r="r" b="b"/>
                <a:pathLst>
                  <a:path w="207211" h="42955" fill="none" extrusionOk="0">
                    <a:moveTo>
                      <a:pt x="207210" y="11303"/>
                    </a:moveTo>
                    <a:cubicBezTo>
                      <a:pt x="183670" y="29564"/>
                      <a:pt x="163731" y="29525"/>
                      <a:pt x="145650" y="20440"/>
                    </a:cubicBezTo>
                    <a:cubicBezTo>
                      <a:pt x="112101" y="3563"/>
                      <a:pt x="65738" y="42955"/>
                      <a:pt x="28359" y="12200"/>
                    </a:cubicBezTo>
                    <a:cubicBezTo>
                      <a:pt x="19581" y="4960"/>
                      <a:pt x="9432" y="1"/>
                      <a:pt x="0" y="399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3"/>
              <p:cNvSpPr/>
              <p:nvPr/>
            </p:nvSpPr>
            <p:spPr>
              <a:xfrm>
                <a:off x="3144475" y="-1400675"/>
                <a:ext cx="5178675" cy="1069700"/>
              </a:xfrm>
              <a:custGeom>
                <a:avLst/>
                <a:gdLst/>
                <a:ahLst/>
                <a:cxnLst/>
                <a:rect l="l" t="t" r="r" b="b"/>
                <a:pathLst>
                  <a:path w="207147" h="42788" fill="none" extrusionOk="0">
                    <a:moveTo>
                      <a:pt x="207147" y="14173"/>
                    </a:moveTo>
                    <a:cubicBezTo>
                      <a:pt x="180365" y="33984"/>
                      <a:pt x="159413" y="27974"/>
                      <a:pt x="145150" y="20567"/>
                    </a:cubicBezTo>
                    <a:cubicBezTo>
                      <a:pt x="111935" y="3319"/>
                      <a:pt x="66341" y="42787"/>
                      <a:pt x="28654" y="11828"/>
                    </a:cubicBezTo>
                    <a:cubicBezTo>
                      <a:pt x="19863" y="4600"/>
                      <a:pt x="9150" y="0"/>
                      <a:pt x="1" y="387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3148325" y="-1316100"/>
                <a:ext cx="5177400" cy="1065525"/>
              </a:xfrm>
              <a:custGeom>
                <a:avLst/>
                <a:gdLst/>
                <a:ahLst/>
                <a:cxnLst/>
                <a:rect l="l" t="t" r="r" b="b"/>
                <a:pathLst>
                  <a:path w="207096" h="42621" fill="none" extrusionOk="0">
                    <a:moveTo>
                      <a:pt x="207095" y="17056"/>
                    </a:moveTo>
                    <a:cubicBezTo>
                      <a:pt x="177058" y="38405"/>
                      <a:pt x="155133" y="26385"/>
                      <a:pt x="144650" y="20695"/>
                    </a:cubicBezTo>
                    <a:cubicBezTo>
                      <a:pt x="111884" y="2922"/>
                      <a:pt x="66943" y="42621"/>
                      <a:pt x="28948" y="11456"/>
                    </a:cubicBezTo>
                    <a:cubicBezTo>
                      <a:pt x="20145" y="4242"/>
                      <a:pt x="8868" y="0"/>
                      <a:pt x="1" y="374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3"/>
              <p:cNvSpPr/>
              <p:nvPr/>
            </p:nvSpPr>
            <p:spPr>
              <a:xfrm>
                <a:off x="5626650" y="-1213600"/>
                <a:ext cx="40075" cy="376450"/>
              </a:xfrm>
              <a:custGeom>
                <a:avLst/>
                <a:gdLst/>
                <a:ahLst/>
                <a:cxnLst/>
                <a:rect l="l" t="t" r="r" b="b"/>
                <a:pathLst>
                  <a:path w="1603" h="15058" fill="none" extrusionOk="0">
                    <a:moveTo>
                      <a:pt x="1602" y="1"/>
                    </a:moveTo>
                    <a:lnTo>
                      <a:pt x="0" y="15058"/>
                    </a:ln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3"/>
              <p:cNvSpPr/>
              <p:nvPr/>
            </p:nvSpPr>
            <p:spPr>
              <a:xfrm>
                <a:off x="4064875" y="-1176425"/>
                <a:ext cx="88125" cy="285775"/>
              </a:xfrm>
              <a:custGeom>
                <a:avLst/>
                <a:gdLst/>
                <a:ahLst/>
                <a:cxnLst/>
                <a:rect l="l" t="t" r="r" b="b"/>
                <a:pathLst>
                  <a:path w="3525" h="11431" fill="none" extrusionOk="0">
                    <a:moveTo>
                      <a:pt x="3525" y="0"/>
                    </a:moveTo>
                    <a:lnTo>
                      <a:pt x="1" y="11431"/>
                    </a:ln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 name="Google Shape;163;p3"/>
            <p:cNvGrpSpPr/>
            <p:nvPr/>
          </p:nvGrpSpPr>
          <p:grpSpPr>
            <a:xfrm>
              <a:off x="497816" y="-1938858"/>
              <a:ext cx="329549" cy="510951"/>
              <a:chOff x="497816" y="-1938858"/>
              <a:chExt cx="329549" cy="510951"/>
            </a:xfrm>
          </p:grpSpPr>
          <p:sp>
            <p:nvSpPr>
              <p:cNvPr id="164" name="Google Shape;164;p3"/>
              <p:cNvSpPr/>
              <p:nvPr/>
            </p:nvSpPr>
            <p:spPr>
              <a:xfrm>
                <a:off x="640042" y="-1938858"/>
                <a:ext cx="187276" cy="147499"/>
              </a:xfrm>
              <a:custGeom>
                <a:avLst/>
                <a:gdLst/>
                <a:ahLst/>
                <a:cxnLst/>
                <a:rect l="l" t="t" r="r" b="b"/>
                <a:pathLst>
                  <a:path w="4049" h="3189" extrusionOk="0">
                    <a:moveTo>
                      <a:pt x="1897" y="0"/>
                    </a:moveTo>
                    <a:cubicBezTo>
                      <a:pt x="821" y="0"/>
                      <a:pt x="0" y="667"/>
                      <a:pt x="13" y="1500"/>
                    </a:cubicBezTo>
                    <a:cubicBezTo>
                      <a:pt x="39" y="2333"/>
                      <a:pt x="872" y="3089"/>
                      <a:pt x="1948" y="3178"/>
                    </a:cubicBezTo>
                    <a:cubicBezTo>
                      <a:pt x="2027" y="3185"/>
                      <a:pt x="2106" y="3189"/>
                      <a:pt x="2183" y="3189"/>
                    </a:cubicBezTo>
                    <a:cubicBezTo>
                      <a:pt x="3217" y="3189"/>
                      <a:pt x="4049" y="2563"/>
                      <a:pt x="4037" y="1705"/>
                    </a:cubicBezTo>
                    <a:cubicBezTo>
                      <a:pt x="4024" y="769"/>
                      <a:pt x="3038" y="13"/>
                      <a:pt x="1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3"/>
              <p:cNvSpPr/>
              <p:nvPr/>
            </p:nvSpPr>
            <p:spPr>
              <a:xfrm>
                <a:off x="640042" y="-1938858"/>
                <a:ext cx="187323" cy="151754"/>
              </a:xfrm>
              <a:custGeom>
                <a:avLst/>
                <a:gdLst/>
                <a:ahLst/>
                <a:cxnLst/>
                <a:rect l="l" t="t" r="r" b="b"/>
                <a:pathLst>
                  <a:path w="4050" h="3281" fill="none" extrusionOk="0">
                    <a:moveTo>
                      <a:pt x="4037" y="1705"/>
                    </a:moveTo>
                    <a:cubicBezTo>
                      <a:pt x="4050" y="2627"/>
                      <a:pt x="3089" y="3281"/>
                      <a:pt x="1948" y="3178"/>
                    </a:cubicBezTo>
                    <a:cubicBezTo>
                      <a:pt x="872" y="3089"/>
                      <a:pt x="39" y="2333"/>
                      <a:pt x="13" y="1500"/>
                    </a:cubicBezTo>
                    <a:cubicBezTo>
                      <a:pt x="0" y="667"/>
                      <a:pt x="821" y="0"/>
                      <a:pt x="1897" y="0"/>
                    </a:cubicBezTo>
                    <a:cubicBezTo>
                      <a:pt x="3038" y="13"/>
                      <a:pt x="4024" y="769"/>
                      <a:pt x="4037" y="17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3"/>
              <p:cNvSpPr/>
              <p:nvPr/>
            </p:nvSpPr>
            <p:spPr>
              <a:xfrm>
                <a:off x="497816" y="-1885528"/>
                <a:ext cx="145233" cy="457622"/>
              </a:xfrm>
              <a:custGeom>
                <a:avLst/>
                <a:gdLst/>
                <a:ahLst/>
                <a:cxnLst/>
                <a:rect l="l" t="t" r="r" b="b"/>
                <a:pathLst>
                  <a:path w="3140" h="9894" fill="none" extrusionOk="0">
                    <a:moveTo>
                      <a:pt x="3140" y="1"/>
                    </a:moveTo>
                    <a:lnTo>
                      <a:pt x="0" y="9893"/>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 name="Google Shape;167;p3"/>
            <p:cNvGrpSpPr/>
            <p:nvPr/>
          </p:nvGrpSpPr>
          <p:grpSpPr>
            <a:xfrm>
              <a:off x="2699659" y="-2497773"/>
              <a:ext cx="328439" cy="478945"/>
              <a:chOff x="2699659" y="-2497773"/>
              <a:chExt cx="328439" cy="478945"/>
            </a:xfrm>
          </p:grpSpPr>
          <p:sp>
            <p:nvSpPr>
              <p:cNvPr id="168" name="Google Shape;168;p3"/>
              <p:cNvSpPr/>
              <p:nvPr/>
            </p:nvSpPr>
            <p:spPr>
              <a:xfrm>
                <a:off x="2726346" y="-2146948"/>
                <a:ext cx="128073" cy="120488"/>
              </a:xfrm>
              <a:custGeom>
                <a:avLst/>
                <a:gdLst/>
                <a:ahLst/>
                <a:cxnLst/>
                <a:rect l="l" t="t" r="r" b="b"/>
                <a:pathLst>
                  <a:path w="2769" h="2605" extrusionOk="0">
                    <a:moveTo>
                      <a:pt x="1673" y="0"/>
                    </a:moveTo>
                    <a:cubicBezTo>
                      <a:pt x="1186" y="0"/>
                      <a:pt x="661" y="334"/>
                      <a:pt x="359" y="860"/>
                    </a:cubicBezTo>
                    <a:cubicBezTo>
                      <a:pt x="0" y="1514"/>
                      <a:pt x="141" y="2244"/>
                      <a:pt x="654" y="2500"/>
                    </a:cubicBezTo>
                    <a:cubicBezTo>
                      <a:pt x="791" y="2571"/>
                      <a:pt x="943" y="2604"/>
                      <a:pt x="1099" y="2604"/>
                    </a:cubicBezTo>
                    <a:cubicBezTo>
                      <a:pt x="1540" y="2604"/>
                      <a:pt x="2020" y="2336"/>
                      <a:pt x="2333" y="1872"/>
                    </a:cubicBezTo>
                    <a:cubicBezTo>
                      <a:pt x="2768" y="1219"/>
                      <a:pt x="2691" y="399"/>
                      <a:pt x="2115" y="104"/>
                    </a:cubicBezTo>
                    <a:cubicBezTo>
                      <a:pt x="1977" y="33"/>
                      <a:pt x="1827" y="0"/>
                      <a:pt x="1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3"/>
              <p:cNvSpPr/>
              <p:nvPr/>
            </p:nvSpPr>
            <p:spPr>
              <a:xfrm>
                <a:off x="2726346" y="-2155782"/>
                <a:ext cx="128073" cy="136954"/>
              </a:xfrm>
              <a:custGeom>
                <a:avLst/>
                <a:gdLst/>
                <a:ahLst/>
                <a:cxnLst/>
                <a:rect l="l" t="t" r="r" b="b"/>
                <a:pathLst>
                  <a:path w="2769" h="2961" fill="none" extrusionOk="0">
                    <a:moveTo>
                      <a:pt x="2115" y="295"/>
                    </a:moveTo>
                    <a:cubicBezTo>
                      <a:pt x="2691" y="590"/>
                      <a:pt x="2768" y="1410"/>
                      <a:pt x="2333" y="2063"/>
                    </a:cubicBezTo>
                    <a:cubicBezTo>
                      <a:pt x="1910" y="2691"/>
                      <a:pt x="1179" y="2960"/>
                      <a:pt x="654" y="2691"/>
                    </a:cubicBezTo>
                    <a:cubicBezTo>
                      <a:pt x="141" y="2435"/>
                      <a:pt x="0" y="1705"/>
                      <a:pt x="359" y="1051"/>
                    </a:cubicBezTo>
                    <a:cubicBezTo>
                      <a:pt x="757" y="359"/>
                      <a:pt x="1538" y="0"/>
                      <a:pt x="2115" y="295"/>
                    </a:cubicBezTo>
                    <a:close/>
                  </a:path>
                </a:pathLst>
              </a:custGeom>
              <a:noFill/>
              <a:ln w="28575" cap="flat" cmpd="sng">
                <a:solidFill>
                  <a:schemeClr val="accent3"/>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3"/>
              <p:cNvSpPr/>
              <p:nvPr/>
            </p:nvSpPr>
            <p:spPr>
              <a:xfrm>
                <a:off x="2699659" y="-2497773"/>
                <a:ext cx="328439" cy="371084"/>
              </a:xfrm>
              <a:custGeom>
                <a:avLst/>
                <a:gdLst/>
                <a:ahLst/>
                <a:cxnLst/>
                <a:rect l="l" t="t" r="r" b="b"/>
                <a:pathLst>
                  <a:path w="7101" h="8023" fill="none" extrusionOk="0">
                    <a:moveTo>
                      <a:pt x="3038" y="8022"/>
                    </a:moveTo>
                    <a:lnTo>
                      <a:pt x="1" y="0"/>
                    </a:lnTo>
                    <a:cubicBezTo>
                      <a:pt x="1" y="0"/>
                      <a:pt x="7100" y="4870"/>
                      <a:pt x="3281" y="5088"/>
                    </a:cubicBezTo>
                  </a:path>
                </a:pathLst>
              </a:custGeom>
              <a:noFill/>
              <a:ln w="285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 name="Google Shape;171;p3"/>
            <p:cNvGrpSpPr/>
            <p:nvPr/>
          </p:nvGrpSpPr>
          <p:grpSpPr>
            <a:xfrm>
              <a:off x="4663013" y="-1021947"/>
              <a:ext cx="383814" cy="406051"/>
              <a:chOff x="4663013" y="-1021947"/>
              <a:chExt cx="383814" cy="406051"/>
            </a:xfrm>
          </p:grpSpPr>
          <p:sp>
            <p:nvSpPr>
              <p:cNvPr id="172" name="Google Shape;172;p3"/>
              <p:cNvSpPr/>
              <p:nvPr/>
            </p:nvSpPr>
            <p:spPr>
              <a:xfrm>
                <a:off x="4663013" y="-723063"/>
                <a:ext cx="142319" cy="102449"/>
              </a:xfrm>
              <a:custGeom>
                <a:avLst/>
                <a:gdLst/>
                <a:ahLst/>
                <a:cxnLst/>
                <a:rect l="l" t="t" r="r" b="b"/>
                <a:pathLst>
                  <a:path w="3077" h="2215" extrusionOk="0">
                    <a:moveTo>
                      <a:pt x="1613" y="0"/>
                    </a:moveTo>
                    <a:cubicBezTo>
                      <a:pt x="1463" y="0"/>
                      <a:pt x="1308" y="20"/>
                      <a:pt x="1154" y="61"/>
                    </a:cubicBezTo>
                    <a:cubicBezTo>
                      <a:pt x="424" y="253"/>
                      <a:pt x="1" y="855"/>
                      <a:pt x="154" y="1406"/>
                    </a:cubicBezTo>
                    <a:cubicBezTo>
                      <a:pt x="298" y="1891"/>
                      <a:pt x="838" y="2215"/>
                      <a:pt x="1460" y="2215"/>
                    </a:cubicBezTo>
                    <a:cubicBezTo>
                      <a:pt x="1561" y="2215"/>
                      <a:pt x="1665" y="2206"/>
                      <a:pt x="1769" y="2188"/>
                    </a:cubicBezTo>
                    <a:cubicBezTo>
                      <a:pt x="2551" y="2047"/>
                      <a:pt x="3076" y="1419"/>
                      <a:pt x="2897" y="804"/>
                    </a:cubicBezTo>
                    <a:cubicBezTo>
                      <a:pt x="2753" y="312"/>
                      <a:pt x="2216" y="0"/>
                      <a:pt x="1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3"/>
              <p:cNvSpPr/>
              <p:nvPr/>
            </p:nvSpPr>
            <p:spPr>
              <a:xfrm>
                <a:off x="4677501" y="-729770"/>
                <a:ext cx="142319" cy="113874"/>
              </a:xfrm>
              <a:custGeom>
                <a:avLst/>
                <a:gdLst/>
                <a:ahLst/>
                <a:cxnLst/>
                <a:rect l="l" t="t" r="r" b="b"/>
                <a:pathLst>
                  <a:path w="3077" h="2462" fill="none" extrusionOk="0">
                    <a:moveTo>
                      <a:pt x="2897" y="949"/>
                    </a:moveTo>
                    <a:cubicBezTo>
                      <a:pt x="3076" y="1564"/>
                      <a:pt x="2551" y="2192"/>
                      <a:pt x="1769" y="2333"/>
                    </a:cubicBezTo>
                    <a:cubicBezTo>
                      <a:pt x="1026" y="2461"/>
                      <a:pt x="321" y="2115"/>
                      <a:pt x="154" y="1551"/>
                    </a:cubicBezTo>
                    <a:cubicBezTo>
                      <a:pt x="1" y="1000"/>
                      <a:pt x="424" y="398"/>
                      <a:pt x="1154" y="206"/>
                    </a:cubicBezTo>
                    <a:cubicBezTo>
                      <a:pt x="1923" y="1"/>
                      <a:pt x="2717" y="334"/>
                      <a:pt x="2897" y="949"/>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3"/>
              <p:cNvSpPr/>
              <p:nvPr/>
            </p:nvSpPr>
            <p:spPr>
              <a:xfrm>
                <a:off x="4811448" y="-1021947"/>
                <a:ext cx="235379" cy="393563"/>
              </a:xfrm>
              <a:custGeom>
                <a:avLst/>
                <a:gdLst/>
                <a:ahLst/>
                <a:cxnLst/>
                <a:rect l="l" t="t" r="r" b="b"/>
                <a:pathLst>
                  <a:path w="5089" h="8509" fill="none" extrusionOk="0">
                    <a:moveTo>
                      <a:pt x="1" y="7740"/>
                    </a:moveTo>
                    <a:lnTo>
                      <a:pt x="3704" y="0"/>
                    </a:lnTo>
                    <a:cubicBezTo>
                      <a:pt x="3704" y="0"/>
                      <a:pt x="5088" y="8509"/>
                      <a:pt x="2295" y="5895"/>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 name="Google Shape;175;p3"/>
            <p:cNvGrpSpPr/>
            <p:nvPr/>
          </p:nvGrpSpPr>
          <p:grpSpPr>
            <a:xfrm>
              <a:off x="-24974" y="-1542334"/>
              <a:ext cx="369881" cy="406051"/>
              <a:chOff x="-24974" y="-1542334"/>
              <a:chExt cx="369881" cy="406051"/>
            </a:xfrm>
          </p:grpSpPr>
          <p:sp>
            <p:nvSpPr>
              <p:cNvPr id="176" name="Google Shape;176;p3"/>
              <p:cNvSpPr/>
              <p:nvPr/>
            </p:nvSpPr>
            <p:spPr>
              <a:xfrm>
                <a:off x="-24974" y="-1243450"/>
                <a:ext cx="142874" cy="102449"/>
              </a:xfrm>
              <a:custGeom>
                <a:avLst/>
                <a:gdLst/>
                <a:ahLst/>
                <a:cxnLst/>
                <a:rect l="l" t="t" r="r" b="b"/>
                <a:pathLst>
                  <a:path w="3089" h="2215" extrusionOk="0">
                    <a:moveTo>
                      <a:pt x="1615" y="0"/>
                    </a:moveTo>
                    <a:cubicBezTo>
                      <a:pt x="1463" y="0"/>
                      <a:pt x="1308" y="20"/>
                      <a:pt x="1154" y="61"/>
                    </a:cubicBezTo>
                    <a:cubicBezTo>
                      <a:pt x="436" y="253"/>
                      <a:pt x="1" y="855"/>
                      <a:pt x="167" y="1419"/>
                    </a:cubicBezTo>
                    <a:cubicBezTo>
                      <a:pt x="310" y="1893"/>
                      <a:pt x="851" y="2215"/>
                      <a:pt x="1472" y="2215"/>
                    </a:cubicBezTo>
                    <a:cubicBezTo>
                      <a:pt x="1573" y="2215"/>
                      <a:pt x="1677" y="2206"/>
                      <a:pt x="1782" y="2188"/>
                    </a:cubicBezTo>
                    <a:cubicBezTo>
                      <a:pt x="2564" y="2047"/>
                      <a:pt x="3089" y="1432"/>
                      <a:pt x="2910" y="804"/>
                    </a:cubicBezTo>
                    <a:cubicBezTo>
                      <a:pt x="2766" y="312"/>
                      <a:pt x="2221" y="0"/>
                      <a:pt x="16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3"/>
              <p:cNvSpPr/>
              <p:nvPr/>
            </p:nvSpPr>
            <p:spPr>
              <a:xfrm>
                <a:off x="-24974" y="-1250157"/>
                <a:ext cx="142874" cy="113874"/>
              </a:xfrm>
              <a:custGeom>
                <a:avLst/>
                <a:gdLst/>
                <a:ahLst/>
                <a:cxnLst/>
                <a:rect l="l" t="t" r="r" b="b"/>
                <a:pathLst>
                  <a:path w="3089" h="2462" fill="none" extrusionOk="0">
                    <a:moveTo>
                      <a:pt x="2910" y="949"/>
                    </a:moveTo>
                    <a:cubicBezTo>
                      <a:pt x="3089" y="1577"/>
                      <a:pt x="2564" y="2192"/>
                      <a:pt x="1782" y="2333"/>
                    </a:cubicBezTo>
                    <a:cubicBezTo>
                      <a:pt x="1039" y="2461"/>
                      <a:pt x="334" y="2115"/>
                      <a:pt x="167" y="1564"/>
                    </a:cubicBezTo>
                    <a:cubicBezTo>
                      <a:pt x="1" y="1000"/>
                      <a:pt x="436" y="398"/>
                      <a:pt x="1154" y="206"/>
                    </a:cubicBezTo>
                    <a:cubicBezTo>
                      <a:pt x="1923" y="1"/>
                      <a:pt x="2730" y="334"/>
                      <a:pt x="2910" y="949"/>
                    </a:cubicBezTo>
                    <a:close/>
                  </a:path>
                </a:pathLst>
              </a:custGeom>
              <a:noFill/>
              <a:ln w="28575" cap="flat" cmpd="sng">
                <a:solidFill>
                  <a:schemeClr val="accent4"/>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3"/>
              <p:cNvSpPr/>
              <p:nvPr/>
            </p:nvSpPr>
            <p:spPr>
              <a:xfrm>
                <a:off x="109574" y="-1542334"/>
                <a:ext cx="235333" cy="393563"/>
              </a:xfrm>
              <a:custGeom>
                <a:avLst/>
                <a:gdLst/>
                <a:ahLst/>
                <a:cxnLst/>
                <a:rect l="l" t="t" r="r" b="b"/>
                <a:pathLst>
                  <a:path w="5088" h="8509" fill="none" extrusionOk="0">
                    <a:moveTo>
                      <a:pt x="1" y="7753"/>
                    </a:moveTo>
                    <a:lnTo>
                      <a:pt x="3704" y="0"/>
                    </a:lnTo>
                    <a:cubicBezTo>
                      <a:pt x="3704" y="0"/>
                      <a:pt x="5088" y="8509"/>
                      <a:pt x="2294" y="5895"/>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 name="Google Shape;179;p3"/>
            <p:cNvGrpSpPr/>
            <p:nvPr/>
          </p:nvGrpSpPr>
          <p:grpSpPr>
            <a:xfrm>
              <a:off x="1179391" y="-1551215"/>
              <a:ext cx="314193" cy="538796"/>
              <a:chOff x="1179391" y="-1551215"/>
              <a:chExt cx="314193" cy="538796"/>
            </a:xfrm>
          </p:grpSpPr>
          <p:sp>
            <p:nvSpPr>
              <p:cNvPr id="180" name="Google Shape;180;p3"/>
              <p:cNvSpPr/>
              <p:nvPr/>
            </p:nvSpPr>
            <p:spPr>
              <a:xfrm>
                <a:off x="1179391" y="-1173054"/>
                <a:ext cx="187924" cy="155501"/>
              </a:xfrm>
              <a:custGeom>
                <a:avLst/>
                <a:gdLst/>
                <a:ahLst/>
                <a:cxnLst/>
                <a:rect l="l" t="t" r="r" b="b"/>
                <a:pathLst>
                  <a:path w="4063" h="3362" extrusionOk="0">
                    <a:moveTo>
                      <a:pt x="1941" y="1"/>
                    </a:moveTo>
                    <a:cubicBezTo>
                      <a:pt x="1794" y="1"/>
                      <a:pt x="1646" y="17"/>
                      <a:pt x="1500" y="51"/>
                    </a:cubicBezTo>
                    <a:cubicBezTo>
                      <a:pt x="552" y="269"/>
                      <a:pt x="1" y="1140"/>
                      <a:pt x="219" y="1999"/>
                    </a:cubicBezTo>
                    <a:cubicBezTo>
                      <a:pt x="428" y="2791"/>
                      <a:pt x="1221" y="3361"/>
                      <a:pt x="2087" y="3361"/>
                    </a:cubicBezTo>
                    <a:cubicBezTo>
                      <a:pt x="2172" y="3361"/>
                      <a:pt x="2259" y="3356"/>
                      <a:pt x="2346" y="3344"/>
                    </a:cubicBezTo>
                    <a:cubicBezTo>
                      <a:pt x="3384" y="3216"/>
                      <a:pt x="4063" y="2332"/>
                      <a:pt x="3819" y="1371"/>
                    </a:cubicBezTo>
                    <a:cubicBezTo>
                      <a:pt x="3601" y="550"/>
                      <a:pt x="2794" y="1"/>
                      <a:pt x="1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3"/>
              <p:cNvSpPr/>
              <p:nvPr/>
            </p:nvSpPr>
            <p:spPr>
              <a:xfrm>
                <a:off x="1179391" y="-1181380"/>
                <a:ext cx="187924" cy="168960"/>
              </a:xfrm>
              <a:custGeom>
                <a:avLst/>
                <a:gdLst/>
                <a:ahLst/>
                <a:cxnLst/>
                <a:rect l="l" t="t" r="r" b="b"/>
                <a:pathLst>
                  <a:path w="4063" h="3653" fill="none" extrusionOk="0">
                    <a:moveTo>
                      <a:pt x="3819" y="1551"/>
                    </a:moveTo>
                    <a:cubicBezTo>
                      <a:pt x="4063" y="2512"/>
                      <a:pt x="3384" y="3396"/>
                      <a:pt x="2346" y="3524"/>
                    </a:cubicBezTo>
                    <a:cubicBezTo>
                      <a:pt x="1385" y="3652"/>
                      <a:pt x="449" y="3050"/>
                      <a:pt x="219" y="2179"/>
                    </a:cubicBezTo>
                    <a:cubicBezTo>
                      <a:pt x="1" y="1320"/>
                      <a:pt x="552" y="449"/>
                      <a:pt x="1500" y="231"/>
                    </a:cubicBezTo>
                    <a:cubicBezTo>
                      <a:pt x="2499" y="0"/>
                      <a:pt x="3563" y="590"/>
                      <a:pt x="3819" y="1551"/>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3"/>
              <p:cNvSpPr/>
              <p:nvPr/>
            </p:nvSpPr>
            <p:spPr>
              <a:xfrm>
                <a:off x="1357786" y="-1551215"/>
                <a:ext cx="135797" cy="468862"/>
              </a:xfrm>
              <a:custGeom>
                <a:avLst/>
                <a:gdLst/>
                <a:ahLst/>
                <a:cxnLst/>
                <a:rect l="l" t="t" r="r" b="b"/>
                <a:pathLst>
                  <a:path w="2936" h="10137" fill="none" extrusionOk="0">
                    <a:moveTo>
                      <a:pt x="1" y="10136"/>
                    </a:moveTo>
                    <a:lnTo>
                      <a:pt x="2935" y="0"/>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 name="Google Shape;183;p3"/>
            <p:cNvGrpSpPr/>
            <p:nvPr/>
          </p:nvGrpSpPr>
          <p:grpSpPr>
            <a:xfrm>
              <a:off x="2654054" y="-1679843"/>
              <a:ext cx="291621" cy="661504"/>
              <a:chOff x="2654054" y="-1679843"/>
              <a:chExt cx="291621" cy="661504"/>
            </a:xfrm>
          </p:grpSpPr>
          <p:sp>
            <p:nvSpPr>
              <p:cNvPr id="184" name="Google Shape;184;p3"/>
              <p:cNvSpPr/>
              <p:nvPr/>
            </p:nvSpPr>
            <p:spPr>
              <a:xfrm>
                <a:off x="2654060" y="-1217159"/>
                <a:ext cx="253094" cy="185981"/>
              </a:xfrm>
              <a:custGeom>
                <a:avLst/>
                <a:gdLst/>
                <a:ahLst/>
                <a:cxnLst/>
                <a:rect l="l" t="t" r="r" b="b"/>
                <a:pathLst>
                  <a:path w="5472" h="4021" extrusionOk="0">
                    <a:moveTo>
                      <a:pt x="3141" y="1"/>
                    </a:moveTo>
                    <a:cubicBezTo>
                      <a:pt x="2800" y="1"/>
                      <a:pt x="2443" y="60"/>
                      <a:pt x="2089" y="185"/>
                    </a:cubicBezTo>
                    <a:cubicBezTo>
                      <a:pt x="769" y="659"/>
                      <a:pt x="0" y="1851"/>
                      <a:pt x="359" y="2863"/>
                    </a:cubicBezTo>
                    <a:cubicBezTo>
                      <a:pt x="621" y="3592"/>
                      <a:pt x="1414" y="4021"/>
                      <a:pt x="2331" y="4021"/>
                    </a:cubicBezTo>
                    <a:cubicBezTo>
                      <a:pt x="2672" y="4021"/>
                      <a:pt x="3029" y="3962"/>
                      <a:pt x="3383" y="3837"/>
                    </a:cubicBezTo>
                    <a:cubicBezTo>
                      <a:pt x="4703" y="3363"/>
                      <a:pt x="5472" y="2171"/>
                      <a:pt x="5113" y="1159"/>
                    </a:cubicBezTo>
                    <a:cubicBezTo>
                      <a:pt x="4851" y="430"/>
                      <a:pt x="4058" y="1"/>
                      <a:pt x="3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3"/>
              <p:cNvSpPr/>
              <p:nvPr/>
            </p:nvSpPr>
            <p:spPr>
              <a:xfrm>
                <a:off x="2654054" y="-1229991"/>
                <a:ext cx="253094" cy="211651"/>
              </a:xfrm>
              <a:custGeom>
                <a:avLst/>
                <a:gdLst/>
                <a:ahLst/>
                <a:cxnLst/>
                <a:rect l="l" t="t" r="r" b="b"/>
                <a:pathLst>
                  <a:path w="5472" h="4576" fill="none" extrusionOk="0">
                    <a:moveTo>
                      <a:pt x="5113" y="1436"/>
                    </a:moveTo>
                    <a:cubicBezTo>
                      <a:pt x="5472" y="2448"/>
                      <a:pt x="4703" y="3640"/>
                      <a:pt x="3383" y="4114"/>
                    </a:cubicBezTo>
                    <a:cubicBezTo>
                      <a:pt x="2076" y="4575"/>
                      <a:pt x="718" y="4139"/>
                      <a:pt x="359" y="3140"/>
                    </a:cubicBezTo>
                    <a:cubicBezTo>
                      <a:pt x="0" y="2128"/>
                      <a:pt x="769" y="936"/>
                      <a:pt x="2089" y="462"/>
                    </a:cubicBezTo>
                    <a:cubicBezTo>
                      <a:pt x="3396" y="0"/>
                      <a:pt x="4754" y="436"/>
                      <a:pt x="5113" y="143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3"/>
              <p:cNvSpPr/>
              <p:nvPr/>
            </p:nvSpPr>
            <p:spPr>
              <a:xfrm>
                <a:off x="2894057" y="-1679843"/>
                <a:ext cx="51618" cy="535234"/>
              </a:xfrm>
              <a:custGeom>
                <a:avLst/>
                <a:gdLst/>
                <a:ahLst/>
                <a:cxnLst/>
                <a:rect l="l" t="t" r="r" b="b"/>
                <a:pathLst>
                  <a:path w="1116" h="11572" fill="none" extrusionOk="0">
                    <a:moveTo>
                      <a:pt x="1" y="11572"/>
                    </a:moveTo>
                    <a:lnTo>
                      <a:pt x="1116"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 name="Google Shape;187;p3"/>
            <p:cNvGrpSpPr/>
            <p:nvPr/>
          </p:nvGrpSpPr>
          <p:grpSpPr>
            <a:xfrm>
              <a:off x="5653703" y="-1792468"/>
              <a:ext cx="244814" cy="623577"/>
              <a:chOff x="5653703" y="-1792468"/>
              <a:chExt cx="244814" cy="623577"/>
            </a:xfrm>
          </p:grpSpPr>
          <p:sp>
            <p:nvSpPr>
              <p:cNvPr id="188" name="Google Shape;188;p3"/>
              <p:cNvSpPr/>
              <p:nvPr/>
            </p:nvSpPr>
            <p:spPr>
              <a:xfrm>
                <a:off x="5653703" y="-1355890"/>
                <a:ext cx="235934" cy="174788"/>
              </a:xfrm>
              <a:custGeom>
                <a:avLst/>
                <a:gdLst/>
                <a:ahLst/>
                <a:cxnLst/>
                <a:rect l="l" t="t" r="r" b="b"/>
                <a:pathLst>
                  <a:path w="5101" h="3779" extrusionOk="0">
                    <a:moveTo>
                      <a:pt x="2965" y="0"/>
                    </a:moveTo>
                    <a:cubicBezTo>
                      <a:pt x="2607" y="0"/>
                      <a:pt x="2228" y="72"/>
                      <a:pt x="1858" y="224"/>
                    </a:cubicBezTo>
                    <a:cubicBezTo>
                      <a:pt x="667" y="723"/>
                      <a:pt x="0" y="1877"/>
                      <a:pt x="385" y="2786"/>
                    </a:cubicBezTo>
                    <a:cubicBezTo>
                      <a:pt x="650" y="3423"/>
                      <a:pt x="1341" y="3779"/>
                      <a:pt x="2136" y="3779"/>
                    </a:cubicBezTo>
                    <a:cubicBezTo>
                      <a:pt x="2494" y="3779"/>
                      <a:pt x="2872" y="3707"/>
                      <a:pt x="3242" y="3555"/>
                    </a:cubicBezTo>
                    <a:cubicBezTo>
                      <a:pt x="4434" y="3056"/>
                      <a:pt x="5100" y="1902"/>
                      <a:pt x="4716" y="992"/>
                    </a:cubicBezTo>
                    <a:cubicBezTo>
                      <a:pt x="4451" y="356"/>
                      <a:pt x="3759" y="0"/>
                      <a:pt x="2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3"/>
              <p:cNvSpPr/>
              <p:nvPr/>
            </p:nvSpPr>
            <p:spPr>
              <a:xfrm>
                <a:off x="5653703" y="-1368101"/>
                <a:ext cx="235934" cy="199210"/>
              </a:xfrm>
              <a:custGeom>
                <a:avLst/>
                <a:gdLst/>
                <a:ahLst/>
                <a:cxnLst/>
                <a:rect l="l" t="t" r="r" b="b"/>
                <a:pathLst>
                  <a:path w="5101" h="4307" fill="none" extrusionOk="0">
                    <a:moveTo>
                      <a:pt x="4716" y="1256"/>
                    </a:moveTo>
                    <a:cubicBezTo>
                      <a:pt x="5100" y="2166"/>
                      <a:pt x="4434" y="3320"/>
                      <a:pt x="3242" y="3819"/>
                    </a:cubicBezTo>
                    <a:cubicBezTo>
                      <a:pt x="2050" y="4306"/>
                      <a:pt x="769" y="3973"/>
                      <a:pt x="385" y="3050"/>
                    </a:cubicBezTo>
                    <a:cubicBezTo>
                      <a:pt x="0" y="2141"/>
                      <a:pt x="667" y="987"/>
                      <a:pt x="1858" y="488"/>
                    </a:cubicBezTo>
                    <a:cubicBezTo>
                      <a:pt x="3050" y="1"/>
                      <a:pt x="4331" y="334"/>
                      <a:pt x="4716" y="125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3"/>
              <p:cNvSpPr/>
              <p:nvPr/>
            </p:nvSpPr>
            <p:spPr>
              <a:xfrm>
                <a:off x="5875945" y="-1792468"/>
                <a:ext cx="22571" cy="499712"/>
              </a:xfrm>
              <a:custGeom>
                <a:avLst/>
                <a:gdLst/>
                <a:ahLst/>
                <a:cxnLst/>
                <a:rect l="l" t="t" r="r" b="b"/>
                <a:pathLst>
                  <a:path w="488" h="10804" fill="none" extrusionOk="0">
                    <a:moveTo>
                      <a:pt x="1" y="10803"/>
                    </a:moveTo>
                    <a:lnTo>
                      <a:pt x="488" y="1"/>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 name="Google Shape;191;p3"/>
            <p:cNvGrpSpPr/>
            <p:nvPr/>
          </p:nvGrpSpPr>
          <p:grpSpPr>
            <a:xfrm>
              <a:off x="4117986" y="-1786548"/>
              <a:ext cx="264425" cy="667424"/>
              <a:chOff x="4117986" y="-1786548"/>
              <a:chExt cx="264425" cy="667424"/>
            </a:xfrm>
          </p:grpSpPr>
          <p:sp>
            <p:nvSpPr>
              <p:cNvPr id="192" name="Google Shape;192;p3"/>
              <p:cNvSpPr/>
              <p:nvPr/>
            </p:nvSpPr>
            <p:spPr>
              <a:xfrm>
                <a:off x="4152398" y="-1776696"/>
                <a:ext cx="230014" cy="178118"/>
              </a:xfrm>
              <a:custGeom>
                <a:avLst/>
                <a:gdLst/>
                <a:ahLst/>
                <a:cxnLst/>
                <a:rect l="l" t="t" r="r" b="b"/>
                <a:pathLst>
                  <a:path w="4973" h="3851" extrusionOk="0">
                    <a:moveTo>
                      <a:pt x="2912" y="1"/>
                    </a:moveTo>
                    <a:cubicBezTo>
                      <a:pt x="2341" y="1"/>
                      <a:pt x="1721" y="209"/>
                      <a:pt x="1205" y="621"/>
                    </a:cubicBezTo>
                    <a:cubicBezTo>
                      <a:pt x="244" y="1377"/>
                      <a:pt x="0" y="2556"/>
                      <a:pt x="615" y="3273"/>
                    </a:cubicBezTo>
                    <a:cubicBezTo>
                      <a:pt x="934" y="3653"/>
                      <a:pt x="1444" y="3850"/>
                      <a:pt x="2003" y="3850"/>
                    </a:cubicBezTo>
                    <a:cubicBezTo>
                      <a:pt x="2500" y="3850"/>
                      <a:pt x="3035" y="3695"/>
                      <a:pt x="3511" y="3376"/>
                    </a:cubicBezTo>
                    <a:cubicBezTo>
                      <a:pt x="4588" y="2658"/>
                      <a:pt x="4972" y="1390"/>
                      <a:pt x="4293" y="582"/>
                    </a:cubicBezTo>
                    <a:cubicBezTo>
                      <a:pt x="3966" y="193"/>
                      <a:pt x="3461" y="1"/>
                      <a:pt x="2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3"/>
              <p:cNvSpPr/>
              <p:nvPr/>
            </p:nvSpPr>
            <p:spPr>
              <a:xfrm>
                <a:off x="4152398" y="-1786548"/>
                <a:ext cx="230014" cy="197406"/>
              </a:xfrm>
              <a:custGeom>
                <a:avLst/>
                <a:gdLst/>
                <a:ahLst/>
                <a:cxnLst/>
                <a:rect l="l" t="t" r="r" b="b"/>
                <a:pathLst>
                  <a:path w="4973" h="4268" fill="none" extrusionOk="0">
                    <a:moveTo>
                      <a:pt x="4293" y="795"/>
                    </a:moveTo>
                    <a:cubicBezTo>
                      <a:pt x="4972" y="1603"/>
                      <a:pt x="4588" y="2871"/>
                      <a:pt x="3511" y="3589"/>
                    </a:cubicBezTo>
                    <a:cubicBezTo>
                      <a:pt x="2499" y="4268"/>
                      <a:pt x="1217" y="4204"/>
                      <a:pt x="615" y="3486"/>
                    </a:cubicBezTo>
                    <a:cubicBezTo>
                      <a:pt x="0" y="2769"/>
                      <a:pt x="244" y="1590"/>
                      <a:pt x="1205" y="834"/>
                    </a:cubicBezTo>
                    <a:cubicBezTo>
                      <a:pt x="2217" y="26"/>
                      <a:pt x="3627" y="1"/>
                      <a:pt x="4293" y="795"/>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3"/>
              <p:cNvSpPr/>
              <p:nvPr/>
            </p:nvSpPr>
            <p:spPr>
              <a:xfrm>
                <a:off x="4117986" y="-1675125"/>
                <a:ext cx="47455" cy="556001"/>
              </a:xfrm>
              <a:custGeom>
                <a:avLst/>
                <a:gdLst/>
                <a:ahLst/>
                <a:cxnLst/>
                <a:rect l="l" t="t" r="r" b="b"/>
                <a:pathLst>
                  <a:path w="1026" h="12021" fill="none" extrusionOk="0">
                    <a:moveTo>
                      <a:pt x="1026" y="1"/>
                    </a:moveTo>
                    <a:lnTo>
                      <a:pt x="1" y="1202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5" name="Google Shape;195;p3"/>
            <p:cNvGrpSpPr/>
            <p:nvPr/>
          </p:nvGrpSpPr>
          <p:grpSpPr>
            <a:xfrm>
              <a:off x="1755510" y="-1841681"/>
              <a:ext cx="750400" cy="803175"/>
              <a:chOff x="1755510" y="-1841681"/>
              <a:chExt cx="750400" cy="803175"/>
            </a:xfrm>
          </p:grpSpPr>
          <p:sp>
            <p:nvSpPr>
              <p:cNvPr id="196" name="Google Shape;196;p3"/>
              <p:cNvSpPr/>
              <p:nvPr/>
            </p:nvSpPr>
            <p:spPr>
              <a:xfrm>
                <a:off x="1755510" y="-1204182"/>
                <a:ext cx="212808" cy="155593"/>
              </a:xfrm>
              <a:custGeom>
                <a:avLst/>
                <a:gdLst/>
                <a:ahLst/>
                <a:cxnLst/>
                <a:rect l="l" t="t" r="r" b="b"/>
                <a:pathLst>
                  <a:path w="4601" h="3364" extrusionOk="0">
                    <a:moveTo>
                      <a:pt x="2611" y="1"/>
                    </a:moveTo>
                    <a:cubicBezTo>
                      <a:pt x="2355" y="1"/>
                      <a:pt x="2087" y="40"/>
                      <a:pt x="1820" y="122"/>
                    </a:cubicBezTo>
                    <a:cubicBezTo>
                      <a:pt x="705" y="468"/>
                      <a:pt x="0" y="1441"/>
                      <a:pt x="269" y="2300"/>
                    </a:cubicBezTo>
                    <a:cubicBezTo>
                      <a:pt x="466" y="2967"/>
                      <a:pt x="1172" y="3364"/>
                      <a:pt x="1999" y="3364"/>
                    </a:cubicBezTo>
                    <a:cubicBezTo>
                      <a:pt x="2252" y="3364"/>
                      <a:pt x="2517" y="3326"/>
                      <a:pt x="2781" y="3248"/>
                    </a:cubicBezTo>
                    <a:cubicBezTo>
                      <a:pt x="3909" y="2902"/>
                      <a:pt x="4601" y="1916"/>
                      <a:pt x="4332" y="1057"/>
                    </a:cubicBezTo>
                    <a:cubicBezTo>
                      <a:pt x="4136" y="402"/>
                      <a:pt x="3434" y="1"/>
                      <a:pt x="26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3"/>
              <p:cNvSpPr/>
              <p:nvPr/>
            </p:nvSpPr>
            <p:spPr>
              <a:xfrm>
                <a:off x="1755510" y="-1214589"/>
                <a:ext cx="212808" cy="176083"/>
              </a:xfrm>
              <a:custGeom>
                <a:avLst/>
                <a:gdLst/>
                <a:ahLst/>
                <a:cxnLst/>
                <a:rect l="l" t="t" r="r" b="b"/>
                <a:pathLst>
                  <a:path w="4601" h="3807" fill="none" extrusionOk="0">
                    <a:moveTo>
                      <a:pt x="4332" y="1282"/>
                    </a:moveTo>
                    <a:cubicBezTo>
                      <a:pt x="4601" y="2141"/>
                      <a:pt x="3909" y="3127"/>
                      <a:pt x="2781" y="3473"/>
                    </a:cubicBezTo>
                    <a:cubicBezTo>
                      <a:pt x="1653" y="3806"/>
                      <a:pt x="526" y="3396"/>
                      <a:pt x="269" y="2525"/>
                    </a:cubicBezTo>
                    <a:cubicBezTo>
                      <a:pt x="0" y="1666"/>
                      <a:pt x="705" y="693"/>
                      <a:pt x="1820" y="347"/>
                    </a:cubicBezTo>
                    <a:cubicBezTo>
                      <a:pt x="2948" y="1"/>
                      <a:pt x="4075" y="423"/>
                      <a:pt x="4332" y="128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3"/>
              <p:cNvSpPr/>
              <p:nvPr/>
            </p:nvSpPr>
            <p:spPr>
              <a:xfrm>
                <a:off x="2233805" y="-1347102"/>
                <a:ext cx="212854" cy="155362"/>
              </a:xfrm>
              <a:custGeom>
                <a:avLst/>
                <a:gdLst/>
                <a:ahLst/>
                <a:cxnLst/>
                <a:rect l="l" t="t" r="r" b="b"/>
                <a:pathLst>
                  <a:path w="4602" h="3359" extrusionOk="0">
                    <a:moveTo>
                      <a:pt x="2620" y="1"/>
                    </a:moveTo>
                    <a:cubicBezTo>
                      <a:pt x="2362" y="1"/>
                      <a:pt x="2091" y="40"/>
                      <a:pt x="1820" y="123"/>
                    </a:cubicBezTo>
                    <a:cubicBezTo>
                      <a:pt x="705" y="456"/>
                      <a:pt x="1" y="1443"/>
                      <a:pt x="270" y="2302"/>
                    </a:cubicBezTo>
                    <a:cubicBezTo>
                      <a:pt x="465" y="2957"/>
                      <a:pt x="1168" y="3358"/>
                      <a:pt x="1991" y="3358"/>
                    </a:cubicBezTo>
                    <a:cubicBezTo>
                      <a:pt x="2246" y="3358"/>
                      <a:pt x="2514" y="3319"/>
                      <a:pt x="2781" y="3237"/>
                    </a:cubicBezTo>
                    <a:cubicBezTo>
                      <a:pt x="3896" y="2891"/>
                      <a:pt x="4601" y="1917"/>
                      <a:pt x="4332" y="1059"/>
                    </a:cubicBezTo>
                    <a:cubicBezTo>
                      <a:pt x="4137" y="397"/>
                      <a:pt x="3439" y="1"/>
                      <a:pt x="2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3"/>
              <p:cNvSpPr/>
              <p:nvPr/>
            </p:nvSpPr>
            <p:spPr>
              <a:xfrm>
                <a:off x="2233805" y="-1357417"/>
                <a:ext cx="212854" cy="176083"/>
              </a:xfrm>
              <a:custGeom>
                <a:avLst/>
                <a:gdLst/>
                <a:ahLst/>
                <a:cxnLst/>
                <a:rect l="l" t="t" r="r" b="b"/>
                <a:pathLst>
                  <a:path w="4602" h="3807" fill="none" extrusionOk="0">
                    <a:moveTo>
                      <a:pt x="4332" y="1282"/>
                    </a:moveTo>
                    <a:cubicBezTo>
                      <a:pt x="4601" y="2140"/>
                      <a:pt x="3896" y="3114"/>
                      <a:pt x="2781" y="3460"/>
                    </a:cubicBezTo>
                    <a:cubicBezTo>
                      <a:pt x="1654" y="3806"/>
                      <a:pt x="526" y="3383"/>
                      <a:pt x="270" y="2525"/>
                    </a:cubicBezTo>
                    <a:cubicBezTo>
                      <a:pt x="1" y="1666"/>
                      <a:pt x="705" y="679"/>
                      <a:pt x="1820" y="346"/>
                    </a:cubicBezTo>
                    <a:cubicBezTo>
                      <a:pt x="2948" y="0"/>
                      <a:pt x="4076" y="410"/>
                      <a:pt x="4332" y="128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3"/>
              <p:cNvSpPr/>
              <p:nvPr/>
            </p:nvSpPr>
            <p:spPr>
              <a:xfrm>
                <a:off x="1958187" y="-1841681"/>
                <a:ext cx="547722" cy="707756"/>
              </a:xfrm>
              <a:custGeom>
                <a:avLst/>
                <a:gdLst/>
                <a:ahLst/>
                <a:cxnLst/>
                <a:rect l="l" t="t" r="r" b="b"/>
                <a:pathLst>
                  <a:path w="11842" h="15302" fill="none" extrusionOk="0">
                    <a:moveTo>
                      <a:pt x="1" y="15301"/>
                    </a:moveTo>
                    <a:lnTo>
                      <a:pt x="2372" y="2974"/>
                    </a:lnTo>
                    <a:lnTo>
                      <a:pt x="11841" y="1"/>
                    </a:lnTo>
                    <a:lnTo>
                      <a:pt x="10342" y="1191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3"/>
              <p:cNvSpPr/>
              <p:nvPr/>
            </p:nvSpPr>
            <p:spPr>
              <a:xfrm>
                <a:off x="2047686" y="-1705930"/>
                <a:ext cx="441018" cy="129831"/>
              </a:xfrm>
              <a:custGeom>
                <a:avLst/>
                <a:gdLst/>
                <a:ahLst/>
                <a:cxnLst/>
                <a:rect l="l" t="t" r="r" b="b"/>
                <a:pathLst>
                  <a:path w="9535" h="2807" fill="none" extrusionOk="0">
                    <a:moveTo>
                      <a:pt x="1" y="2807"/>
                    </a:moveTo>
                    <a:lnTo>
                      <a:pt x="9535" y="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2" name="Google Shape;202;p3"/>
            <p:cNvSpPr/>
            <p:nvPr/>
          </p:nvSpPr>
          <p:spPr>
            <a:xfrm>
              <a:off x="-182047" y="-2064526"/>
              <a:ext cx="19010" cy="34412"/>
            </a:xfrm>
            <a:custGeom>
              <a:avLst/>
              <a:gdLst/>
              <a:ahLst/>
              <a:cxnLst/>
              <a:rect l="l" t="t" r="r" b="b"/>
              <a:pathLst>
                <a:path w="411" h="744" fill="none" extrusionOk="0">
                  <a:moveTo>
                    <a:pt x="65" y="744"/>
                  </a:moveTo>
                  <a:cubicBezTo>
                    <a:pt x="52" y="706"/>
                    <a:pt x="39" y="680"/>
                    <a:pt x="26" y="654"/>
                  </a:cubicBezTo>
                  <a:cubicBezTo>
                    <a:pt x="1" y="526"/>
                    <a:pt x="14" y="398"/>
                    <a:pt x="103" y="270"/>
                  </a:cubicBezTo>
                  <a:cubicBezTo>
                    <a:pt x="167" y="167"/>
                    <a:pt x="283" y="65"/>
                    <a:pt x="411" y="1"/>
                  </a:cubicBezTo>
                </a:path>
              </a:pathLst>
            </a:custGeom>
            <a:noFill/>
            <a:ln w="10575" cap="rnd" cmpd="sng">
              <a:solidFill>
                <a:srgbClr val="FFFFFF"/>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3" name="Google Shape;203;p3"/>
            <p:cNvGrpSpPr/>
            <p:nvPr/>
          </p:nvGrpSpPr>
          <p:grpSpPr>
            <a:xfrm>
              <a:off x="-227097" y="-2385750"/>
              <a:ext cx="707154" cy="460583"/>
              <a:chOff x="-227097" y="-2385750"/>
              <a:chExt cx="707154" cy="460583"/>
            </a:xfrm>
          </p:grpSpPr>
          <p:sp>
            <p:nvSpPr>
              <p:cNvPr id="204" name="Google Shape;204;p3"/>
              <p:cNvSpPr/>
              <p:nvPr/>
            </p:nvSpPr>
            <p:spPr>
              <a:xfrm>
                <a:off x="135059" y="-2076228"/>
                <a:ext cx="203326" cy="150459"/>
              </a:xfrm>
              <a:custGeom>
                <a:avLst/>
                <a:gdLst/>
                <a:ahLst/>
                <a:cxnLst/>
                <a:rect l="l" t="t" r="r" b="b"/>
                <a:pathLst>
                  <a:path w="4396" h="3253" extrusionOk="0">
                    <a:moveTo>
                      <a:pt x="1901" y="0"/>
                    </a:moveTo>
                    <a:cubicBezTo>
                      <a:pt x="1827" y="0"/>
                      <a:pt x="1753" y="3"/>
                      <a:pt x="1679" y="10"/>
                    </a:cubicBezTo>
                    <a:cubicBezTo>
                      <a:pt x="628" y="113"/>
                      <a:pt x="1" y="882"/>
                      <a:pt x="218" y="1727"/>
                    </a:cubicBezTo>
                    <a:cubicBezTo>
                      <a:pt x="434" y="2578"/>
                      <a:pt x="1417" y="3253"/>
                      <a:pt x="2470" y="3253"/>
                    </a:cubicBezTo>
                    <a:cubicBezTo>
                      <a:pt x="2480" y="3253"/>
                      <a:pt x="2490" y="3252"/>
                      <a:pt x="2499" y="3252"/>
                    </a:cubicBezTo>
                    <a:cubicBezTo>
                      <a:pt x="3627" y="3240"/>
                      <a:pt x="4396" y="2471"/>
                      <a:pt x="4165" y="1522"/>
                    </a:cubicBezTo>
                    <a:cubicBezTo>
                      <a:pt x="3938" y="650"/>
                      <a:pt x="2930" y="0"/>
                      <a:pt x="1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3"/>
              <p:cNvSpPr/>
              <p:nvPr/>
            </p:nvSpPr>
            <p:spPr>
              <a:xfrm>
                <a:off x="135059" y="-2080529"/>
                <a:ext cx="203326" cy="155362"/>
              </a:xfrm>
              <a:custGeom>
                <a:avLst/>
                <a:gdLst/>
                <a:ahLst/>
                <a:cxnLst/>
                <a:rect l="l" t="t" r="r" b="b"/>
                <a:pathLst>
                  <a:path w="4396" h="3359" fill="none" extrusionOk="0">
                    <a:moveTo>
                      <a:pt x="4165" y="1615"/>
                    </a:moveTo>
                    <a:cubicBezTo>
                      <a:pt x="4396" y="2564"/>
                      <a:pt x="3627" y="3333"/>
                      <a:pt x="2499" y="3345"/>
                    </a:cubicBezTo>
                    <a:cubicBezTo>
                      <a:pt x="1436" y="3358"/>
                      <a:pt x="436" y="2679"/>
                      <a:pt x="218" y="1820"/>
                    </a:cubicBezTo>
                    <a:cubicBezTo>
                      <a:pt x="1" y="975"/>
                      <a:pt x="628" y="206"/>
                      <a:pt x="1679" y="103"/>
                    </a:cubicBezTo>
                    <a:cubicBezTo>
                      <a:pt x="2781" y="1"/>
                      <a:pt x="3922" y="680"/>
                      <a:pt x="4165" y="1615"/>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3"/>
              <p:cNvSpPr/>
              <p:nvPr/>
            </p:nvSpPr>
            <p:spPr>
              <a:xfrm>
                <a:off x="-33854" y="-2385750"/>
                <a:ext cx="513912" cy="394765"/>
              </a:xfrm>
              <a:custGeom>
                <a:avLst/>
                <a:gdLst/>
                <a:ahLst/>
                <a:cxnLst/>
                <a:rect l="l" t="t" r="r" b="b"/>
                <a:pathLst>
                  <a:path w="11111" h="8535" fill="none" extrusionOk="0">
                    <a:moveTo>
                      <a:pt x="0" y="8073"/>
                    </a:moveTo>
                    <a:lnTo>
                      <a:pt x="3012" y="218"/>
                    </a:lnTo>
                    <a:lnTo>
                      <a:pt x="11111" y="0"/>
                    </a:lnTo>
                    <a:lnTo>
                      <a:pt x="7920" y="8535"/>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3"/>
              <p:cNvSpPr/>
              <p:nvPr/>
            </p:nvSpPr>
            <p:spPr>
              <a:xfrm>
                <a:off x="-227097" y="-2110038"/>
                <a:ext cx="203974" cy="150506"/>
              </a:xfrm>
              <a:custGeom>
                <a:avLst/>
                <a:gdLst/>
                <a:ahLst/>
                <a:cxnLst/>
                <a:rect l="l" t="t" r="r" b="b"/>
                <a:pathLst>
                  <a:path w="4410" h="3254" extrusionOk="0">
                    <a:moveTo>
                      <a:pt x="1904" y="1"/>
                    </a:moveTo>
                    <a:cubicBezTo>
                      <a:pt x="1829" y="1"/>
                      <a:pt x="1754" y="4"/>
                      <a:pt x="1680" y="11"/>
                    </a:cubicBezTo>
                    <a:cubicBezTo>
                      <a:pt x="629" y="113"/>
                      <a:pt x="1" y="882"/>
                      <a:pt x="219" y="1741"/>
                    </a:cubicBezTo>
                    <a:cubicBezTo>
                      <a:pt x="435" y="2579"/>
                      <a:pt x="1418" y="3253"/>
                      <a:pt x="2483" y="3253"/>
                    </a:cubicBezTo>
                    <a:cubicBezTo>
                      <a:pt x="2493" y="3253"/>
                      <a:pt x="2503" y="3253"/>
                      <a:pt x="2513" y="3253"/>
                    </a:cubicBezTo>
                    <a:cubicBezTo>
                      <a:pt x="3640" y="3240"/>
                      <a:pt x="4409" y="2471"/>
                      <a:pt x="4166" y="1523"/>
                    </a:cubicBezTo>
                    <a:cubicBezTo>
                      <a:pt x="3950" y="650"/>
                      <a:pt x="2943" y="1"/>
                      <a:pt x="1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3"/>
              <p:cNvSpPr/>
              <p:nvPr/>
            </p:nvSpPr>
            <p:spPr>
              <a:xfrm>
                <a:off x="-227097" y="-2114293"/>
                <a:ext cx="203974" cy="155316"/>
              </a:xfrm>
              <a:custGeom>
                <a:avLst/>
                <a:gdLst/>
                <a:ahLst/>
                <a:cxnLst/>
                <a:rect l="l" t="t" r="r" b="b"/>
                <a:pathLst>
                  <a:path w="4410" h="3358" fill="none" extrusionOk="0">
                    <a:moveTo>
                      <a:pt x="4166" y="1615"/>
                    </a:moveTo>
                    <a:cubicBezTo>
                      <a:pt x="4409" y="2563"/>
                      <a:pt x="3640" y="3332"/>
                      <a:pt x="2513" y="3345"/>
                    </a:cubicBezTo>
                    <a:cubicBezTo>
                      <a:pt x="1436" y="3358"/>
                      <a:pt x="437" y="2679"/>
                      <a:pt x="219" y="1833"/>
                    </a:cubicBezTo>
                    <a:cubicBezTo>
                      <a:pt x="1" y="974"/>
                      <a:pt x="629" y="205"/>
                      <a:pt x="1680" y="103"/>
                    </a:cubicBezTo>
                    <a:cubicBezTo>
                      <a:pt x="2794" y="0"/>
                      <a:pt x="3935" y="680"/>
                      <a:pt x="4166" y="1615"/>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 name="Google Shape;209;p3"/>
            <p:cNvGrpSpPr/>
            <p:nvPr/>
          </p:nvGrpSpPr>
          <p:grpSpPr>
            <a:xfrm>
              <a:off x="4663302" y="-2165865"/>
              <a:ext cx="606970" cy="811455"/>
              <a:chOff x="4663302" y="-2165865"/>
              <a:chExt cx="606970" cy="811455"/>
            </a:xfrm>
          </p:grpSpPr>
          <p:sp>
            <p:nvSpPr>
              <p:cNvPr id="210" name="Google Shape;210;p3"/>
              <p:cNvSpPr/>
              <p:nvPr/>
            </p:nvSpPr>
            <p:spPr>
              <a:xfrm>
                <a:off x="4663302" y="-1698529"/>
                <a:ext cx="199163" cy="149349"/>
              </a:xfrm>
              <a:custGeom>
                <a:avLst/>
                <a:gdLst/>
                <a:ahLst/>
                <a:cxnLst/>
                <a:rect l="l" t="t" r="r" b="b"/>
                <a:pathLst>
                  <a:path w="4306" h="3229" extrusionOk="0">
                    <a:moveTo>
                      <a:pt x="2409" y="1"/>
                    </a:moveTo>
                    <a:cubicBezTo>
                      <a:pt x="2176" y="1"/>
                      <a:pt x="1934" y="36"/>
                      <a:pt x="1692" y="110"/>
                    </a:cubicBezTo>
                    <a:cubicBezTo>
                      <a:pt x="641" y="430"/>
                      <a:pt x="0" y="1365"/>
                      <a:pt x="256" y="2198"/>
                    </a:cubicBezTo>
                    <a:cubicBezTo>
                      <a:pt x="454" y="2832"/>
                      <a:pt x="1126" y="3228"/>
                      <a:pt x="1906" y="3228"/>
                    </a:cubicBezTo>
                    <a:cubicBezTo>
                      <a:pt x="2136" y="3228"/>
                      <a:pt x="2375" y="3194"/>
                      <a:pt x="2614" y="3121"/>
                    </a:cubicBezTo>
                    <a:cubicBezTo>
                      <a:pt x="3665" y="2801"/>
                      <a:pt x="4306" y="1865"/>
                      <a:pt x="4050" y="1032"/>
                    </a:cubicBezTo>
                    <a:cubicBezTo>
                      <a:pt x="3852" y="391"/>
                      <a:pt x="3185" y="1"/>
                      <a:pt x="24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3"/>
              <p:cNvSpPr/>
              <p:nvPr/>
            </p:nvSpPr>
            <p:spPr>
              <a:xfrm>
                <a:off x="4663302" y="-1708289"/>
                <a:ext cx="199163" cy="168960"/>
              </a:xfrm>
              <a:custGeom>
                <a:avLst/>
                <a:gdLst/>
                <a:ahLst/>
                <a:cxnLst/>
                <a:rect l="l" t="t" r="r" b="b"/>
                <a:pathLst>
                  <a:path w="4306" h="3653" fill="none" extrusionOk="0">
                    <a:moveTo>
                      <a:pt x="4050" y="1243"/>
                    </a:moveTo>
                    <a:cubicBezTo>
                      <a:pt x="4306" y="2076"/>
                      <a:pt x="3665" y="3012"/>
                      <a:pt x="2614" y="3332"/>
                    </a:cubicBezTo>
                    <a:cubicBezTo>
                      <a:pt x="1564" y="3652"/>
                      <a:pt x="513" y="3229"/>
                      <a:pt x="256" y="2409"/>
                    </a:cubicBezTo>
                    <a:cubicBezTo>
                      <a:pt x="0" y="1576"/>
                      <a:pt x="641" y="641"/>
                      <a:pt x="1692" y="321"/>
                    </a:cubicBezTo>
                    <a:cubicBezTo>
                      <a:pt x="2742" y="0"/>
                      <a:pt x="3793" y="410"/>
                      <a:pt x="4050" y="1243"/>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3"/>
              <p:cNvSpPr/>
              <p:nvPr/>
            </p:nvSpPr>
            <p:spPr>
              <a:xfrm>
                <a:off x="5071062" y="-1513010"/>
                <a:ext cx="199210" cy="148794"/>
              </a:xfrm>
              <a:custGeom>
                <a:avLst/>
                <a:gdLst/>
                <a:ahLst/>
                <a:cxnLst/>
                <a:rect l="l" t="t" r="r" b="b"/>
                <a:pathLst>
                  <a:path w="4307" h="3217" extrusionOk="0">
                    <a:moveTo>
                      <a:pt x="2410" y="1"/>
                    </a:moveTo>
                    <a:cubicBezTo>
                      <a:pt x="2177" y="1"/>
                      <a:pt x="1934" y="36"/>
                      <a:pt x="1692" y="109"/>
                    </a:cubicBezTo>
                    <a:cubicBezTo>
                      <a:pt x="654" y="430"/>
                      <a:pt x="1" y="1365"/>
                      <a:pt x="257" y="2185"/>
                    </a:cubicBezTo>
                    <a:cubicBezTo>
                      <a:pt x="454" y="2826"/>
                      <a:pt x="1122" y="3217"/>
                      <a:pt x="1898" y="3217"/>
                    </a:cubicBezTo>
                    <a:cubicBezTo>
                      <a:pt x="2130" y="3217"/>
                      <a:pt x="2372" y="3182"/>
                      <a:pt x="2615" y="3108"/>
                    </a:cubicBezTo>
                    <a:cubicBezTo>
                      <a:pt x="3665" y="2788"/>
                      <a:pt x="4306" y="1852"/>
                      <a:pt x="4050" y="1032"/>
                    </a:cubicBezTo>
                    <a:cubicBezTo>
                      <a:pt x="3863" y="391"/>
                      <a:pt x="3190" y="1"/>
                      <a:pt x="2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3"/>
              <p:cNvSpPr/>
              <p:nvPr/>
            </p:nvSpPr>
            <p:spPr>
              <a:xfrm>
                <a:off x="5071062" y="-1522770"/>
                <a:ext cx="199210" cy="168359"/>
              </a:xfrm>
              <a:custGeom>
                <a:avLst/>
                <a:gdLst/>
                <a:ahLst/>
                <a:cxnLst/>
                <a:rect l="l" t="t" r="r" b="b"/>
                <a:pathLst>
                  <a:path w="4307" h="3640" fill="none" extrusionOk="0">
                    <a:moveTo>
                      <a:pt x="4050" y="1243"/>
                    </a:moveTo>
                    <a:cubicBezTo>
                      <a:pt x="4306" y="2063"/>
                      <a:pt x="3665" y="2999"/>
                      <a:pt x="2615" y="3319"/>
                    </a:cubicBezTo>
                    <a:cubicBezTo>
                      <a:pt x="1564" y="3639"/>
                      <a:pt x="513" y="3229"/>
                      <a:pt x="257" y="2396"/>
                    </a:cubicBezTo>
                    <a:cubicBezTo>
                      <a:pt x="1" y="1576"/>
                      <a:pt x="654" y="641"/>
                      <a:pt x="1692" y="320"/>
                    </a:cubicBezTo>
                    <a:cubicBezTo>
                      <a:pt x="2743" y="0"/>
                      <a:pt x="3806" y="410"/>
                      <a:pt x="4050" y="1243"/>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3"/>
              <p:cNvSpPr/>
              <p:nvPr/>
            </p:nvSpPr>
            <p:spPr>
              <a:xfrm>
                <a:off x="4852936" y="-2165865"/>
                <a:ext cx="408410" cy="717191"/>
              </a:xfrm>
              <a:custGeom>
                <a:avLst/>
                <a:gdLst/>
                <a:ahLst/>
                <a:cxnLst/>
                <a:rect l="l" t="t" r="r" b="b"/>
                <a:pathLst>
                  <a:path w="8830" h="15506" fill="none" extrusionOk="0">
                    <a:moveTo>
                      <a:pt x="1" y="11508"/>
                    </a:moveTo>
                    <a:lnTo>
                      <a:pt x="90" y="1"/>
                    </a:lnTo>
                    <a:lnTo>
                      <a:pt x="8420" y="4088"/>
                    </a:lnTo>
                    <a:lnTo>
                      <a:pt x="8830" y="1550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3"/>
              <p:cNvSpPr/>
              <p:nvPr/>
            </p:nvSpPr>
            <p:spPr>
              <a:xfrm>
                <a:off x="4856498" y="-2055044"/>
                <a:ext cx="390649" cy="199811"/>
              </a:xfrm>
              <a:custGeom>
                <a:avLst/>
                <a:gdLst/>
                <a:ahLst/>
                <a:cxnLst/>
                <a:rect l="l" t="t" r="r" b="b"/>
                <a:pathLst>
                  <a:path w="8446" h="4320" fill="none" extrusionOk="0">
                    <a:moveTo>
                      <a:pt x="1" y="1"/>
                    </a:moveTo>
                    <a:lnTo>
                      <a:pt x="8445" y="4319"/>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 name="Google Shape;216;p3"/>
            <p:cNvGrpSpPr/>
            <p:nvPr/>
          </p:nvGrpSpPr>
          <p:grpSpPr>
            <a:xfrm>
              <a:off x="6178204" y="-1653757"/>
              <a:ext cx="615296" cy="724916"/>
              <a:chOff x="6178204" y="-1653757"/>
              <a:chExt cx="615296" cy="724916"/>
            </a:xfrm>
          </p:grpSpPr>
          <p:sp>
            <p:nvSpPr>
              <p:cNvPr id="217" name="Google Shape;217;p3"/>
              <p:cNvSpPr/>
              <p:nvPr/>
            </p:nvSpPr>
            <p:spPr>
              <a:xfrm>
                <a:off x="6178204" y="-1165607"/>
                <a:ext cx="201568" cy="165214"/>
              </a:xfrm>
              <a:custGeom>
                <a:avLst/>
                <a:gdLst/>
                <a:ahLst/>
                <a:cxnLst/>
                <a:rect l="l" t="t" r="r" b="b"/>
                <a:pathLst>
                  <a:path w="4358" h="3572" extrusionOk="0">
                    <a:moveTo>
                      <a:pt x="3066" y="1"/>
                    </a:moveTo>
                    <a:cubicBezTo>
                      <a:pt x="2660" y="1"/>
                      <a:pt x="2181" y="141"/>
                      <a:pt x="1705" y="428"/>
                    </a:cubicBezTo>
                    <a:cubicBezTo>
                      <a:pt x="655" y="1069"/>
                      <a:pt x="1" y="2196"/>
                      <a:pt x="257" y="2940"/>
                    </a:cubicBezTo>
                    <a:cubicBezTo>
                      <a:pt x="399" y="3357"/>
                      <a:pt x="787" y="3572"/>
                      <a:pt x="1286" y="3572"/>
                    </a:cubicBezTo>
                    <a:cubicBezTo>
                      <a:pt x="1689" y="3572"/>
                      <a:pt x="2165" y="3431"/>
                      <a:pt x="2641" y="3145"/>
                    </a:cubicBezTo>
                    <a:cubicBezTo>
                      <a:pt x="3704" y="2517"/>
                      <a:pt x="4358" y="1389"/>
                      <a:pt x="4102" y="633"/>
                    </a:cubicBezTo>
                    <a:cubicBezTo>
                      <a:pt x="3960" y="215"/>
                      <a:pt x="3568" y="1"/>
                      <a:pt x="3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3"/>
              <p:cNvSpPr/>
              <p:nvPr/>
            </p:nvSpPr>
            <p:spPr>
              <a:xfrm>
                <a:off x="6178204" y="-1175459"/>
                <a:ext cx="201568" cy="184964"/>
              </a:xfrm>
              <a:custGeom>
                <a:avLst/>
                <a:gdLst/>
                <a:ahLst/>
                <a:cxnLst/>
                <a:rect l="l" t="t" r="r" b="b"/>
                <a:pathLst>
                  <a:path w="4358" h="3999" fill="none" extrusionOk="0">
                    <a:moveTo>
                      <a:pt x="4102" y="846"/>
                    </a:moveTo>
                    <a:cubicBezTo>
                      <a:pt x="4358" y="1602"/>
                      <a:pt x="3704" y="2730"/>
                      <a:pt x="2641" y="3358"/>
                    </a:cubicBezTo>
                    <a:cubicBezTo>
                      <a:pt x="1577" y="3998"/>
                      <a:pt x="514" y="3909"/>
                      <a:pt x="257" y="3153"/>
                    </a:cubicBezTo>
                    <a:cubicBezTo>
                      <a:pt x="1" y="2409"/>
                      <a:pt x="655" y="1282"/>
                      <a:pt x="1705" y="641"/>
                    </a:cubicBezTo>
                    <a:cubicBezTo>
                      <a:pt x="2769" y="0"/>
                      <a:pt x="3845" y="90"/>
                      <a:pt x="4102" y="84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3"/>
              <p:cNvSpPr/>
              <p:nvPr/>
            </p:nvSpPr>
            <p:spPr>
              <a:xfrm>
                <a:off x="6591330" y="-1103953"/>
                <a:ext cx="202170" cy="165214"/>
              </a:xfrm>
              <a:custGeom>
                <a:avLst/>
                <a:gdLst/>
                <a:ahLst/>
                <a:cxnLst/>
                <a:rect l="l" t="t" r="r" b="b"/>
                <a:pathLst>
                  <a:path w="4371" h="3572" extrusionOk="0">
                    <a:moveTo>
                      <a:pt x="3073" y="1"/>
                    </a:moveTo>
                    <a:cubicBezTo>
                      <a:pt x="2669" y="1"/>
                      <a:pt x="2194" y="141"/>
                      <a:pt x="1718" y="428"/>
                    </a:cubicBezTo>
                    <a:cubicBezTo>
                      <a:pt x="654" y="1056"/>
                      <a:pt x="1" y="2196"/>
                      <a:pt x="257" y="2939"/>
                    </a:cubicBezTo>
                    <a:cubicBezTo>
                      <a:pt x="399" y="3357"/>
                      <a:pt x="791" y="3571"/>
                      <a:pt x="1293" y="3571"/>
                    </a:cubicBezTo>
                    <a:cubicBezTo>
                      <a:pt x="1699" y="3571"/>
                      <a:pt x="2177" y="3431"/>
                      <a:pt x="2653" y="3144"/>
                    </a:cubicBezTo>
                    <a:cubicBezTo>
                      <a:pt x="3717" y="2504"/>
                      <a:pt x="4370" y="1376"/>
                      <a:pt x="4101" y="633"/>
                    </a:cubicBezTo>
                    <a:cubicBezTo>
                      <a:pt x="3960" y="215"/>
                      <a:pt x="3571" y="1"/>
                      <a:pt x="3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3"/>
              <p:cNvSpPr/>
              <p:nvPr/>
            </p:nvSpPr>
            <p:spPr>
              <a:xfrm>
                <a:off x="6591330" y="-1113805"/>
                <a:ext cx="202170" cy="184964"/>
              </a:xfrm>
              <a:custGeom>
                <a:avLst/>
                <a:gdLst/>
                <a:ahLst/>
                <a:cxnLst/>
                <a:rect l="l" t="t" r="r" b="b"/>
                <a:pathLst>
                  <a:path w="4371" h="3999" fill="none" extrusionOk="0">
                    <a:moveTo>
                      <a:pt x="4101" y="846"/>
                    </a:moveTo>
                    <a:cubicBezTo>
                      <a:pt x="4370" y="1589"/>
                      <a:pt x="3717" y="2717"/>
                      <a:pt x="2653" y="3357"/>
                    </a:cubicBezTo>
                    <a:cubicBezTo>
                      <a:pt x="1590" y="3998"/>
                      <a:pt x="513" y="3908"/>
                      <a:pt x="257" y="3152"/>
                    </a:cubicBezTo>
                    <a:cubicBezTo>
                      <a:pt x="1" y="2409"/>
                      <a:pt x="654" y="1269"/>
                      <a:pt x="1718" y="641"/>
                    </a:cubicBezTo>
                    <a:cubicBezTo>
                      <a:pt x="2781" y="0"/>
                      <a:pt x="3845" y="90"/>
                      <a:pt x="4101" y="84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3"/>
              <p:cNvSpPr/>
              <p:nvPr/>
            </p:nvSpPr>
            <p:spPr>
              <a:xfrm>
                <a:off x="6370244" y="-1653757"/>
                <a:ext cx="413775" cy="594483"/>
              </a:xfrm>
              <a:custGeom>
                <a:avLst/>
                <a:gdLst/>
                <a:ahLst/>
                <a:cxnLst/>
                <a:rect l="l" t="t" r="r" b="b"/>
                <a:pathLst>
                  <a:path w="8946" h="12853" fill="none" extrusionOk="0">
                    <a:moveTo>
                      <a:pt x="1" y="11546"/>
                    </a:moveTo>
                    <a:lnTo>
                      <a:pt x="91" y="0"/>
                    </a:lnTo>
                    <a:lnTo>
                      <a:pt x="8535" y="1563"/>
                    </a:lnTo>
                    <a:lnTo>
                      <a:pt x="8945" y="12853"/>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3"/>
              <p:cNvSpPr/>
              <p:nvPr/>
            </p:nvSpPr>
            <p:spPr>
              <a:xfrm>
                <a:off x="6373805" y="-1542334"/>
                <a:ext cx="395366" cy="81219"/>
              </a:xfrm>
              <a:custGeom>
                <a:avLst/>
                <a:gdLst/>
                <a:ahLst/>
                <a:cxnLst/>
                <a:rect l="l" t="t" r="r" b="b"/>
                <a:pathLst>
                  <a:path w="8548" h="1756" fill="none" extrusionOk="0">
                    <a:moveTo>
                      <a:pt x="1" y="0"/>
                    </a:moveTo>
                    <a:lnTo>
                      <a:pt x="8548" y="1756"/>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 name="Google Shape;223;p3"/>
            <p:cNvGrpSpPr/>
            <p:nvPr/>
          </p:nvGrpSpPr>
          <p:grpSpPr>
            <a:xfrm>
              <a:off x="3468974" y="-880877"/>
              <a:ext cx="441017" cy="569600"/>
              <a:chOff x="3468974" y="-880877"/>
              <a:chExt cx="441017" cy="569600"/>
            </a:xfrm>
          </p:grpSpPr>
          <p:sp>
            <p:nvSpPr>
              <p:cNvPr id="224" name="Google Shape;224;p3"/>
              <p:cNvSpPr/>
              <p:nvPr/>
            </p:nvSpPr>
            <p:spPr>
              <a:xfrm>
                <a:off x="3468974" y="-622186"/>
                <a:ext cx="124558" cy="95465"/>
              </a:xfrm>
              <a:custGeom>
                <a:avLst/>
                <a:gdLst/>
                <a:ahLst/>
                <a:cxnLst/>
                <a:rect l="l" t="t" r="r" b="b"/>
                <a:pathLst>
                  <a:path w="2693" h="2064" extrusionOk="0">
                    <a:moveTo>
                      <a:pt x="1289" y="0"/>
                    </a:moveTo>
                    <a:cubicBezTo>
                      <a:pt x="635" y="0"/>
                      <a:pt x="88" y="392"/>
                      <a:pt x="52" y="917"/>
                    </a:cubicBezTo>
                    <a:cubicBezTo>
                      <a:pt x="1" y="1481"/>
                      <a:pt x="539" y="1993"/>
                      <a:pt x="1257" y="2057"/>
                    </a:cubicBezTo>
                    <a:cubicBezTo>
                      <a:pt x="1306" y="2062"/>
                      <a:pt x="1356" y="2064"/>
                      <a:pt x="1404" y="2064"/>
                    </a:cubicBezTo>
                    <a:cubicBezTo>
                      <a:pt x="2057" y="2064"/>
                      <a:pt x="2593" y="1672"/>
                      <a:pt x="2641" y="1147"/>
                    </a:cubicBezTo>
                    <a:cubicBezTo>
                      <a:pt x="2692" y="571"/>
                      <a:pt x="2154" y="58"/>
                      <a:pt x="1436" y="7"/>
                    </a:cubicBezTo>
                    <a:cubicBezTo>
                      <a:pt x="1387" y="3"/>
                      <a:pt x="1337" y="0"/>
                      <a:pt x="1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3"/>
              <p:cNvSpPr/>
              <p:nvPr/>
            </p:nvSpPr>
            <p:spPr>
              <a:xfrm>
                <a:off x="3468974" y="-624869"/>
                <a:ext cx="124558" cy="100830"/>
              </a:xfrm>
              <a:custGeom>
                <a:avLst/>
                <a:gdLst/>
                <a:ahLst/>
                <a:cxnLst/>
                <a:rect l="l" t="t" r="r" b="b"/>
                <a:pathLst>
                  <a:path w="2693" h="2180" fill="none" extrusionOk="0">
                    <a:moveTo>
                      <a:pt x="2641" y="1205"/>
                    </a:moveTo>
                    <a:cubicBezTo>
                      <a:pt x="2590" y="1769"/>
                      <a:pt x="1974" y="2179"/>
                      <a:pt x="1257" y="2115"/>
                    </a:cubicBezTo>
                    <a:cubicBezTo>
                      <a:pt x="539" y="2051"/>
                      <a:pt x="1" y="1539"/>
                      <a:pt x="52" y="975"/>
                    </a:cubicBezTo>
                    <a:cubicBezTo>
                      <a:pt x="91" y="411"/>
                      <a:pt x="719" y="1"/>
                      <a:pt x="1436" y="65"/>
                    </a:cubicBezTo>
                    <a:cubicBezTo>
                      <a:pt x="2154" y="116"/>
                      <a:pt x="2692" y="629"/>
                      <a:pt x="2641" y="1205"/>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3"/>
              <p:cNvSpPr/>
              <p:nvPr/>
            </p:nvSpPr>
            <p:spPr>
              <a:xfrm>
                <a:off x="3671096" y="-409424"/>
                <a:ext cx="124512" cy="95974"/>
              </a:xfrm>
              <a:custGeom>
                <a:avLst/>
                <a:gdLst/>
                <a:ahLst/>
                <a:cxnLst/>
                <a:rect l="l" t="t" r="r" b="b"/>
                <a:pathLst>
                  <a:path w="2692" h="2075" extrusionOk="0">
                    <a:moveTo>
                      <a:pt x="1289" y="1"/>
                    </a:moveTo>
                    <a:cubicBezTo>
                      <a:pt x="636" y="1"/>
                      <a:pt x="100" y="393"/>
                      <a:pt x="52" y="930"/>
                    </a:cubicBezTo>
                    <a:cubicBezTo>
                      <a:pt x="1" y="1494"/>
                      <a:pt x="539" y="2006"/>
                      <a:pt x="1257" y="2070"/>
                    </a:cubicBezTo>
                    <a:cubicBezTo>
                      <a:pt x="1298" y="2073"/>
                      <a:pt x="1340" y="2075"/>
                      <a:pt x="1381" y="2075"/>
                    </a:cubicBezTo>
                    <a:cubicBezTo>
                      <a:pt x="2045" y="2075"/>
                      <a:pt x="2605" y="1691"/>
                      <a:pt x="2653" y="1148"/>
                    </a:cubicBezTo>
                    <a:cubicBezTo>
                      <a:pt x="2692" y="584"/>
                      <a:pt x="2154" y="71"/>
                      <a:pt x="1436" y="7"/>
                    </a:cubicBezTo>
                    <a:cubicBezTo>
                      <a:pt x="1386" y="3"/>
                      <a:pt x="1337" y="1"/>
                      <a:pt x="1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3"/>
              <p:cNvSpPr/>
              <p:nvPr/>
            </p:nvSpPr>
            <p:spPr>
              <a:xfrm>
                <a:off x="3671096" y="-412061"/>
                <a:ext cx="124512" cy="100784"/>
              </a:xfrm>
              <a:custGeom>
                <a:avLst/>
                <a:gdLst/>
                <a:ahLst/>
                <a:cxnLst/>
                <a:rect l="l" t="t" r="r" b="b"/>
                <a:pathLst>
                  <a:path w="2692" h="2179" fill="none" extrusionOk="0">
                    <a:moveTo>
                      <a:pt x="2653" y="1205"/>
                    </a:moveTo>
                    <a:cubicBezTo>
                      <a:pt x="2602" y="1781"/>
                      <a:pt x="1974" y="2179"/>
                      <a:pt x="1257" y="2127"/>
                    </a:cubicBezTo>
                    <a:cubicBezTo>
                      <a:pt x="539" y="2063"/>
                      <a:pt x="1" y="1551"/>
                      <a:pt x="52" y="987"/>
                    </a:cubicBezTo>
                    <a:cubicBezTo>
                      <a:pt x="103" y="410"/>
                      <a:pt x="718" y="0"/>
                      <a:pt x="1436" y="64"/>
                    </a:cubicBezTo>
                    <a:cubicBezTo>
                      <a:pt x="2154" y="128"/>
                      <a:pt x="2692" y="641"/>
                      <a:pt x="2653" y="1205"/>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3"/>
              <p:cNvSpPr/>
              <p:nvPr/>
            </p:nvSpPr>
            <p:spPr>
              <a:xfrm>
                <a:off x="3588120" y="-880877"/>
                <a:ext cx="321871" cy="535835"/>
              </a:xfrm>
              <a:custGeom>
                <a:avLst/>
                <a:gdLst/>
                <a:ahLst/>
                <a:cxnLst/>
                <a:rect l="l" t="t" r="r" b="b"/>
                <a:pathLst>
                  <a:path w="6959" h="11585" fill="none" extrusionOk="0">
                    <a:moveTo>
                      <a:pt x="1" y="6984"/>
                    </a:moveTo>
                    <a:lnTo>
                      <a:pt x="2897" y="0"/>
                    </a:lnTo>
                    <a:lnTo>
                      <a:pt x="6959" y="4536"/>
                    </a:lnTo>
                    <a:lnTo>
                      <a:pt x="4383" y="11584"/>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3"/>
              <p:cNvSpPr/>
              <p:nvPr/>
            </p:nvSpPr>
            <p:spPr>
              <a:xfrm>
                <a:off x="3694223" y="-813348"/>
                <a:ext cx="187924" cy="216970"/>
              </a:xfrm>
              <a:custGeom>
                <a:avLst/>
                <a:gdLst/>
                <a:ahLst/>
                <a:cxnLst/>
                <a:rect l="l" t="t" r="r" b="b"/>
                <a:pathLst>
                  <a:path w="4063" h="4691" fill="none" extrusionOk="0">
                    <a:moveTo>
                      <a:pt x="0" y="1"/>
                    </a:moveTo>
                    <a:lnTo>
                      <a:pt x="4063" y="4691"/>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 name="Google Shape;230;p3"/>
            <p:cNvGrpSpPr/>
            <p:nvPr/>
          </p:nvGrpSpPr>
          <p:grpSpPr>
            <a:xfrm>
              <a:off x="6221496" y="-2494212"/>
              <a:ext cx="441017" cy="569600"/>
              <a:chOff x="6221496" y="-2494212"/>
              <a:chExt cx="441017" cy="569600"/>
            </a:xfrm>
          </p:grpSpPr>
          <p:sp>
            <p:nvSpPr>
              <p:cNvPr id="231" name="Google Shape;231;p3"/>
              <p:cNvSpPr/>
              <p:nvPr/>
            </p:nvSpPr>
            <p:spPr>
              <a:xfrm>
                <a:off x="6221496" y="-2236123"/>
                <a:ext cx="124512" cy="96113"/>
              </a:xfrm>
              <a:custGeom>
                <a:avLst/>
                <a:gdLst/>
                <a:ahLst/>
                <a:cxnLst/>
                <a:rect l="l" t="t" r="r" b="b"/>
                <a:pathLst>
                  <a:path w="2692" h="2078" extrusionOk="0">
                    <a:moveTo>
                      <a:pt x="1288" y="1"/>
                    </a:moveTo>
                    <a:cubicBezTo>
                      <a:pt x="636" y="1"/>
                      <a:pt x="99" y="393"/>
                      <a:pt x="52" y="930"/>
                    </a:cubicBezTo>
                    <a:cubicBezTo>
                      <a:pt x="0" y="1494"/>
                      <a:pt x="539" y="2006"/>
                      <a:pt x="1256" y="2071"/>
                    </a:cubicBezTo>
                    <a:cubicBezTo>
                      <a:pt x="1306" y="2075"/>
                      <a:pt x="1355" y="2077"/>
                      <a:pt x="1404" y="2077"/>
                    </a:cubicBezTo>
                    <a:cubicBezTo>
                      <a:pt x="2058" y="2077"/>
                      <a:pt x="2604" y="1685"/>
                      <a:pt x="2640" y="1148"/>
                    </a:cubicBezTo>
                    <a:cubicBezTo>
                      <a:pt x="2691" y="584"/>
                      <a:pt x="2153" y="71"/>
                      <a:pt x="1436" y="7"/>
                    </a:cubicBezTo>
                    <a:cubicBezTo>
                      <a:pt x="1386" y="3"/>
                      <a:pt x="1337" y="1"/>
                      <a:pt x="12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3"/>
              <p:cNvSpPr/>
              <p:nvPr/>
            </p:nvSpPr>
            <p:spPr>
              <a:xfrm>
                <a:off x="6221496" y="-2238759"/>
                <a:ext cx="124512" cy="101385"/>
              </a:xfrm>
              <a:custGeom>
                <a:avLst/>
                <a:gdLst/>
                <a:ahLst/>
                <a:cxnLst/>
                <a:rect l="l" t="t" r="r" b="b"/>
                <a:pathLst>
                  <a:path w="2692" h="2192" fill="none" extrusionOk="0">
                    <a:moveTo>
                      <a:pt x="2640" y="1205"/>
                    </a:moveTo>
                    <a:cubicBezTo>
                      <a:pt x="2602" y="1782"/>
                      <a:pt x="1974" y="2192"/>
                      <a:pt x="1256" y="2128"/>
                    </a:cubicBezTo>
                    <a:cubicBezTo>
                      <a:pt x="539" y="2063"/>
                      <a:pt x="0" y="1551"/>
                      <a:pt x="52" y="987"/>
                    </a:cubicBezTo>
                    <a:cubicBezTo>
                      <a:pt x="103" y="410"/>
                      <a:pt x="718" y="0"/>
                      <a:pt x="1436" y="64"/>
                    </a:cubicBezTo>
                    <a:cubicBezTo>
                      <a:pt x="2153" y="128"/>
                      <a:pt x="2691" y="641"/>
                      <a:pt x="2640" y="1205"/>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3"/>
              <p:cNvSpPr/>
              <p:nvPr/>
            </p:nvSpPr>
            <p:spPr>
              <a:xfrm>
                <a:off x="6424174" y="-2022760"/>
                <a:ext cx="124512" cy="95511"/>
              </a:xfrm>
              <a:custGeom>
                <a:avLst/>
                <a:gdLst/>
                <a:ahLst/>
                <a:cxnLst/>
                <a:rect l="l" t="t" r="r" b="b"/>
                <a:pathLst>
                  <a:path w="2692" h="2065" extrusionOk="0">
                    <a:moveTo>
                      <a:pt x="1289" y="1"/>
                    </a:moveTo>
                    <a:cubicBezTo>
                      <a:pt x="634" y="1"/>
                      <a:pt x="87" y="393"/>
                      <a:pt x="39" y="917"/>
                    </a:cubicBezTo>
                    <a:cubicBezTo>
                      <a:pt x="1" y="1494"/>
                      <a:pt x="539" y="1994"/>
                      <a:pt x="1257" y="2058"/>
                    </a:cubicBezTo>
                    <a:cubicBezTo>
                      <a:pt x="1306" y="2062"/>
                      <a:pt x="1356" y="2064"/>
                      <a:pt x="1404" y="2064"/>
                    </a:cubicBezTo>
                    <a:cubicBezTo>
                      <a:pt x="2057" y="2064"/>
                      <a:pt x="2593" y="1673"/>
                      <a:pt x="2641" y="1148"/>
                    </a:cubicBezTo>
                    <a:cubicBezTo>
                      <a:pt x="2692" y="584"/>
                      <a:pt x="2154" y="72"/>
                      <a:pt x="1436" y="8"/>
                    </a:cubicBezTo>
                    <a:cubicBezTo>
                      <a:pt x="1387" y="3"/>
                      <a:pt x="1337" y="1"/>
                      <a:pt x="1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3"/>
              <p:cNvSpPr/>
              <p:nvPr/>
            </p:nvSpPr>
            <p:spPr>
              <a:xfrm>
                <a:off x="6424174" y="-2025396"/>
                <a:ext cx="124512" cy="100784"/>
              </a:xfrm>
              <a:custGeom>
                <a:avLst/>
                <a:gdLst/>
                <a:ahLst/>
                <a:cxnLst/>
                <a:rect l="l" t="t" r="r" b="b"/>
                <a:pathLst>
                  <a:path w="2692" h="2179" fill="none" extrusionOk="0">
                    <a:moveTo>
                      <a:pt x="2641" y="1205"/>
                    </a:moveTo>
                    <a:cubicBezTo>
                      <a:pt x="2589" y="1769"/>
                      <a:pt x="1974" y="2179"/>
                      <a:pt x="1257" y="2115"/>
                    </a:cubicBezTo>
                    <a:cubicBezTo>
                      <a:pt x="539" y="2051"/>
                      <a:pt x="1" y="1551"/>
                      <a:pt x="39" y="974"/>
                    </a:cubicBezTo>
                    <a:cubicBezTo>
                      <a:pt x="91" y="411"/>
                      <a:pt x="719" y="1"/>
                      <a:pt x="1436" y="65"/>
                    </a:cubicBezTo>
                    <a:cubicBezTo>
                      <a:pt x="2154" y="129"/>
                      <a:pt x="2692" y="641"/>
                      <a:pt x="2641" y="1205"/>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3"/>
              <p:cNvSpPr/>
              <p:nvPr/>
            </p:nvSpPr>
            <p:spPr>
              <a:xfrm>
                <a:off x="6341198" y="-2494212"/>
                <a:ext cx="321316" cy="535234"/>
              </a:xfrm>
              <a:custGeom>
                <a:avLst/>
                <a:gdLst/>
                <a:ahLst/>
                <a:cxnLst/>
                <a:rect l="l" t="t" r="r" b="b"/>
                <a:pathLst>
                  <a:path w="6947" h="11572" fill="none" extrusionOk="0">
                    <a:moveTo>
                      <a:pt x="1" y="6971"/>
                    </a:moveTo>
                    <a:lnTo>
                      <a:pt x="2884" y="0"/>
                    </a:lnTo>
                    <a:lnTo>
                      <a:pt x="6946" y="4537"/>
                    </a:lnTo>
                    <a:lnTo>
                      <a:pt x="4383" y="1157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3"/>
              <p:cNvSpPr/>
              <p:nvPr/>
            </p:nvSpPr>
            <p:spPr>
              <a:xfrm>
                <a:off x="6446699" y="-2427238"/>
                <a:ext cx="188525" cy="217572"/>
              </a:xfrm>
              <a:custGeom>
                <a:avLst/>
                <a:gdLst/>
                <a:ahLst/>
                <a:cxnLst/>
                <a:rect l="l" t="t" r="r" b="b"/>
                <a:pathLst>
                  <a:path w="4076" h="4704" fill="none" extrusionOk="0">
                    <a:moveTo>
                      <a:pt x="1" y="0"/>
                    </a:moveTo>
                    <a:lnTo>
                      <a:pt x="4076" y="4703"/>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7" name="Google Shape;237;p3"/>
            <p:cNvGrpSpPr/>
            <p:nvPr/>
          </p:nvGrpSpPr>
          <p:grpSpPr>
            <a:xfrm>
              <a:off x="3047014" y="-2155181"/>
              <a:ext cx="734998" cy="838697"/>
              <a:chOff x="3047014" y="-2155181"/>
              <a:chExt cx="734998" cy="838697"/>
            </a:xfrm>
          </p:grpSpPr>
          <p:sp>
            <p:nvSpPr>
              <p:cNvPr id="238" name="Google Shape;238;p3"/>
              <p:cNvSpPr/>
              <p:nvPr/>
            </p:nvSpPr>
            <p:spPr>
              <a:xfrm>
                <a:off x="3047014" y="-1493168"/>
                <a:ext cx="212206" cy="176685"/>
              </a:xfrm>
              <a:custGeom>
                <a:avLst/>
                <a:gdLst/>
                <a:ahLst/>
                <a:cxnLst/>
                <a:rect l="l" t="t" r="r" b="b"/>
                <a:pathLst>
                  <a:path w="4588" h="3820" fill="none" extrusionOk="0">
                    <a:moveTo>
                      <a:pt x="4331" y="1282"/>
                    </a:moveTo>
                    <a:cubicBezTo>
                      <a:pt x="4588" y="2154"/>
                      <a:pt x="3896" y="3128"/>
                      <a:pt x="2768" y="3474"/>
                    </a:cubicBezTo>
                    <a:cubicBezTo>
                      <a:pt x="1653" y="3820"/>
                      <a:pt x="525" y="3397"/>
                      <a:pt x="256" y="2538"/>
                    </a:cubicBezTo>
                    <a:cubicBezTo>
                      <a:pt x="0" y="1667"/>
                      <a:pt x="692" y="693"/>
                      <a:pt x="1820" y="347"/>
                    </a:cubicBezTo>
                    <a:cubicBezTo>
                      <a:pt x="2935" y="1"/>
                      <a:pt x="4062" y="424"/>
                      <a:pt x="4331" y="128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3"/>
              <p:cNvSpPr/>
              <p:nvPr/>
            </p:nvSpPr>
            <p:spPr>
              <a:xfrm>
                <a:off x="3510508" y="-1728131"/>
                <a:ext cx="212808" cy="155362"/>
              </a:xfrm>
              <a:custGeom>
                <a:avLst/>
                <a:gdLst/>
                <a:ahLst/>
                <a:cxnLst/>
                <a:rect l="l" t="t" r="r" b="b"/>
                <a:pathLst>
                  <a:path w="4601" h="3359" extrusionOk="0">
                    <a:moveTo>
                      <a:pt x="2610" y="1"/>
                    </a:moveTo>
                    <a:cubicBezTo>
                      <a:pt x="2355" y="1"/>
                      <a:pt x="2087" y="40"/>
                      <a:pt x="1820" y="122"/>
                    </a:cubicBezTo>
                    <a:cubicBezTo>
                      <a:pt x="705" y="468"/>
                      <a:pt x="0" y="1442"/>
                      <a:pt x="269" y="2300"/>
                    </a:cubicBezTo>
                    <a:cubicBezTo>
                      <a:pt x="474" y="2962"/>
                      <a:pt x="1167" y="3358"/>
                      <a:pt x="1982" y="3358"/>
                    </a:cubicBezTo>
                    <a:cubicBezTo>
                      <a:pt x="2240" y="3358"/>
                      <a:pt x="2510" y="3319"/>
                      <a:pt x="2781" y="3236"/>
                    </a:cubicBezTo>
                    <a:cubicBezTo>
                      <a:pt x="3908" y="2902"/>
                      <a:pt x="4600" y="1916"/>
                      <a:pt x="4331" y="1057"/>
                    </a:cubicBezTo>
                    <a:cubicBezTo>
                      <a:pt x="4136" y="402"/>
                      <a:pt x="3433" y="1"/>
                      <a:pt x="26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3"/>
              <p:cNvSpPr/>
              <p:nvPr/>
            </p:nvSpPr>
            <p:spPr>
              <a:xfrm>
                <a:off x="3510508" y="-1738538"/>
                <a:ext cx="212808" cy="176083"/>
              </a:xfrm>
              <a:custGeom>
                <a:avLst/>
                <a:gdLst/>
                <a:ahLst/>
                <a:cxnLst/>
                <a:rect l="l" t="t" r="r" b="b"/>
                <a:pathLst>
                  <a:path w="4601" h="3807" fill="none" extrusionOk="0">
                    <a:moveTo>
                      <a:pt x="4331" y="1282"/>
                    </a:moveTo>
                    <a:cubicBezTo>
                      <a:pt x="4600" y="2141"/>
                      <a:pt x="3908" y="3127"/>
                      <a:pt x="2781" y="3461"/>
                    </a:cubicBezTo>
                    <a:cubicBezTo>
                      <a:pt x="1653" y="3807"/>
                      <a:pt x="538" y="3396"/>
                      <a:pt x="269" y="2525"/>
                    </a:cubicBezTo>
                    <a:cubicBezTo>
                      <a:pt x="0" y="1667"/>
                      <a:pt x="705" y="693"/>
                      <a:pt x="1820" y="347"/>
                    </a:cubicBezTo>
                    <a:cubicBezTo>
                      <a:pt x="2947" y="1"/>
                      <a:pt x="4075" y="424"/>
                      <a:pt x="4331" y="128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3"/>
              <p:cNvSpPr/>
              <p:nvPr/>
            </p:nvSpPr>
            <p:spPr>
              <a:xfrm>
                <a:off x="3248535" y="-2155181"/>
                <a:ext cx="533476" cy="749799"/>
              </a:xfrm>
              <a:custGeom>
                <a:avLst/>
                <a:gdLst/>
                <a:ahLst/>
                <a:cxnLst/>
                <a:rect l="l" t="t" r="r" b="b"/>
                <a:pathLst>
                  <a:path w="11534" h="16211" fill="none" extrusionOk="0">
                    <a:moveTo>
                      <a:pt x="0" y="16210"/>
                    </a:moveTo>
                    <a:lnTo>
                      <a:pt x="1640" y="4857"/>
                    </a:lnTo>
                    <a:lnTo>
                      <a:pt x="11533" y="0"/>
                    </a:lnTo>
                    <a:lnTo>
                      <a:pt x="10047" y="10675"/>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3"/>
              <p:cNvSpPr/>
              <p:nvPr/>
            </p:nvSpPr>
            <p:spPr>
              <a:xfrm>
                <a:off x="3302465" y="-2007635"/>
                <a:ext cx="458779" cy="226498"/>
              </a:xfrm>
              <a:custGeom>
                <a:avLst/>
                <a:gdLst/>
                <a:ahLst/>
                <a:cxnLst/>
                <a:rect l="l" t="t" r="r" b="b"/>
                <a:pathLst>
                  <a:path w="9919" h="4897" fill="none" extrusionOk="0">
                    <a:moveTo>
                      <a:pt x="0" y="4896"/>
                    </a:moveTo>
                    <a:lnTo>
                      <a:pt x="9919" y="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3"/>
              <p:cNvSpPr/>
              <p:nvPr/>
            </p:nvSpPr>
            <p:spPr>
              <a:xfrm>
                <a:off x="3047014" y="-1482761"/>
                <a:ext cx="212206" cy="155871"/>
              </a:xfrm>
              <a:custGeom>
                <a:avLst/>
                <a:gdLst/>
                <a:ahLst/>
                <a:cxnLst/>
                <a:rect l="l" t="t" r="r" b="b"/>
                <a:pathLst>
                  <a:path w="4588" h="3370" extrusionOk="0">
                    <a:moveTo>
                      <a:pt x="2604" y="1"/>
                    </a:moveTo>
                    <a:cubicBezTo>
                      <a:pt x="2349" y="1"/>
                      <a:pt x="2084" y="40"/>
                      <a:pt x="1820" y="122"/>
                    </a:cubicBezTo>
                    <a:cubicBezTo>
                      <a:pt x="692" y="468"/>
                      <a:pt x="0" y="1442"/>
                      <a:pt x="256" y="2313"/>
                    </a:cubicBezTo>
                    <a:cubicBezTo>
                      <a:pt x="462" y="2968"/>
                      <a:pt x="1167" y="3369"/>
                      <a:pt x="1984" y="3369"/>
                    </a:cubicBezTo>
                    <a:cubicBezTo>
                      <a:pt x="2238" y="3369"/>
                      <a:pt x="2504" y="3331"/>
                      <a:pt x="2768" y="3249"/>
                    </a:cubicBezTo>
                    <a:cubicBezTo>
                      <a:pt x="3896" y="2903"/>
                      <a:pt x="4588" y="1929"/>
                      <a:pt x="4331" y="1057"/>
                    </a:cubicBezTo>
                    <a:cubicBezTo>
                      <a:pt x="4126" y="402"/>
                      <a:pt x="3421" y="1"/>
                      <a:pt x="2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44" name="Google Shape;244;p3"/>
          <p:cNvSpPr txBox="1">
            <a:spLocks noGrp="1"/>
          </p:cNvSpPr>
          <p:nvPr>
            <p:ph type="title"/>
          </p:nvPr>
        </p:nvSpPr>
        <p:spPr>
          <a:xfrm>
            <a:off x="960000" y="3562293"/>
            <a:ext cx="57976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45" name="Google Shape;245;p3"/>
          <p:cNvSpPr txBox="1">
            <a:spLocks noGrp="1"/>
          </p:cNvSpPr>
          <p:nvPr>
            <p:ph type="title" idx="2" hasCustomPrompt="1"/>
          </p:nvPr>
        </p:nvSpPr>
        <p:spPr>
          <a:xfrm>
            <a:off x="1043733" y="2448284"/>
            <a:ext cx="1478800" cy="9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6" name="Google Shape;246;p3"/>
          <p:cNvSpPr txBox="1">
            <a:spLocks noGrp="1"/>
          </p:cNvSpPr>
          <p:nvPr>
            <p:ph type="subTitle" idx="1"/>
          </p:nvPr>
        </p:nvSpPr>
        <p:spPr>
          <a:xfrm>
            <a:off x="960000" y="4541893"/>
            <a:ext cx="5797600" cy="47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547031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5"/>
        </a:solidFill>
        <a:effectLst/>
      </p:bgPr>
    </p:bg>
    <p:spTree>
      <p:nvGrpSpPr>
        <p:cNvPr id="1" name="Shape 398"/>
        <p:cNvGrpSpPr/>
        <p:nvPr/>
      </p:nvGrpSpPr>
      <p:grpSpPr>
        <a:xfrm>
          <a:off x="0" y="0"/>
          <a:ext cx="0" cy="0"/>
          <a:chOff x="0" y="0"/>
          <a:chExt cx="0" cy="0"/>
        </a:xfrm>
      </p:grpSpPr>
      <p:sp>
        <p:nvSpPr>
          <p:cNvPr id="399" name="Google Shape;399;p7"/>
          <p:cNvSpPr/>
          <p:nvPr/>
        </p:nvSpPr>
        <p:spPr>
          <a:xfrm>
            <a:off x="-75866" y="-320367"/>
            <a:ext cx="7297089" cy="2056784"/>
          </a:xfrm>
          <a:custGeom>
            <a:avLst/>
            <a:gdLst/>
            <a:ahLst/>
            <a:cxnLst/>
            <a:rect l="l" t="t" r="r" b="b"/>
            <a:pathLst>
              <a:path w="188393" h="72388" extrusionOk="0">
                <a:moveTo>
                  <a:pt x="0" y="0"/>
                </a:moveTo>
                <a:lnTo>
                  <a:pt x="0" y="38937"/>
                </a:lnTo>
                <a:cubicBezTo>
                  <a:pt x="2097" y="42463"/>
                  <a:pt x="4225" y="45958"/>
                  <a:pt x="6657" y="49241"/>
                </a:cubicBezTo>
                <a:cubicBezTo>
                  <a:pt x="13587" y="58785"/>
                  <a:pt x="23131" y="66749"/>
                  <a:pt x="34347" y="70366"/>
                </a:cubicBezTo>
                <a:cubicBezTo>
                  <a:pt x="38490" y="71698"/>
                  <a:pt x="42872" y="72387"/>
                  <a:pt x="47238" y="72387"/>
                </a:cubicBezTo>
                <a:cubicBezTo>
                  <a:pt x="54724" y="72387"/>
                  <a:pt x="62163" y="70361"/>
                  <a:pt x="68269" y="66080"/>
                </a:cubicBezTo>
                <a:cubicBezTo>
                  <a:pt x="75655" y="60882"/>
                  <a:pt x="80883" y="52706"/>
                  <a:pt x="89059" y="48906"/>
                </a:cubicBezTo>
                <a:cubicBezTo>
                  <a:pt x="93071" y="47034"/>
                  <a:pt x="97313" y="46399"/>
                  <a:pt x="101674" y="46399"/>
                </a:cubicBezTo>
                <a:cubicBezTo>
                  <a:pt x="107789" y="46399"/>
                  <a:pt x="114134" y="47647"/>
                  <a:pt x="120397" y="48481"/>
                </a:cubicBezTo>
                <a:cubicBezTo>
                  <a:pt x="122464" y="48755"/>
                  <a:pt x="124501" y="48998"/>
                  <a:pt x="126537" y="49119"/>
                </a:cubicBezTo>
                <a:cubicBezTo>
                  <a:pt x="127739" y="49198"/>
                  <a:pt x="128942" y="49236"/>
                  <a:pt x="130145" y="49236"/>
                </a:cubicBezTo>
                <a:cubicBezTo>
                  <a:pt x="148078" y="49236"/>
                  <a:pt x="165910" y="40630"/>
                  <a:pt x="176933" y="26444"/>
                </a:cubicBezTo>
                <a:cubicBezTo>
                  <a:pt x="182891" y="18754"/>
                  <a:pt x="186782" y="9575"/>
                  <a:pt x="18839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7"/>
          <p:cNvSpPr/>
          <p:nvPr/>
        </p:nvSpPr>
        <p:spPr>
          <a:xfrm>
            <a:off x="4134901" y="2534502"/>
            <a:ext cx="8730127" cy="4987188"/>
          </a:xfrm>
          <a:custGeom>
            <a:avLst/>
            <a:gdLst/>
            <a:ahLst/>
            <a:cxnLst/>
            <a:rect l="l" t="t" r="r" b="b"/>
            <a:pathLst>
              <a:path w="139000" h="98302" extrusionOk="0">
                <a:moveTo>
                  <a:pt x="127607" y="1"/>
                </a:moveTo>
                <a:cubicBezTo>
                  <a:pt x="126733" y="1"/>
                  <a:pt x="125859" y="31"/>
                  <a:pt x="124987" y="93"/>
                </a:cubicBezTo>
                <a:cubicBezTo>
                  <a:pt x="108574" y="1248"/>
                  <a:pt x="93771" y="12312"/>
                  <a:pt x="85929" y="26781"/>
                </a:cubicBezTo>
                <a:cubicBezTo>
                  <a:pt x="83163" y="31857"/>
                  <a:pt x="81005" y="37510"/>
                  <a:pt x="76597" y="41249"/>
                </a:cubicBezTo>
                <a:cubicBezTo>
                  <a:pt x="69211" y="47419"/>
                  <a:pt x="58451" y="46112"/>
                  <a:pt x="48907" y="47206"/>
                </a:cubicBezTo>
                <a:cubicBezTo>
                  <a:pt x="41581" y="47997"/>
                  <a:pt x="34560" y="50520"/>
                  <a:pt x="28268" y="54289"/>
                </a:cubicBezTo>
                <a:cubicBezTo>
                  <a:pt x="16353" y="61401"/>
                  <a:pt x="6961" y="73012"/>
                  <a:pt x="2614" y="86295"/>
                </a:cubicBezTo>
                <a:cubicBezTo>
                  <a:pt x="1338" y="90216"/>
                  <a:pt x="487" y="94228"/>
                  <a:pt x="0" y="98301"/>
                </a:cubicBezTo>
                <a:lnTo>
                  <a:pt x="139000" y="98301"/>
                </a:lnTo>
                <a:lnTo>
                  <a:pt x="139000" y="1735"/>
                </a:lnTo>
                <a:cubicBezTo>
                  <a:pt x="135309" y="595"/>
                  <a:pt x="131456" y="1"/>
                  <a:pt x="1276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1" name="Google Shape;401;p7"/>
          <p:cNvGrpSpPr/>
          <p:nvPr/>
        </p:nvGrpSpPr>
        <p:grpSpPr>
          <a:xfrm rot="-484597">
            <a:off x="8560995" y="-1376998"/>
            <a:ext cx="5852629" cy="3750519"/>
            <a:chOff x="5734826" y="-804276"/>
            <a:chExt cx="4389388" cy="2812835"/>
          </a:xfrm>
        </p:grpSpPr>
        <p:sp>
          <p:nvSpPr>
            <p:cNvPr id="402" name="Google Shape;402;p7"/>
            <p:cNvSpPr/>
            <p:nvPr/>
          </p:nvSpPr>
          <p:spPr>
            <a:xfrm rot="-4358582" flipH="1">
              <a:off x="7248663" y="-1224309"/>
              <a:ext cx="1241811" cy="3851447"/>
            </a:xfrm>
            <a:custGeom>
              <a:avLst/>
              <a:gdLst/>
              <a:ahLst/>
              <a:cxnLst/>
              <a:rect l="l" t="t" r="r" b="b"/>
              <a:pathLst>
                <a:path w="42828" h="132830" fill="none" extrusionOk="0">
                  <a:moveTo>
                    <a:pt x="1915" y="1"/>
                  </a:moveTo>
                  <a:cubicBezTo>
                    <a:pt x="0" y="6658"/>
                    <a:pt x="3405" y="13831"/>
                    <a:pt x="8329" y="18694"/>
                  </a:cubicBezTo>
                  <a:cubicBezTo>
                    <a:pt x="13253" y="23527"/>
                    <a:pt x="19575" y="26658"/>
                    <a:pt x="25350" y="30427"/>
                  </a:cubicBezTo>
                  <a:cubicBezTo>
                    <a:pt x="31156" y="34196"/>
                    <a:pt x="36749" y="39029"/>
                    <a:pt x="38937" y="45564"/>
                  </a:cubicBezTo>
                  <a:cubicBezTo>
                    <a:pt x="42828" y="57236"/>
                    <a:pt x="34864" y="69090"/>
                    <a:pt x="31095" y="80792"/>
                  </a:cubicBezTo>
                  <a:cubicBezTo>
                    <a:pt x="25350" y="98483"/>
                    <a:pt x="29818" y="119121"/>
                    <a:pt x="42372" y="132830"/>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403" name="Google Shape;403;p7"/>
            <p:cNvSpPr/>
            <p:nvPr/>
          </p:nvSpPr>
          <p:spPr>
            <a:xfrm rot="-4358582" flipH="1">
              <a:off x="7326254" y="-1336692"/>
              <a:ext cx="1241840" cy="3851418"/>
            </a:xfrm>
            <a:custGeom>
              <a:avLst/>
              <a:gdLst/>
              <a:ahLst/>
              <a:cxnLst/>
              <a:rect l="l" t="t" r="r" b="b"/>
              <a:pathLst>
                <a:path w="42829" h="132829" fill="none" extrusionOk="0">
                  <a:moveTo>
                    <a:pt x="1916" y="0"/>
                  </a:moveTo>
                  <a:cubicBezTo>
                    <a:pt x="1" y="6626"/>
                    <a:pt x="3405" y="13800"/>
                    <a:pt x="8329" y="18663"/>
                  </a:cubicBezTo>
                  <a:cubicBezTo>
                    <a:pt x="13253" y="23496"/>
                    <a:pt x="19545" y="26657"/>
                    <a:pt x="25351" y="30426"/>
                  </a:cubicBezTo>
                  <a:cubicBezTo>
                    <a:pt x="31126" y="34195"/>
                    <a:pt x="36749" y="38998"/>
                    <a:pt x="38938" y="45533"/>
                  </a:cubicBezTo>
                  <a:cubicBezTo>
                    <a:pt x="42828" y="57205"/>
                    <a:pt x="34865" y="69059"/>
                    <a:pt x="31065" y="80761"/>
                  </a:cubicBezTo>
                  <a:cubicBezTo>
                    <a:pt x="25320" y="98451"/>
                    <a:pt x="29819" y="119090"/>
                    <a:pt x="42372" y="132829"/>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404" name="Google Shape;404;p7"/>
            <p:cNvSpPr/>
            <p:nvPr/>
          </p:nvSpPr>
          <p:spPr>
            <a:xfrm rot="-4358582" flipH="1">
              <a:off x="7403016" y="-1449372"/>
              <a:ext cx="1241811" cy="3851447"/>
            </a:xfrm>
            <a:custGeom>
              <a:avLst/>
              <a:gdLst/>
              <a:ahLst/>
              <a:cxnLst/>
              <a:rect l="l" t="t" r="r" b="b"/>
              <a:pathLst>
                <a:path w="42828" h="132830" fill="none" extrusionOk="0">
                  <a:moveTo>
                    <a:pt x="1915" y="1"/>
                  </a:moveTo>
                  <a:cubicBezTo>
                    <a:pt x="0" y="6627"/>
                    <a:pt x="3404" y="13801"/>
                    <a:pt x="8329" y="18664"/>
                  </a:cubicBezTo>
                  <a:cubicBezTo>
                    <a:pt x="13253" y="23497"/>
                    <a:pt x="19545" y="26658"/>
                    <a:pt x="25350" y="30427"/>
                  </a:cubicBezTo>
                  <a:cubicBezTo>
                    <a:pt x="31125" y="34196"/>
                    <a:pt x="36718" y="38998"/>
                    <a:pt x="38937" y="45534"/>
                  </a:cubicBezTo>
                  <a:cubicBezTo>
                    <a:pt x="42828" y="57205"/>
                    <a:pt x="34864" y="69090"/>
                    <a:pt x="31065" y="80762"/>
                  </a:cubicBezTo>
                  <a:cubicBezTo>
                    <a:pt x="25320" y="98483"/>
                    <a:pt x="29788" y="119091"/>
                    <a:pt x="42372" y="132830"/>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405" name="Google Shape;405;p7"/>
            <p:cNvSpPr/>
            <p:nvPr/>
          </p:nvSpPr>
          <p:spPr>
            <a:xfrm rot="-4358582" flipH="1">
              <a:off x="7479458" y="-1562448"/>
              <a:ext cx="1242710" cy="3851447"/>
            </a:xfrm>
            <a:custGeom>
              <a:avLst/>
              <a:gdLst/>
              <a:ahLst/>
              <a:cxnLst/>
              <a:rect l="l" t="t" r="r" b="b"/>
              <a:pathLst>
                <a:path w="42859" h="132830" fill="none" extrusionOk="0">
                  <a:moveTo>
                    <a:pt x="1915" y="1"/>
                  </a:moveTo>
                  <a:cubicBezTo>
                    <a:pt x="0" y="6627"/>
                    <a:pt x="3405" y="13831"/>
                    <a:pt x="8329" y="18664"/>
                  </a:cubicBezTo>
                  <a:cubicBezTo>
                    <a:pt x="13253" y="23527"/>
                    <a:pt x="19575" y="26658"/>
                    <a:pt x="25350" y="30427"/>
                  </a:cubicBezTo>
                  <a:cubicBezTo>
                    <a:pt x="31156" y="34196"/>
                    <a:pt x="36749" y="38998"/>
                    <a:pt x="38937" y="45564"/>
                  </a:cubicBezTo>
                  <a:cubicBezTo>
                    <a:pt x="42858" y="57205"/>
                    <a:pt x="34894" y="69090"/>
                    <a:pt x="31095" y="80762"/>
                  </a:cubicBezTo>
                  <a:cubicBezTo>
                    <a:pt x="25350" y="98482"/>
                    <a:pt x="29818" y="119091"/>
                    <a:pt x="42372" y="132829"/>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406" name="Google Shape;406;p7"/>
            <p:cNvSpPr/>
            <p:nvPr/>
          </p:nvSpPr>
          <p:spPr>
            <a:xfrm rot="-4358582" flipH="1">
              <a:off x="7137186" y="-1084286"/>
              <a:ext cx="1241811" cy="3851447"/>
            </a:xfrm>
            <a:custGeom>
              <a:avLst/>
              <a:gdLst/>
              <a:ahLst/>
              <a:cxnLst/>
              <a:rect l="l" t="t" r="r" b="b"/>
              <a:pathLst>
                <a:path w="42828" h="132830" fill="none" extrusionOk="0">
                  <a:moveTo>
                    <a:pt x="1915" y="1"/>
                  </a:moveTo>
                  <a:cubicBezTo>
                    <a:pt x="0" y="6658"/>
                    <a:pt x="3405" y="13831"/>
                    <a:pt x="8329" y="18694"/>
                  </a:cubicBezTo>
                  <a:cubicBezTo>
                    <a:pt x="13253" y="23527"/>
                    <a:pt x="19575" y="26658"/>
                    <a:pt x="25350" y="30427"/>
                  </a:cubicBezTo>
                  <a:cubicBezTo>
                    <a:pt x="31156" y="34196"/>
                    <a:pt x="36749" y="39029"/>
                    <a:pt x="38937" y="45564"/>
                  </a:cubicBezTo>
                  <a:cubicBezTo>
                    <a:pt x="42828" y="57236"/>
                    <a:pt x="34864" y="69090"/>
                    <a:pt x="31095" y="80792"/>
                  </a:cubicBezTo>
                  <a:cubicBezTo>
                    <a:pt x="25350" y="98483"/>
                    <a:pt x="29818" y="119121"/>
                    <a:pt x="42372" y="132830"/>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grpSp>
      <p:grpSp>
        <p:nvGrpSpPr>
          <p:cNvPr id="407" name="Google Shape;407;p7"/>
          <p:cNvGrpSpPr/>
          <p:nvPr/>
        </p:nvGrpSpPr>
        <p:grpSpPr>
          <a:xfrm rot="-1810957">
            <a:off x="-817326" y="-762529"/>
            <a:ext cx="4053107" cy="1898885"/>
            <a:chOff x="5250782" y="5679875"/>
            <a:chExt cx="3039575" cy="1424044"/>
          </a:xfrm>
        </p:grpSpPr>
        <p:grpSp>
          <p:nvGrpSpPr>
            <p:cNvPr id="408" name="Google Shape;408;p7"/>
            <p:cNvGrpSpPr/>
            <p:nvPr/>
          </p:nvGrpSpPr>
          <p:grpSpPr>
            <a:xfrm>
              <a:off x="5250782" y="5679875"/>
              <a:ext cx="3039575" cy="1424044"/>
              <a:chOff x="5250782" y="5679875"/>
              <a:chExt cx="3039575" cy="1424044"/>
            </a:xfrm>
          </p:grpSpPr>
          <p:sp>
            <p:nvSpPr>
              <p:cNvPr id="409" name="Google Shape;409;p7"/>
              <p:cNvSpPr/>
              <p:nvPr/>
            </p:nvSpPr>
            <p:spPr>
              <a:xfrm>
                <a:off x="5250782" y="5760619"/>
                <a:ext cx="3039575" cy="1343300"/>
              </a:xfrm>
              <a:custGeom>
                <a:avLst/>
                <a:gdLst/>
                <a:ahLst/>
                <a:cxnLst/>
                <a:rect l="l" t="t" r="r" b="b"/>
                <a:pathLst>
                  <a:path w="86845" h="38380" fill="none" extrusionOk="0">
                    <a:moveTo>
                      <a:pt x="1" y="0"/>
                    </a:moveTo>
                    <a:cubicBezTo>
                      <a:pt x="12662" y="18222"/>
                      <a:pt x="37471" y="38379"/>
                      <a:pt x="71736" y="21644"/>
                    </a:cubicBezTo>
                    <a:cubicBezTo>
                      <a:pt x="77875" y="18658"/>
                      <a:pt x="86845" y="12251"/>
                      <a:pt x="86845" y="122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7"/>
              <p:cNvSpPr/>
              <p:nvPr/>
            </p:nvSpPr>
            <p:spPr>
              <a:xfrm>
                <a:off x="5454864" y="5740424"/>
                <a:ext cx="2815330" cy="1167950"/>
              </a:xfrm>
              <a:custGeom>
                <a:avLst/>
                <a:gdLst/>
                <a:ahLst/>
                <a:cxnLst/>
                <a:rect l="l" t="t" r="r" b="b"/>
                <a:pathLst>
                  <a:path w="80438" h="33370" fill="none" extrusionOk="0">
                    <a:moveTo>
                      <a:pt x="1" y="1"/>
                    </a:moveTo>
                    <a:cubicBezTo>
                      <a:pt x="11816" y="15967"/>
                      <a:pt x="34100" y="33369"/>
                      <a:pt x="65457" y="19043"/>
                    </a:cubicBezTo>
                    <a:cubicBezTo>
                      <a:pt x="71672" y="16211"/>
                      <a:pt x="80437" y="10047"/>
                      <a:pt x="80437" y="1004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7"/>
              <p:cNvSpPr/>
              <p:nvPr/>
            </p:nvSpPr>
            <p:spPr>
              <a:xfrm>
                <a:off x="5658947" y="5720264"/>
                <a:ext cx="2591505" cy="995680"/>
              </a:xfrm>
              <a:custGeom>
                <a:avLst/>
                <a:gdLst/>
                <a:ahLst/>
                <a:cxnLst/>
                <a:rect l="l" t="t" r="r" b="b"/>
                <a:pathLst>
                  <a:path w="74043" h="28448" fill="none" extrusionOk="0">
                    <a:moveTo>
                      <a:pt x="0" y="0"/>
                    </a:moveTo>
                    <a:cubicBezTo>
                      <a:pt x="10957" y="13699"/>
                      <a:pt x="30781" y="28448"/>
                      <a:pt x="59177" y="16441"/>
                    </a:cubicBezTo>
                    <a:cubicBezTo>
                      <a:pt x="65482" y="13775"/>
                      <a:pt x="74042" y="7842"/>
                      <a:pt x="74042" y="784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7"/>
              <p:cNvSpPr/>
              <p:nvPr/>
            </p:nvSpPr>
            <p:spPr>
              <a:xfrm>
                <a:off x="5862994" y="5700070"/>
                <a:ext cx="2367715" cy="827085"/>
              </a:xfrm>
              <a:custGeom>
                <a:avLst/>
                <a:gdLst/>
                <a:ahLst/>
                <a:cxnLst/>
                <a:rect l="l" t="t" r="r" b="b"/>
                <a:pathLst>
                  <a:path w="67649" h="23631" fill="none" extrusionOk="0">
                    <a:moveTo>
                      <a:pt x="1" y="0"/>
                    </a:moveTo>
                    <a:cubicBezTo>
                      <a:pt x="10111" y="11444"/>
                      <a:pt x="27513" y="23630"/>
                      <a:pt x="52886" y="13840"/>
                    </a:cubicBezTo>
                    <a:cubicBezTo>
                      <a:pt x="59293" y="11380"/>
                      <a:pt x="67648" y="5652"/>
                      <a:pt x="67648" y="565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7"/>
              <p:cNvSpPr/>
              <p:nvPr/>
            </p:nvSpPr>
            <p:spPr>
              <a:xfrm>
                <a:off x="6067076" y="5679875"/>
                <a:ext cx="2143435" cy="662025"/>
              </a:xfrm>
              <a:custGeom>
                <a:avLst/>
                <a:gdLst/>
                <a:ahLst/>
                <a:cxnLst/>
                <a:rect l="l" t="t" r="r" b="b"/>
                <a:pathLst>
                  <a:path w="61241" h="18915" fill="none" extrusionOk="0">
                    <a:moveTo>
                      <a:pt x="0" y="1"/>
                    </a:moveTo>
                    <a:cubicBezTo>
                      <a:pt x="9252" y="9176"/>
                      <a:pt x="24284" y="18915"/>
                      <a:pt x="46607" y="11239"/>
                    </a:cubicBezTo>
                    <a:cubicBezTo>
                      <a:pt x="53129" y="8996"/>
                      <a:pt x="61241" y="3448"/>
                      <a:pt x="61241" y="3448"/>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4" name="Google Shape;414;p7"/>
            <p:cNvGrpSpPr/>
            <p:nvPr/>
          </p:nvGrpSpPr>
          <p:grpSpPr>
            <a:xfrm>
              <a:off x="7430972" y="6160663"/>
              <a:ext cx="178080" cy="499239"/>
              <a:chOff x="7430972" y="6160663"/>
              <a:chExt cx="178080" cy="499239"/>
            </a:xfrm>
          </p:grpSpPr>
          <p:sp>
            <p:nvSpPr>
              <p:cNvPr id="415" name="Google Shape;415;p7"/>
              <p:cNvSpPr/>
              <p:nvPr/>
            </p:nvSpPr>
            <p:spPr>
              <a:xfrm>
                <a:off x="7430972" y="6169903"/>
                <a:ext cx="178080" cy="129675"/>
              </a:xfrm>
              <a:custGeom>
                <a:avLst/>
                <a:gdLst/>
                <a:ahLst/>
                <a:cxnLst/>
                <a:rect l="l" t="t" r="r" b="b"/>
                <a:pathLst>
                  <a:path w="5088" h="3705" extrusionOk="0">
                    <a:moveTo>
                      <a:pt x="2858" y="1"/>
                    </a:moveTo>
                    <a:cubicBezTo>
                      <a:pt x="2417" y="1"/>
                      <a:pt x="1952" y="111"/>
                      <a:pt x="1525" y="339"/>
                    </a:cubicBezTo>
                    <a:cubicBezTo>
                      <a:pt x="449" y="916"/>
                      <a:pt x="0" y="2031"/>
                      <a:pt x="461" y="2851"/>
                    </a:cubicBezTo>
                    <a:cubicBezTo>
                      <a:pt x="778" y="3397"/>
                      <a:pt x="1435" y="3705"/>
                      <a:pt x="2173" y="3705"/>
                    </a:cubicBezTo>
                    <a:cubicBezTo>
                      <a:pt x="2542" y="3705"/>
                      <a:pt x="2930" y="3628"/>
                      <a:pt x="3306" y="3466"/>
                    </a:cubicBezTo>
                    <a:cubicBezTo>
                      <a:pt x="4485" y="2953"/>
                      <a:pt x="5087" y="1774"/>
                      <a:pt x="4562" y="864"/>
                    </a:cubicBezTo>
                    <a:cubicBezTo>
                      <a:pt x="4243" y="299"/>
                      <a:pt x="3583" y="1"/>
                      <a:pt x="2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7"/>
              <p:cNvSpPr/>
              <p:nvPr/>
            </p:nvSpPr>
            <p:spPr>
              <a:xfrm>
                <a:off x="7430972" y="6160663"/>
                <a:ext cx="178080" cy="147595"/>
              </a:xfrm>
              <a:custGeom>
                <a:avLst/>
                <a:gdLst/>
                <a:ahLst/>
                <a:cxnLst/>
                <a:rect l="l" t="t" r="r" b="b"/>
                <a:pathLst>
                  <a:path w="5088" h="4217" fill="none" extrusionOk="0">
                    <a:moveTo>
                      <a:pt x="4562" y="1128"/>
                    </a:moveTo>
                    <a:cubicBezTo>
                      <a:pt x="5087" y="2038"/>
                      <a:pt x="4485" y="3217"/>
                      <a:pt x="3306" y="3730"/>
                    </a:cubicBezTo>
                    <a:cubicBezTo>
                      <a:pt x="2179" y="4217"/>
                      <a:pt x="936" y="3935"/>
                      <a:pt x="461" y="3115"/>
                    </a:cubicBezTo>
                    <a:cubicBezTo>
                      <a:pt x="0" y="2295"/>
                      <a:pt x="449" y="1180"/>
                      <a:pt x="1525" y="603"/>
                    </a:cubicBezTo>
                    <a:cubicBezTo>
                      <a:pt x="2653" y="1"/>
                      <a:pt x="4050" y="219"/>
                      <a:pt x="4562" y="1128"/>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7"/>
              <p:cNvSpPr/>
              <p:nvPr/>
            </p:nvSpPr>
            <p:spPr>
              <a:xfrm>
                <a:off x="7442172" y="6256667"/>
                <a:ext cx="78960" cy="403235"/>
              </a:xfrm>
              <a:custGeom>
                <a:avLst/>
                <a:gdLst/>
                <a:ahLst/>
                <a:cxnLst/>
                <a:rect l="l" t="t" r="r" b="b"/>
                <a:pathLst>
                  <a:path w="2256" h="11521" fill="none" extrusionOk="0">
                    <a:moveTo>
                      <a:pt x="1" y="0"/>
                    </a:moveTo>
                    <a:lnTo>
                      <a:pt x="2256" y="1152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8" name="Google Shape;418;p7"/>
            <p:cNvGrpSpPr/>
            <p:nvPr/>
          </p:nvGrpSpPr>
          <p:grpSpPr>
            <a:xfrm>
              <a:off x="6614678" y="6088459"/>
              <a:ext cx="414922" cy="480370"/>
              <a:chOff x="6614678" y="6088459"/>
              <a:chExt cx="414922" cy="480370"/>
            </a:xfrm>
          </p:grpSpPr>
          <p:sp>
            <p:nvSpPr>
              <p:cNvPr id="419" name="Google Shape;419;p7"/>
              <p:cNvSpPr/>
              <p:nvPr/>
            </p:nvSpPr>
            <p:spPr>
              <a:xfrm>
                <a:off x="6614678" y="6421025"/>
                <a:ext cx="187075" cy="139125"/>
              </a:xfrm>
              <a:custGeom>
                <a:avLst/>
                <a:gdLst/>
                <a:ahLst/>
                <a:cxnLst/>
                <a:rect l="l" t="t" r="r" b="b"/>
                <a:pathLst>
                  <a:path w="5345" h="3975" extrusionOk="0">
                    <a:moveTo>
                      <a:pt x="3112" y="1"/>
                    </a:moveTo>
                    <a:cubicBezTo>
                      <a:pt x="2758" y="1"/>
                      <a:pt x="2384" y="65"/>
                      <a:pt x="2013" y="199"/>
                    </a:cubicBezTo>
                    <a:cubicBezTo>
                      <a:pt x="744" y="673"/>
                      <a:pt x="1" y="1801"/>
                      <a:pt x="270" y="2762"/>
                    </a:cubicBezTo>
                    <a:cubicBezTo>
                      <a:pt x="488" y="3507"/>
                      <a:pt x="1268" y="3974"/>
                      <a:pt x="2211" y="3974"/>
                    </a:cubicBezTo>
                    <a:cubicBezTo>
                      <a:pt x="2485" y="3974"/>
                      <a:pt x="2772" y="3935"/>
                      <a:pt x="3063" y="3851"/>
                    </a:cubicBezTo>
                    <a:cubicBezTo>
                      <a:pt x="4422" y="3467"/>
                      <a:pt x="5344" y="2275"/>
                      <a:pt x="5050" y="1211"/>
                    </a:cubicBezTo>
                    <a:cubicBezTo>
                      <a:pt x="4827" y="441"/>
                      <a:pt x="4040" y="1"/>
                      <a:pt x="3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7"/>
              <p:cNvSpPr/>
              <p:nvPr/>
            </p:nvSpPr>
            <p:spPr>
              <a:xfrm>
                <a:off x="6614678" y="6410945"/>
                <a:ext cx="187075" cy="157885"/>
              </a:xfrm>
              <a:custGeom>
                <a:avLst/>
                <a:gdLst/>
                <a:ahLst/>
                <a:cxnLst/>
                <a:rect l="l" t="t" r="r" b="b"/>
                <a:pathLst>
                  <a:path w="5345" h="4511" fill="none" extrusionOk="0">
                    <a:moveTo>
                      <a:pt x="5050" y="1499"/>
                    </a:moveTo>
                    <a:cubicBezTo>
                      <a:pt x="5344" y="2563"/>
                      <a:pt x="4422" y="3755"/>
                      <a:pt x="3063" y="4139"/>
                    </a:cubicBezTo>
                    <a:cubicBezTo>
                      <a:pt x="1769" y="4511"/>
                      <a:pt x="552" y="4011"/>
                      <a:pt x="270" y="3050"/>
                    </a:cubicBezTo>
                    <a:cubicBezTo>
                      <a:pt x="1" y="2089"/>
                      <a:pt x="744" y="961"/>
                      <a:pt x="2013" y="487"/>
                    </a:cubicBezTo>
                    <a:cubicBezTo>
                      <a:pt x="3358" y="0"/>
                      <a:pt x="4742" y="436"/>
                      <a:pt x="5050" y="1499"/>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7"/>
              <p:cNvSpPr/>
              <p:nvPr/>
            </p:nvSpPr>
            <p:spPr>
              <a:xfrm>
                <a:off x="6792756" y="6088459"/>
                <a:ext cx="236845" cy="403690"/>
              </a:xfrm>
              <a:custGeom>
                <a:avLst/>
                <a:gdLst/>
                <a:ahLst/>
                <a:cxnLst/>
                <a:rect l="l" t="t" r="r" b="b"/>
                <a:pathLst>
                  <a:path w="6767" h="11534" fill="none" extrusionOk="0">
                    <a:moveTo>
                      <a:pt x="0" y="11534"/>
                    </a:moveTo>
                    <a:lnTo>
                      <a:pt x="2627" y="1"/>
                    </a:lnTo>
                    <a:cubicBezTo>
                      <a:pt x="2627" y="1"/>
                      <a:pt x="6766" y="6549"/>
                      <a:pt x="4267" y="8048"/>
                    </a:cubicBezTo>
                    <a:cubicBezTo>
                      <a:pt x="3204" y="8548"/>
                      <a:pt x="2845" y="6408"/>
                      <a:pt x="2845" y="6408"/>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2" name="Google Shape;422;p7"/>
            <p:cNvGrpSpPr/>
            <p:nvPr/>
          </p:nvGrpSpPr>
          <p:grpSpPr>
            <a:xfrm>
              <a:off x="5913673" y="5891587"/>
              <a:ext cx="705527" cy="512220"/>
              <a:chOff x="5913673" y="5891587"/>
              <a:chExt cx="705527" cy="512220"/>
            </a:xfrm>
          </p:grpSpPr>
          <p:sp>
            <p:nvSpPr>
              <p:cNvPr id="423" name="Google Shape;423;p7"/>
              <p:cNvSpPr/>
              <p:nvPr/>
            </p:nvSpPr>
            <p:spPr>
              <a:xfrm>
                <a:off x="6274728" y="6231222"/>
                <a:ext cx="203665" cy="146195"/>
              </a:xfrm>
              <a:custGeom>
                <a:avLst/>
                <a:gdLst/>
                <a:ahLst/>
                <a:cxnLst/>
                <a:rect l="l" t="t" r="r" b="b"/>
                <a:pathLst>
                  <a:path w="5819" h="4177" extrusionOk="0">
                    <a:moveTo>
                      <a:pt x="3028" y="1"/>
                    </a:moveTo>
                    <a:cubicBezTo>
                      <a:pt x="2761" y="1"/>
                      <a:pt x="2488" y="33"/>
                      <a:pt x="2217" y="99"/>
                    </a:cubicBezTo>
                    <a:cubicBezTo>
                      <a:pt x="833" y="432"/>
                      <a:pt x="0" y="1547"/>
                      <a:pt x="295" y="2611"/>
                    </a:cubicBezTo>
                    <a:cubicBezTo>
                      <a:pt x="542" y="3540"/>
                      <a:pt x="1581" y="4176"/>
                      <a:pt x="2780" y="4176"/>
                    </a:cubicBezTo>
                    <a:cubicBezTo>
                      <a:pt x="2953" y="4176"/>
                      <a:pt x="3129" y="4163"/>
                      <a:pt x="3307" y="4136"/>
                    </a:cubicBezTo>
                    <a:cubicBezTo>
                      <a:pt x="4793" y="3905"/>
                      <a:pt x="5818" y="2752"/>
                      <a:pt x="5498" y="1573"/>
                    </a:cubicBezTo>
                    <a:cubicBezTo>
                      <a:pt x="5247" y="613"/>
                      <a:pt x="4198" y="1"/>
                      <a:pt x="30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7"/>
              <p:cNvSpPr/>
              <p:nvPr/>
            </p:nvSpPr>
            <p:spPr>
              <a:xfrm>
                <a:off x="6274728" y="6222122"/>
                <a:ext cx="203665" cy="161490"/>
              </a:xfrm>
              <a:custGeom>
                <a:avLst/>
                <a:gdLst/>
                <a:ahLst/>
                <a:cxnLst/>
                <a:rect l="l" t="t" r="r" b="b"/>
                <a:pathLst>
                  <a:path w="5819" h="4614" fill="none" extrusionOk="0">
                    <a:moveTo>
                      <a:pt x="5498" y="1833"/>
                    </a:moveTo>
                    <a:cubicBezTo>
                      <a:pt x="5818" y="3012"/>
                      <a:pt x="4793" y="4165"/>
                      <a:pt x="3307" y="4396"/>
                    </a:cubicBezTo>
                    <a:cubicBezTo>
                      <a:pt x="1897" y="4613"/>
                      <a:pt x="577" y="3934"/>
                      <a:pt x="295" y="2871"/>
                    </a:cubicBezTo>
                    <a:cubicBezTo>
                      <a:pt x="0" y="1807"/>
                      <a:pt x="833" y="692"/>
                      <a:pt x="2217" y="359"/>
                    </a:cubicBezTo>
                    <a:cubicBezTo>
                      <a:pt x="3678" y="0"/>
                      <a:pt x="5190"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7"/>
              <p:cNvSpPr/>
              <p:nvPr/>
            </p:nvSpPr>
            <p:spPr>
              <a:xfrm>
                <a:off x="6106100" y="5891587"/>
                <a:ext cx="513100" cy="440895"/>
              </a:xfrm>
              <a:custGeom>
                <a:avLst/>
                <a:gdLst/>
                <a:ahLst/>
                <a:cxnLst/>
                <a:rect l="l" t="t" r="r" b="b"/>
                <a:pathLst>
                  <a:path w="14660" h="12597" fill="none" extrusionOk="0">
                    <a:moveTo>
                      <a:pt x="0" y="12597"/>
                    </a:moveTo>
                    <a:lnTo>
                      <a:pt x="3985" y="1845"/>
                    </a:lnTo>
                    <a:lnTo>
                      <a:pt x="14660" y="0"/>
                    </a:lnTo>
                    <a:lnTo>
                      <a:pt x="10470" y="1167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7"/>
              <p:cNvSpPr/>
              <p:nvPr/>
            </p:nvSpPr>
            <p:spPr>
              <a:xfrm>
                <a:off x="5913673" y="6251172"/>
                <a:ext cx="203210" cy="146090"/>
              </a:xfrm>
              <a:custGeom>
                <a:avLst/>
                <a:gdLst/>
                <a:ahLst/>
                <a:cxnLst/>
                <a:rect l="l" t="t" r="r" b="b"/>
                <a:pathLst>
                  <a:path w="5806" h="4174" extrusionOk="0">
                    <a:moveTo>
                      <a:pt x="3007" y="1"/>
                    </a:moveTo>
                    <a:cubicBezTo>
                      <a:pt x="2747" y="1"/>
                      <a:pt x="2482" y="30"/>
                      <a:pt x="2218" y="93"/>
                    </a:cubicBezTo>
                    <a:cubicBezTo>
                      <a:pt x="834" y="426"/>
                      <a:pt x="1" y="1541"/>
                      <a:pt x="283" y="2605"/>
                    </a:cubicBezTo>
                    <a:cubicBezTo>
                      <a:pt x="539" y="3530"/>
                      <a:pt x="1571" y="4174"/>
                      <a:pt x="2764" y="4174"/>
                    </a:cubicBezTo>
                    <a:cubicBezTo>
                      <a:pt x="2942" y="4174"/>
                      <a:pt x="3124" y="4159"/>
                      <a:pt x="3307" y="4129"/>
                    </a:cubicBezTo>
                    <a:cubicBezTo>
                      <a:pt x="4793" y="3899"/>
                      <a:pt x="5806" y="2746"/>
                      <a:pt x="5498" y="1579"/>
                    </a:cubicBezTo>
                    <a:cubicBezTo>
                      <a:pt x="5236" y="614"/>
                      <a:pt x="4182" y="1"/>
                      <a:pt x="3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7"/>
              <p:cNvSpPr/>
              <p:nvPr/>
            </p:nvSpPr>
            <p:spPr>
              <a:xfrm>
                <a:off x="5913673" y="6242282"/>
                <a:ext cx="203210" cy="161525"/>
              </a:xfrm>
              <a:custGeom>
                <a:avLst/>
                <a:gdLst/>
                <a:ahLst/>
                <a:cxnLst/>
                <a:rect l="l" t="t" r="r" b="b"/>
                <a:pathLst>
                  <a:path w="5806" h="4615" fill="none" extrusionOk="0">
                    <a:moveTo>
                      <a:pt x="5498" y="1833"/>
                    </a:moveTo>
                    <a:cubicBezTo>
                      <a:pt x="5806" y="3000"/>
                      <a:pt x="4793" y="4153"/>
                      <a:pt x="3307" y="4383"/>
                    </a:cubicBezTo>
                    <a:cubicBezTo>
                      <a:pt x="1897" y="4614"/>
                      <a:pt x="577" y="3922"/>
                      <a:pt x="283" y="2859"/>
                    </a:cubicBezTo>
                    <a:cubicBezTo>
                      <a:pt x="1" y="1795"/>
                      <a:pt x="834" y="680"/>
                      <a:pt x="2218" y="347"/>
                    </a:cubicBezTo>
                    <a:cubicBezTo>
                      <a:pt x="3679" y="1"/>
                      <a:pt x="5178"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7"/>
              <p:cNvSpPr/>
              <p:nvPr/>
            </p:nvSpPr>
            <p:spPr>
              <a:xfrm>
                <a:off x="6213269" y="5990251"/>
                <a:ext cx="370510" cy="53410"/>
              </a:xfrm>
              <a:custGeom>
                <a:avLst/>
                <a:gdLst/>
                <a:ahLst/>
                <a:cxnLst/>
                <a:rect l="l" t="t" r="r" b="b"/>
                <a:pathLst>
                  <a:path w="10586" h="1526" fill="none" extrusionOk="0">
                    <a:moveTo>
                      <a:pt x="1" y="1525"/>
                    </a:moveTo>
                    <a:lnTo>
                      <a:pt x="10586"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29" name="Google Shape;429;p7"/>
          <p:cNvGrpSpPr/>
          <p:nvPr/>
        </p:nvGrpSpPr>
        <p:grpSpPr>
          <a:xfrm rot="-1652826">
            <a:off x="11790657" y="-13227"/>
            <a:ext cx="718519" cy="789968"/>
            <a:chOff x="5118856" y="3486300"/>
            <a:chExt cx="516312" cy="567655"/>
          </a:xfrm>
        </p:grpSpPr>
        <p:sp>
          <p:nvSpPr>
            <p:cNvPr id="430" name="Google Shape;430;p7"/>
            <p:cNvSpPr/>
            <p:nvPr/>
          </p:nvSpPr>
          <p:spPr>
            <a:xfrm>
              <a:off x="5118856" y="3904138"/>
              <a:ext cx="198959" cy="143222"/>
            </a:xfrm>
            <a:custGeom>
              <a:avLst/>
              <a:gdLst/>
              <a:ahLst/>
              <a:cxnLst/>
              <a:rect l="l" t="t" r="r" b="b"/>
              <a:pathLst>
                <a:path w="3077" h="2215" extrusionOk="0">
                  <a:moveTo>
                    <a:pt x="1613" y="0"/>
                  </a:moveTo>
                  <a:cubicBezTo>
                    <a:pt x="1463" y="0"/>
                    <a:pt x="1308" y="20"/>
                    <a:pt x="1154" y="61"/>
                  </a:cubicBezTo>
                  <a:cubicBezTo>
                    <a:pt x="424" y="253"/>
                    <a:pt x="1" y="855"/>
                    <a:pt x="154" y="1406"/>
                  </a:cubicBezTo>
                  <a:cubicBezTo>
                    <a:pt x="298" y="1891"/>
                    <a:pt x="838" y="2215"/>
                    <a:pt x="1460" y="2215"/>
                  </a:cubicBezTo>
                  <a:cubicBezTo>
                    <a:pt x="1561" y="2215"/>
                    <a:pt x="1665" y="2206"/>
                    <a:pt x="1769" y="2188"/>
                  </a:cubicBezTo>
                  <a:cubicBezTo>
                    <a:pt x="2551" y="2047"/>
                    <a:pt x="3076" y="1419"/>
                    <a:pt x="2897" y="804"/>
                  </a:cubicBezTo>
                  <a:cubicBezTo>
                    <a:pt x="2753" y="312"/>
                    <a:pt x="2216" y="0"/>
                    <a:pt x="161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7"/>
            <p:cNvSpPr/>
            <p:nvPr/>
          </p:nvSpPr>
          <p:spPr>
            <a:xfrm>
              <a:off x="5118856" y="3894762"/>
              <a:ext cx="198959" cy="159193"/>
            </a:xfrm>
            <a:custGeom>
              <a:avLst/>
              <a:gdLst/>
              <a:ahLst/>
              <a:cxnLst/>
              <a:rect l="l" t="t" r="r" b="b"/>
              <a:pathLst>
                <a:path w="3077" h="2462" fill="none" extrusionOk="0">
                  <a:moveTo>
                    <a:pt x="2897" y="949"/>
                  </a:moveTo>
                  <a:cubicBezTo>
                    <a:pt x="3076" y="1564"/>
                    <a:pt x="2551" y="2192"/>
                    <a:pt x="1769" y="2333"/>
                  </a:cubicBezTo>
                  <a:cubicBezTo>
                    <a:pt x="1026" y="2461"/>
                    <a:pt x="321" y="2115"/>
                    <a:pt x="154" y="1551"/>
                  </a:cubicBezTo>
                  <a:cubicBezTo>
                    <a:pt x="1" y="1000"/>
                    <a:pt x="424" y="398"/>
                    <a:pt x="1154" y="206"/>
                  </a:cubicBezTo>
                  <a:cubicBezTo>
                    <a:pt x="1923" y="1"/>
                    <a:pt x="2717" y="334"/>
                    <a:pt x="2897" y="949"/>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7"/>
            <p:cNvSpPr/>
            <p:nvPr/>
          </p:nvSpPr>
          <p:spPr>
            <a:xfrm>
              <a:off x="5306114" y="3486300"/>
              <a:ext cx="329055" cy="550192"/>
            </a:xfrm>
            <a:custGeom>
              <a:avLst/>
              <a:gdLst/>
              <a:ahLst/>
              <a:cxnLst/>
              <a:rect l="l" t="t" r="r" b="b"/>
              <a:pathLst>
                <a:path w="5089" h="8509" fill="none" extrusionOk="0">
                  <a:moveTo>
                    <a:pt x="1" y="7740"/>
                  </a:moveTo>
                  <a:lnTo>
                    <a:pt x="3704" y="0"/>
                  </a:lnTo>
                  <a:cubicBezTo>
                    <a:pt x="3704" y="0"/>
                    <a:pt x="5088" y="8509"/>
                    <a:pt x="2295" y="5895"/>
                  </a:cubicBez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3" name="Google Shape;433;p7"/>
          <p:cNvGrpSpPr/>
          <p:nvPr/>
        </p:nvGrpSpPr>
        <p:grpSpPr>
          <a:xfrm rot="-484580">
            <a:off x="9149891" y="-383681"/>
            <a:ext cx="1128015" cy="760049"/>
            <a:chOff x="897994" y="4240309"/>
            <a:chExt cx="967900" cy="652165"/>
          </a:xfrm>
        </p:grpSpPr>
        <p:sp>
          <p:nvSpPr>
            <p:cNvPr id="434" name="Google Shape;434;p7"/>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dk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7"/>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solidFill>
              <a:schemeClr val="accent1"/>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7"/>
            <p:cNvSpPr/>
            <p:nvPr/>
          </p:nvSpPr>
          <p:spPr>
            <a:xfrm>
              <a:off x="1228605" y="4240309"/>
              <a:ext cx="637289" cy="585044"/>
            </a:xfrm>
            <a:custGeom>
              <a:avLst/>
              <a:gdLst/>
              <a:ahLst/>
              <a:cxnLst/>
              <a:rect l="l" t="t" r="r" b="b"/>
              <a:pathLst>
                <a:path w="9856" h="9048" fill="none" extrusionOk="0">
                  <a:moveTo>
                    <a:pt x="1" y="9047"/>
                  </a:moveTo>
                  <a:lnTo>
                    <a:pt x="9855" y="0"/>
                  </a:lnTo>
                </a:path>
              </a:pathLst>
            </a:custGeom>
            <a:solidFill>
              <a:schemeClr val="accent1"/>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7" name="Google Shape;437;p7"/>
          <p:cNvGrpSpPr/>
          <p:nvPr/>
        </p:nvGrpSpPr>
        <p:grpSpPr>
          <a:xfrm rot="-484580">
            <a:off x="9737891" y="542487"/>
            <a:ext cx="1852189" cy="902023"/>
            <a:chOff x="1698430" y="4498823"/>
            <a:chExt cx="1589281" cy="773986"/>
          </a:xfrm>
        </p:grpSpPr>
        <p:sp>
          <p:nvSpPr>
            <p:cNvPr id="438" name="Google Shape;438;p7"/>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7"/>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7"/>
            <p:cNvSpPr/>
            <p:nvPr/>
          </p:nvSpPr>
          <p:spPr>
            <a:xfrm>
              <a:off x="1883231" y="5003435"/>
              <a:ext cx="33171" cy="38990"/>
            </a:xfrm>
            <a:custGeom>
              <a:avLst/>
              <a:gdLst/>
              <a:ahLst/>
              <a:cxnLst/>
              <a:rect l="l" t="t" r="r" b="b"/>
              <a:pathLst>
                <a:path w="513" h="603" fill="none" extrusionOk="0">
                  <a:moveTo>
                    <a:pt x="0" y="0"/>
                  </a:moveTo>
                  <a:cubicBezTo>
                    <a:pt x="256" y="180"/>
                    <a:pt x="436" y="398"/>
                    <a:pt x="513" y="603"/>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7"/>
            <p:cNvSpPr/>
            <p:nvPr/>
          </p:nvSpPr>
          <p:spPr>
            <a:xfrm>
              <a:off x="1777122" y="4983520"/>
              <a:ext cx="68863" cy="23278"/>
            </a:xfrm>
            <a:custGeom>
              <a:avLst/>
              <a:gdLst/>
              <a:ahLst/>
              <a:cxnLst/>
              <a:rect l="l" t="t" r="r" b="b"/>
              <a:pathLst>
                <a:path w="1065" h="360" fill="none" extrusionOk="0">
                  <a:moveTo>
                    <a:pt x="1" y="360"/>
                  </a:moveTo>
                  <a:cubicBezTo>
                    <a:pt x="78" y="103"/>
                    <a:pt x="411" y="14"/>
                    <a:pt x="667" y="14"/>
                  </a:cubicBezTo>
                  <a:cubicBezTo>
                    <a:pt x="795" y="1"/>
                    <a:pt x="936" y="26"/>
                    <a:pt x="1065" y="52"/>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7"/>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7"/>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7"/>
            <p:cNvSpPr/>
            <p:nvPr/>
          </p:nvSpPr>
          <p:spPr>
            <a:xfrm>
              <a:off x="2628123" y="5102043"/>
              <a:ext cx="40671" cy="41447"/>
            </a:xfrm>
            <a:custGeom>
              <a:avLst/>
              <a:gdLst/>
              <a:ahLst/>
              <a:cxnLst/>
              <a:rect l="l" t="t" r="r" b="b"/>
              <a:pathLst>
                <a:path w="629" h="641" fill="none" extrusionOk="0">
                  <a:moveTo>
                    <a:pt x="0" y="0"/>
                  </a:moveTo>
                  <a:cubicBezTo>
                    <a:pt x="308" y="180"/>
                    <a:pt x="526" y="410"/>
                    <a:pt x="628" y="641"/>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7"/>
            <p:cNvSpPr/>
            <p:nvPr/>
          </p:nvSpPr>
          <p:spPr>
            <a:xfrm>
              <a:off x="2521239" y="5085490"/>
              <a:ext cx="75458" cy="24054"/>
            </a:xfrm>
            <a:custGeom>
              <a:avLst/>
              <a:gdLst/>
              <a:ahLst/>
              <a:cxnLst/>
              <a:rect l="l" t="t" r="r" b="b"/>
              <a:pathLst>
                <a:path w="1167" h="372" fill="none" extrusionOk="0">
                  <a:moveTo>
                    <a:pt x="0" y="372"/>
                  </a:moveTo>
                  <a:cubicBezTo>
                    <a:pt x="77" y="128"/>
                    <a:pt x="423" y="13"/>
                    <a:pt x="731" y="0"/>
                  </a:cubicBezTo>
                  <a:cubicBezTo>
                    <a:pt x="872" y="0"/>
                    <a:pt x="1025" y="26"/>
                    <a:pt x="1166" y="6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7"/>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7"/>
            <p:cNvSpPr/>
            <p:nvPr/>
          </p:nvSpPr>
          <p:spPr>
            <a:xfrm>
              <a:off x="2444163" y="4604026"/>
              <a:ext cx="732533" cy="92916"/>
            </a:xfrm>
            <a:custGeom>
              <a:avLst/>
              <a:gdLst/>
              <a:ahLst/>
              <a:cxnLst/>
              <a:rect l="l" t="t" r="r" b="b"/>
              <a:pathLst>
                <a:path w="11329" h="1437" fill="none" extrusionOk="0">
                  <a:moveTo>
                    <a:pt x="1" y="1"/>
                  </a:moveTo>
                  <a:lnTo>
                    <a:pt x="11329" y="1436"/>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8" name="Google Shape;448;p7"/>
          <p:cNvSpPr/>
          <p:nvPr/>
        </p:nvSpPr>
        <p:spPr>
          <a:xfrm rot="2514531">
            <a:off x="12711485" y="669978"/>
            <a:ext cx="540824" cy="596889"/>
          </a:xfrm>
          <a:custGeom>
            <a:avLst/>
            <a:gdLst/>
            <a:ahLst/>
            <a:cxnLst/>
            <a:rect l="l" t="t" r="r" b="b"/>
            <a:pathLst>
              <a:path w="7177" h="7921" fill="none" extrusionOk="0">
                <a:moveTo>
                  <a:pt x="2000" y="4294"/>
                </a:moveTo>
                <a:cubicBezTo>
                  <a:pt x="3255" y="3986"/>
                  <a:pt x="2051" y="1039"/>
                  <a:pt x="936" y="2102"/>
                </a:cubicBezTo>
                <a:cubicBezTo>
                  <a:pt x="1" y="3012"/>
                  <a:pt x="821" y="6152"/>
                  <a:pt x="2474" y="5229"/>
                </a:cubicBezTo>
                <a:cubicBezTo>
                  <a:pt x="3871" y="4447"/>
                  <a:pt x="4037" y="1923"/>
                  <a:pt x="4063" y="1"/>
                </a:cubicBezTo>
                <a:cubicBezTo>
                  <a:pt x="5331" y="4486"/>
                  <a:pt x="7177" y="7920"/>
                  <a:pt x="7177" y="7920"/>
                </a:cubicBez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7"/>
          <p:cNvSpPr txBox="1">
            <a:spLocks noGrp="1"/>
          </p:cNvSpPr>
          <p:nvPr>
            <p:ph type="title"/>
          </p:nvPr>
        </p:nvSpPr>
        <p:spPr>
          <a:xfrm>
            <a:off x="960300" y="1120617"/>
            <a:ext cx="5346400" cy="15580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50" name="Google Shape;450;p7"/>
          <p:cNvSpPr txBox="1">
            <a:spLocks noGrp="1"/>
          </p:cNvSpPr>
          <p:nvPr>
            <p:ph type="body" idx="1"/>
          </p:nvPr>
        </p:nvSpPr>
        <p:spPr>
          <a:xfrm>
            <a:off x="960300" y="2810600"/>
            <a:ext cx="5346400" cy="2794800"/>
          </a:xfrm>
          <a:prstGeom prst="rect">
            <a:avLst/>
          </a:prstGeom>
          <a:noFill/>
          <a:ln>
            <a:noFill/>
          </a:ln>
        </p:spPr>
        <p:txBody>
          <a:bodyPr spcFirstLastPara="1" wrap="square" lIns="91425" tIns="91425" rIns="91425" bIns="91425" anchor="ctr" anchorCtr="0">
            <a:noAutofit/>
          </a:bodyPr>
          <a:lstStyle>
            <a:lvl1pPr marL="609585" lvl="0" indent="-423323" rtl="0">
              <a:lnSpc>
                <a:spcPct val="100000"/>
              </a:lnSpc>
              <a:spcBef>
                <a:spcPts val="0"/>
              </a:spcBef>
              <a:spcAft>
                <a:spcPts val="0"/>
              </a:spcAft>
              <a:buClr>
                <a:schemeClr val="dk1"/>
              </a:buClr>
              <a:buSzPts val="1400"/>
              <a:buChar char="●"/>
              <a:defRPr>
                <a:solidFill>
                  <a:schemeClr val="dk1"/>
                </a:solidFill>
              </a:defRPr>
            </a:lvl1pPr>
            <a:lvl2pPr marL="1219170" lvl="1" indent="-423323" rtl="0">
              <a:spcBef>
                <a:spcPts val="0"/>
              </a:spcBef>
              <a:spcAft>
                <a:spcPts val="0"/>
              </a:spcAft>
              <a:buClr>
                <a:schemeClr val="dk1"/>
              </a:buClr>
              <a:buSzPts val="1400"/>
              <a:buChar char="○"/>
              <a:defRPr>
                <a:solidFill>
                  <a:schemeClr val="dk1"/>
                </a:solidFill>
              </a:defRPr>
            </a:lvl2pPr>
            <a:lvl3pPr marL="1828754" lvl="2" indent="-423323" rtl="0">
              <a:spcBef>
                <a:spcPts val="2133"/>
              </a:spcBef>
              <a:spcAft>
                <a:spcPts val="0"/>
              </a:spcAft>
              <a:buClr>
                <a:schemeClr val="dk1"/>
              </a:buClr>
              <a:buSzPts val="1400"/>
              <a:buChar char="■"/>
              <a:defRPr>
                <a:solidFill>
                  <a:schemeClr val="dk1"/>
                </a:solidFill>
              </a:defRPr>
            </a:lvl3pPr>
            <a:lvl4pPr marL="2438339" lvl="3" indent="-423323" rtl="0">
              <a:spcBef>
                <a:spcPts val="2133"/>
              </a:spcBef>
              <a:spcAft>
                <a:spcPts val="0"/>
              </a:spcAft>
              <a:buClr>
                <a:schemeClr val="dk1"/>
              </a:buClr>
              <a:buSzPts val="1400"/>
              <a:buChar char="●"/>
              <a:defRPr>
                <a:solidFill>
                  <a:schemeClr val="dk1"/>
                </a:solidFill>
              </a:defRPr>
            </a:lvl4pPr>
            <a:lvl5pPr marL="3047924" lvl="4" indent="-423323" rtl="0">
              <a:spcBef>
                <a:spcPts val="2133"/>
              </a:spcBef>
              <a:spcAft>
                <a:spcPts val="0"/>
              </a:spcAft>
              <a:buClr>
                <a:schemeClr val="dk1"/>
              </a:buClr>
              <a:buSzPts val="1400"/>
              <a:buChar char="○"/>
              <a:defRPr>
                <a:solidFill>
                  <a:schemeClr val="dk1"/>
                </a:solidFill>
              </a:defRPr>
            </a:lvl5pPr>
            <a:lvl6pPr marL="3657509" lvl="5" indent="-423323" rtl="0">
              <a:spcBef>
                <a:spcPts val="2133"/>
              </a:spcBef>
              <a:spcAft>
                <a:spcPts val="0"/>
              </a:spcAft>
              <a:buClr>
                <a:schemeClr val="dk1"/>
              </a:buClr>
              <a:buSzPts val="1400"/>
              <a:buChar char="■"/>
              <a:defRPr>
                <a:solidFill>
                  <a:schemeClr val="dk1"/>
                </a:solidFill>
              </a:defRPr>
            </a:lvl6pPr>
            <a:lvl7pPr marL="4267093" lvl="6" indent="-423323" rtl="0">
              <a:spcBef>
                <a:spcPts val="2133"/>
              </a:spcBef>
              <a:spcAft>
                <a:spcPts val="0"/>
              </a:spcAft>
              <a:buClr>
                <a:schemeClr val="dk1"/>
              </a:buClr>
              <a:buSzPts val="1400"/>
              <a:buChar char="●"/>
              <a:defRPr>
                <a:solidFill>
                  <a:schemeClr val="dk1"/>
                </a:solidFill>
              </a:defRPr>
            </a:lvl7pPr>
            <a:lvl8pPr marL="4876678" lvl="7" indent="-423323" rtl="0">
              <a:spcBef>
                <a:spcPts val="2133"/>
              </a:spcBef>
              <a:spcAft>
                <a:spcPts val="0"/>
              </a:spcAft>
              <a:buClr>
                <a:schemeClr val="dk1"/>
              </a:buClr>
              <a:buSzPts val="1400"/>
              <a:buChar char="○"/>
              <a:defRPr>
                <a:solidFill>
                  <a:schemeClr val="dk1"/>
                </a:solidFill>
              </a:defRPr>
            </a:lvl8pPr>
            <a:lvl9pPr marL="5486263" lvl="8" indent="-423323" rtl="0">
              <a:spcBef>
                <a:spcPts val="2133"/>
              </a:spcBef>
              <a:spcAft>
                <a:spcPts val="2133"/>
              </a:spcAft>
              <a:buClr>
                <a:schemeClr val="dk1"/>
              </a:buClr>
              <a:buSzPts val="1400"/>
              <a:buChar char="■"/>
              <a:defRPr>
                <a:solidFill>
                  <a:schemeClr val="dk1"/>
                </a:solidFill>
              </a:defRPr>
            </a:lvl9pPr>
          </a:lstStyle>
          <a:p>
            <a:endParaRPr/>
          </a:p>
        </p:txBody>
      </p:sp>
      <p:grpSp>
        <p:nvGrpSpPr>
          <p:cNvPr id="451" name="Google Shape;451;p7"/>
          <p:cNvGrpSpPr/>
          <p:nvPr/>
        </p:nvGrpSpPr>
        <p:grpSpPr>
          <a:xfrm rot="6625962" flipH="1">
            <a:off x="10130558" y="5972655"/>
            <a:ext cx="3179772" cy="2529555"/>
            <a:chOff x="-1221177" y="-856963"/>
            <a:chExt cx="3089277" cy="2457565"/>
          </a:xfrm>
        </p:grpSpPr>
        <p:grpSp>
          <p:nvGrpSpPr>
            <p:cNvPr id="452" name="Google Shape;452;p7"/>
            <p:cNvGrpSpPr/>
            <p:nvPr/>
          </p:nvGrpSpPr>
          <p:grpSpPr>
            <a:xfrm>
              <a:off x="-1221177" y="-856963"/>
              <a:ext cx="3089277" cy="2457565"/>
              <a:chOff x="-1221177" y="-856963"/>
              <a:chExt cx="3089277" cy="2457565"/>
            </a:xfrm>
          </p:grpSpPr>
          <p:sp>
            <p:nvSpPr>
              <p:cNvPr id="453" name="Google Shape;453;p7"/>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7"/>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7"/>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7"/>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7"/>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8" name="Google Shape;458;p7"/>
            <p:cNvGrpSpPr/>
            <p:nvPr/>
          </p:nvGrpSpPr>
          <p:grpSpPr>
            <a:xfrm>
              <a:off x="828772" y="314668"/>
              <a:ext cx="416010" cy="486680"/>
              <a:chOff x="828772" y="314668"/>
              <a:chExt cx="416010" cy="486680"/>
            </a:xfrm>
          </p:grpSpPr>
          <p:sp>
            <p:nvSpPr>
              <p:cNvPr id="459" name="Google Shape;459;p7"/>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7"/>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7"/>
              <p:cNvSpPr/>
              <p:nvPr/>
            </p:nvSpPr>
            <p:spPr>
              <a:xfrm>
                <a:off x="865664" y="494788"/>
                <a:ext cx="379118" cy="306559"/>
              </a:xfrm>
              <a:custGeom>
                <a:avLst/>
                <a:gdLst/>
                <a:ahLst/>
                <a:cxnLst/>
                <a:rect l="l" t="t" r="r" b="b"/>
                <a:pathLst>
                  <a:path w="8036" h="6498" fill="none" extrusionOk="0">
                    <a:moveTo>
                      <a:pt x="1" y="1"/>
                    </a:moveTo>
                    <a:lnTo>
                      <a:pt x="8035" y="649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2" name="Google Shape;462;p7"/>
            <p:cNvGrpSpPr/>
            <p:nvPr/>
          </p:nvGrpSpPr>
          <p:grpSpPr>
            <a:xfrm>
              <a:off x="323987" y="610889"/>
              <a:ext cx="341044" cy="623914"/>
              <a:chOff x="323987" y="610889"/>
              <a:chExt cx="341044" cy="623914"/>
            </a:xfrm>
          </p:grpSpPr>
          <p:sp>
            <p:nvSpPr>
              <p:cNvPr id="463" name="Google Shape;463;p7"/>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7"/>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7"/>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337369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accent5"/>
        </a:solidFill>
        <a:effectLst/>
      </p:bgPr>
    </p:bg>
    <p:spTree>
      <p:nvGrpSpPr>
        <p:cNvPr id="1" name="Shape 1533"/>
        <p:cNvGrpSpPr/>
        <p:nvPr/>
      </p:nvGrpSpPr>
      <p:grpSpPr>
        <a:xfrm>
          <a:off x="0" y="0"/>
          <a:ext cx="0" cy="0"/>
          <a:chOff x="0" y="0"/>
          <a:chExt cx="0" cy="0"/>
        </a:xfrm>
      </p:grpSpPr>
      <p:sp>
        <p:nvSpPr>
          <p:cNvPr id="1534" name="Google Shape;1534;p23"/>
          <p:cNvSpPr/>
          <p:nvPr/>
        </p:nvSpPr>
        <p:spPr>
          <a:xfrm rot="-5400000">
            <a:off x="6961201" y="115469"/>
            <a:ext cx="8730127" cy="4987188"/>
          </a:xfrm>
          <a:custGeom>
            <a:avLst/>
            <a:gdLst/>
            <a:ahLst/>
            <a:cxnLst/>
            <a:rect l="l" t="t" r="r" b="b"/>
            <a:pathLst>
              <a:path w="139000" h="98302" extrusionOk="0">
                <a:moveTo>
                  <a:pt x="127607" y="1"/>
                </a:moveTo>
                <a:cubicBezTo>
                  <a:pt x="126733" y="1"/>
                  <a:pt x="125859" y="31"/>
                  <a:pt x="124987" y="93"/>
                </a:cubicBezTo>
                <a:cubicBezTo>
                  <a:pt x="108574" y="1248"/>
                  <a:pt x="93771" y="12312"/>
                  <a:pt x="85929" y="26781"/>
                </a:cubicBezTo>
                <a:cubicBezTo>
                  <a:pt x="83163" y="31857"/>
                  <a:pt x="81005" y="37510"/>
                  <a:pt x="76597" y="41249"/>
                </a:cubicBezTo>
                <a:cubicBezTo>
                  <a:pt x="69211" y="47419"/>
                  <a:pt x="58451" y="46112"/>
                  <a:pt x="48907" y="47206"/>
                </a:cubicBezTo>
                <a:cubicBezTo>
                  <a:pt x="41581" y="47997"/>
                  <a:pt x="34560" y="50520"/>
                  <a:pt x="28268" y="54289"/>
                </a:cubicBezTo>
                <a:cubicBezTo>
                  <a:pt x="16353" y="61401"/>
                  <a:pt x="6961" y="73012"/>
                  <a:pt x="2614" y="86295"/>
                </a:cubicBezTo>
                <a:cubicBezTo>
                  <a:pt x="1338" y="90216"/>
                  <a:pt x="487" y="94228"/>
                  <a:pt x="0" y="98301"/>
                </a:cubicBezTo>
                <a:lnTo>
                  <a:pt x="139000" y="98301"/>
                </a:lnTo>
                <a:lnTo>
                  <a:pt x="139000" y="1735"/>
                </a:lnTo>
                <a:cubicBezTo>
                  <a:pt x="135309" y="595"/>
                  <a:pt x="131456" y="1"/>
                  <a:pt x="1276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5" name="Google Shape;1535;p2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36" name="Google Shape;1536;p23"/>
          <p:cNvSpPr txBox="1">
            <a:spLocks noGrp="1"/>
          </p:cNvSpPr>
          <p:nvPr>
            <p:ph type="title" idx="2"/>
          </p:nvPr>
        </p:nvSpPr>
        <p:spPr>
          <a:xfrm>
            <a:off x="1533349" y="4159367"/>
            <a:ext cx="2334000" cy="54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37" name="Google Shape;1537;p23"/>
          <p:cNvSpPr txBox="1">
            <a:spLocks noGrp="1"/>
          </p:cNvSpPr>
          <p:nvPr>
            <p:ph type="subTitle" idx="1"/>
          </p:nvPr>
        </p:nvSpPr>
        <p:spPr>
          <a:xfrm>
            <a:off x="1258949" y="4712459"/>
            <a:ext cx="2882800" cy="8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38" name="Google Shape;1538;p23"/>
          <p:cNvSpPr txBox="1">
            <a:spLocks noGrp="1"/>
          </p:cNvSpPr>
          <p:nvPr>
            <p:ph type="title" idx="3"/>
          </p:nvPr>
        </p:nvSpPr>
        <p:spPr>
          <a:xfrm>
            <a:off x="4929065" y="4159367"/>
            <a:ext cx="2334000" cy="54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39" name="Google Shape;1539;p23"/>
          <p:cNvSpPr txBox="1">
            <a:spLocks noGrp="1"/>
          </p:cNvSpPr>
          <p:nvPr>
            <p:ph type="subTitle" idx="4"/>
          </p:nvPr>
        </p:nvSpPr>
        <p:spPr>
          <a:xfrm>
            <a:off x="4654667" y="4712459"/>
            <a:ext cx="2882800" cy="8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40" name="Google Shape;1540;p23"/>
          <p:cNvSpPr txBox="1">
            <a:spLocks noGrp="1"/>
          </p:cNvSpPr>
          <p:nvPr>
            <p:ph type="title" idx="5"/>
          </p:nvPr>
        </p:nvSpPr>
        <p:spPr>
          <a:xfrm>
            <a:off x="8324683" y="4159367"/>
            <a:ext cx="2334000" cy="54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41" name="Google Shape;1541;p23"/>
          <p:cNvSpPr txBox="1">
            <a:spLocks noGrp="1"/>
          </p:cNvSpPr>
          <p:nvPr>
            <p:ph type="subTitle" idx="6"/>
          </p:nvPr>
        </p:nvSpPr>
        <p:spPr>
          <a:xfrm>
            <a:off x="8050251" y="4712459"/>
            <a:ext cx="2882800" cy="8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42" name="Google Shape;1542;p23"/>
          <p:cNvSpPr/>
          <p:nvPr/>
        </p:nvSpPr>
        <p:spPr>
          <a:xfrm rot="10800000" flipH="1">
            <a:off x="-236882" y="5564700"/>
            <a:ext cx="7297089" cy="2056784"/>
          </a:xfrm>
          <a:custGeom>
            <a:avLst/>
            <a:gdLst/>
            <a:ahLst/>
            <a:cxnLst/>
            <a:rect l="l" t="t" r="r" b="b"/>
            <a:pathLst>
              <a:path w="188393" h="72388" extrusionOk="0">
                <a:moveTo>
                  <a:pt x="0" y="0"/>
                </a:moveTo>
                <a:lnTo>
                  <a:pt x="0" y="38937"/>
                </a:lnTo>
                <a:cubicBezTo>
                  <a:pt x="2097" y="42463"/>
                  <a:pt x="4225" y="45958"/>
                  <a:pt x="6657" y="49241"/>
                </a:cubicBezTo>
                <a:cubicBezTo>
                  <a:pt x="13587" y="58785"/>
                  <a:pt x="23131" y="66749"/>
                  <a:pt x="34347" y="70366"/>
                </a:cubicBezTo>
                <a:cubicBezTo>
                  <a:pt x="38490" y="71698"/>
                  <a:pt x="42872" y="72387"/>
                  <a:pt x="47238" y="72387"/>
                </a:cubicBezTo>
                <a:cubicBezTo>
                  <a:pt x="54724" y="72387"/>
                  <a:pt x="62163" y="70361"/>
                  <a:pt x="68269" y="66080"/>
                </a:cubicBezTo>
                <a:cubicBezTo>
                  <a:pt x="75655" y="60882"/>
                  <a:pt x="80883" y="52706"/>
                  <a:pt x="89059" y="48906"/>
                </a:cubicBezTo>
                <a:cubicBezTo>
                  <a:pt x="93071" y="47034"/>
                  <a:pt x="97313" y="46399"/>
                  <a:pt x="101674" y="46399"/>
                </a:cubicBezTo>
                <a:cubicBezTo>
                  <a:pt x="107789" y="46399"/>
                  <a:pt x="114134" y="47647"/>
                  <a:pt x="120397" y="48481"/>
                </a:cubicBezTo>
                <a:cubicBezTo>
                  <a:pt x="122464" y="48755"/>
                  <a:pt x="124501" y="48998"/>
                  <a:pt x="126537" y="49119"/>
                </a:cubicBezTo>
                <a:cubicBezTo>
                  <a:pt x="127739" y="49198"/>
                  <a:pt x="128942" y="49236"/>
                  <a:pt x="130145" y="49236"/>
                </a:cubicBezTo>
                <a:cubicBezTo>
                  <a:pt x="148078" y="49236"/>
                  <a:pt x="165910" y="40630"/>
                  <a:pt x="176933" y="26444"/>
                </a:cubicBezTo>
                <a:cubicBezTo>
                  <a:pt x="182891" y="18754"/>
                  <a:pt x="186782" y="9575"/>
                  <a:pt x="18839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43" name="Google Shape;1543;p23"/>
          <p:cNvGrpSpPr/>
          <p:nvPr/>
        </p:nvGrpSpPr>
        <p:grpSpPr>
          <a:xfrm rot="-2225443">
            <a:off x="-504211" y="-922357"/>
            <a:ext cx="4121364" cy="2409705"/>
            <a:chOff x="302500" y="1375325"/>
            <a:chExt cx="2796475" cy="1635150"/>
          </a:xfrm>
        </p:grpSpPr>
        <p:sp>
          <p:nvSpPr>
            <p:cNvPr id="1544" name="Google Shape;1544;p23"/>
            <p:cNvSpPr/>
            <p:nvPr/>
          </p:nvSpPr>
          <p:spPr>
            <a:xfrm>
              <a:off x="302500" y="1375325"/>
              <a:ext cx="2771800" cy="1298450"/>
            </a:xfrm>
            <a:custGeom>
              <a:avLst/>
              <a:gdLst/>
              <a:ahLst/>
              <a:cxnLst/>
              <a:rect l="l" t="t" r="r" b="b"/>
              <a:pathLst>
                <a:path w="110872" h="51938" fill="none" extrusionOk="0">
                  <a:moveTo>
                    <a:pt x="1" y="19556"/>
                  </a:moveTo>
                  <a:cubicBezTo>
                    <a:pt x="45082" y="1"/>
                    <a:pt x="69955" y="51937"/>
                    <a:pt x="110872" y="38393"/>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23"/>
            <p:cNvSpPr/>
            <p:nvPr/>
          </p:nvSpPr>
          <p:spPr>
            <a:xfrm>
              <a:off x="345425" y="1584200"/>
              <a:ext cx="2734975" cy="1175100"/>
            </a:xfrm>
            <a:custGeom>
              <a:avLst/>
              <a:gdLst/>
              <a:ahLst/>
              <a:cxnLst/>
              <a:rect l="l" t="t" r="r" b="b"/>
              <a:pathLst>
                <a:path w="109399" h="47004" fill="none" extrusionOk="0">
                  <a:moveTo>
                    <a:pt x="1" y="17480"/>
                  </a:moveTo>
                  <a:cubicBezTo>
                    <a:pt x="44019" y="1"/>
                    <a:pt x="71967" y="47004"/>
                    <a:pt x="109398" y="32203"/>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23"/>
            <p:cNvSpPr/>
            <p:nvPr/>
          </p:nvSpPr>
          <p:spPr>
            <a:xfrm>
              <a:off x="387725" y="1788275"/>
              <a:ext cx="2699075" cy="1055925"/>
            </a:xfrm>
            <a:custGeom>
              <a:avLst/>
              <a:gdLst/>
              <a:ahLst/>
              <a:cxnLst/>
              <a:rect l="l" t="t" r="r" b="b"/>
              <a:pathLst>
                <a:path w="107963" h="42237" fill="none" extrusionOk="0">
                  <a:moveTo>
                    <a:pt x="0" y="15660"/>
                  </a:moveTo>
                  <a:cubicBezTo>
                    <a:pt x="43134" y="1"/>
                    <a:pt x="73914" y="42237"/>
                    <a:pt x="107962" y="2621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3"/>
            <p:cNvSpPr/>
            <p:nvPr/>
          </p:nvSpPr>
          <p:spPr>
            <a:xfrm>
              <a:off x="432575" y="1989150"/>
              <a:ext cx="2660300" cy="938675"/>
            </a:xfrm>
            <a:custGeom>
              <a:avLst/>
              <a:gdLst/>
              <a:ahLst/>
              <a:cxnLst/>
              <a:rect l="l" t="t" r="r" b="b"/>
              <a:pathLst>
                <a:path w="106412" h="37547" fill="none" extrusionOk="0">
                  <a:moveTo>
                    <a:pt x="0" y="13993"/>
                  </a:moveTo>
                  <a:cubicBezTo>
                    <a:pt x="42352" y="0"/>
                    <a:pt x="75721" y="37546"/>
                    <a:pt x="106412" y="2034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23"/>
            <p:cNvSpPr/>
            <p:nvPr/>
          </p:nvSpPr>
          <p:spPr>
            <a:xfrm>
              <a:off x="476450" y="2184250"/>
              <a:ext cx="2622525" cy="826225"/>
            </a:xfrm>
            <a:custGeom>
              <a:avLst/>
              <a:gdLst/>
              <a:ahLst/>
              <a:cxnLst/>
              <a:rect l="l" t="t" r="r" b="b"/>
              <a:pathLst>
                <a:path w="104901" h="33049" fill="none" extrusionOk="0">
                  <a:moveTo>
                    <a:pt x="1" y="12622"/>
                  </a:moveTo>
                  <a:cubicBezTo>
                    <a:pt x="41763" y="0"/>
                    <a:pt x="77477" y="33048"/>
                    <a:pt x="104900" y="14724"/>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23"/>
            <p:cNvSpPr/>
            <p:nvPr/>
          </p:nvSpPr>
          <p:spPr>
            <a:xfrm>
              <a:off x="302500" y="1864200"/>
              <a:ext cx="173975" cy="635625"/>
            </a:xfrm>
            <a:custGeom>
              <a:avLst/>
              <a:gdLst/>
              <a:ahLst/>
              <a:cxnLst/>
              <a:rect l="l" t="t" r="r" b="b"/>
              <a:pathLst>
                <a:path w="6959" h="25425" fill="none" extrusionOk="0">
                  <a:moveTo>
                    <a:pt x="1" y="1"/>
                  </a:moveTo>
                  <a:lnTo>
                    <a:pt x="6959" y="25424"/>
                  </a:lnTo>
                </a:path>
              </a:pathLst>
            </a:custGeom>
            <a:noFill/>
            <a:ln w="28575" cap="rnd"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3"/>
            <p:cNvSpPr/>
            <p:nvPr/>
          </p:nvSpPr>
          <p:spPr>
            <a:xfrm>
              <a:off x="352475" y="1846575"/>
              <a:ext cx="174000" cy="635625"/>
            </a:xfrm>
            <a:custGeom>
              <a:avLst/>
              <a:gdLst/>
              <a:ahLst/>
              <a:cxnLst/>
              <a:rect l="l" t="t" r="r" b="b"/>
              <a:pathLst>
                <a:path w="6960" h="25425" fill="none" extrusionOk="0">
                  <a:moveTo>
                    <a:pt x="1" y="1"/>
                  </a:moveTo>
                  <a:lnTo>
                    <a:pt x="6959" y="25424"/>
                  </a:lnTo>
                </a:path>
              </a:pathLst>
            </a:custGeom>
            <a:noFill/>
            <a:ln w="28575" cap="rnd"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1" name="Google Shape;1551;p23"/>
          <p:cNvGrpSpPr/>
          <p:nvPr/>
        </p:nvGrpSpPr>
        <p:grpSpPr>
          <a:xfrm rot="-4488301">
            <a:off x="1313471" y="-580"/>
            <a:ext cx="931736" cy="628600"/>
            <a:chOff x="192771" y="3915943"/>
            <a:chExt cx="674372" cy="454968"/>
          </a:xfrm>
        </p:grpSpPr>
        <p:sp>
          <p:nvSpPr>
            <p:cNvPr id="1552" name="Google Shape;1552;p23"/>
            <p:cNvSpPr/>
            <p:nvPr/>
          </p:nvSpPr>
          <p:spPr>
            <a:xfrm rot="1144478">
              <a:off x="213405" y="4106019"/>
              <a:ext cx="222002" cy="145334"/>
            </a:xfrm>
            <a:custGeom>
              <a:avLst/>
              <a:gdLst/>
              <a:ahLst/>
              <a:cxnLst/>
              <a:rect l="l" t="t" r="r" b="b"/>
              <a:pathLst>
                <a:path w="5742" h="3759" extrusionOk="0">
                  <a:moveTo>
                    <a:pt x="2551" y="1"/>
                  </a:moveTo>
                  <a:cubicBezTo>
                    <a:pt x="1499" y="1"/>
                    <a:pt x="589" y="473"/>
                    <a:pt x="333" y="1239"/>
                  </a:cubicBezTo>
                  <a:cubicBezTo>
                    <a:pt x="0" y="2213"/>
                    <a:pt x="846" y="3277"/>
                    <a:pt x="2204" y="3635"/>
                  </a:cubicBezTo>
                  <a:cubicBezTo>
                    <a:pt x="2518" y="3719"/>
                    <a:pt x="2833" y="3759"/>
                    <a:pt x="3138" y="3759"/>
                  </a:cubicBezTo>
                  <a:cubicBezTo>
                    <a:pt x="4141" y="3759"/>
                    <a:pt x="5026" y="3328"/>
                    <a:pt x="5331" y="2610"/>
                  </a:cubicBezTo>
                  <a:cubicBezTo>
                    <a:pt x="5741" y="1649"/>
                    <a:pt x="4947" y="522"/>
                    <a:pt x="3537" y="137"/>
                  </a:cubicBezTo>
                  <a:cubicBezTo>
                    <a:pt x="3205" y="44"/>
                    <a:pt x="2871" y="1"/>
                    <a:pt x="2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3"/>
            <p:cNvSpPr/>
            <p:nvPr/>
          </p:nvSpPr>
          <p:spPr>
            <a:xfrm rot="1144478">
              <a:off x="213564" y="4095954"/>
              <a:ext cx="222002" cy="164549"/>
            </a:xfrm>
            <a:custGeom>
              <a:avLst/>
              <a:gdLst/>
              <a:ahLst/>
              <a:cxnLst/>
              <a:rect l="l" t="t" r="r" b="b"/>
              <a:pathLst>
                <a:path w="5742" h="4256" fill="none" extrusionOk="0">
                  <a:moveTo>
                    <a:pt x="5331" y="2871"/>
                  </a:moveTo>
                  <a:cubicBezTo>
                    <a:pt x="4934" y="3807"/>
                    <a:pt x="3550" y="4255"/>
                    <a:pt x="2204" y="3896"/>
                  </a:cubicBezTo>
                  <a:cubicBezTo>
                    <a:pt x="846" y="3538"/>
                    <a:pt x="0" y="2474"/>
                    <a:pt x="333" y="1500"/>
                  </a:cubicBezTo>
                  <a:cubicBezTo>
                    <a:pt x="667" y="501"/>
                    <a:pt x="2115" y="1"/>
                    <a:pt x="3537" y="398"/>
                  </a:cubicBezTo>
                  <a:cubicBezTo>
                    <a:pt x="4947" y="783"/>
                    <a:pt x="5741" y="1910"/>
                    <a:pt x="5331" y="2871"/>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3"/>
            <p:cNvSpPr/>
            <p:nvPr/>
          </p:nvSpPr>
          <p:spPr>
            <a:xfrm rot="1144478">
              <a:off x="439909" y="3968516"/>
              <a:ext cx="380520" cy="349821"/>
            </a:xfrm>
            <a:custGeom>
              <a:avLst/>
              <a:gdLst/>
              <a:ahLst/>
              <a:cxnLst/>
              <a:rect l="l" t="t" r="r" b="b"/>
              <a:pathLst>
                <a:path w="9842" h="9048" fill="none" extrusionOk="0">
                  <a:moveTo>
                    <a:pt x="0" y="9047"/>
                  </a:moveTo>
                  <a:lnTo>
                    <a:pt x="9842" y="0"/>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5" name="Google Shape;1555;p23"/>
          <p:cNvGrpSpPr/>
          <p:nvPr/>
        </p:nvGrpSpPr>
        <p:grpSpPr>
          <a:xfrm rot="-3395284">
            <a:off x="193850" y="362579"/>
            <a:ext cx="1132420" cy="480651"/>
            <a:chOff x="-1548595" y="5064988"/>
            <a:chExt cx="762313" cy="323577"/>
          </a:xfrm>
        </p:grpSpPr>
        <p:sp>
          <p:nvSpPr>
            <p:cNvPr id="1556" name="Google Shape;1556;p23"/>
            <p:cNvSpPr/>
            <p:nvPr/>
          </p:nvSpPr>
          <p:spPr>
            <a:xfrm>
              <a:off x="-1548595" y="5241217"/>
              <a:ext cx="155333" cy="82684"/>
            </a:xfrm>
            <a:custGeom>
              <a:avLst/>
              <a:gdLst/>
              <a:ahLst/>
              <a:cxnLst/>
              <a:rect l="l" t="t" r="r" b="b"/>
              <a:pathLst>
                <a:path w="4319" h="2299" extrusionOk="0">
                  <a:moveTo>
                    <a:pt x="2048" y="1"/>
                  </a:moveTo>
                  <a:cubicBezTo>
                    <a:pt x="1195" y="1"/>
                    <a:pt x="444" y="332"/>
                    <a:pt x="244" y="829"/>
                  </a:cubicBezTo>
                  <a:cubicBezTo>
                    <a:pt x="0" y="1444"/>
                    <a:pt x="666" y="2084"/>
                    <a:pt x="1717" y="2251"/>
                  </a:cubicBezTo>
                  <a:cubicBezTo>
                    <a:pt x="1907" y="2283"/>
                    <a:pt x="2096" y="2298"/>
                    <a:pt x="2281" y="2298"/>
                  </a:cubicBezTo>
                  <a:cubicBezTo>
                    <a:pt x="3130" y="2298"/>
                    <a:pt x="3875" y="1975"/>
                    <a:pt x="4075" y="1469"/>
                  </a:cubicBezTo>
                  <a:cubicBezTo>
                    <a:pt x="4319" y="867"/>
                    <a:pt x="3652" y="226"/>
                    <a:pt x="2601" y="47"/>
                  </a:cubicBezTo>
                  <a:cubicBezTo>
                    <a:pt x="2415" y="16"/>
                    <a:pt x="2229"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23"/>
            <p:cNvSpPr/>
            <p:nvPr/>
          </p:nvSpPr>
          <p:spPr>
            <a:xfrm>
              <a:off x="-1548595" y="5236433"/>
              <a:ext cx="155333" cy="92214"/>
            </a:xfrm>
            <a:custGeom>
              <a:avLst/>
              <a:gdLst/>
              <a:ahLst/>
              <a:cxnLst/>
              <a:rect l="l" t="t" r="r" b="b"/>
              <a:pathLst>
                <a:path w="4319" h="2564" fill="none" extrusionOk="0">
                  <a:moveTo>
                    <a:pt x="4075" y="1602"/>
                  </a:moveTo>
                  <a:cubicBezTo>
                    <a:pt x="3832" y="2217"/>
                    <a:pt x="2781" y="2563"/>
                    <a:pt x="1717" y="2384"/>
                  </a:cubicBezTo>
                  <a:cubicBezTo>
                    <a:pt x="666" y="2217"/>
                    <a:pt x="0" y="1577"/>
                    <a:pt x="244" y="962"/>
                  </a:cubicBezTo>
                  <a:cubicBezTo>
                    <a:pt x="487" y="359"/>
                    <a:pt x="1538" y="1"/>
                    <a:pt x="2601" y="180"/>
                  </a:cubicBezTo>
                  <a:cubicBezTo>
                    <a:pt x="3652" y="359"/>
                    <a:pt x="4319" y="1000"/>
                    <a:pt x="4075"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23"/>
            <p:cNvSpPr/>
            <p:nvPr/>
          </p:nvSpPr>
          <p:spPr>
            <a:xfrm>
              <a:off x="-1200204" y="5301134"/>
              <a:ext cx="155836" cy="82684"/>
            </a:xfrm>
            <a:custGeom>
              <a:avLst/>
              <a:gdLst/>
              <a:ahLst/>
              <a:cxnLst/>
              <a:rect l="l" t="t" r="r" b="b"/>
              <a:pathLst>
                <a:path w="4333" h="2299" extrusionOk="0">
                  <a:moveTo>
                    <a:pt x="2062" y="1"/>
                  </a:moveTo>
                  <a:cubicBezTo>
                    <a:pt x="1208" y="1"/>
                    <a:pt x="458" y="332"/>
                    <a:pt x="257" y="828"/>
                  </a:cubicBezTo>
                  <a:cubicBezTo>
                    <a:pt x="1" y="1444"/>
                    <a:pt x="667" y="2084"/>
                    <a:pt x="1718" y="2251"/>
                  </a:cubicBezTo>
                  <a:cubicBezTo>
                    <a:pt x="1908" y="2283"/>
                    <a:pt x="2097" y="2298"/>
                    <a:pt x="2282" y="2298"/>
                  </a:cubicBezTo>
                  <a:cubicBezTo>
                    <a:pt x="3131" y="2298"/>
                    <a:pt x="3876" y="1975"/>
                    <a:pt x="4076" y="1469"/>
                  </a:cubicBezTo>
                  <a:cubicBezTo>
                    <a:pt x="4332" y="867"/>
                    <a:pt x="3666" y="226"/>
                    <a:pt x="2615" y="47"/>
                  </a:cubicBezTo>
                  <a:cubicBezTo>
                    <a:pt x="2429" y="15"/>
                    <a:pt x="2243" y="1"/>
                    <a:pt x="20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3"/>
            <p:cNvSpPr/>
            <p:nvPr/>
          </p:nvSpPr>
          <p:spPr>
            <a:xfrm>
              <a:off x="-1200204" y="5296351"/>
              <a:ext cx="155836" cy="92214"/>
            </a:xfrm>
            <a:custGeom>
              <a:avLst/>
              <a:gdLst/>
              <a:ahLst/>
              <a:cxnLst/>
              <a:rect l="l" t="t" r="r" b="b"/>
              <a:pathLst>
                <a:path w="4333" h="2564" fill="none" extrusionOk="0">
                  <a:moveTo>
                    <a:pt x="4076" y="1602"/>
                  </a:moveTo>
                  <a:cubicBezTo>
                    <a:pt x="3832" y="2217"/>
                    <a:pt x="2782" y="2563"/>
                    <a:pt x="1718" y="2384"/>
                  </a:cubicBezTo>
                  <a:cubicBezTo>
                    <a:pt x="667" y="2217"/>
                    <a:pt x="1" y="1577"/>
                    <a:pt x="257" y="961"/>
                  </a:cubicBezTo>
                  <a:cubicBezTo>
                    <a:pt x="501" y="359"/>
                    <a:pt x="1551" y="0"/>
                    <a:pt x="2615" y="180"/>
                  </a:cubicBezTo>
                  <a:cubicBezTo>
                    <a:pt x="3666" y="359"/>
                    <a:pt x="4332" y="1000"/>
                    <a:pt x="4076"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3"/>
            <p:cNvSpPr/>
            <p:nvPr/>
          </p:nvSpPr>
          <p:spPr>
            <a:xfrm>
              <a:off x="-1409411" y="5064988"/>
              <a:ext cx="623130" cy="293151"/>
            </a:xfrm>
            <a:custGeom>
              <a:avLst/>
              <a:gdLst/>
              <a:ahLst/>
              <a:cxnLst/>
              <a:rect l="l" t="t" r="r" b="b"/>
              <a:pathLst>
                <a:path w="17326" h="8151" fill="none" extrusionOk="0">
                  <a:moveTo>
                    <a:pt x="0" y="6664"/>
                  </a:moveTo>
                  <a:lnTo>
                    <a:pt x="8329" y="1"/>
                  </a:lnTo>
                  <a:lnTo>
                    <a:pt x="17325" y="1449"/>
                  </a:lnTo>
                  <a:lnTo>
                    <a:pt x="9842" y="815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3"/>
            <p:cNvSpPr/>
            <p:nvPr/>
          </p:nvSpPr>
          <p:spPr>
            <a:xfrm>
              <a:off x="-1174381" y="5120302"/>
              <a:ext cx="321275" cy="56717"/>
            </a:xfrm>
            <a:custGeom>
              <a:avLst/>
              <a:gdLst/>
              <a:ahLst/>
              <a:cxnLst/>
              <a:rect l="l" t="t" r="r" b="b"/>
              <a:pathLst>
                <a:path w="8933" h="1577" fill="none" extrusionOk="0">
                  <a:moveTo>
                    <a:pt x="0" y="0"/>
                  </a:moveTo>
                  <a:lnTo>
                    <a:pt x="8932" y="157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2" name="Google Shape;1562;p23"/>
          <p:cNvGrpSpPr/>
          <p:nvPr/>
        </p:nvGrpSpPr>
        <p:grpSpPr>
          <a:xfrm rot="-2902215">
            <a:off x="2442457" y="-548044"/>
            <a:ext cx="1329253" cy="855144"/>
            <a:chOff x="-30260" y="4314762"/>
            <a:chExt cx="1135405" cy="730436"/>
          </a:xfrm>
        </p:grpSpPr>
        <p:sp>
          <p:nvSpPr>
            <p:cNvPr id="1563" name="Google Shape;1563;p23"/>
            <p:cNvSpPr/>
            <p:nvPr/>
          </p:nvSpPr>
          <p:spPr>
            <a:xfrm rot="1144483">
              <a:off x="-7255" y="4548563"/>
              <a:ext cx="197034" cy="152973"/>
            </a:xfrm>
            <a:custGeom>
              <a:avLst/>
              <a:gdLst/>
              <a:ahLst/>
              <a:cxnLst/>
              <a:rect l="l" t="t" r="r" b="b"/>
              <a:pathLst>
                <a:path w="4615" h="3583" extrusionOk="0">
                  <a:moveTo>
                    <a:pt x="1901" y="1"/>
                  </a:moveTo>
                  <a:cubicBezTo>
                    <a:pt x="1102" y="1"/>
                    <a:pt x="435" y="408"/>
                    <a:pt x="244" y="1086"/>
                  </a:cubicBezTo>
                  <a:cubicBezTo>
                    <a:pt x="1" y="1995"/>
                    <a:pt x="706" y="3046"/>
                    <a:pt x="1846" y="3431"/>
                  </a:cubicBezTo>
                  <a:cubicBezTo>
                    <a:pt x="2138" y="3533"/>
                    <a:pt x="2430" y="3582"/>
                    <a:pt x="2707" y="3582"/>
                  </a:cubicBezTo>
                  <a:cubicBezTo>
                    <a:pt x="3499" y="3582"/>
                    <a:pt x="4168" y="3182"/>
                    <a:pt x="4358" y="2508"/>
                  </a:cubicBezTo>
                  <a:cubicBezTo>
                    <a:pt x="4614" y="1598"/>
                    <a:pt x="3896" y="535"/>
                    <a:pt x="2756" y="150"/>
                  </a:cubicBezTo>
                  <a:cubicBezTo>
                    <a:pt x="2465" y="49"/>
                    <a:pt x="2175" y="1"/>
                    <a:pt x="1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3"/>
            <p:cNvSpPr/>
            <p:nvPr/>
          </p:nvSpPr>
          <p:spPr>
            <a:xfrm rot="1144483">
              <a:off x="-7234" y="4537978"/>
              <a:ext cx="197034" cy="174022"/>
            </a:xfrm>
            <a:custGeom>
              <a:avLst/>
              <a:gdLst/>
              <a:ahLst/>
              <a:cxnLst/>
              <a:rect l="l" t="t" r="r" b="b"/>
              <a:pathLst>
                <a:path w="4615" h="4076" fill="none" extrusionOk="0">
                  <a:moveTo>
                    <a:pt x="4358" y="2756"/>
                  </a:moveTo>
                  <a:cubicBezTo>
                    <a:pt x="4101" y="3666"/>
                    <a:pt x="2974" y="4076"/>
                    <a:pt x="1846" y="3679"/>
                  </a:cubicBezTo>
                  <a:cubicBezTo>
                    <a:pt x="706" y="3294"/>
                    <a:pt x="1" y="2243"/>
                    <a:pt x="244" y="1334"/>
                  </a:cubicBezTo>
                  <a:cubicBezTo>
                    <a:pt x="501" y="424"/>
                    <a:pt x="1615" y="1"/>
                    <a:pt x="2756" y="398"/>
                  </a:cubicBezTo>
                  <a:cubicBezTo>
                    <a:pt x="3896" y="783"/>
                    <a:pt x="4614" y="1846"/>
                    <a:pt x="4358" y="275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3"/>
            <p:cNvSpPr/>
            <p:nvPr/>
          </p:nvSpPr>
          <p:spPr>
            <a:xfrm rot="1144483">
              <a:off x="433933" y="4773681"/>
              <a:ext cx="204121" cy="155663"/>
            </a:xfrm>
            <a:custGeom>
              <a:avLst/>
              <a:gdLst/>
              <a:ahLst/>
              <a:cxnLst/>
              <a:rect l="l" t="t" r="r" b="b"/>
              <a:pathLst>
                <a:path w="4781" h="3646" extrusionOk="0">
                  <a:moveTo>
                    <a:pt x="1981" y="0"/>
                  </a:moveTo>
                  <a:cubicBezTo>
                    <a:pt x="1156" y="0"/>
                    <a:pt x="457" y="410"/>
                    <a:pt x="257" y="1098"/>
                  </a:cubicBezTo>
                  <a:cubicBezTo>
                    <a:pt x="0" y="2020"/>
                    <a:pt x="731" y="3084"/>
                    <a:pt x="1910" y="3494"/>
                  </a:cubicBezTo>
                  <a:cubicBezTo>
                    <a:pt x="2211" y="3596"/>
                    <a:pt x="2513" y="3645"/>
                    <a:pt x="2800" y="3645"/>
                  </a:cubicBezTo>
                  <a:cubicBezTo>
                    <a:pt x="3624" y="3645"/>
                    <a:pt x="4324" y="3243"/>
                    <a:pt x="4524" y="2558"/>
                  </a:cubicBezTo>
                  <a:cubicBezTo>
                    <a:pt x="4780" y="1623"/>
                    <a:pt x="4037" y="547"/>
                    <a:pt x="2858" y="149"/>
                  </a:cubicBezTo>
                  <a:cubicBezTo>
                    <a:pt x="2561" y="48"/>
                    <a:pt x="2264" y="0"/>
                    <a:pt x="1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3"/>
            <p:cNvSpPr/>
            <p:nvPr/>
          </p:nvSpPr>
          <p:spPr>
            <a:xfrm rot="1144483">
              <a:off x="433947" y="4763095"/>
              <a:ext cx="204121" cy="176754"/>
            </a:xfrm>
            <a:custGeom>
              <a:avLst/>
              <a:gdLst/>
              <a:ahLst/>
              <a:cxnLst/>
              <a:rect l="l" t="t" r="r" b="b"/>
              <a:pathLst>
                <a:path w="4781" h="4140" fill="none" extrusionOk="0">
                  <a:moveTo>
                    <a:pt x="4524" y="2806"/>
                  </a:moveTo>
                  <a:cubicBezTo>
                    <a:pt x="4255" y="3729"/>
                    <a:pt x="3076" y="4139"/>
                    <a:pt x="1910" y="3742"/>
                  </a:cubicBezTo>
                  <a:cubicBezTo>
                    <a:pt x="731" y="3332"/>
                    <a:pt x="0" y="2268"/>
                    <a:pt x="257" y="1346"/>
                  </a:cubicBezTo>
                  <a:cubicBezTo>
                    <a:pt x="526" y="423"/>
                    <a:pt x="1692" y="0"/>
                    <a:pt x="2858" y="397"/>
                  </a:cubicBezTo>
                  <a:cubicBezTo>
                    <a:pt x="4037" y="795"/>
                    <a:pt x="4780" y="1871"/>
                    <a:pt x="4524" y="280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3"/>
            <p:cNvSpPr/>
            <p:nvPr/>
          </p:nvSpPr>
          <p:spPr>
            <a:xfrm rot="1144483">
              <a:off x="176442" y="4444991"/>
              <a:ext cx="875957" cy="469978"/>
            </a:xfrm>
            <a:custGeom>
              <a:avLst/>
              <a:gdLst/>
              <a:ahLst/>
              <a:cxnLst/>
              <a:rect l="l" t="t" r="r" b="b"/>
              <a:pathLst>
                <a:path w="20517" h="11008" fill="none" extrusionOk="0">
                  <a:moveTo>
                    <a:pt x="0" y="9560"/>
                  </a:moveTo>
                  <a:lnTo>
                    <a:pt x="9022" y="0"/>
                  </a:lnTo>
                  <a:lnTo>
                    <a:pt x="20516" y="1115"/>
                  </a:lnTo>
                  <a:lnTo>
                    <a:pt x="11790" y="11008"/>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3"/>
            <p:cNvSpPr/>
            <p:nvPr/>
          </p:nvSpPr>
          <p:spPr>
            <a:xfrm rot="1144483">
              <a:off x="533233" y="4562096"/>
              <a:ext cx="483170" cy="61352"/>
            </a:xfrm>
            <a:custGeom>
              <a:avLst/>
              <a:gdLst/>
              <a:ahLst/>
              <a:cxnLst/>
              <a:rect l="l" t="t" r="r" b="b"/>
              <a:pathLst>
                <a:path w="11317" h="1437" fill="none" extrusionOk="0">
                  <a:moveTo>
                    <a:pt x="1" y="1"/>
                  </a:moveTo>
                  <a:lnTo>
                    <a:pt x="11316" y="1436"/>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9" name="Google Shape;1569;p23"/>
          <p:cNvGrpSpPr/>
          <p:nvPr/>
        </p:nvGrpSpPr>
        <p:grpSpPr>
          <a:xfrm rot="-3345989">
            <a:off x="9600305" y="5643802"/>
            <a:ext cx="4053004" cy="1898836"/>
            <a:chOff x="5250782" y="5679875"/>
            <a:chExt cx="3039575" cy="1424044"/>
          </a:xfrm>
        </p:grpSpPr>
        <p:grpSp>
          <p:nvGrpSpPr>
            <p:cNvPr id="1570" name="Google Shape;1570;p23"/>
            <p:cNvGrpSpPr/>
            <p:nvPr/>
          </p:nvGrpSpPr>
          <p:grpSpPr>
            <a:xfrm>
              <a:off x="5250782" y="5679875"/>
              <a:ext cx="3039575" cy="1424044"/>
              <a:chOff x="5250782" y="5679875"/>
              <a:chExt cx="3039575" cy="1424044"/>
            </a:xfrm>
          </p:grpSpPr>
          <p:sp>
            <p:nvSpPr>
              <p:cNvPr id="1571" name="Google Shape;1571;p23"/>
              <p:cNvSpPr/>
              <p:nvPr/>
            </p:nvSpPr>
            <p:spPr>
              <a:xfrm>
                <a:off x="5250782" y="5760619"/>
                <a:ext cx="3039575" cy="1343300"/>
              </a:xfrm>
              <a:custGeom>
                <a:avLst/>
                <a:gdLst/>
                <a:ahLst/>
                <a:cxnLst/>
                <a:rect l="l" t="t" r="r" b="b"/>
                <a:pathLst>
                  <a:path w="86845" h="38380" fill="none" extrusionOk="0">
                    <a:moveTo>
                      <a:pt x="1" y="0"/>
                    </a:moveTo>
                    <a:cubicBezTo>
                      <a:pt x="12662" y="18222"/>
                      <a:pt x="37471" y="38379"/>
                      <a:pt x="71736" y="21644"/>
                    </a:cubicBezTo>
                    <a:cubicBezTo>
                      <a:pt x="77875" y="18658"/>
                      <a:pt x="86845" y="12251"/>
                      <a:pt x="86845" y="122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23"/>
              <p:cNvSpPr/>
              <p:nvPr/>
            </p:nvSpPr>
            <p:spPr>
              <a:xfrm>
                <a:off x="5454864" y="5740424"/>
                <a:ext cx="2815330" cy="1167950"/>
              </a:xfrm>
              <a:custGeom>
                <a:avLst/>
                <a:gdLst/>
                <a:ahLst/>
                <a:cxnLst/>
                <a:rect l="l" t="t" r="r" b="b"/>
                <a:pathLst>
                  <a:path w="80438" h="33370" fill="none" extrusionOk="0">
                    <a:moveTo>
                      <a:pt x="1" y="1"/>
                    </a:moveTo>
                    <a:cubicBezTo>
                      <a:pt x="11816" y="15967"/>
                      <a:pt x="34100" y="33369"/>
                      <a:pt x="65457" y="19043"/>
                    </a:cubicBezTo>
                    <a:cubicBezTo>
                      <a:pt x="71672" y="16211"/>
                      <a:pt x="80437" y="10047"/>
                      <a:pt x="80437" y="1004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23"/>
              <p:cNvSpPr/>
              <p:nvPr/>
            </p:nvSpPr>
            <p:spPr>
              <a:xfrm>
                <a:off x="5658947" y="5720264"/>
                <a:ext cx="2591505" cy="995680"/>
              </a:xfrm>
              <a:custGeom>
                <a:avLst/>
                <a:gdLst/>
                <a:ahLst/>
                <a:cxnLst/>
                <a:rect l="l" t="t" r="r" b="b"/>
                <a:pathLst>
                  <a:path w="74043" h="28448" fill="none" extrusionOk="0">
                    <a:moveTo>
                      <a:pt x="0" y="0"/>
                    </a:moveTo>
                    <a:cubicBezTo>
                      <a:pt x="10957" y="13699"/>
                      <a:pt x="30781" y="28448"/>
                      <a:pt x="59177" y="16441"/>
                    </a:cubicBezTo>
                    <a:cubicBezTo>
                      <a:pt x="65482" y="13775"/>
                      <a:pt x="74042" y="7842"/>
                      <a:pt x="74042" y="784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23"/>
              <p:cNvSpPr/>
              <p:nvPr/>
            </p:nvSpPr>
            <p:spPr>
              <a:xfrm>
                <a:off x="5862994" y="5700070"/>
                <a:ext cx="2367715" cy="827085"/>
              </a:xfrm>
              <a:custGeom>
                <a:avLst/>
                <a:gdLst/>
                <a:ahLst/>
                <a:cxnLst/>
                <a:rect l="l" t="t" r="r" b="b"/>
                <a:pathLst>
                  <a:path w="67649" h="23631" fill="none" extrusionOk="0">
                    <a:moveTo>
                      <a:pt x="1" y="0"/>
                    </a:moveTo>
                    <a:cubicBezTo>
                      <a:pt x="10111" y="11444"/>
                      <a:pt x="27513" y="23630"/>
                      <a:pt x="52886" y="13840"/>
                    </a:cubicBezTo>
                    <a:cubicBezTo>
                      <a:pt x="59293" y="11380"/>
                      <a:pt x="67648" y="5652"/>
                      <a:pt x="67648" y="565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23"/>
              <p:cNvSpPr/>
              <p:nvPr/>
            </p:nvSpPr>
            <p:spPr>
              <a:xfrm>
                <a:off x="6067076" y="5679875"/>
                <a:ext cx="2143435" cy="662025"/>
              </a:xfrm>
              <a:custGeom>
                <a:avLst/>
                <a:gdLst/>
                <a:ahLst/>
                <a:cxnLst/>
                <a:rect l="l" t="t" r="r" b="b"/>
                <a:pathLst>
                  <a:path w="61241" h="18915" fill="none" extrusionOk="0">
                    <a:moveTo>
                      <a:pt x="0" y="1"/>
                    </a:moveTo>
                    <a:cubicBezTo>
                      <a:pt x="9252" y="9176"/>
                      <a:pt x="24284" y="18915"/>
                      <a:pt x="46607" y="11239"/>
                    </a:cubicBezTo>
                    <a:cubicBezTo>
                      <a:pt x="53129" y="8996"/>
                      <a:pt x="61241" y="3448"/>
                      <a:pt x="61241" y="3448"/>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6" name="Google Shape;1576;p23"/>
            <p:cNvGrpSpPr/>
            <p:nvPr/>
          </p:nvGrpSpPr>
          <p:grpSpPr>
            <a:xfrm>
              <a:off x="7430972" y="6160663"/>
              <a:ext cx="178080" cy="499239"/>
              <a:chOff x="7430972" y="6160663"/>
              <a:chExt cx="178080" cy="499239"/>
            </a:xfrm>
          </p:grpSpPr>
          <p:sp>
            <p:nvSpPr>
              <p:cNvPr id="1577" name="Google Shape;1577;p23"/>
              <p:cNvSpPr/>
              <p:nvPr/>
            </p:nvSpPr>
            <p:spPr>
              <a:xfrm>
                <a:off x="7430972" y="6169903"/>
                <a:ext cx="178080" cy="129675"/>
              </a:xfrm>
              <a:custGeom>
                <a:avLst/>
                <a:gdLst/>
                <a:ahLst/>
                <a:cxnLst/>
                <a:rect l="l" t="t" r="r" b="b"/>
                <a:pathLst>
                  <a:path w="5088" h="3705" extrusionOk="0">
                    <a:moveTo>
                      <a:pt x="2858" y="1"/>
                    </a:moveTo>
                    <a:cubicBezTo>
                      <a:pt x="2417" y="1"/>
                      <a:pt x="1952" y="111"/>
                      <a:pt x="1525" y="339"/>
                    </a:cubicBezTo>
                    <a:cubicBezTo>
                      <a:pt x="449" y="916"/>
                      <a:pt x="0" y="2031"/>
                      <a:pt x="461" y="2851"/>
                    </a:cubicBezTo>
                    <a:cubicBezTo>
                      <a:pt x="778" y="3397"/>
                      <a:pt x="1435" y="3705"/>
                      <a:pt x="2173" y="3705"/>
                    </a:cubicBezTo>
                    <a:cubicBezTo>
                      <a:pt x="2542" y="3705"/>
                      <a:pt x="2930" y="3628"/>
                      <a:pt x="3306" y="3466"/>
                    </a:cubicBezTo>
                    <a:cubicBezTo>
                      <a:pt x="4485" y="2953"/>
                      <a:pt x="5087" y="1774"/>
                      <a:pt x="4562" y="864"/>
                    </a:cubicBezTo>
                    <a:cubicBezTo>
                      <a:pt x="4243" y="299"/>
                      <a:pt x="3583" y="1"/>
                      <a:pt x="2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3"/>
              <p:cNvSpPr/>
              <p:nvPr/>
            </p:nvSpPr>
            <p:spPr>
              <a:xfrm>
                <a:off x="7430972" y="6160663"/>
                <a:ext cx="178080" cy="147595"/>
              </a:xfrm>
              <a:custGeom>
                <a:avLst/>
                <a:gdLst/>
                <a:ahLst/>
                <a:cxnLst/>
                <a:rect l="l" t="t" r="r" b="b"/>
                <a:pathLst>
                  <a:path w="5088" h="4217" fill="none" extrusionOk="0">
                    <a:moveTo>
                      <a:pt x="4562" y="1128"/>
                    </a:moveTo>
                    <a:cubicBezTo>
                      <a:pt x="5087" y="2038"/>
                      <a:pt x="4485" y="3217"/>
                      <a:pt x="3306" y="3730"/>
                    </a:cubicBezTo>
                    <a:cubicBezTo>
                      <a:pt x="2179" y="4217"/>
                      <a:pt x="936" y="3935"/>
                      <a:pt x="461" y="3115"/>
                    </a:cubicBezTo>
                    <a:cubicBezTo>
                      <a:pt x="0" y="2295"/>
                      <a:pt x="449" y="1180"/>
                      <a:pt x="1525" y="603"/>
                    </a:cubicBezTo>
                    <a:cubicBezTo>
                      <a:pt x="2653" y="1"/>
                      <a:pt x="4050" y="219"/>
                      <a:pt x="4562" y="1128"/>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3"/>
              <p:cNvSpPr/>
              <p:nvPr/>
            </p:nvSpPr>
            <p:spPr>
              <a:xfrm>
                <a:off x="7442172" y="6256667"/>
                <a:ext cx="78960" cy="403235"/>
              </a:xfrm>
              <a:custGeom>
                <a:avLst/>
                <a:gdLst/>
                <a:ahLst/>
                <a:cxnLst/>
                <a:rect l="l" t="t" r="r" b="b"/>
                <a:pathLst>
                  <a:path w="2256" h="11521" fill="none" extrusionOk="0">
                    <a:moveTo>
                      <a:pt x="1" y="0"/>
                    </a:moveTo>
                    <a:lnTo>
                      <a:pt x="2256" y="1152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0" name="Google Shape;1580;p23"/>
            <p:cNvGrpSpPr/>
            <p:nvPr/>
          </p:nvGrpSpPr>
          <p:grpSpPr>
            <a:xfrm>
              <a:off x="6614678" y="6088459"/>
              <a:ext cx="414922" cy="480370"/>
              <a:chOff x="6614678" y="6088459"/>
              <a:chExt cx="414922" cy="480370"/>
            </a:xfrm>
          </p:grpSpPr>
          <p:sp>
            <p:nvSpPr>
              <p:cNvPr id="1581" name="Google Shape;1581;p23"/>
              <p:cNvSpPr/>
              <p:nvPr/>
            </p:nvSpPr>
            <p:spPr>
              <a:xfrm>
                <a:off x="6614678" y="6421025"/>
                <a:ext cx="187075" cy="139125"/>
              </a:xfrm>
              <a:custGeom>
                <a:avLst/>
                <a:gdLst/>
                <a:ahLst/>
                <a:cxnLst/>
                <a:rect l="l" t="t" r="r" b="b"/>
                <a:pathLst>
                  <a:path w="5345" h="3975" extrusionOk="0">
                    <a:moveTo>
                      <a:pt x="3112" y="1"/>
                    </a:moveTo>
                    <a:cubicBezTo>
                      <a:pt x="2758" y="1"/>
                      <a:pt x="2384" y="65"/>
                      <a:pt x="2013" y="199"/>
                    </a:cubicBezTo>
                    <a:cubicBezTo>
                      <a:pt x="744" y="673"/>
                      <a:pt x="1" y="1801"/>
                      <a:pt x="270" y="2762"/>
                    </a:cubicBezTo>
                    <a:cubicBezTo>
                      <a:pt x="488" y="3507"/>
                      <a:pt x="1268" y="3974"/>
                      <a:pt x="2211" y="3974"/>
                    </a:cubicBezTo>
                    <a:cubicBezTo>
                      <a:pt x="2485" y="3974"/>
                      <a:pt x="2772" y="3935"/>
                      <a:pt x="3063" y="3851"/>
                    </a:cubicBezTo>
                    <a:cubicBezTo>
                      <a:pt x="4422" y="3467"/>
                      <a:pt x="5344" y="2275"/>
                      <a:pt x="5050" y="1211"/>
                    </a:cubicBezTo>
                    <a:cubicBezTo>
                      <a:pt x="4827" y="441"/>
                      <a:pt x="4040" y="1"/>
                      <a:pt x="3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23"/>
              <p:cNvSpPr/>
              <p:nvPr/>
            </p:nvSpPr>
            <p:spPr>
              <a:xfrm>
                <a:off x="6614678" y="6410945"/>
                <a:ext cx="187075" cy="157885"/>
              </a:xfrm>
              <a:custGeom>
                <a:avLst/>
                <a:gdLst/>
                <a:ahLst/>
                <a:cxnLst/>
                <a:rect l="l" t="t" r="r" b="b"/>
                <a:pathLst>
                  <a:path w="5345" h="4511" fill="none" extrusionOk="0">
                    <a:moveTo>
                      <a:pt x="5050" y="1499"/>
                    </a:moveTo>
                    <a:cubicBezTo>
                      <a:pt x="5344" y="2563"/>
                      <a:pt x="4422" y="3755"/>
                      <a:pt x="3063" y="4139"/>
                    </a:cubicBezTo>
                    <a:cubicBezTo>
                      <a:pt x="1769" y="4511"/>
                      <a:pt x="552" y="4011"/>
                      <a:pt x="270" y="3050"/>
                    </a:cubicBezTo>
                    <a:cubicBezTo>
                      <a:pt x="1" y="2089"/>
                      <a:pt x="744" y="961"/>
                      <a:pt x="2013" y="487"/>
                    </a:cubicBezTo>
                    <a:cubicBezTo>
                      <a:pt x="3358" y="0"/>
                      <a:pt x="4742" y="436"/>
                      <a:pt x="5050" y="1499"/>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23"/>
              <p:cNvSpPr/>
              <p:nvPr/>
            </p:nvSpPr>
            <p:spPr>
              <a:xfrm>
                <a:off x="6792756" y="6088459"/>
                <a:ext cx="236845" cy="403690"/>
              </a:xfrm>
              <a:custGeom>
                <a:avLst/>
                <a:gdLst/>
                <a:ahLst/>
                <a:cxnLst/>
                <a:rect l="l" t="t" r="r" b="b"/>
                <a:pathLst>
                  <a:path w="6767" h="11534" fill="none" extrusionOk="0">
                    <a:moveTo>
                      <a:pt x="0" y="11534"/>
                    </a:moveTo>
                    <a:lnTo>
                      <a:pt x="2627" y="1"/>
                    </a:lnTo>
                    <a:cubicBezTo>
                      <a:pt x="2627" y="1"/>
                      <a:pt x="6766" y="6549"/>
                      <a:pt x="4267" y="8048"/>
                    </a:cubicBezTo>
                    <a:cubicBezTo>
                      <a:pt x="3204" y="8548"/>
                      <a:pt x="2845" y="6408"/>
                      <a:pt x="2845" y="6408"/>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4" name="Google Shape;1584;p23"/>
            <p:cNvGrpSpPr/>
            <p:nvPr/>
          </p:nvGrpSpPr>
          <p:grpSpPr>
            <a:xfrm>
              <a:off x="5913673" y="5891587"/>
              <a:ext cx="705527" cy="512220"/>
              <a:chOff x="5913673" y="5891587"/>
              <a:chExt cx="705527" cy="512220"/>
            </a:xfrm>
          </p:grpSpPr>
          <p:sp>
            <p:nvSpPr>
              <p:cNvPr id="1585" name="Google Shape;1585;p23"/>
              <p:cNvSpPr/>
              <p:nvPr/>
            </p:nvSpPr>
            <p:spPr>
              <a:xfrm>
                <a:off x="6274728" y="6231222"/>
                <a:ext cx="203665" cy="146195"/>
              </a:xfrm>
              <a:custGeom>
                <a:avLst/>
                <a:gdLst/>
                <a:ahLst/>
                <a:cxnLst/>
                <a:rect l="l" t="t" r="r" b="b"/>
                <a:pathLst>
                  <a:path w="5819" h="4177" extrusionOk="0">
                    <a:moveTo>
                      <a:pt x="3028" y="1"/>
                    </a:moveTo>
                    <a:cubicBezTo>
                      <a:pt x="2761" y="1"/>
                      <a:pt x="2488" y="33"/>
                      <a:pt x="2217" y="99"/>
                    </a:cubicBezTo>
                    <a:cubicBezTo>
                      <a:pt x="833" y="432"/>
                      <a:pt x="0" y="1547"/>
                      <a:pt x="295" y="2611"/>
                    </a:cubicBezTo>
                    <a:cubicBezTo>
                      <a:pt x="542" y="3540"/>
                      <a:pt x="1581" y="4176"/>
                      <a:pt x="2780" y="4176"/>
                    </a:cubicBezTo>
                    <a:cubicBezTo>
                      <a:pt x="2953" y="4176"/>
                      <a:pt x="3129" y="4163"/>
                      <a:pt x="3307" y="4136"/>
                    </a:cubicBezTo>
                    <a:cubicBezTo>
                      <a:pt x="4793" y="3905"/>
                      <a:pt x="5818" y="2752"/>
                      <a:pt x="5498" y="1573"/>
                    </a:cubicBezTo>
                    <a:cubicBezTo>
                      <a:pt x="5247" y="613"/>
                      <a:pt x="4198" y="1"/>
                      <a:pt x="30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3"/>
              <p:cNvSpPr/>
              <p:nvPr/>
            </p:nvSpPr>
            <p:spPr>
              <a:xfrm>
                <a:off x="6274728" y="6222122"/>
                <a:ext cx="203665" cy="161490"/>
              </a:xfrm>
              <a:custGeom>
                <a:avLst/>
                <a:gdLst/>
                <a:ahLst/>
                <a:cxnLst/>
                <a:rect l="l" t="t" r="r" b="b"/>
                <a:pathLst>
                  <a:path w="5819" h="4614" fill="none" extrusionOk="0">
                    <a:moveTo>
                      <a:pt x="5498" y="1833"/>
                    </a:moveTo>
                    <a:cubicBezTo>
                      <a:pt x="5818" y="3012"/>
                      <a:pt x="4793" y="4165"/>
                      <a:pt x="3307" y="4396"/>
                    </a:cubicBezTo>
                    <a:cubicBezTo>
                      <a:pt x="1897" y="4613"/>
                      <a:pt x="577" y="3934"/>
                      <a:pt x="295" y="2871"/>
                    </a:cubicBezTo>
                    <a:cubicBezTo>
                      <a:pt x="0" y="1807"/>
                      <a:pt x="833" y="692"/>
                      <a:pt x="2217" y="359"/>
                    </a:cubicBezTo>
                    <a:cubicBezTo>
                      <a:pt x="3678" y="0"/>
                      <a:pt x="5190"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23"/>
              <p:cNvSpPr/>
              <p:nvPr/>
            </p:nvSpPr>
            <p:spPr>
              <a:xfrm>
                <a:off x="6106100" y="5891587"/>
                <a:ext cx="513100" cy="440895"/>
              </a:xfrm>
              <a:custGeom>
                <a:avLst/>
                <a:gdLst/>
                <a:ahLst/>
                <a:cxnLst/>
                <a:rect l="l" t="t" r="r" b="b"/>
                <a:pathLst>
                  <a:path w="14660" h="12597" fill="none" extrusionOk="0">
                    <a:moveTo>
                      <a:pt x="0" y="12597"/>
                    </a:moveTo>
                    <a:lnTo>
                      <a:pt x="3985" y="1845"/>
                    </a:lnTo>
                    <a:lnTo>
                      <a:pt x="14660" y="0"/>
                    </a:lnTo>
                    <a:lnTo>
                      <a:pt x="10470" y="1167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3"/>
              <p:cNvSpPr/>
              <p:nvPr/>
            </p:nvSpPr>
            <p:spPr>
              <a:xfrm>
                <a:off x="5913673" y="6251172"/>
                <a:ext cx="203210" cy="146090"/>
              </a:xfrm>
              <a:custGeom>
                <a:avLst/>
                <a:gdLst/>
                <a:ahLst/>
                <a:cxnLst/>
                <a:rect l="l" t="t" r="r" b="b"/>
                <a:pathLst>
                  <a:path w="5806" h="4174" extrusionOk="0">
                    <a:moveTo>
                      <a:pt x="3007" y="1"/>
                    </a:moveTo>
                    <a:cubicBezTo>
                      <a:pt x="2747" y="1"/>
                      <a:pt x="2482" y="30"/>
                      <a:pt x="2218" y="93"/>
                    </a:cubicBezTo>
                    <a:cubicBezTo>
                      <a:pt x="834" y="426"/>
                      <a:pt x="1" y="1541"/>
                      <a:pt x="283" y="2605"/>
                    </a:cubicBezTo>
                    <a:cubicBezTo>
                      <a:pt x="539" y="3530"/>
                      <a:pt x="1571" y="4174"/>
                      <a:pt x="2764" y="4174"/>
                    </a:cubicBezTo>
                    <a:cubicBezTo>
                      <a:pt x="2942" y="4174"/>
                      <a:pt x="3124" y="4159"/>
                      <a:pt x="3307" y="4129"/>
                    </a:cubicBezTo>
                    <a:cubicBezTo>
                      <a:pt x="4793" y="3899"/>
                      <a:pt x="5806" y="2746"/>
                      <a:pt x="5498" y="1579"/>
                    </a:cubicBezTo>
                    <a:cubicBezTo>
                      <a:pt x="5236" y="614"/>
                      <a:pt x="4182" y="1"/>
                      <a:pt x="3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3"/>
              <p:cNvSpPr/>
              <p:nvPr/>
            </p:nvSpPr>
            <p:spPr>
              <a:xfrm>
                <a:off x="5913673" y="6242282"/>
                <a:ext cx="203210" cy="161525"/>
              </a:xfrm>
              <a:custGeom>
                <a:avLst/>
                <a:gdLst/>
                <a:ahLst/>
                <a:cxnLst/>
                <a:rect l="l" t="t" r="r" b="b"/>
                <a:pathLst>
                  <a:path w="5806" h="4615" fill="none" extrusionOk="0">
                    <a:moveTo>
                      <a:pt x="5498" y="1833"/>
                    </a:moveTo>
                    <a:cubicBezTo>
                      <a:pt x="5806" y="3000"/>
                      <a:pt x="4793" y="4153"/>
                      <a:pt x="3307" y="4383"/>
                    </a:cubicBezTo>
                    <a:cubicBezTo>
                      <a:pt x="1897" y="4614"/>
                      <a:pt x="577" y="3922"/>
                      <a:pt x="283" y="2859"/>
                    </a:cubicBezTo>
                    <a:cubicBezTo>
                      <a:pt x="1" y="1795"/>
                      <a:pt x="834" y="680"/>
                      <a:pt x="2218" y="347"/>
                    </a:cubicBezTo>
                    <a:cubicBezTo>
                      <a:pt x="3679" y="1"/>
                      <a:pt x="5178"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3"/>
              <p:cNvSpPr/>
              <p:nvPr/>
            </p:nvSpPr>
            <p:spPr>
              <a:xfrm>
                <a:off x="6213269" y="5990251"/>
                <a:ext cx="370510" cy="53410"/>
              </a:xfrm>
              <a:custGeom>
                <a:avLst/>
                <a:gdLst/>
                <a:ahLst/>
                <a:cxnLst/>
                <a:rect l="l" t="t" r="r" b="b"/>
                <a:pathLst>
                  <a:path w="10586" h="1526" fill="none" extrusionOk="0">
                    <a:moveTo>
                      <a:pt x="1" y="1525"/>
                    </a:moveTo>
                    <a:lnTo>
                      <a:pt x="10586"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591701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651"/>
        <p:cNvGrpSpPr/>
        <p:nvPr/>
      </p:nvGrpSpPr>
      <p:grpSpPr>
        <a:xfrm>
          <a:off x="0" y="0"/>
          <a:ext cx="0" cy="0"/>
          <a:chOff x="0" y="0"/>
          <a:chExt cx="0" cy="0"/>
        </a:xfrm>
      </p:grpSpPr>
      <p:sp>
        <p:nvSpPr>
          <p:cNvPr id="1652" name="Google Shape;1652;p25"/>
          <p:cNvSpPr/>
          <p:nvPr/>
        </p:nvSpPr>
        <p:spPr>
          <a:xfrm>
            <a:off x="160900" y="-567333"/>
            <a:ext cx="12861253" cy="8734468"/>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53" name="Google Shape;1653;p25"/>
          <p:cNvGrpSpPr/>
          <p:nvPr/>
        </p:nvGrpSpPr>
        <p:grpSpPr>
          <a:xfrm rot="621322">
            <a:off x="-1171605" y="4442037"/>
            <a:ext cx="4808917" cy="3081681"/>
            <a:chOff x="5734826" y="-804276"/>
            <a:chExt cx="4389388" cy="2812835"/>
          </a:xfrm>
        </p:grpSpPr>
        <p:sp>
          <p:nvSpPr>
            <p:cNvPr id="1654" name="Google Shape;1654;p25"/>
            <p:cNvSpPr/>
            <p:nvPr/>
          </p:nvSpPr>
          <p:spPr>
            <a:xfrm rot="-4358582" flipH="1">
              <a:off x="7248663" y="-1224309"/>
              <a:ext cx="1241811" cy="3851447"/>
            </a:xfrm>
            <a:custGeom>
              <a:avLst/>
              <a:gdLst/>
              <a:ahLst/>
              <a:cxnLst/>
              <a:rect l="l" t="t" r="r" b="b"/>
              <a:pathLst>
                <a:path w="42828" h="132830" fill="none" extrusionOk="0">
                  <a:moveTo>
                    <a:pt x="1915" y="1"/>
                  </a:moveTo>
                  <a:cubicBezTo>
                    <a:pt x="0" y="6658"/>
                    <a:pt x="3405" y="13831"/>
                    <a:pt x="8329" y="18694"/>
                  </a:cubicBezTo>
                  <a:cubicBezTo>
                    <a:pt x="13253" y="23527"/>
                    <a:pt x="19575" y="26658"/>
                    <a:pt x="25350" y="30427"/>
                  </a:cubicBezTo>
                  <a:cubicBezTo>
                    <a:pt x="31156" y="34196"/>
                    <a:pt x="36749" y="39029"/>
                    <a:pt x="38937" y="45564"/>
                  </a:cubicBezTo>
                  <a:cubicBezTo>
                    <a:pt x="42828" y="57236"/>
                    <a:pt x="34864" y="69090"/>
                    <a:pt x="31095" y="80792"/>
                  </a:cubicBezTo>
                  <a:cubicBezTo>
                    <a:pt x="25350" y="98483"/>
                    <a:pt x="29818" y="119121"/>
                    <a:pt x="42372" y="132830"/>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1655" name="Google Shape;1655;p25"/>
            <p:cNvSpPr/>
            <p:nvPr/>
          </p:nvSpPr>
          <p:spPr>
            <a:xfrm rot="-4358582" flipH="1">
              <a:off x="7326254" y="-1336692"/>
              <a:ext cx="1241840" cy="3851418"/>
            </a:xfrm>
            <a:custGeom>
              <a:avLst/>
              <a:gdLst/>
              <a:ahLst/>
              <a:cxnLst/>
              <a:rect l="l" t="t" r="r" b="b"/>
              <a:pathLst>
                <a:path w="42829" h="132829" fill="none" extrusionOk="0">
                  <a:moveTo>
                    <a:pt x="1916" y="0"/>
                  </a:moveTo>
                  <a:cubicBezTo>
                    <a:pt x="1" y="6626"/>
                    <a:pt x="3405" y="13800"/>
                    <a:pt x="8329" y="18663"/>
                  </a:cubicBezTo>
                  <a:cubicBezTo>
                    <a:pt x="13253" y="23496"/>
                    <a:pt x="19545" y="26657"/>
                    <a:pt x="25351" y="30426"/>
                  </a:cubicBezTo>
                  <a:cubicBezTo>
                    <a:pt x="31126" y="34195"/>
                    <a:pt x="36749" y="38998"/>
                    <a:pt x="38938" y="45533"/>
                  </a:cubicBezTo>
                  <a:cubicBezTo>
                    <a:pt x="42828" y="57205"/>
                    <a:pt x="34865" y="69059"/>
                    <a:pt x="31065" y="80761"/>
                  </a:cubicBezTo>
                  <a:cubicBezTo>
                    <a:pt x="25320" y="98451"/>
                    <a:pt x="29819" y="119090"/>
                    <a:pt x="42372" y="132829"/>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1656" name="Google Shape;1656;p25"/>
            <p:cNvSpPr/>
            <p:nvPr/>
          </p:nvSpPr>
          <p:spPr>
            <a:xfrm rot="-4358582" flipH="1">
              <a:off x="7403016" y="-1449372"/>
              <a:ext cx="1241811" cy="3851447"/>
            </a:xfrm>
            <a:custGeom>
              <a:avLst/>
              <a:gdLst/>
              <a:ahLst/>
              <a:cxnLst/>
              <a:rect l="l" t="t" r="r" b="b"/>
              <a:pathLst>
                <a:path w="42828" h="132830" fill="none" extrusionOk="0">
                  <a:moveTo>
                    <a:pt x="1915" y="1"/>
                  </a:moveTo>
                  <a:cubicBezTo>
                    <a:pt x="0" y="6627"/>
                    <a:pt x="3404" y="13801"/>
                    <a:pt x="8329" y="18664"/>
                  </a:cubicBezTo>
                  <a:cubicBezTo>
                    <a:pt x="13253" y="23497"/>
                    <a:pt x="19545" y="26658"/>
                    <a:pt x="25350" y="30427"/>
                  </a:cubicBezTo>
                  <a:cubicBezTo>
                    <a:pt x="31125" y="34196"/>
                    <a:pt x="36718" y="38998"/>
                    <a:pt x="38937" y="45534"/>
                  </a:cubicBezTo>
                  <a:cubicBezTo>
                    <a:pt x="42828" y="57205"/>
                    <a:pt x="34864" y="69090"/>
                    <a:pt x="31065" y="80762"/>
                  </a:cubicBezTo>
                  <a:cubicBezTo>
                    <a:pt x="25320" y="98483"/>
                    <a:pt x="29788" y="119091"/>
                    <a:pt x="42372" y="132830"/>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1657" name="Google Shape;1657;p25"/>
            <p:cNvSpPr/>
            <p:nvPr/>
          </p:nvSpPr>
          <p:spPr>
            <a:xfrm rot="-4358582" flipH="1">
              <a:off x="7479458" y="-1562448"/>
              <a:ext cx="1242710" cy="3851447"/>
            </a:xfrm>
            <a:custGeom>
              <a:avLst/>
              <a:gdLst/>
              <a:ahLst/>
              <a:cxnLst/>
              <a:rect l="l" t="t" r="r" b="b"/>
              <a:pathLst>
                <a:path w="42859" h="132830" fill="none" extrusionOk="0">
                  <a:moveTo>
                    <a:pt x="1915" y="1"/>
                  </a:moveTo>
                  <a:cubicBezTo>
                    <a:pt x="0" y="6627"/>
                    <a:pt x="3405" y="13831"/>
                    <a:pt x="8329" y="18664"/>
                  </a:cubicBezTo>
                  <a:cubicBezTo>
                    <a:pt x="13253" y="23527"/>
                    <a:pt x="19575" y="26658"/>
                    <a:pt x="25350" y="30427"/>
                  </a:cubicBezTo>
                  <a:cubicBezTo>
                    <a:pt x="31156" y="34196"/>
                    <a:pt x="36749" y="38998"/>
                    <a:pt x="38937" y="45564"/>
                  </a:cubicBezTo>
                  <a:cubicBezTo>
                    <a:pt x="42858" y="57205"/>
                    <a:pt x="34894" y="69090"/>
                    <a:pt x="31095" y="80762"/>
                  </a:cubicBezTo>
                  <a:cubicBezTo>
                    <a:pt x="25350" y="98482"/>
                    <a:pt x="29818" y="119091"/>
                    <a:pt x="42372" y="132829"/>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1658" name="Google Shape;1658;p25"/>
            <p:cNvSpPr/>
            <p:nvPr/>
          </p:nvSpPr>
          <p:spPr>
            <a:xfrm rot="-4358582" flipH="1">
              <a:off x="7137186" y="-1084286"/>
              <a:ext cx="1241811" cy="3851447"/>
            </a:xfrm>
            <a:custGeom>
              <a:avLst/>
              <a:gdLst/>
              <a:ahLst/>
              <a:cxnLst/>
              <a:rect l="l" t="t" r="r" b="b"/>
              <a:pathLst>
                <a:path w="42828" h="132830" fill="none" extrusionOk="0">
                  <a:moveTo>
                    <a:pt x="1915" y="1"/>
                  </a:moveTo>
                  <a:cubicBezTo>
                    <a:pt x="0" y="6658"/>
                    <a:pt x="3405" y="13831"/>
                    <a:pt x="8329" y="18694"/>
                  </a:cubicBezTo>
                  <a:cubicBezTo>
                    <a:pt x="13253" y="23527"/>
                    <a:pt x="19575" y="26658"/>
                    <a:pt x="25350" y="30427"/>
                  </a:cubicBezTo>
                  <a:cubicBezTo>
                    <a:pt x="31156" y="34196"/>
                    <a:pt x="36749" y="39029"/>
                    <a:pt x="38937" y="45564"/>
                  </a:cubicBezTo>
                  <a:cubicBezTo>
                    <a:pt x="42828" y="57236"/>
                    <a:pt x="34864" y="69090"/>
                    <a:pt x="31095" y="80792"/>
                  </a:cubicBezTo>
                  <a:cubicBezTo>
                    <a:pt x="25350" y="98483"/>
                    <a:pt x="29818" y="119121"/>
                    <a:pt x="42372" y="132830"/>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grpSp>
      <p:grpSp>
        <p:nvGrpSpPr>
          <p:cNvPr id="1659" name="Google Shape;1659;p25"/>
          <p:cNvGrpSpPr/>
          <p:nvPr/>
        </p:nvGrpSpPr>
        <p:grpSpPr>
          <a:xfrm rot="2700000" flipH="1">
            <a:off x="9609748" y="-444801"/>
            <a:ext cx="4641475" cy="2378773"/>
            <a:chOff x="-1459912" y="3884575"/>
            <a:chExt cx="4225775" cy="2165725"/>
          </a:xfrm>
        </p:grpSpPr>
        <p:sp>
          <p:nvSpPr>
            <p:cNvPr id="1660" name="Google Shape;1660;p25"/>
            <p:cNvSpPr/>
            <p:nvPr/>
          </p:nvSpPr>
          <p:spPr>
            <a:xfrm>
              <a:off x="-1459912" y="3889900"/>
              <a:ext cx="4225775" cy="2160400"/>
            </a:xfrm>
            <a:custGeom>
              <a:avLst/>
              <a:gdLst/>
              <a:ahLst/>
              <a:cxnLst/>
              <a:rect l="l" t="t" r="r" b="b"/>
              <a:pathLst>
                <a:path w="169031" h="86416" fill="none" extrusionOk="0">
                  <a:moveTo>
                    <a:pt x="0" y="10366"/>
                  </a:moveTo>
                  <a:cubicBezTo>
                    <a:pt x="15806" y="10335"/>
                    <a:pt x="31460" y="17630"/>
                    <a:pt x="41612" y="29697"/>
                  </a:cubicBezTo>
                  <a:cubicBezTo>
                    <a:pt x="50427" y="40184"/>
                    <a:pt x="54986" y="53558"/>
                    <a:pt x="62555" y="64987"/>
                  </a:cubicBezTo>
                  <a:cubicBezTo>
                    <a:pt x="70123" y="76385"/>
                    <a:pt x="82889" y="86416"/>
                    <a:pt x="96355" y="83893"/>
                  </a:cubicBezTo>
                  <a:cubicBezTo>
                    <a:pt x="105595" y="82191"/>
                    <a:pt x="112951" y="74804"/>
                    <a:pt x="117297" y="66476"/>
                  </a:cubicBezTo>
                  <a:cubicBezTo>
                    <a:pt x="121644" y="58117"/>
                    <a:pt x="123529" y="48755"/>
                    <a:pt x="125839" y="39667"/>
                  </a:cubicBezTo>
                  <a:cubicBezTo>
                    <a:pt x="128179" y="30549"/>
                    <a:pt x="131127" y="21308"/>
                    <a:pt x="137146" y="14074"/>
                  </a:cubicBezTo>
                  <a:cubicBezTo>
                    <a:pt x="144805" y="4925"/>
                    <a:pt x="157207" y="1"/>
                    <a:pt x="169031" y="1369"/>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5"/>
            <p:cNvSpPr/>
            <p:nvPr/>
          </p:nvSpPr>
          <p:spPr>
            <a:xfrm>
              <a:off x="-1327700" y="3884575"/>
              <a:ext cx="3961350" cy="2025125"/>
            </a:xfrm>
            <a:custGeom>
              <a:avLst/>
              <a:gdLst/>
              <a:ahLst/>
              <a:cxnLst/>
              <a:rect l="l" t="t" r="r" b="b"/>
              <a:pathLst>
                <a:path w="158454" h="81005" fill="none" extrusionOk="0">
                  <a:moveTo>
                    <a:pt x="0" y="9727"/>
                  </a:moveTo>
                  <a:cubicBezTo>
                    <a:pt x="14803" y="9697"/>
                    <a:pt x="29484" y="16536"/>
                    <a:pt x="39028" y="27843"/>
                  </a:cubicBezTo>
                  <a:cubicBezTo>
                    <a:pt x="47296" y="37661"/>
                    <a:pt x="51551" y="50214"/>
                    <a:pt x="58634" y="60914"/>
                  </a:cubicBezTo>
                  <a:cubicBezTo>
                    <a:pt x="65716" y="71613"/>
                    <a:pt x="77692" y="81005"/>
                    <a:pt x="90336" y="78665"/>
                  </a:cubicBezTo>
                  <a:cubicBezTo>
                    <a:pt x="98999" y="77054"/>
                    <a:pt x="105868" y="70123"/>
                    <a:pt x="109941" y="62312"/>
                  </a:cubicBezTo>
                  <a:cubicBezTo>
                    <a:pt x="114015" y="54500"/>
                    <a:pt x="115777" y="45716"/>
                    <a:pt x="117966" y="37175"/>
                  </a:cubicBezTo>
                  <a:cubicBezTo>
                    <a:pt x="120154" y="28633"/>
                    <a:pt x="122920" y="19971"/>
                    <a:pt x="128574" y="13223"/>
                  </a:cubicBezTo>
                  <a:cubicBezTo>
                    <a:pt x="135747" y="4621"/>
                    <a:pt x="147359" y="1"/>
                    <a:pt x="158453" y="1308"/>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5"/>
            <p:cNvSpPr/>
            <p:nvPr/>
          </p:nvSpPr>
          <p:spPr>
            <a:xfrm>
              <a:off x="-1195475" y="3886100"/>
              <a:ext cx="3696900" cy="1890625"/>
            </a:xfrm>
            <a:custGeom>
              <a:avLst/>
              <a:gdLst/>
              <a:ahLst/>
              <a:cxnLst/>
              <a:rect l="l" t="t" r="r" b="b"/>
              <a:pathLst>
                <a:path w="147876" h="75625" fill="none" extrusionOk="0">
                  <a:moveTo>
                    <a:pt x="0" y="9089"/>
                  </a:moveTo>
                  <a:cubicBezTo>
                    <a:pt x="13830" y="9058"/>
                    <a:pt x="27508" y="15442"/>
                    <a:pt x="36414" y="26019"/>
                  </a:cubicBezTo>
                  <a:cubicBezTo>
                    <a:pt x="44135" y="35168"/>
                    <a:pt x="48086" y="46871"/>
                    <a:pt x="54712" y="56871"/>
                  </a:cubicBezTo>
                  <a:cubicBezTo>
                    <a:pt x="61339" y="66840"/>
                    <a:pt x="72524" y="75625"/>
                    <a:pt x="84287" y="73406"/>
                  </a:cubicBezTo>
                  <a:cubicBezTo>
                    <a:pt x="92373" y="71916"/>
                    <a:pt x="98817" y="65473"/>
                    <a:pt x="102616" y="58178"/>
                  </a:cubicBezTo>
                  <a:cubicBezTo>
                    <a:pt x="106415" y="50883"/>
                    <a:pt x="108057" y="42676"/>
                    <a:pt x="110093" y="34712"/>
                  </a:cubicBezTo>
                  <a:cubicBezTo>
                    <a:pt x="112130" y="26749"/>
                    <a:pt x="114713" y="18663"/>
                    <a:pt x="120002" y="12341"/>
                  </a:cubicBezTo>
                  <a:cubicBezTo>
                    <a:pt x="126659" y="4317"/>
                    <a:pt x="137510" y="1"/>
                    <a:pt x="147875" y="1216"/>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5"/>
            <p:cNvSpPr/>
            <p:nvPr/>
          </p:nvSpPr>
          <p:spPr>
            <a:xfrm>
              <a:off x="-1063275" y="3888375"/>
              <a:ext cx="3432475" cy="1754625"/>
            </a:xfrm>
            <a:custGeom>
              <a:avLst/>
              <a:gdLst/>
              <a:ahLst/>
              <a:cxnLst/>
              <a:rect l="l" t="t" r="r" b="b"/>
              <a:pathLst>
                <a:path w="137299" h="70185" fill="none" extrusionOk="0">
                  <a:moveTo>
                    <a:pt x="1" y="8420"/>
                  </a:moveTo>
                  <a:cubicBezTo>
                    <a:pt x="12828" y="8420"/>
                    <a:pt x="25533" y="14317"/>
                    <a:pt x="33801" y="24135"/>
                  </a:cubicBezTo>
                  <a:cubicBezTo>
                    <a:pt x="40974" y="32646"/>
                    <a:pt x="44652" y="43497"/>
                    <a:pt x="50792" y="52767"/>
                  </a:cubicBezTo>
                  <a:cubicBezTo>
                    <a:pt x="56962" y="62038"/>
                    <a:pt x="67327" y="70184"/>
                    <a:pt x="78270" y="68148"/>
                  </a:cubicBezTo>
                  <a:cubicBezTo>
                    <a:pt x="85778" y="66749"/>
                    <a:pt x="91735" y="60762"/>
                    <a:pt x="95261" y="53983"/>
                  </a:cubicBezTo>
                  <a:cubicBezTo>
                    <a:pt x="98817" y="47205"/>
                    <a:pt x="100337" y="39606"/>
                    <a:pt x="102222" y="32220"/>
                  </a:cubicBezTo>
                  <a:cubicBezTo>
                    <a:pt x="104106" y="24804"/>
                    <a:pt x="106507" y="17296"/>
                    <a:pt x="111401" y="11429"/>
                  </a:cubicBezTo>
                  <a:cubicBezTo>
                    <a:pt x="117602" y="4013"/>
                    <a:pt x="127693" y="1"/>
                    <a:pt x="137298" y="1125"/>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5"/>
            <p:cNvSpPr/>
            <p:nvPr/>
          </p:nvSpPr>
          <p:spPr>
            <a:xfrm>
              <a:off x="-931050" y="3889900"/>
              <a:ext cx="3168025" cy="1619350"/>
            </a:xfrm>
            <a:custGeom>
              <a:avLst/>
              <a:gdLst/>
              <a:ahLst/>
              <a:cxnLst/>
              <a:rect l="l" t="t" r="r" b="b"/>
              <a:pathLst>
                <a:path w="126721" h="64774" fill="none" extrusionOk="0">
                  <a:moveTo>
                    <a:pt x="1" y="7782"/>
                  </a:moveTo>
                  <a:cubicBezTo>
                    <a:pt x="11855" y="7782"/>
                    <a:pt x="23588" y="13223"/>
                    <a:pt x="31217" y="22280"/>
                  </a:cubicBezTo>
                  <a:cubicBezTo>
                    <a:pt x="37813" y="30123"/>
                    <a:pt x="41217" y="40153"/>
                    <a:pt x="46901" y="48725"/>
                  </a:cubicBezTo>
                  <a:cubicBezTo>
                    <a:pt x="52555" y="57296"/>
                    <a:pt x="62130" y="64774"/>
                    <a:pt x="72221" y="62919"/>
                  </a:cubicBezTo>
                  <a:cubicBezTo>
                    <a:pt x="79151" y="61612"/>
                    <a:pt x="84683" y="56080"/>
                    <a:pt x="87936" y="49849"/>
                  </a:cubicBezTo>
                  <a:cubicBezTo>
                    <a:pt x="91188" y="43588"/>
                    <a:pt x="92616" y="36566"/>
                    <a:pt x="94349" y="29758"/>
                  </a:cubicBezTo>
                  <a:cubicBezTo>
                    <a:pt x="96082" y="22919"/>
                    <a:pt x="98300" y="15989"/>
                    <a:pt x="102829" y="10578"/>
                  </a:cubicBezTo>
                  <a:cubicBezTo>
                    <a:pt x="108544" y="3709"/>
                    <a:pt x="117845" y="1"/>
                    <a:pt x="126720" y="1034"/>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5"/>
            <p:cNvSpPr/>
            <p:nvPr/>
          </p:nvSpPr>
          <p:spPr>
            <a:xfrm>
              <a:off x="-842100" y="3889900"/>
              <a:ext cx="2956401" cy="1380172"/>
            </a:xfrm>
            <a:custGeom>
              <a:avLst/>
              <a:gdLst/>
              <a:ahLst/>
              <a:cxnLst/>
              <a:rect l="l" t="t" r="r" b="b"/>
              <a:pathLst>
                <a:path w="126721" h="64774" fill="none" extrusionOk="0">
                  <a:moveTo>
                    <a:pt x="1" y="7782"/>
                  </a:moveTo>
                  <a:cubicBezTo>
                    <a:pt x="11855" y="7782"/>
                    <a:pt x="23588" y="13223"/>
                    <a:pt x="31217" y="22280"/>
                  </a:cubicBezTo>
                  <a:cubicBezTo>
                    <a:pt x="37813" y="30123"/>
                    <a:pt x="41217" y="40153"/>
                    <a:pt x="46901" y="48725"/>
                  </a:cubicBezTo>
                  <a:cubicBezTo>
                    <a:pt x="52555" y="57296"/>
                    <a:pt x="62130" y="64774"/>
                    <a:pt x="72221" y="62919"/>
                  </a:cubicBezTo>
                  <a:cubicBezTo>
                    <a:pt x="79151" y="61612"/>
                    <a:pt x="84683" y="56080"/>
                    <a:pt x="87936" y="49849"/>
                  </a:cubicBezTo>
                  <a:cubicBezTo>
                    <a:pt x="91188" y="43588"/>
                    <a:pt x="92616" y="36566"/>
                    <a:pt x="94349" y="29758"/>
                  </a:cubicBezTo>
                  <a:cubicBezTo>
                    <a:pt x="96082" y="22919"/>
                    <a:pt x="98300" y="15989"/>
                    <a:pt x="102829" y="10578"/>
                  </a:cubicBezTo>
                  <a:cubicBezTo>
                    <a:pt x="108544" y="3709"/>
                    <a:pt x="117845" y="1"/>
                    <a:pt x="126720" y="1034"/>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66" name="Google Shape;1666;p25"/>
          <p:cNvGrpSpPr/>
          <p:nvPr/>
        </p:nvGrpSpPr>
        <p:grpSpPr>
          <a:xfrm rot="1228217">
            <a:off x="236222" y="5765553"/>
            <a:ext cx="871853" cy="588256"/>
            <a:chOff x="192771" y="3915943"/>
            <a:chExt cx="674372" cy="454968"/>
          </a:xfrm>
        </p:grpSpPr>
        <p:sp>
          <p:nvSpPr>
            <p:cNvPr id="1667" name="Google Shape;1667;p25"/>
            <p:cNvSpPr/>
            <p:nvPr/>
          </p:nvSpPr>
          <p:spPr>
            <a:xfrm rot="1144478">
              <a:off x="213405" y="4106019"/>
              <a:ext cx="222002" cy="145334"/>
            </a:xfrm>
            <a:custGeom>
              <a:avLst/>
              <a:gdLst/>
              <a:ahLst/>
              <a:cxnLst/>
              <a:rect l="l" t="t" r="r" b="b"/>
              <a:pathLst>
                <a:path w="5742" h="3759" extrusionOk="0">
                  <a:moveTo>
                    <a:pt x="2551" y="1"/>
                  </a:moveTo>
                  <a:cubicBezTo>
                    <a:pt x="1499" y="1"/>
                    <a:pt x="589" y="473"/>
                    <a:pt x="333" y="1239"/>
                  </a:cubicBezTo>
                  <a:cubicBezTo>
                    <a:pt x="0" y="2213"/>
                    <a:pt x="846" y="3277"/>
                    <a:pt x="2204" y="3635"/>
                  </a:cubicBezTo>
                  <a:cubicBezTo>
                    <a:pt x="2518" y="3719"/>
                    <a:pt x="2833" y="3759"/>
                    <a:pt x="3138" y="3759"/>
                  </a:cubicBezTo>
                  <a:cubicBezTo>
                    <a:pt x="4141" y="3759"/>
                    <a:pt x="5026" y="3328"/>
                    <a:pt x="5331" y="2610"/>
                  </a:cubicBezTo>
                  <a:cubicBezTo>
                    <a:pt x="5741" y="1649"/>
                    <a:pt x="4947" y="522"/>
                    <a:pt x="3537" y="137"/>
                  </a:cubicBezTo>
                  <a:cubicBezTo>
                    <a:pt x="3205" y="44"/>
                    <a:pt x="2871" y="1"/>
                    <a:pt x="2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5"/>
            <p:cNvSpPr/>
            <p:nvPr/>
          </p:nvSpPr>
          <p:spPr>
            <a:xfrm rot="1144478">
              <a:off x="213564" y="4095954"/>
              <a:ext cx="222002" cy="164549"/>
            </a:xfrm>
            <a:custGeom>
              <a:avLst/>
              <a:gdLst/>
              <a:ahLst/>
              <a:cxnLst/>
              <a:rect l="l" t="t" r="r" b="b"/>
              <a:pathLst>
                <a:path w="5742" h="4256" fill="none" extrusionOk="0">
                  <a:moveTo>
                    <a:pt x="5331" y="2871"/>
                  </a:moveTo>
                  <a:cubicBezTo>
                    <a:pt x="4934" y="3807"/>
                    <a:pt x="3550" y="4255"/>
                    <a:pt x="2204" y="3896"/>
                  </a:cubicBezTo>
                  <a:cubicBezTo>
                    <a:pt x="846" y="3538"/>
                    <a:pt x="0" y="2474"/>
                    <a:pt x="333" y="1500"/>
                  </a:cubicBezTo>
                  <a:cubicBezTo>
                    <a:pt x="667" y="501"/>
                    <a:pt x="2115" y="1"/>
                    <a:pt x="3537" y="398"/>
                  </a:cubicBezTo>
                  <a:cubicBezTo>
                    <a:pt x="4947" y="783"/>
                    <a:pt x="5741" y="1910"/>
                    <a:pt x="5331" y="2871"/>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5"/>
            <p:cNvSpPr/>
            <p:nvPr/>
          </p:nvSpPr>
          <p:spPr>
            <a:xfrm rot="1144478">
              <a:off x="439909" y="3968516"/>
              <a:ext cx="380520" cy="349821"/>
            </a:xfrm>
            <a:custGeom>
              <a:avLst/>
              <a:gdLst/>
              <a:ahLst/>
              <a:cxnLst/>
              <a:rect l="l" t="t" r="r" b="b"/>
              <a:pathLst>
                <a:path w="9842" h="9048" fill="none" extrusionOk="0">
                  <a:moveTo>
                    <a:pt x="0" y="9047"/>
                  </a:moveTo>
                  <a:lnTo>
                    <a:pt x="9842" y="0"/>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0" name="Google Shape;1670;p25"/>
          <p:cNvGrpSpPr/>
          <p:nvPr/>
        </p:nvGrpSpPr>
        <p:grpSpPr>
          <a:xfrm rot="2321494">
            <a:off x="-355096" y="4701772"/>
            <a:ext cx="1059623" cy="449781"/>
            <a:chOff x="-1548595" y="5064988"/>
            <a:chExt cx="762313" cy="323577"/>
          </a:xfrm>
        </p:grpSpPr>
        <p:sp>
          <p:nvSpPr>
            <p:cNvPr id="1671" name="Google Shape;1671;p25"/>
            <p:cNvSpPr/>
            <p:nvPr/>
          </p:nvSpPr>
          <p:spPr>
            <a:xfrm>
              <a:off x="-1548595" y="5241217"/>
              <a:ext cx="155333" cy="82684"/>
            </a:xfrm>
            <a:custGeom>
              <a:avLst/>
              <a:gdLst/>
              <a:ahLst/>
              <a:cxnLst/>
              <a:rect l="l" t="t" r="r" b="b"/>
              <a:pathLst>
                <a:path w="4319" h="2299" extrusionOk="0">
                  <a:moveTo>
                    <a:pt x="2048" y="1"/>
                  </a:moveTo>
                  <a:cubicBezTo>
                    <a:pt x="1195" y="1"/>
                    <a:pt x="444" y="332"/>
                    <a:pt x="244" y="829"/>
                  </a:cubicBezTo>
                  <a:cubicBezTo>
                    <a:pt x="0" y="1444"/>
                    <a:pt x="666" y="2084"/>
                    <a:pt x="1717" y="2251"/>
                  </a:cubicBezTo>
                  <a:cubicBezTo>
                    <a:pt x="1907" y="2283"/>
                    <a:pt x="2096" y="2298"/>
                    <a:pt x="2281" y="2298"/>
                  </a:cubicBezTo>
                  <a:cubicBezTo>
                    <a:pt x="3130" y="2298"/>
                    <a:pt x="3875" y="1975"/>
                    <a:pt x="4075" y="1469"/>
                  </a:cubicBezTo>
                  <a:cubicBezTo>
                    <a:pt x="4319" y="867"/>
                    <a:pt x="3652" y="226"/>
                    <a:pt x="2601" y="47"/>
                  </a:cubicBezTo>
                  <a:cubicBezTo>
                    <a:pt x="2415" y="16"/>
                    <a:pt x="2229"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25"/>
            <p:cNvSpPr/>
            <p:nvPr/>
          </p:nvSpPr>
          <p:spPr>
            <a:xfrm>
              <a:off x="-1548595" y="5236433"/>
              <a:ext cx="155333" cy="92214"/>
            </a:xfrm>
            <a:custGeom>
              <a:avLst/>
              <a:gdLst/>
              <a:ahLst/>
              <a:cxnLst/>
              <a:rect l="l" t="t" r="r" b="b"/>
              <a:pathLst>
                <a:path w="4319" h="2564" fill="none" extrusionOk="0">
                  <a:moveTo>
                    <a:pt x="4075" y="1602"/>
                  </a:moveTo>
                  <a:cubicBezTo>
                    <a:pt x="3832" y="2217"/>
                    <a:pt x="2781" y="2563"/>
                    <a:pt x="1717" y="2384"/>
                  </a:cubicBezTo>
                  <a:cubicBezTo>
                    <a:pt x="666" y="2217"/>
                    <a:pt x="0" y="1577"/>
                    <a:pt x="244" y="962"/>
                  </a:cubicBezTo>
                  <a:cubicBezTo>
                    <a:pt x="487" y="359"/>
                    <a:pt x="1538" y="1"/>
                    <a:pt x="2601" y="180"/>
                  </a:cubicBezTo>
                  <a:cubicBezTo>
                    <a:pt x="3652" y="359"/>
                    <a:pt x="4319" y="1000"/>
                    <a:pt x="4075"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5"/>
            <p:cNvSpPr/>
            <p:nvPr/>
          </p:nvSpPr>
          <p:spPr>
            <a:xfrm>
              <a:off x="-1200204" y="5301134"/>
              <a:ext cx="155836" cy="82684"/>
            </a:xfrm>
            <a:custGeom>
              <a:avLst/>
              <a:gdLst/>
              <a:ahLst/>
              <a:cxnLst/>
              <a:rect l="l" t="t" r="r" b="b"/>
              <a:pathLst>
                <a:path w="4333" h="2299" extrusionOk="0">
                  <a:moveTo>
                    <a:pt x="2062" y="1"/>
                  </a:moveTo>
                  <a:cubicBezTo>
                    <a:pt x="1208" y="1"/>
                    <a:pt x="458" y="332"/>
                    <a:pt x="257" y="828"/>
                  </a:cubicBezTo>
                  <a:cubicBezTo>
                    <a:pt x="1" y="1444"/>
                    <a:pt x="667" y="2084"/>
                    <a:pt x="1718" y="2251"/>
                  </a:cubicBezTo>
                  <a:cubicBezTo>
                    <a:pt x="1908" y="2283"/>
                    <a:pt x="2097" y="2298"/>
                    <a:pt x="2282" y="2298"/>
                  </a:cubicBezTo>
                  <a:cubicBezTo>
                    <a:pt x="3131" y="2298"/>
                    <a:pt x="3876" y="1975"/>
                    <a:pt x="4076" y="1469"/>
                  </a:cubicBezTo>
                  <a:cubicBezTo>
                    <a:pt x="4332" y="867"/>
                    <a:pt x="3666" y="226"/>
                    <a:pt x="2615" y="47"/>
                  </a:cubicBezTo>
                  <a:cubicBezTo>
                    <a:pt x="2429" y="15"/>
                    <a:pt x="2243" y="1"/>
                    <a:pt x="20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25"/>
            <p:cNvSpPr/>
            <p:nvPr/>
          </p:nvSpPr>
          <p:spPr>
            <a:xfrm>
              <a:off x="-1200204" y="5296351"/>
              <a:ext cx="155836" cy="92214"/>
            </a:xfrm>
            <a:custGeom>
              <a:avLst/>
              <a:gdLst/>
              <a:ahLst/>
              <a:cxnLst/>
              <a:rect l="l" t="t" r="r" b="b"/>
              <a:pathLst>
                <a:path w="4333" h="2564" fill="none" extrusionOk="0">
                  <a:moveTo>
                    <a:pt x="4076" y="1602"/>
                  </a:moveTo>
                  <a:cubicBezTo>
                    <a:pt x="3832" y="2217"/>
                    <a:pt x="2782" y="2563"/>
                    <a:pt x="1718" y="2384"/>
                  </a:cubicBezTo>
                  <a:cubicBezTo>
                    <a:pt x="667" y="2217"/>
                    <a:pt x="1" y="1577"/>
                    <a:pt x="257" y="961"/>
                  </a:cubicBezTo>
                  <a:cubicBezTo>
                    <a:pt x="501" y="359"/>
                    <a:pt x="1551" y="0"/>
                    <a:pt x="2615" y="180"/>
                  </a:cubicBezTo>
                  <a:cubicBezTo>
                    <a:pt x="3666" y="359"/>
                    <a:pt x="4332" y="1000"/>
                    <a:pt x="4076"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25"/>
            <p:cNvSpPr/>
            <p:nvPr/>
          </p:nvSpPr>
          <p:spPr>
            <a:xfrm>
              <a:off x="-1409411" y="5064988"/>
              <a:ext cx="623130" cy="293151"/>
            </a:xfrm>
            <a:custGeom>
              <a:avLst/>
              <a:gdLst/>
              <a:ahLst/>
              <a:cxnLst/>
              <a:rect l="l" t="t" r="r" b="b"/>
              <a:pathLst>
                <a:path w="17326" h="8151" fill="none" extrusionOk="0">
                  <a:moveTo>
                    <a:pt x="0" y="6664"/>
                  </a:moveTo>
                  <a:lnTo>
                    <a:pt x="8329" y="1"/>
                  </a:lnTo>
                  <a:lnTo>
                    <a:pt x="17325" y="1449"/>
                  </a:lnTo>
                  <a:lnTo>
                    <a:pt x="9842" y="815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5"/>
            <p:cNvSpPr/>
            <p:nvPr/>
          </p:nvSpPr>
          <p:spPr>
            <a:xfrm>
              <a:off x="-1174381" y="5120302"/>
              <a:ext cx="321275" cy="56717"/>
            </a:xfrm>
            <a:custGeom>
              <a:avLst/>
              <a:gdLst/>
              <a:ahLst/>
              <a:cxnLst/>
              <a:rect l="l" t="t" r="r" b="b"/>
              <a:pathLst>
                <a:path w="8933" h="1577" fill="none" extrusionOk="0">
                  <a:moveTo>
                    <a:pt x="0" y="0"/>
                  </a:moveTo>
                  <a:lnTo>
                    <a:pt x="8932" y="157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7" name="Google Shape;1677;p25"/>
          <p:cNvGrpSpPr/>
          <p:nvPr/>
        </p:nvGrpSpPr>
        <p:grpSpPr>
          <a:xfrm rot="-571178">
            <a:off x="959942" y="5986900"/>
            <a:ext cx="1243973" cy="800281"/>
            <a:chOff x="-30260" y="4314762"/>
            <a:chExt cx="1135405" cy="730436"/>
          </a:xfrm>
        </p:grpSpPr>
        <p:sp>
          <p:nvSpPr>
            <p:cNvPr id="1678" name="Google Shape;1678;p25"/>
            <p:cNvSpPr/>
            <p:nvPr/>
          </p:nvSpPr>
          <p:spPr>
            <a:xfrm rot="1144483">
              <a:off x="-7255" y="4548563"/>
              <a:ext cx="197034" cy="152973"/>
            </a:xfrm>
            <a:custGeom>
              <a:avLst/>
              <a:gdLst/>
              <a:ahLst/>
              <a:cxnLst/>
              <a:rect l="l" t="t" r="r" b="b"/>
              <a:pathLst>
                <a:path w="4615" h="3583" extrusionOk="0">
                  <a:moveTo>
                    <a:pt x="1901" y="1"/>
                  </a:moveTo>
                  <a:cubicBezTo>
                    <a:pt x="1102" y="1"/>
                    <a:pt x="435" y="408"/>
                    <a:pt x="244" y="1086"/>
                  </a:cubicBezTo>
                  <a:cubicBezTo>
                    <a:pt x="1" y="1995"/>
                    <a:pt x="706" y="3046"/>
                    <a:pt x="1846" y="3431"/>
                  </a:cubicBezTo>
                  <a:cubicBezTo>
                    <a:pt x="2138" y="3533"/>
                    <a:pt x="2430" y="3582"/>
                    <a:pt x="2707" y="3582"/>
                  </a:cubicBezTo>
                  <a:cubicBezTo>
                    <a:pt x="3499" y="3582"/>
                    <a:pt x="4168" y="3182"/>
                    <a:pt x="4358" y="2508"/>
                  </a:cubicBezTo>
                  <a:cubicBezTo>
                    <a:pt x="4614" y="1598"/>
                    <a:pt x="3896" y="535"/>
                    <a:pt x="2756" y="150"/>
                  </a:cubicBezTo>
                  <a:cubicBezTo>
                    <a:pt x="2465" y="49"/>
                    <a:pt x="2175" y="1"/>
                    <a:pt x="1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5"/>
            <p:cNvSpPr/>
            <p:nvPr/>
          </p:nvSpPr>
          <p:spPr>
            <a:xfrm rot="1144483">
              <a:off x="-7234" y="4537978"/>
              <a:ext cx="197034" cy="174022"/>
            </a:xfrm>
            <a:custGeom>
              <a:avLst/>
              <a:gdLst/>
              <a:ahLst/>
              <a:cxnLst/>
              <a:rect l="l" t="t" r="r" b="b"/>
              <a:pathLst>
                <a:path w="4615" h="4076" fill="none" extrusionOk="0">
                  <a:moveTo>
                    <a:pt x="4358" y="2756"/>
                  </a:moveTo>
                  <a:cubicBezTo>
                    <a:pt x="4101" y="3666"/>
                    <a:pt x="2974" y="4076"/>
                    <a:pt x="1846" y="3679"/>
                  </a:cubicBezTo>
                  <a:cubicBezTo>
                    <a:pt x="706" y="3294"/>
                    <a:pt x="1" y="2243"/>
                    <a:pt x="244" y="1334"/>
                  </a:cubicBezTo>
                  <a:cubicBezTo>
                    <a:pt x="501" y="424"/>
                    <a:pt x="1615" y="1"/>
                    <a:pt x="2756" y="398"/>
                  </a:cubicBezTo>
                  <a:cubicBezTo>
                    <a:pt x="3896" y="783"/>
                    <a:pt x="4614" y="1846"/>
                    <a:pt x="4358" y="275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5"/>
            <p:cNvSpPr/>
            <p:nvPr/>
          </p:nvSpPr>
          <p:spPr>
            <a:xfrm rot="1144483">
              <a:off x="433933" y="4773681"/>
              <a:ext cx="204121" cy="155663"/>
            </a:xfrm>
            <a:custGeom>
              <a:avLst/>
              <a:gdLst/>
              <a:ahLst/>
              <a:cxnLst/>
              <a:rect l="l" t="t" r="r" b="b"/>
              <a:pathLst>
                <a:path w="4781" h="3646" extrusionOk="0">
                  <a:moveTo>
                    <a:pt x="1981" y="0"/>
                  </a:moveTo>
                  <a:cubicBezTo>
                    <a:pt x="1156" y="0"/>
                    <a:pt x="457" y="410"/>
                    <a:pt x="257" y="1098"/>
                  </a:cubicBezTo>
                  <a:cubicBezTo>
                    <a:pt x="0" y="2020"/>
                    <a:pt x="731" y="3084"/>
                    <a:pt x="1910" y="3494"/>
                  </a:cubicBezTo>
                  <a:cubicBezTo>
                    <a:pt x="2211" y="3596"/>
                    <a:pt x="2513" y="3645"/>
                    <a:pt x="2800" y="3645"/>
                  </a:cubicBezTo>
                  <a:cubicBezTo>
                    <a:pt x="3624" y="3645"/>
                    <a:pt x="4324" y="3243"/>
                    <a:pt x="4524" y="2558"/>
                  </a:cubicBezTo>
                  <a:cubicBezTo>
                    <a:pt x="4780" y="1623"/>
                    <a:pt x="4037" y="547"/>
                    <a:pt x="2858" y="149"/>
                  </a:cubicBezTo>
                  <a:cubicBezTo>
                    <a:pt x="2561" y="48"/>
                    <a:pt x="2264" y="0"/>
                    <a:pt x="1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5"/>
            <p:cNvSpPr/>
            <p:nvPr/>
          </p:nvSpPr>
          <p:spPr>
            <a:xfrm rot="1144483">
              <a:off x="433947" y="4763095"/>
              <a:ext cx="204121" cy="176754"/>
            </a:xfrm>
            <a:custGeom>
              <a:avLst/>
              <a:gdLst/>
              <a:ahLst/>
              <a:cxnLst/>
              <a:rect l="l" t="t" r="r" b="b"/>
              <a:pathLst>
                <a:path w="4781" h="4140" fill="none" extrusionOk="0">
                  <a:moveTo>
                    <a:pt x="4524" y="2806"/>
                  </a:moveTo>
                  <a:cubicBezTo>
                    <a:pt x="4255" y="3729"/>
                    <a:pt x="3076" y="4139"/>
                    <a:pt x="1910" y="3742"/>
                  </a:cubicBezTo>
                  <a:cubicBezTo>
                    <a:pt x="731" y="3332"/>
                    <a:pt x="0" y="2268"/>
                    <a:pt x="257" y="1346"/>
                  </a:cubicBezTo>
                  <a:cubicBezTo>
                    <a:pt x="526" y="423"/>
                    <a:pt x="1692" y="0"/>
                    <a:pt x="2858" y="397"/>
                  </a:cubicBezTo>
                  <a:cubicBezTo>
                    <a:pt x="4037" y="795"/>
                    <a:pt x="4780" y="1871"/>
                    <a:pt x="4524" y="280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5"/>
            <p:cNvSpPr/>
            <p:nvPr/>
          </p:nvSpPr>
          <p:spPr>
            <a:xfrm rot="1144483">
              <a:off x="176442" y="4444991"/>
              <a:ext cx="875957" cy="469978"/>
            </a:xfrm>
            <a:custGeom>
              <a:avLst/>
              <a:gdLst/>
              <a:ahLst/>
              <a:cxnLst/>
              <a:rect l="l" t="t" r="r" b="b"/>
              <a:pathLst>
                <a:path w="20517" h="11008" fill="none" extrusionOk="0">
                  <a:moveTo>
                    <a:pt x="0" y="9560"/>
                  </a:moveTo>
                  <a:lnTo>
                    <a:pt x="9022" y="0"/>
                  </a:lnTo>
                  <a:lnTo>
                    <a:pt x="20516" y="1115"/>
                  </a:lnTo>
                  <a:lnTo>
                    <a:pt x="11790" y="11008"/>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5"/>
            <p:cNvSpPr/>
            <p:nvPr/>
          </p:nvSpPr>
          <p:spPr>
            <a:xfrm rot="1144483">
              <a:off x="533233" y="4562096"/>
              <a:ext cx="483170" cy="61352"/>
            </a:xfrm>
            <a:custGeom>
              <a:avLst/>
              <a:gdLst/>
              <a:ahLst/>
              <a:cxnLst/>
              <a:rect l="l" t="t" r="r" b="b"/>
              <a:pathLst>
                <a:path w="11317" h="1437" fill="none" extrusionOk="0">
                  <a:moveTo>
                    <a:pt x="1" y="1"/>
                  </a:moveTo>
                  <a:lnTo>
                    <a:pt x="11316" y="1436"/>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4" name="Google Shape;1684;p25"/>
          <p:cNvGrpSpPr/>
          <p:nvPr/>
        </p:nvGrpSpPr>
        <p:grpSpPr>
          <a:xfrm>
            <a:off x="10192736" y="538626"/>
            <a:ext cx="929184" cy="626079"/>
            <a:chOff x="897994" y="4240309"/>
            <a:chExt cx="967900" cy="652165"/>
          </a:xfrm>
        </p:grpSpPr>
        <p:sp>
          <p:nvSpPr>
            <p:cNvPr id="1685" name="Google Shape;1685;p25"/>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dk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5"/>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solidFill>
              <a:schemeClr val="accent1"/>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5"/>
            <p:cNvSpPr/>
            <p:nvPr/>
          </p:nvSpPr>
          <p:spPr>
            <a:xfrm>
              <a:off x="1228605" y="4240309"/>
              <a:ext cx="637289" cy="585044"/>
            </a:xfrm>
            <a:custGeom>
              <a:avLst/>
              <a:gdLst/>
              <a:ahLst/>
              <a:cxnLst/>
              <a:rect l="l" t="t" r="r" b="b"/>
              <a:pathLst>
                <a:path w="9856" h="9048" fill="none" extrusionOk="0">
                  <a:moveTo>
                    <a:pt x="1" y="9047"/>
                  </a:moveTo>
                  <a:lnTo>
                    <a:pt x="9855" y="0"/>
                  </a:lnTo>
                </a:path>
              </a:pathLst>
            </a:custGeom>
            <a:solidFill>
              <a:schemeClr val="accent1"/>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8" name="Google Shape;1688;p25"/>
          <p:cNvGrpSpPr/>
          <p:nvPr/>
        </p:nvGrpSpPr>
        <p:grpSpPr>
          <a:xfrm>
            <a:off x="12174970" y="1121917"/>
            <a:ext cx="361524" cy="677219"/>
            <a:chOff x="5906877" y="4080403"/>
            <a:chExt cx="570948" cy="1069743"/>
          </a:xfrm>
        </p:grpSpPr>
        <p:sp>
          <p:nvSpPr>
            <p:cNvPr id="1689" name="Google Shape;1689;p25"/>
            <p:cNvSpPr/>
            <p:nvPr/>
          </p:nvSpPr>
          <p:spPr>
            <a:xfrm>
              <a:off x="5941665" y="4813591"/>
              <a:ext cx="280948" cy="315218"/>
            </a:xfrm>
            <a:custGeom>
              <a:avLst/>
              <a:gdLst/>
              <a:ahLst/>
              <a:cxnLst/>
              <a:rect l="l" t="t" r="r" b="b"/>
              <a:pathLst>
                <a:path w="4345" h="4875" extrusionOk="0">
                  <a:moveTo>
                    <a:pt x="2528" y="1"/>
                  </a:moveTo>
                  <a:cubicBezTo>
                    <a:pt x="1809" y="1"/>
                    <a:pt x="1046" y="548"/>
                    <a:pt x="603" y="1463"/>
                  </a:cubicBezTo>
                  <a:cubicBezTo>
                    <a:pt x="0" y="2680"/>
                    <a:pt x="218" y="4102"/>
                    <a:pt x="1064" y="4654"/>
                  </a:cubicBezTo>
                  <a:cubicBezTo>
                    <a:pt x="1294" y="4803"/>
                    <a:pt x="1549" y="4874"/>
                    <a:pt x="1811" y="4874"/>
                  </a:cubicBezTo>
                  <a:cubicBezTo>
                    <a:pt x="2514" y="4874"/>
                    <a:pt x="3269" y="4361"/>
                    <a:pt x="3717" y="3475"/>
                  </a:cubicBezTo>
                  <a:cubicBezTo>
                    <a:pt x="4345" y="2232"/>
                    <a:pt x="4152" y="771"/>
                    <a:pt x="3268" y="220"/>
                  </a:cubicBezTo>
                  <a:cubicBezTo>
                    <a:pt x="3038" y="71"/>
                    <a:pt x="2786" y="1"/>
                    <a:pt x="252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5"/>
            <p:cNvSpPr/>
            <p:nvPr/>
          </p:nvSpPr>
          <p:spPr>
            <a:xfrm>
              <a:off x="5941665" y="4791283"/>
              <a:ext cx="280948" cy="358863"/>
            </a:xfrm>
            <a:custGeom>
              <a:avLst/>
              <a:gdLst/>
              <a:ahLst/>
              <a:cxnLst/>
              <a:rect l="l" t="t" r="r" b="b"/>
              <a:pathLst>
                <a:path w="4345" h="5550" fill="none" extrusionOk="0">
                  <a:moveTo>
                    <a:pt x="3268" y="565"/>
                  </a:moveTo>
                  <a:cubicBezTo>
                    <a:pt x="4152" y="1116"/>
                    <a:pt x="4345" y="2577"/>
                    <a:pt x="3717" y="3820"/>
                  </a:cubicBezTo>
                  <a:cubicBezTo>
                    <a:pt x="3102" y="5037"/>
                    <a:pt x="1910" y="5550"/>
                    <a:pt x="1064" y="4999"/>
                  </a:cubicBezTo>
                  <a:cubicBezTo>
                    <a:pt x="218" y="4447"/>
                    <a:pt x="0" y="3025"/>
                    <a:pt x="603" y="1808"/>
                  </a:cubicBezTo>
                  <a:cubicBezTo>
                    <a:pt x="1205" y="565"/>
                    <a:pt x="2397" y="1"/>
                    <a:pt x="3268" y="565"/>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5"/>
            <p:cNvSpPr/>
            <p:nvPr/>
          </p:nvSpPr>
          <p:spPr>
            <a:xfrm>
              <a:off x="6053528" y="4869200"/>
              <a:ext cx="95374" cy="36533"/>
            </a:xfrm>
            <a:custGeom>
              <a:avLst/>
              <a:gdLst/>
              <a:ahLst/>
              <a:cxnLst/>
              <a:rect l="l" t="t" r="r" b="b"/>
              <a:pathLst>
                <a:path w="1475" h="565" fill="none" extrusionOk="0">
                  <a:moveTo>
                    <a:pt x="0" y="487"/>
                  </a:moveTo>
                  <a:cubicBezTo>
                    <a:pt x="308" y="154"/>
                    <a:pt x="667" y="0"/>
                    <a:pt x="936" y="26"/>
                  </a:cubicBezTo>
                  <a:cubicBezTo>
                    <a:pt x="1026" y="26"/>
                    <a:pt x="1102" y="52"/>
                    <a:pt x="1179" y="103"/>
                  </a:cubicBezTo>
                  <a:cubicBezTo>
                    <a:pt x="1308" y="193"/>
                    <a:pt x="1410" y="346"/>
                    <a:pt x="1474" y="564"/>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5"/>
            <p:cNvSpPr/>
            <p:nvPr/>
          </p:nvSpPr>
          <p:spPr>
            <a:xfrm>
              <a:off x="6011240" y="4952030"/>
              <a:ext cx="11703" cy="68863"/>
            </a:xfrm>
            <a:custGeom>
              <a:avLst/>
              <a:gdLst/>
              <a:ahLst/>
              <a:cxnLst/>
              <a:rect l="l" t="t" r="r" b="b"/>
              <a:pathLst>
                <a:path w="181" h="1065" fill="none" extrusionOk="0">
                  <a:moveTo>
                    <a:pt x="52" y="1064"/>
                  </a:moveTo>
                  <a:cubicBezTo>
                    <a:pt x="1" y="757"/>
                    <a:pt x="39" y="385"/>
                    <a:pt x="180" y="1"/>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5"/>
            <p:cNvSpPr/>
            <p:nvPr/>
          </p:nvSpPr>
          <p:spPr>
            <a:xfrm>
              <a:off x="5906877" y="4080403"/>
              <a:ext cx="570948" cy="786330"/>
            </a:xfrm>
            <a:custGeom>
              <a:avLst/>
              <a:gdLst/>
              <a:ahLst/>
              <a:cxnLst/>
              <a:rect l="l" t="t" r="r" b="b"/>
              <a:pathLst>
                <a:path w="8830" h="12161" fill="none" extrusionOk="0">
                  <a:moveTo>
                    <a:pt x="4344" y="12161"/>
                  </a:moveTo>
                  <a:lnTo>
                    <a:pt x="0" y="0"/>
                  </a:lnTo>
                  <a:cubicBezTo>
                    <a:pt x="0" y="0"/>
                    <a:pt x="8829" y="6279"/>
                    <a:pt x="3716" y="6228"/>
                  </a:cubicBez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4" name="Google Shape;1694;p25"/>
          <p:cNvGrpSpPr/>
          <p:nvPr/>
        </p:nvGrpSpPr>
        <p:grpSpPr>
          <a:xfrm rot="3166450">
            <a:off x="11331936" y="293438"/>
            <a:ext cx="678345" cy="748903"/>
            <a:chOff x="6799261" y="3792016"/>
            <a:chExt cx="836125" cy="923094"/>
          </a:xfrm>
        </p:grpSpPr>
        <p:sp>
          <p:nvSpPr>
            <p:cNvPr id="1695" name="Google Shape;1695;p25"/>
            <p:cNvSpPr/>
            <p:nvPr/>
          </p:nvSpPr>
          <p:spPr>
            <a:xfrm>
              <a:off x="6799261" y="4450327"/>
              <a:ext cx="253597" cy="227733"/>
            </a:xfrm>
            <a:custGeom>
              <a:avLst/>
              <a:gdLst/>
              <a:ahLst/>
              <a:cxnLst/>
              <a:rect l="l" t="t" r="r" b="b"/>
              <a:pathLst>
                <a:path w="3922" h="3522" extrusionOk="0">
                  <a:moveTo>
                    <a:pt x="2548" y="0"/>
                  </a:moveTo>
                  <a:cubicBezTo>
                    <a:pt x="2122" y="0"/>
                    <a:pt x="1633" y="183"/>
                    <a:pt x="1192" y="545"/>
                  </a:cubicBezTo>
                  <a:cubicBezTo>
                    <a:pt x="346" y="1250"/>
                    <a:pt x="0" y="2352"/>
                    <a:pt x="423" y="3031"/>
                  </a:cubicBezTo>
                  <a:cubicBezTo>
                    <a:pt x="625" y="3358"/>
                    <a:pt x="974" y="3522"/>
                    <a:pt x="1377" y="3522"/>
                  </a:cubicBezTo>
                  <a:cubicBezTo>
                    <a:pt x="1796" y="3522"/>
                    <a:pt x="2273" y="3345"/>
                    <a:pt x="2704" y="2993"/>
                  </a:cubicBezTo>
                  <a:cubicBezTo>
                    <a:pt x="3563" y="2288"/>
                    <a:pt x="3922" y="1173"/>
                    <a:pt x="3499" y="494"/>
                  </a:cubicBezTo>
                  <a:cubicBezTo>
                    <a:pt x="3299" y="164"/>
                    <a:pt x="2952" y="0"/>
                    <a:pt x="2548"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5"/>
            <p:cNvSpPr/>
            <p:nvPr/>
          </p:nvSpPr>
          <p:spPr>
            <a:xfrm>
              <a:off x="6799261" y="4438300"/>
              <a:ext cx="253597" cy="251139"/>
            </a:xfrm>
            <a:custGeom>
              <a:avLst/>
              <a:gdLst/>
              <a:ahLst/>
              <a:cxnLst/>
              <a:rect l="l" t="t" r="r" b="b"/>
              <a:pathLst>
                <a:path w="3922" h="3884" fill="none" extrusionOk="0">
                  <a:moveTo>
                    <a:pt x="3499" y="680"/>
                  </a:moveTo>
                  <a:cubicBezTo>
                    <a:pt x="3922" y="1359"/>
                    <a:pt x="3563" y="2474"/>
                    <a:pt x="2704" y="3179"/>
                  </a:cubicBezTo>
                  <a:cubicBezTo>
                    <a:pt x="1859" y="3871"/>
                    <a:pt x="833" y="3884"/>
                    <a:pt x="423" y="3217"/>
                  </a:cubicBezTo>
                  <a:cubicBezTo>
                    <a:pt x="0" y="2538"/>
                    <a:pt x="346" y="1436"/>
                    <a:pt x="1192" y="731"/>
                  </a:cubicBezTo>
                  <a:cubicBezTo>
                    <a:pt x="2051" y="27"/>
                    <a:pt x="3089" y="1"/>
                    <a:pt x="3499" y="680"/>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5"/>
            <p:cNvSpPr/>
            <p:nvPr/>
          </p:nvSpPr>
          <p:spPr>
            <a:xfrm>
              <a:off x="6921081" y="4517057"/>
              <a:ext cx="50564" cy="14161"/>
            </a:xfrm>
            <a:custGeom>
              <a:avLst/>
              <a:gdLst/>
              <a:ahLst/>
              <a:cxnLst/>
              <a:rect l="l" t="t" r="r" b="b"/>
              <a:pathLst>
                <a:path w="782" h="219" fill="none" extrusionOk="0">
                  <a:moveTo>
                    <a:pt x="0" y="218"/>
                  </a:moveTo>
                  <a:cubicBezTo>
                    <a:pt x="64" y="180"/>
                    <a:pt x="128" y="141"/>
                    <a:pt x="192" y="116"/>
                  </a:cubicBezTo>
                  <a:cubicBezTo>
                    <a:pt x="487" y="0"/>
                    <a:pt x="718" y="39"/>
                    <a:pt x="782" y="15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5"/>
            <p:cNvSpPr/>
            <p:nvPr/>
          </p:nvSpPr>
          <p:spPr>
            <a:xfrm>
              <a:off x="6874655" y="4557664"/>
              <a:ext cx="17458" cy="44809"/>
            </a:xfrm>
            <a:custGeom>
              <a:avLst/>
              <a:gdLst/>
              <a:ahLst/>
              <a:cxnLst/>
              <a:rect l="l" t="t" r="r" b="b"/>
              <a:pathLst>
                <a:path w="270" h="693" fill="none" extrusionOk="0">
                  <a:moveTo>
                    <a:pt x="77" y="692"/>
                  </a:moveTo>
                  <a:cubicBezTo>
                    <a:pt x="1" y="577"/>
                    <a:pt x="65" y="295"/>
                    <a:pt x="270" y="0"/>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5"/>
            <p:cNvSpPr/>
            <p:nvPr/>
          </p:nvSpPr>
          <p:spPr>
            <a:xfrm>
              <a:off x="7369310" y="4471213"/>
              <a:ext cx="266076" cy="232323"/>
            </a:xfrm>
            <a:custGeom>
              <a:avLst/>
              <a:gdLst/>
              <a:ahLst/>
              <a:cxnLst/>
              <a:rect l="l" t="t" r="r" b="b"/>
              <a:pathLst>
                <a:path w="4115" h="3593" extrusionOk="0">
                  <a:moveTo>
                    <a:pt x="2700" y="1"/>
                  </a:moveTo>
                  <a:cubicBezTo>
                    <a:pt x="2254" y="1"/>
                    <a:pt x="1743" y="187"/>
                    <a:pt x="1282" y="556"/>
                  </a:cubicBezTo>
                  <a:cubicBezTo>
                    <a:pt x="385" y="1273"/>
                    <a:pt x="1" y="2401"/>
                    <a:pt x="424" y="3093"/>
                  </a:cubicBezTo>
                  <a:cubicBezTo>
                    <a:pt x="631" y="3426"/>
                    <a:pt x="993" y="3593"/>
                    <a:pt x="1414" y="3593"/>
                  </a:cubicBezTo>
                  <a:cubicBezTo>
                    <a:pt x="1850" y="3593"/>
                    <a:pt x="2350" y="3413"/>
                    <a:pt x="2807" y="3054"/>
                  </a:cubicBezTo>
                  <a:cubicBezTo>
                    <a:pt x="3717" y="2337"/>
                    <a:pt x="4114" y="1196"/>
                    <a:pt x="3691" y="504"/>
                  </a:cubicBezTo>
                  <a:cubicBezTo>
                    <a:pt x="3486" y="168"/>
                    <a:pt x="3122" y="1"/>
                    <a:pt x="270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5"/>
            <p:cNvSpPr/>
            <p:nvPr/>
          </p:nvSpPr>
          <p:spPr>
            <a:xfrm>
              <a:off x="7369310" y="4459056"/>
              <a:ext cx="266076" cy="256054"/>
            </a:xfrm>
            <a:custGeom>
              <a:avLst/>
              <a:gdLst/>
              <a:ahLst/>
              <a:cxnLst/>
              <a:rect l="l" t="t" r="r" b="b"/>
              <a:pathLst>
                <a:path w="4115" h="3960" fill="none" extrusionOk="0">
                  <a:moveTo>
                    <a:pt x="3691" y="692"/>
                  </a:moveTo>
                  <a:cubicBezTo>
                    <a:pt x="4114" y="1384"/>
                    <a:pt x="3717" y="2525"/>
                    <a:pt x="2807" y="3242"/>
                  </a:cubicBezTo>
                  <a:cubicBezTo>
                    <a:pt x="1910" y="3947"/>
                    <a:pt x="847" y="3960"/>
                    <a:pt x="424" y="3281"/>
                  </a:cubicBezTo>
                  <a:cubicBezTo>
                    <a:pt x="1" y="2589"/>
                    <a:pt x="385" y="1461"/>
                    <a:pt x="1282" y="744"/>
                  </a:cubicBezTo>
                  <a:cubicBezTo>
                    <a:pt x="2179" y="26"/>
                    <a:pt x="3269" y="0"/>
                    <a:pt x="3691" y="692"/>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5"/>
            <p:cNvSpPr/>
            <p:nvPr/>
          </p:nvSpPr>
          <p:spPr>
            <a:xfrm>
              <a:off x="7496110" y="4539430"/>
              <a:ext cx="54767" cy="14936"/>
            </a:xfrm>
            <a:custGeom>
              <a:avLst/>
              <a:gdLst/>
              <a:ahLst/>
              <a:cxnLst/>
              <a:rect l="l" t="t" r="r" b="b"/>
              <a:pathLst>
                <a:path w="847" h="231" fill="none" extrusionOk="0">
                  <a:moveTo>
                    <a:pt x="0" y="231"/>
                  </a:moveTo>
                  <a:cubicBezTo>
                    <a:pt x="77" y="193"/>
                    <a:pt x="154" y="154"/>
                    <a:pt x="231" y="116"/>
                  </a:cubicBezTo>
                  <a:cubicBezTo>
                    <a:pt x="539" y="0"/>
                    <a:pt x="769" y="39"/>
                    <a:pt x="846" y="15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5"/>
            <p:cNvSpPr/>
            <p:nvPr/>
          </p:nvSpPr>
          <p:spPr>
            <a:xfrm>
              <a:off x="7448067" y="4580037"/>
              <a:ext cx="19075" cy="46426"/>
            </a:xfrm>
            <a:custGeom>
              <a:avLst/>
              <a:gdLst/>
              <a:ahLst/>
              <a:cxnLst/>
              <a:rect l="l" t="t" r="r" b="b"/>
              <a:pathLst>
                <a:path w="295" h="718" fill="none" extrusionOk="0">
                  <a:moveTo>
                    <a:pt x="77" y="718"/>
                  </a:moveTo>
                  <a:cubicBezTo>
                    <a:pt x="0" y="603"/>
                    <a:pt x="64" y="295"/>
                    <a:pt x="295" y="0"/>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5"/>
            <p:cNvSpPr/>
            <p:nvPr/>
          </p:nvSpPr>
          <p:spPr>
            <a:xfrm>
              <a:off x="6865538" y="3792016"/>
              <a:ext cx="750767" cy="732533"/>
            </a:xfrm>
            <a:custGeom>
              <a:avLst/>
              <a:gdLst/>
              <a:ahLst/>
              <a:cxnLst/>
              <a:rect l="l" t="t" r="r" b="b"/>
              <a:pathLst>
                <a:path w="11611" h="11329" fill="none" extrusionOk="0">
                  <a:moveTo>
                    <a:pt x="2615" y="11008"/>
                  </a:moveTo>
                  <a:lnTo>
                    <a:pt x="1" y="1"/>
                  </a:lnTo>
                  <a:lnTo>
                    <a:pt x="8638" y="398"/>
                  </a:lnTo>
                  <a:lnTo>
                    <a:pt x="11611" y="11329"/>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5"/>
            <p:cNvSpPr/>
            <p:nvPr/>
          </p:nvSpPr>
          <p:spPr>
            <a:xfrm>
              <a:off x="6901166" y="3942029"/>
              <a:ext cx="567650" cy="40671"/>
            </a:xfrm>
            <a:custGeom>
              <a:avLst/>
              <a:gdLst/>
              <a:ahLst/>
              <a:cxnLst/>
              <a:rect l="l" t="t" r="r" b="b"/>
              <a:pathLst>
                <a:path w="8779" h="629" fill="none" extrusionOk="0">
                  <a:moveTo>
                    <a:pt x="1" y="0"/>
                  </a:moveTo>
                  <a:lnTo>
                    <a:pt x="8779" y="628"/>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05" name="Google Shape;1705;p25"/>
          <p:cNvGrpSpPr/>
          <p:nvPr/>
        </p:nvGrpSpPr>
        <p:grpSpPr>
          <a:xfrm>
            <a:off x="10025777" y="-567339"/>
            <a:ext cx="802680" cy="886171"/>
            <a:chOff x="6799261" y="3792016"/>
            <a:chExt cx="836125" cy="923094"/>
          </a:xfrm>
        </p:grpSpPr>
        <p:sp>
          <p:nvSpPr>
            <p:cNvPr id="1706" name="Google Shape;1706;p25"/>
            <p:cNvSpPr/>
            <p:nvPr/>
          </p:nvSpPr>
          <p:spPr>
            <a:xfrm>
              <a:off x="6799261" y="4450327"/>
              <a:ext cx="253597" cy="227733"/>
            </a:xfrm>
            <a:custGeom>
              <a:avLst/>
              <a:gdLst/>
              <a:ahLst/>
              <a:cxnLst/>
              <a:rect l="l" t="t" r="r" b="b"/>
              <a:pathLst>
                <a:path w="3922" h="3522" extrusionOk="0">
                  <a:moveTo>
                    <a:pt x="2548" y="0"/>
                  </a:moveTo>
                  <a:cubicBezTo>
                    <a:pt x="2122" y="0"/>
                    <a:pt x="1633" y="183"/>
                    <a:pt x="1192" y="545"/>
                  </a:cubicBezTo>
                  <a:cubicBezTo>
                    <a:pt x="346" y="1250"/>
                    <a:pt x="0" y="2352"/>
                    <a:pt x="423" y="3031"/>
                  </a:cubicBezTo>
                  <a:cubicBezTo>
                    <a:pt x="625" y="3358"/>
                    <a:pt x="974" y="3522"/>
                    <a:pt x="1377" y="3522"/>
                  </a:cubicBezTo>
                  <a:cubicBezTo>
                    <a:pt x="1796" y="3522"/>
                    <a:pt x="2273" y="3345"/>
                    <a:pt x="2704" y="2993"/>
                  </a:cubicBezTo>
                  <a:cubicBezTo>
                    <a:pt x="3563" y="2288"/>
                    <a:pt x="3922" y="1173"/>
                    <a:pt x="3499" y="494"/>
                  </a:cubicBezTo>
                  <a:cubicBezTo>
                    <a:pt x="3299" y="164"/>
                    <a:pt x="2952" y="0"/>
                    <a:pt x="2548"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5"/>
            <p:cNvSpPr/>
            <p:nvPr/>
          </p:nvSpPr>
          <p:spPr>
            <a:xfrm>
              <a:off x="6799261" y="4438300"/>
              <a:ext cx="253597" cy="251139"/>
            </a:xfrm>
            <a:custGeom>
              <a:avLst/>
              <a:gdLst/>
              <a:ahLst/>
              <a:cxnLst/>
              <a:rect l="l" t="t" r="r" b="b"/>
              <a:pathLst>
                <a:path w="3922" h="3884" fill="none" extrusionOk="0">
                  <a:moveTo>
                    <a:pt x="3499" y="680"/>
                  </a:moveTo>
                  <a:cubicBezTo>
                    <a:pt x="3922" y="1359"/>
                    <a:pt x="3563" y="2474"/>
                    <a:pt x="2704" y="3179"/>
                  </a:cubicBezTo>
                  <a:cubicBezTo>
                    <a:pt x="1859" y="3871"/>
                    <a:pt x="833" y="3884"/>
                    <a:pt x="423" y="3217"/>
                  </a:cubicBezTo>
                  <a:cubicBezTo>
                    <a:pt x="0" y="2538"/>
                    <a:pt x="346" y="1436"/>
                    <a:pt x="1192" y="731"/>
                  </a:cubicBezTo>
                  <a:cubicBezTo>
                    <a:pt x="2051" y="27"/>
                    <a:pt x="3089" y="1"/>
                    <a:pt x="3499" y="680"/>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5"/>
            <p:cNvSpPr/>
            <p:nvPr/>
          </p:nvSpPr>
          <p:spPr>
            <a:xfrm>
              <a:off x="6921081" y="4517057"/>
              <a:ext cx="50564" cy="14161"/>
            </a:xfrm>
            <a:custGeom>
              <a:avLst/>
              <a:gdLst/>
              <a:ahLst/>
              <a:cxnLst/>
              <a:rect l="l" t="t" r="r" b="b"/>
              <a:pathLst>
                <a:path w="782" h="219" fill="none" extrusionOk="0">
                  <a:moveTo>
                    <a:pt x="0" y="218"/>
                  </a:moveTo>
                  <a:cubicBezTo>
                    <a:pt x="64" y="180"/>
                    <a:pt x="128" y="141"/>
                    <a:pt x="192" y="116"/>
                  </a:cubicBezTo>
                  <a:cubicBezTo>
                    <a:pt x="487" y="0"/>
                    <a:pt x="718" y="39"/>
                    <a:pt x="782" y="15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5"/>
            <p:cNvSpPr/>
            <p:nvPr/>
          </p:nvSpPr>
          <p:spPr>
            <a:xfrm>
              <a:off x="6874655" y="4557664"/>
              <a:ext cx="17458" cy="44809"/>
            </a:xfrm>
            <a:custGeom>
              <a:avLst/>
              <a:gdLst/>
              <a:ahLst/>
              <a:cxnLst/>
              <a:rect l="l" t="t" r="r" b="b"/>
              <a:pathLst>
                <a:path w="270" h="693" fill="none" extrusionOk="0">
                  <a:moveTo>
                    <a:pt x="77" y="692"/>
                  </a:moveTo>
                  <a:cubicBezTo>
                    <a:pt x="1" y="577"/>
                    <a:pt x="65" y="295"/>
                    <a:pt x="270" y="0"/>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5"/>
            <p:cNvSpPr/>
            <p:nvPr/>
          </p:nvSpPr>
          <p:spPr>
            <a:xfrm>
              <a:off x="7369310" y="4471213"/>
              <a:ext cx="266076" cy="232323"/>
            </a:xfrm>
            <a:custGeom>
              <a:avLst/>
              <a:gdLst/>
              <a:ahLst/>
              <a:cxnLst/>
              <a:rect l="l" t="t" r="r" b="b"/>
              <a:pathLst>
                <a:path w="4115" h="3593" extrusionOk="0">
                  <a:moveTo>
                    <a:pt x="2700" y="1"/>
                  </a:moveTo>
                  <a:cubicBezTo>
                    <a:pt x="2254" y="1"/>
                    <a:pt x="1743" y="187"/>
                    <a:pt x="1282" y="556"/>
                  </a:cubicBezTo>
                  <a:cubicBezTo>
                    <a:pt x="385" y="1273"/>
                    <a:pt x="1" y="2401"/>
                    <a:pt x="424" y="3093"/>
                  </a:cubicBezTo>
                  <a:cubicBezTo>
                    <a:pt x="631" y="3426"/>
                    <a:pt x="993" y="3593"/>
                    <a:pt x="1414" y="3593"/>
                  </a:cubicBezTo>
                  <a:cubicBezTo>
                    <a:pt x="1850" y="3593"/>
                    <a:pt x="2350" y="3413"/>
                    <a:pt x="2807" y="3054"/>
                  </a:cubicBezTo>
                  <a:cubicBezTo>
                    <a:pt x="3717" y="2337"/>
                    <a:pt x="4114" y="1196"/>
                    <a:pt x="3691" y="504"/>
                  </a:cubicBezTo>
                  <a:cubicBezTo>
                    <a:pt x="3486" y="168"/>
                    <a:pt x="3122" y="1"/>
                    <a:pt x="270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5"/>
            <p:cNvSpPr/>
            <p:nvPr/>
          </p:nvSpPr>
          <p:spPr>
            <a:xfrm>
              <a:off x="7369310" y="4459056"/>
              <a:ext cx="266076" cy="256054"/>
            </a:xfrm>
            <a:custGeom>
              <a:avLst/>
              <a:gdLst/>
              <a:ahLst/>
              <a:cxnLst/>
              <a:rect l="l" t="t" r="r" b="b"/>
              <a:pathLst>
                <a:path w="4115" h="3960" fill="none" extrusionOk="0">
                  <a:moveTo>
                    <a:pt x="3691" y="692"/>
                  </a:moveTo>
                  <a:cubicBezTo>
                    <a:pt x="4114" y="1384"/>
                    <a:pt x="3717" y="2525"/>
                    <a:pt x="2807" y="3242"/>
                  </a:cubicBezTo>
                  <a:cubicBezTo>
                    <a:pt x="1910" y="3947"/>
                    <a:pt x="847" y="3960"/>
                    <a:pt x="424" y="3281"/>
                  </a:cubicBezTo>
                  <a:cubicBezTo>
                    <a:pt x="1" y="2589"/>
                    <a:pt x="385" y="1461"/>
                    <a:pt x="1282" y="744"/>
                  </a:cubicBezTo>
                  <a:cubicBezTo>
                    <a:pt x="2179" y="26"/>
                    <a:pt x="3269" y="0"/>
                    <a:pt x="3691" y="692"/>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25"/>
            <p:cNvSpPr/>
            <p:nvPr/>
          </p:nvSpPr>
          <p:spPr>
            <a:xfrm>
              <a:off x="7496110" y="4539430"/>
              <a:ext cx="54767" cy="14936"/>
            </a:xfrm>
            <a:custGeom>
              <a:avLst/>
              <a:gdLst/>
              <a:ahLst/>
              <a:cxnLst/>
              <a:rect l="l" t="t" r="r" b="b"/>
              <a:pathLst>
                <a:path w="847" h="231" fill="none" extrusionOk="0">
                  <a:moveTo>
                    <a:pt x="0" y="231"/>
                  </a:moveTo>
                  <a:cubicBezTo>
                    <a:pt x="77" y="193"/>
                    <a:pt x="154" y="154"/>
                    <a:pt x="231" y="116"/>
                  </a:cubicBezTo>
                  <a:cubicBezTo>
                    <a:pt x="539" y="0"/>
                    <a:pt x="769" y="39"/>
                    <a:pt x="846" y="15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25"/>
            <p:cNvSpPr/>
            <p:nvPr/>
          </p:nvSpPr>
          <p:spPr>
            <a:xfrm>
              <a:off x="7448067" y="4580037"/>
              <a:ext cx="19075" cy="46426"/>
            </a:xfrm>
            <a:custGeom>
              <a:avLst/>
              <a:gdLst/>
              <a:ahLst/>
              <a:cxnLst/>
              <a:rect l="l" t="t" r="r" b="b"/>
              <a:pathLst>
                <a:path w="295" h="718" fill="none" extrusionOk="0">
                  <a:moveTo>
                    <a:pt x="77" y="718"/>
                  </a:moveTo>
                  <a:cubicBezTo>
                    <a:pt x="0" y="603"/>
                    <a:pt x="64" y="295"/>
                    <a:pt x="295" y="0"/>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25"/>
            <p:cNvSpPr/>
            <p:nvPr/>
          </p:nvSpPr>
          <p:spPr>
            <a:xfrm>
              <a:off x="6865538" y="3792016"/>
              <a:ext cx="750767" cy="732533"/>
            </a:xfrm>
            <a:custGeom>
              <a:avLst/>
              <a:gdLst/>
              <a:ahLst/>
              <a:cxnLst/>
              <a:rect l="l" t="t" r="r" b="b"/>
              <a:pathLst>
                <a:path w="11611" h="11329" fill="none" extrusionOk="0">
                  <a:moveTo>
                    <a:pt x="2615" y="11008"/>
                  </a:moveTo>
                  <a:lnTo>
                    <a:pt x="1" y="1"/>
                  </a:lnTo>
                  <a:lnTo>
                    <a:pt x="8638" y="398"/>
                  </a:lnTo>
                  <a:lnTo>
                    <a:pt x="11611" y="11329"/>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25"/>
            <p:cNvSpPr/>
            <p:nvPr/>
          </p:nvSpPr>
          <p:spPr>
            <a:xfrm>
              <a:off x="6901166" y="3942029"/>
              <a:ext cx="567650" cy="40671"/>
            </a:xfrm>
            <a:custGeom>
              <a:avLst/>
              <a:gdLst/>
              <a:ahLst/>
              <a:cxnLst/>
              <a:rect l="l" t="t" r="r" b="b"/>
              <a:pathLst>
                <a:path w="8779" h="629" fill="none" extrusionOk="0">
                  <a:moveTo>
                    <a:pt x="1" y="0"/>
                  </a:moveTo>
                  <a:lnTo>
                    <a:pt x="8779" y="628"/>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6" name="Google Shape;1716;p2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17" name="Google Shape;1717;p25"/>
          <p:cNvSpPr txBox="1">
            <a:spLocks noGrp="1"/>
          </p:cNvSpPr>
          <p:nvPr>
            <p:ph type="title" idx="2"/>
          </p:nvPr>
        </p:nvSpPr>
        <p:spPr>
          <a:xfrm>
            <a:off x="1116533" y="3711800"/>
            <a:ext cx="243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18" name="Google Shape;1718;p25"/>
          <p:cNvSpPr txBox="1">
            <a:spLocks noGrp="1"/>
          </p:cNvSpPr>
          <p:nvPr>
            <p:ph type="subTitle" idx="1"/>
          </p:nvPr>
        </p:nvSpPr>
        <p:spPr>
          <a:xfrm>
            <a:off x="1116533" y="4307967"/>
            <a:ext cx="2433600" cy="7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719" name="Google Shape;1719;p25"/>
          <p:cNvSpPr txBox="1">
            <a:spLocks noGrp="1"/>
          </p:cNvSpPr>
          <p:nvPr>
            <p:ph type="title" idx="3"/>
          </p:nvPr>
        </p:nvSpPr>
        <p:spPr>
          <a:xfrm>
            <a:off x="3624983" y="3711800"/>
            <a:ext cx="243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20" name="Google Shape;1720;p25"/>
          <p:cNvSpPr txBox="1">
            <a:spLocks noGrp="1"/>
          </p:cNvSpPr>
          <p:nvPr>
            <p:ph type="subTitle" idx="4"/>
          </p:nvPr>
        </p:nvSpPr>
        <p:spPr>
          <a:xfrm>
            <a:off x="3624984" y="4307967"/>
            <a:ext cx="2433600" cy="7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721" name="Google Shape;1721;p25"/>
          <p:cNvSpPr txBox="1">
            <a:spLocks noGrp="1"/>
          </p:cNvSpPr>
          <p:nvPr>
            <p:ph type="title" idx="5"/>
          </p:nvPr>
        </p:nvSpPr>
        <p:spPr>
          <a:xfrm>
            <a:off x="8641833" y="3711800"/>
            <a:ext cx="243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22" name="Google Shape;1722;p25"/>
          <p:cNvSpPr txBox="1">
            <a:spLocks noGrp="1"/>
          </p:cNvSpPr>
          <p:nvPr>
            <p:ph type="subTitle" idx="6"/>
          </p:nvPr>
        </p:nvSpPr>
        <p:spPr>
          <a:xfrm>
            <a:off x="8641833" y="4307967"/>
            <a:ext cx="2433600" cy="7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723" name="Google Shape;1723;p25"/>
          <p:cNvSpPr txBox="1">
            <a:spLocks noGrp="1"/>
          </p:cNvSpPr>
          <p:nvPr>
            <p:ph type="title" idx="7"/>
          </p:nvPr>
        </p:nvSpPr>
        <p:spPr>
          <a:xfrm>
            <a:off x="6133400" y="3711800"/>
            <a:ext cx="243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24" name="Google Shape;1724;p25"/>
          <p:cNvSpPr txBox="1">
            <a:spLocks noGrp="1"/>
          </p:cNvSpPr>
          <p:nvPr>
            <p:ph type="subTitle" idx="8"/>
          </p:nvPr>
        </p:nvSpPr>
        <p:spPr>
          <a:xfrm>
            <a:off x="6133400" y="4307967"/>
            <a:ext cx="2433600" cy="7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846023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8"/>
        <p:cNvGrpSpPr/>
        <p:nvPr/>
      </p:nvGrpSpPr>
      <p:grpSpPr>
        <a:xfrm>
          <a:off x="0" y="0"/>
          <a:ext cx="0" cy="0"/>
          <a:chOff x="0" y="0"/>
          <a:chExt cx="0" cy="0"/>
        </a:xfrm>
      </p:grpSpPr>
      <p:sp>
        <p:nvSpPr>
          <p:cNvPr id="289" name="Google Shape;289;p5"/>
          <p:cNvSpPr/>
          <p:nvPr/>
        </p:nvSpPr>
        <p:spPr>
          <a:xfrm rot="10495617" flipH="1">
            <a:off x="478491" y="-1521508"/>
            <a:ext cx="11929927" cy="8861333"/>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0" name="Google Shape;290;p5"/>
          <p:cNvGrpSpPr/>
          <p:nvPr/>
        </p:nvGrpSpPr>
        <p:grpSpPr>
          <a:xfrm rot="-781583">
            <a:off x="-1052754" y="-827888"/>
            <a:ext cx="3174257" cy="2525168"/>
            <a:chOff x="-1221177" y="-856963"/>
            <a:chExt cx="3089277" cy="2457565"/>
          </a:xfrm>
        </p:grpSpPr>
        <p:sp>
          <p:nvSpPr>
            <p:cNvPr id="291" name="Google Shape;291;p5"/>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5"/>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5"/>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5"/>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5"/>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6" name="Google Shape;296;p5"/>
          <p:cNvGrpSpPr/>
          <p:nvPr/>
        </p:nvGrpSpPr>
        <p:grpSpPr>
          <a:xfrm rot="-781583">
            <a:off x="873152" y="54445"/>
            <a:ext cx="427453" cy="500067"/>
            <a:chOff x="828772" y="314668"/>
            <a:chExt cx="416010" cy="486680"/>
          </a:xfrm>
        </p:grpSpPr>
        <p:sp>
          <p:nvSpPr>
            <p:cNvPr id="297" name="Google Shape;297;p5"/>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5"/>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5"/>
            <p:cNvSpPr/>
            <p:nvPr/>
          </p:nvSpPr>
          <p:spPr>
            <a:xfrm>
              <a:off x="865664" y="494788"/>
              <a:ext cx="379118" cy="306559"/>
            </a:xfrm>
            <a:custGeom>
              <a:avLst/>
              <a:gdLst/>
              <a:ahLst/>
              <a:cxnLst/>
              <a:rect l="l" t="t" r="r" b="b"/>
              <a:pathLst>
                <a:path w="8036" h="6498" fill="none" extrusionOk="0">
                  <a:moveTo>
                    <a:pt x="1" y="1"/>
                  </a:moveTo>
                  <a:lnTo>
                    <a:pt x="8035" y="649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0" name="Google Shape;300;p5"/>
          <p:cNvGrpSpPr/>
          <p:nvPr/>
        </p:nvGrpSpPr>
        <p:grpSpPr>
          <a:xfrm rot="-781489">
            <a:off x="791721" y="706955"/>
            <a:ext cx="465473" cy="851548"/>
            <a:chOff x="323987" y="610889"/>
            <a:chExt cx="341044" cy="623914"/>
          </a:xfrm>
        </p:grpSpPr>
        <p:sp>
          <p:nvSpPr>
            <p:cNvPr id="301" name="Google Shape;301;p5"/>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5"/>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5"/>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4" name="Google Shape;304;p5"/>
          <p:cNvGrpSpPr/>
          <p:nvPr/>
        </p:nvGrpSpPr>
        <p:grpSpPr>
          <a:xfrm rot="7015685" flipH="1">
            <a:off x="10268717" y="4751024"/>
            <a:ext cx="4128388" cy="3284192"/>
            <a:chOff x="-1221177" y="-856963"/>
            <a:chExt cx="3089277" cy="2457565"/>
          </a:xfrm>
        </p:grpSpPr>
        <p:sp>
          <p:nvSpPr>
            <p:cNvPr id="305" name="Google Shape;305;p5"/>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5"/>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5"/>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5"/>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5"/>
          <p:cNvGrpSpPr/>
          <p:nvPr/>
        </p:nvGrpSpPr>
        <p:grpSpPr>
          <a:xfrm rot="-2050206">
            <a:off x="11516529" y="4840640"/>
            <a:ext cx="1585361" cy="772077"/>
            <a:chOff x="1698430" y="4498823"/>
            <a:chExt cx="1589281" cy="773986"/>
          </a:xfrm>
        </p:grpSpPr>
        <p:sp>
          <p:nvSpPr>
            <p:cNvPr id="311" name="Google Shape;311;p5"/>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5"/>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5"/>
            <p:cNvSpPr/>
            <p:nvPr/>
          </p:nvSpPr>
          <p:spPr>
            <a:xfrm>
              <a:off x="1883231" y="5003435"/>
              <a:ext cx="33171" cy="38990"/>
            </a:xfrm>
            <a:custGeom>
              <a:avLst/>
              <a:gdLst/>
              <a:ahLst/>
              <a:cxnLst/>
              <a:rect l="l" t="t" r="r" b="b"/>
              <a:pathLst>
                <a:path w="513" h="603" fill="none" extrusionOk="0">
                  <a:moveTo>
                    <a:pt x="0" y="0"/>
                  </a:moveTo>
                  <a:cubicBezTo>
                    <a:pt x="256" y="180"/>
                    <a:pt x="436" y="398"/>
                    <a:pt x="513" y="603"/>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5"/>
            <p:cNvSpPr/>
            <p:nvPr/>
          </p:nvSpPr>
          <p:spPr>
            <a:xfrm>
              <a:off x="1777122" y="4983520"/>
              <a:ext cx="68863" cy="23278"/>
            </a:xfrm>
            <a:custGeom>
              <a:avLst/>
              <a:gdLst/>
              <a:ahLst/>
              <a:cxnLst/>
              <a:rect l="l" t="t" r="r" b="b"/>
              <a:pathLst>
                <a:path w="1065" h="360" fill="none" extrusionOk="0">
                  <a:moveTo>
                    <a:pt x="1" y="360"/>
                  </a:moveTo>
                  <a:cubicBezTo>
                    <a:pt x="78" y="103"/>
                    <a:pt x="411" y="14"/>
                    <a:pt x="667" y="14"/>
                  </a:cubicBezTo>
                  <a:cubicBezTo>
                    <a:pt x="795" y="1"/>
                    <a:pt x="936" y="26"/>
                    <a:pt x="1065" y="52"/>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5"/>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5"/>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5"/>
            <p:cNvSpPr/>
            <p:nvPr/>
          </p:nvSpPr>
          <p:spPr>
            <a:xfrm>
              <a:off x="2628123" y="5102043"/>
              <a:ext cx="40671" cy="41447"/>
            </a:xfrm>
            <a:custGeom>
              <a:avLst/>
              <a:gdLst/>
              <a:ahLst/>
              <a:cxnLst/>
              <a:rect l="l" t="t" r="r" b="b"/>
              <a:pathLst>
                <a:path w="629" h="641" fill="none" extrusionOk="0">
                  <a:moveTo>
                    <a:pt x="0" y="0"/>
                  </a:moveTo>
                  <a:cubicBezTo>
                    <a:pt x="308" y="180"/>
                    <a:pt x="526" y="410"/>
                    <a:pt x="628" y="641"/>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5"/>
            <p:cNvSpPr/>
            <p:nvPr/>
          </p:nvSpPr>
          <p:spPr>
            <a:xfrm>
              <a:off x="2521239" y="5085490"/>
              <a:ext cx="75458" cy="24054"/>
            </a:xfrm>
            <a:custGeom>
              <a:avLst/>
              <a:gdLst/>
              <a:ahLst/>
              <a:cxnLst/>
              <a:rect l="l" t="t" r="r" b="b"/>
              <a:pathLst>
                <a:path w="1167" h="372" fill="none" extrusionOk="0">
                  <a:moveTo>
                    <a:pt x="0" y="372"/>
                  </a:moveTo>
                  <a:cubicBezTo>
                    <a:pt x="77" y="128"/>
                    <a:pt x="423" y="13"/>
                    <a:pt x="731" y="0"/>
                  </a:cubicBezTo>
                  <a:cubicBezTo>
                    <a:pt x="872" y="0"/>
                    <a:pt x="1025" y="26"/>
                    <a:pt x="1166" y="6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5"/>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5"/>
            <p:cNvSpPr/>
            <p:nvPr/>
          </p:nvSpPr>
          <p:spPr>
            <a:xfrm>
              <a:off x="2444163" y="4604026"/>
              <a:ext cx="732533" cy="92916"/>
            </a:xfrm>
            <a:custGeom>
              <a:avLst/>
              <a:gdLst/>
              <a:ahLst/>
              <a:cxnLst/>
              <a:rect l="l" t="t" r="r" b="b"/>
              <a:pathLst>
                <a:path w="11329" h="1437" fill="none" extrusionOk="0">
                  <a:moveTo>
                    <a:pt x="1" y="1"/>
                  </a:moveTo>
                  <a:lnTo>
                    <a:pt x="11329" y="1436"/>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1" name="Google Shape;321;p5"/>
          <p:cNvGrpSpPr/>
          <p:nvPr/>
        </p:nvGrpSpPr>
        <p:grpSpPr>
          <a:xfrm rot="-3395278">
            <a:off x="11164779" y="4366255"/>
            <a:ext cx="935283" cy="396996"/>
            <a:chOff x="-1548595" y="5064988"/>
            <a:chExt cx="762313" cy="323577"/>
          </a:xfrm>
        </p:grpSpPr>
        <p:sp>
          <p:nvSpPr>
            <p:cNvPr id="322" name="Google Shape;322;p5"/>
            <p:cNvSpPr/>
            <p:nvPr/>
          </p:nvSpPr>
          <p:spPr>
            <a:xfrm>
              <a:off x="-1548595" y="5241217"/>
              <a:ext cx="155333" cy="82684"/>
            </a:xfrm>
            <a:custGeom>
              <a:avLst/>
              <a:gdLst/>
              <a:ahLst/>
              <a:cxnLst/>
              <a:rect l="l" t="t" r="r" b="b"/>
              <a:pathLst>
                <a:path w="4319" h="2299" extrusionOk="0">
                  <a:moveTo>
                    <a:pt x="2048" y="1"/>
                  </a:moveTo>
                  <a:cubicBezTo>
                    <a:pt x="1195" y="1"/>
                    <a:pt x="444" y="332"/>
                    <a:pt x="244" y="829"/>
                  </a:cubicBezTo>
                  <a:cubicBezTo>
                    <a:pt x="0" y="1444"/>
                    <a:pt x="666" y="2084"/>
                    <a:pt x="1717" y="2251"/>
                  </a:cubicBezTo>
                  <a:cubicBezTo>
                    <a:pt x="1907" y="2283"/>
                    <a:pt x="2096" y="2298"/>
                    <a:pt x="2281" y="2298"/>
                  </a:cubicBezTo>
                  <a:cubicBezTo>
                    <a:pt x="3130" y="2298"/>
                    <a:pt x="3875" y="1975"/>
                    <a:pt x="4075" y="1469"/>
                  </a:cubicBezTo>
                  <a:cubicBezTo>
                    <a:pt x="4319" y="867"/>
                    <a:pt x="3652" y="226"/>
                    <a:pt x="2601" y="47"/>
                  </a:cubicBezTo>
                  <a:cubicBezTo>
                    <a:pt x="2415" y="16"/>
                    <a:pt x="2229"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5"/>
            <p:cNvSpPr/>
            <p:nvPr/>
          </p:nvSpPr>
          <p:spPr>
            <a:xfrm>
              <a:off x="-1548595" y="5236433"/>
              <a:ext cx="155333" cy="92214"/>
            </a:xfrm>
            <a:custGeom>
              <a:avLst/>
              <a:gdLst/>
              <a:ahLst/>
              <a:cxnLst/>
              <a:rect l="l" t="t" r="r" b="b"/>
              <a:pathLst>
                <a:path w="4319" h="2564" fill="none" extrusionOk="0">
                  <a:moveTo>
                    <a:pt x="4075" y="1602"/>
                  </a:moveTo>
                  <a:cubicBezTo>
                    <a:pt x="3832" y="2217"/>
                    <a:pt x="2781" y="2563"/>
                    <a:pt x="1717" y="2384"/>
                  </a:cubicBezTo>
                  <a:cubicBezTo>
                    <a:pt x="666" y="2217"/>
                    <a:pt x="0" y="1577"/>
                    <a:pt x="244" y="962"/>
                  </a:cubicBezTo>
                  <a:cubicBezTo>
                    <a:pt x="487" y="359"/>
                    <a:pt x="1538" y="1"/>
                    <a:pt x="2601" y="180"/>
                  </a:cubicBezTo>
                  <a:cubicBezTo>
                    <a:pt x="3652" y="359"/>
                    <a:pt x="4319" y="1000"/>
                    <a:pt x="4075"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5"/>
            <p:cNvSpPr/>
            <p:nvPr/>
          </p:nvSpPr>
          <p:spPr>
            <a:xfrm>
              <a:off x="-1200204" y="5301134"/>
              <a:ext cx="155836" cy="82684"/>
            </a:xfrm>
            <a:custGeom>
              <a:avLst/>
              <a:gdLst/>
              <a:ahLst/>
              <a:cxnLst/>
              <a:rect l="l" t="t" r="r" b="b"/>
              <a:pathLst>
                <a:path w="4333" h="2299" extrusionOk="0">
                  <a:moveTo>
                    <a:pt x="2062" y="1"/>
                  </a:moveTo>
                  <a:cubicBezTo>
                    <a:pt x="1208" y="1"/>
                    <a:pt x="458" y="332"/>
                    <a:pt x="257" y="828"/>
                  </a:cubicBezTo>
                  <a:cubicBezTo>
                    <a:pt x="1" y="1444"/>
                    <a:pt x="667" y="2084"/>
                    <a:pt x="1718" y="2251"/>
                  </a:cubicBezTo>
                  <a:cubicBezTo>
                    <a:pt x="1908" y="2283"/>
                    <a:pt x="2097" y="2298"/>
                    <a:pt x="2282" y="2298"/>
                  </a:cubicBezTo>
                  <a:cubicBezTo>
                    <a:pt x="3131" y="2298"/>
                    <a:pt x="3876" y="1975"/>
                    <a:pt x="4076" y="1469"/>
                  </a:cubicBezTo>
                  <a:cubicBezTo>
                    <a:pt x="4332" y="867"/>
                    <a:pt x="3666" y="226"/>
                    <a:pt x="2615" y="47"/>
                  </a:cubicBezTo>
                  <a:cubicBezTo>
                    <a:pt x="2429" y="15"/>
                    <a:pt x="2243" y="1"/>
                    <a:pt x="20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5"/>
            <p:cNvSpPr/>
            <p:nvPr/>
          </p:nvSpPr>
          <p:spPr>
            <a:xfrm>
              <a:off x="-1200204" y="5296351"/>
              <a:ext cx="155836" cy="92214"/>
            </a:xfrm>
            <a:custGeom>
              <a:avLst/>
              <a:gdLst/>
              <a:ahLst/>
              <a:cxnLst/>
              <a:rect l="l" t="t" r="r" b="b"/>
              <a:pathLst>
                <a:path w="4333" h="2564" fill="none" extrusionOk="0">
                  <a:moveTo>
                    <a:pt x="4076" y="1602"/>
                  </a:moveTo>
                  <a:cubicBezTo>
                    <a:pt x="3832" y="2217"/>
                    <a:pt x="2782" y="2563"/>
                    <a:pt x="1718" y="2384"/>
                  </a:cubicBezTo>
                  <a:cubicBezTo>
                    <a:pt x="667" y="2217"/>
                    <a:pt x="1" y="1577"/>
                    <a:pt x="257" y="961"/>
                  </a:cubicBezTo>
                  <a:cubicBezTo>
                    <a:pt x="501" y="359"/>
                    <a:pt x="1551" y="0"/>
                    <a:pt x="2615" y="180"/>
                  </a:cubicBezTo>
                  <a:cubicBezTo>
                    <a:pt x="3666" y="359"/>
                    <a:pt x="4332" y="1000"/>
                    <a:pt x="4076"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5"/>
            <p:cNvSpPr/>
            <p:nvPr/>
          </p:nvSpPr>
          <p:spPr>
            <a:xfrm>
              <a:off x="-1409411" y="5064988"/>
              <a:ext cx="623130" cy="293151"/>
            </a:xfrm>
            <a:custGeom>
              <a:avLst/>
              <a:gdLst/>
              <a:ahLst/>
              <a:cxnLst/>
              <a:rect l="l" t="t" r="r" b="b"/>
              <a:pathLst>
                <a:path w="17326" h="8151" fill="none" extrusionOk="0">
                  <a:moveTo>
                    <a:pt x="0" y="6664"/>
                  </a:moveTo>
                  <a:lnTo>
                    <a:pt x="8329" y="1"/>
                  </a:lnTo>
                  <a:lnTo>
                    <a:pt x="17325" y="1449"/>
                  </a:lnTo>
                  <a:lnTo>
                    <a:pt x="9842" y="815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5"/>
            <p:cNvSpPr/>
            <p:nvPr/>
          </p:nvSpPr>
          <p:spPr>
            <a:xfrm>
              <a:off x="-1174381" y="5120302"/>
              <a:ext cx="321275" cy="56717"/>
            </a:xfrm>
            <a:custGeom>
              <a:avLst/>
              <a:gdLst/>
              <a:ahLst/>
              <a:cxnLst/>
              <a:rect l="l" t="t" r="r" b="b"/>
              <a:pathLst>
                <a:path w="8933" h="1577" fill="none" extrusionOk="0">
                  <a:moveTo>
                    <a:pt x="0" y="0"/>
                  </a:moveTo>
                  <a:lnTo>
                    <a:pt x="8932" y="157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 name="Google Shape;328;p5"/>
          <p:cNvGrpSpPr/>
          <p:nvPr/>
        </p:nvGrpSpPr>
        <p:grpSpPr>
          <a:xfrm rot="-4278791">
            <a:off x="10736432" y="5846065"/>
            <a:ext cx="965497" cy="650547"/>
            <a:chOff x="897994" y="4240309"/>
            <a:chExt cx="967900" cy="652165"/>
          </a:xfrm>
        </p:grpSpPr>
        <p:sp>
          <p:nvSpPr>
            <p:cNvPr id="329" name="Google Shape;329;p5"/>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5"/>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solidFill>
              <a:schemeClr val="accent1"/>
            </a:solid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1109306" y="4705155"/>
              <a:ext cx="71320" cy="49788"/>
            </a:xfrm>
            <a:custGeom>
              <a:avLst/>
              <a:gdLst/>
              <a:ahLst/>
              <a:cxnLst/>
              <a:rect l="l" t="t" r="r" b="b"/>
              <a:pathLst>
                <a:path w="1103" h="770" fill="none" extrusionOk="0">
                  <a:moveTo>
                    <a:pt x="0" y="0"/>
                  </a:moveTo>
                  <a:cubicBezTo>
                    <a:pt x="628" y="180"/>
                    <a:pt x="987" y="513"/>
                    <a:pt x="1103" y="769"/>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5"/>
            <p:cNvSpPr/>
            <p:nvPr/>
          </p:nvSpPr>
          <p:spPr>
            <a:xfrm>
              <a:off x="994145" y="4698495"/>
              <a:ext cx="65501" cy="19980"/>
            </a:xfrm>
            <a:custGeom>
              <a:avLst/>
              <a:gdLst/>
              <a:ahLst/>
              <a:cxnLst/>
              <a:rect l="l" t="t" r="r" b="b"/>
              <a:pathLst>
                <a:path w="1013" h="309" fill="none" extrusionOk="0">
                  <a:moveTo>
                    <a:pt x="0" y="308"/>
                  </a:moveTo>
                  <a:cubicBezTo>
                    <a:pt x="218" y="142"/>
                    <a:pt x="564" y="14"/>
                    <a:pt x="1013" y="1"/>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5"/>
            <p:cNvSpPr/>
            <p:nvPr/>
          </p:nvSpPr>
          <p:spPr>
            <a:xfrm>
              <a:off x="1228605" y="4240309"/>
              <a:ext cx="637289" cy="585044"/>
            </a:xfrm>
            <a:custGeom>
              <a:avLst/>
              <a:gdLst/>
              <a:ahLst/>
              <a:cxnLst/>
              <a:rect l="l" t="t" r="r" b="b"/>
              <a:pathLst>
                <a:path w="9856" h="9048" fill="none" extrusionOk="0">
                  <a:moveTo>
                    <a:pt x="1" y="9047"/>
                  </a:moveTo>
                  <a:lnTo>
                    <a:pt x="9855" y="0"/>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4" name="Google Shape;334;p5"/>
          <p:cNvGrpSpPr/>
          <p:nvPr/>
        </p:nvGrpSpPr>
        <p:grpSpPr>
          <a:xfrm rot="-4278791">
            <a:off x="9845400" y="6001073"/>
            <a:ext cx="1367136" cy="580307"/>
            <a:chOff x="255848" y="3748111"/>
            <a:chExt cx="1370536" cy="581751"/>
          </a:xfrm>
        </p:grpSpPr>
        <p:sp>
          <p:nvSpPr>
            <p:cNvPr id="335" name="Google Shape;335;p5"/>
            <p:cNvSpPr/>
            <p:nvPr/>
          </p:nvSpPr>
          <p:spPr>
            <a:xfrm>
              <a:off x="255848" y="4064949"/>
              <a:ext cx="279331" cy="148653"/>
            </a:xfrm>
            <a:custGeom>
              <a:avLst/>
              <a:gdLst/>
              <a:ahLst/>
              <a:cxnLst/>
              <a:rect l="l" t="t" r="r" b="b"/>
              <a:pathLst>
                <a:path w="4320" h="2299" extrusionOk="0">
                  <a:moveTo>
                    <a:pt x="2042" y="1"/>
                  </a:moveTo>
                  <a:cubicBezTo>
                    <a:pt x="1195" y="1"/>
                    <a:pt x="445" y="332"/>
                    <a:pt x="244" y="829"/>
                  </a:cubicBezTo>
                  <a:cubicBezTo>
                    <a:pt x="1" y="1444"/>
                    <a:pt x="667" y="2084"/>
                    <a:pt x="1718" y="2251"/>
                  </a:cubicBezTo>
                  <a:cubicBezTo>
                    <a:pt x="1905" y="2283"/>
                    <a:pt x="2093" y="2298"/>
                    <a:pt x="2277" y="2298"/>
                  </a:cubicBezTo>
                  <a:cubicBezTo>
                    <a:pt x="3122" y="2298"/>
                    <a:pt x="3876" y="1975"/>
                    <a:pt x="4076" y="1469"/>
                  </a:cubicBezTo>
                  <a:cubicBezTo>
                    <a:pt x="4319" y="867"/>
                    <a:pt x="3653" y="226"/>
                    <a:pt x="2589" y="47"/>
                  </a:cubicBezTo>
                  <a:cubicBezTo>
                    <a:pt x="2405" y="16"/>
                    <a:pt x="2221" y="1"/>
                    <a:pt x="204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5"/>
            <p:cNvSpPr/>
            <p:nvPr/>
          </p:nvSpPr>
          <p:spPr>
            <a:xfrm>
              <a:off x="255848" y="4056349"/>
              <a:ext cx="279331" cy="165788"/>
            </a:xfrm>
            <a:custGeom>
              <a:avLst/>
              <a:gdLst/>
              <a:ahLst/>
              <a:cxnLst/>
              <a:rect l="l" t="t" r="r" b="b"/>
              <a:pathLst>
                <a:path w="4320" h="2564" fill="none" extrusionOk="0">
                  <a:moveTo>
                    <a:pt x="4076" y="1602"/>
                  </a:moveTo>
                  <a:cubicBezTo>
                    <a:pt x="3832" y="2217"/>
                    <a:pt x="2768" y="2563"/>
                    <a:pt x="1718" y="2384"/>
                  </a:cubicBezTo>
                  <a:cubicBezTo>
                    <a:pt x="667" y="2217"/>
                    <a:pt x="1" y="1577"/>
                    <a:pt x="244" y="962"/>
                  </a:cubicBezTo>
                  <a:cubicBezTo>
                    <a:pt x="487" y="359"/>
                    <a:pt x="1538" y="1"/>
                    <a:pt x="2589" y="180"/>
                  </a:cubicBezTo>
                  <a:cubicBezTo>
                    <a:pt x="3653" y="359"/>
                    <a:pt x="4319" y="1000"/>
                    <a:pt x="4076" y="1602"/>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5"/>
            <p:cNvSpPr/>
            <p:nvPr/>
          </p:nvSpPr>
          <p:spPr>
            <a:xfrm>
              <a:off x="342041" y="4115190"/>
              <a:ext cx="52245" cy="2522"/>
            </a:xfrm>
            <a:custGeom>
              <a:avLst/>
              <a:gdLst/>
              <a:ahLst/>
              <a:cxnLst/>
              <a:rect l="l" t="t" r="r" b="b"/>
              <a:pathLst>
                <a:path w="808" h="39" fill="none" extrusionOk="0">
                  <a:moveTo>
                    <a:pt x="0" y="39"/>
                  </a:moveTo>
                  <a:cubicBezTo>
                    <a:pt x="103" y="13"/>
                    <a:pt x="231" y="0"/>
                    <a:pt x="372" y="0"/>
                  </a:cubicBezTo>
                  <a:cubicBezTo>
                    <a:pt x="526" y="0"/>
                    <a:pt x="667" y="13"/>
                    <a:pt x="808" y="26"/>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882282" y="4172674"/>
              <a:ext cx="279267" cy="148653"/>
            </a:xfrm>
            <a:custGeom>
              <a:avLst/>
              <a:gdLst/>
              <a:ahLst/>
              <a:cxnLst/>
              <a:rect l="l" t="t" r="r" b="b"/>
              <a:pathLst>
                <a:path w="4319" h="2299" extrusionOk="0">
                  <a:moveTo>
                    <a:pt x="2061" y="1"/>
                  </a:moveTo>
                  <a:cubicBezTo>
                    <a:pt x="1207" y="1"/>
                    <a:pt x="455" y="332"/>
                    <a:pt x="244" y="828"/>
                  </a:cubicBezTo>
                  <a:cubicBezTo>
                    <a:pt x="0" y="1444"/>
                    <a:pt x="654" y="2084"/>
                    <a:pt x="1717" y="2251"/>
                  </a:cubicBezTo>
                  <a:cubicBezTo>
                    <a:pt x="1905" y="2283"/>
                    <a:pt x="2093" y="2298"/>
                    <a:pt x="2277" y="2298"/>
                  </a:cubicBezTo>
                  <a:cubicBezTo>
                    <a:pt x="3122" y="2298"/>
                    <a:pt x="3875" y="1975"/>
                    <a:pt x="4075" y="1469"/>
                  </a:cubicBezTo>
                  <a:cubicBezTo>
                    <a:pt x="4319" y="867"/>
                    <a:pt x="3665" y="226"/>
                    <a:pt x="2614" y="47"/>
                  </a:cubicBezTo>
                  <a:cubicBezTo>
                    <a:pt x="2428" y="15"/>
                    <a:pt x="2242" y="1"/>
                    <a:pt x="20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5"/>
            <p:cNvSpPr/>
            <p:nvPr/>
          </p:nvSpPr>
          <p:spPr>
            <a:xfrm>
              <a:off x="882282" y="4164074"/>
              <a:ext cx="279267" cy="165788"/>
            </a:xfrm>
            <a:custGeom>
              <a:avLst/>
              <a:gdLst/>
              <a:ahLst/>
              <a:cxnLst/>
              <a:rect l="l" t="t" r="r" b="b"/>
              <a:pathLst>
                <a:path w="4319" h="2564" fill="none" extrusionOk="0">
                  <a:moveTo>
                    <a:pt x="4075" y="1602"/>
                  </a:moveTo>
                  <a:cubicBezTo>
                    <a:pt x="3832" y="2217"/>
                    <a:pt x="2768" y="2563"/>
                    <a:pt x="1717" y="2384"/>
                  </a:cubicBezTo>
                  <a:cubicBezTo>
                    <a:pt x="654" y="2217"/>
                    <a:pt x="0" y="1577"/>
                    <a:pt x="244" y="961"/>
                  </a:cubicBezTo>
                  <a:cubicBezTo>
                    <a:pt x="500" y="359"/>
                    <a:pt x="1551" y="0"/>
                    <a:pt x="2614" y="180"/>
                  </a:cubicBezTo>
                  <a:cubicBezTo>
                    <a:pt x="3665" y="359"/>
                    <a:pt x="4319" y="1000"/>
                    <a:pt x="4075" y="1602"/>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5"/>
            <p:cNvSpPr/>
            <p:nvPr/>
          </p:nvSpPr>
          <p:spPr>
            <a:xfrm>
              <a:off x="970932" y="4222915"/>
              <a:ext cx="50629" cy="2522"/>
            </a:xfrm>
            <a:custGeom>
              <a:avLst/>
              <a:gdLst/>
              <a:ahLst/>
              <a:cxnLst/>
              <a:rect l="l" t="t" r="r" b="b"/>
              <a:pathLst>
                <a:path w="783" h="39" fill="none" extrusionOk="0">
                  <a:moveTo>
                    <a:pt x="0" y="39"/>
                  </a:moveTo>
                  <a:cubicBezTo>
                    <a:pt x="103" y="13"/>
                    <a:pt x="218" y="0"/>
                    <a:pt x="346" y="0"/>
                  </a:cubicBezTo>
                  <a:cubicBezTo>
                    <a:pt x="500" y="0"/>
                    <a:pt x="641" y="13"/>
                    <a:pt x="782" y="26"/>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506085" y="3748111"/>
              <a:ext cx="1120299" cy="527044"/>
            </a:xfrm>
            <a:custGeom>
              <a:avLst/>
              <a:gdLst/>
              <a:ahLst/>
              <a:cxnLst/>
              <a:rect l="l" t="t" r="r" b="b"/>
              <a:pathLst>
                <a:path w="17326" h="8151" fill="none" extrusionOk="0">
                  <a:moveTo>
                    <a:pt x="1" y="6664"/>
                  </a:moveTo>
                  <a:lnTo>
                    <a:pt x="8317" y="1"/>
                  </a:lnTo>
                  <a:lnTo>
                    <a:pt x="17326" y="1449"/>
                  </a:lnTo>
                  <a:lnTo>
                    <a:pt x="9829" y="8151"/>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5"/>
            <p:cNvSpPr/>
            <p:nvPr/>
          </p:nvSpPr>
          <p:spPr>
            <a:xfrm>
              <a:off x="928644" y="3847560"/>
              <a:ext cx="577608" cy="101969"/>
            </a:xfrm>
            <a:custGeom>
              <a:avLst/>
              <a:gdLst/>
              <a:ahLst/>
              <a:cxnLst/>
              <a:rect l="l" t="t" r="r" b="b"/>
              <a:pathLst>
                <a:path w="8933" h="1577" fill="none" extrusionOk="0">
                  <a:moveTo>
                    <a:pt x="1" y="0"/>
                  </a:moveTo>
                  <a:lnTo>
                    <a:pt x="8933" y="1576"/>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3" name="Google Shape;343;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4" name="Google Shape;344;p5"/>
          <p:cNvSpPr txBox="1">
            <a:spLocks noGrp="1"/>
          </p:cNvSpPr>
          <p:nvPr>
            <p:ph type="title" idx="2"/>
          </p:nvPr>
        </p:nvSpPr>
        <p:spPr>
          <a:xfrm>
            <a:off x="2286700" y="4210900"/>
            <a:ext cx="3341200" cy="60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067"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5" name="Google Shape;345;p5"/>
          <p:cNvSpPr txBox="1">
            <a:spLocks noGrp="1"/>
          </p:cNvSpPr>
          <p:nvPr>
            <p:ph type="title" idx="3"/>
          </p:nvPr>
        </p:nvSpPr>
        <p:spPr>
          <a:xfrm>
            <a:off x="6564333" y="4210900"/>
            <a:ext cx="3340800" cy="60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067"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6" name="Google Shape;346;p5"/>
          <p:cNvSpPr txBox="1">
            <a:spLocks noGrp="1"/>
          </p:cNvSpPr>
          <p:nvPr>
            <p:ph type="subTitle" idx="1"/>
          </p:nvPr>
        </p:nvSpPr>
        <p:spPr>
          <a:xfrm>
            <a:off x="6564332" y="4683033"/>
            <a:ext cx="3340800" cy="114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47" name="Google Shape;347;p5"/>
          <p:cNvSpPr txBox="1">
            <a:spLocks noGrp="1"/>
          </p:cNvSpPr>
          <p:nvPr>
            <p:ph type="subTitle" idx="4"/>
          </p:nvPr>
        </p:nvSpPr>
        <p:spPr>
          <a:xfrm>
            <a:off x="2287167" y="4683033"/>
            <a:ext cx="3340800" cy="114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348" name="Google Shape;348;p5"/>
          <p:cNvGrpSpPr/>
          <p:nvPr/>
        </p:nvGrpSpPr>
        <p:grpSpPr>
          <a:xfrm rot="-3395237">
            <a:off x="-136431" y="948420"/>
            <a:ext cx="908501" cy="385629"/>
            <a:chOff x="-1548595" y="5064988"/>
            <a:chExt cx="762313" cy="323577"/>
          </a:xfrm>
        </p:grpSpPr>
        <p:sp>
          <p:nvSpPr>
            <p:cNvPr id="349" name="Google Shape;349;p5"/>
            <p:cNvSpPr/>
            <p:nvPr/>
          </p:nvSpPr>
          <p:spPr>
            <a:xfrm>
              <a:off x="-1548595" y="5241217"/>
              <a:ext cx="155333" cy="82684"/>
            </a:xfrm>
            <a:custGeom>
              <a:avLst/>
              <a:gdLst/>
              <a:ahLst/>
              <a:cxnLst/>
              <a:rect l="l" t="t" r="r" b="b"/>
              <a:pathLst>
                <a:path w="4319" h="2299" extrusionOk="0">
                  <a:moveTo>
                    <a:pt x="2048" y="1"/>
                  </a:moveTo>
                  <a:cubicBezTo>
                    <a:pt x="1195" y="1"/>
                    <a:pt x="444" y="332"/>
                    <a:pt x="244" y="829"/>
                  </a:cubicBezTo>
                  <a:cubicBezTo>
                    <a:pt x="0" y="1444"/>
                    <a:pt x="666" y="2084"/>
                    <a:pt x="1717" y="2251"/>
                  </a:cubicBezTo>
                  <a:cubicBezTo>
                    <a:pt x="1907" y="2283"/>
                    <a:pt x="2096" y="2298"/>
                    <a:pt x="2281" y="2298"/>
                  </a:cubicBezTo>
                  <a:cubicBezTo>
                    <a:pt x="3130" y="2298"/>
                    <a:pt x="3875" y="1975"/>
                    <a:pt x="4075" y="1469"/>
                  </a:cubicBezTo>
                  <a:cubicBezTo>
                    <a:pt x="4319" y="867"/>
                    <a:pt x="3652" y="226"/>
                    <a:pt x="2601" y="47"/>
                  </a:cubicBezTo>
                  <a:cubicBezTo>
                    <a:pt x="2415" y="16"/>
                    <a:pt x="2229"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5"/>
            <p:cNvSpPr/>
            <p:nvPr/>
          </p:nvSpPr>
          <p:spPr>
            <a:xfrm>
              <a:off x="-1548595" y="5236433"/>
              <a:ext cx="155333" cy="92214"/>
            </a:xfrm>
            <a:custGeom>
              <a:avLst/>
              <a:gdLst/>
              <a:ahLst/>
              <a:cxnLst/>
              <a:rect l="l" t="t" r="r" b="b"/>
              <a:pathLst>
                <a:path w="4319" h="2564" fill="none" extrusionOk="0">
                  <a:moveTo>
                    <a:pt x="4075" y="1602"/>
                  </a:moveTo>
                  <a:cubicBezTo>
                    <a:pt x="3832" y="2217"/>
                    <a:pt x="2781" y="2563"/>
                    <a:pt x="1717" y="2384"/>
                  </a:cubicBezTo>
                  <a:cubicBezTo>
                    <a:pt x="666" y="2217"/>
                    <a:pt x="0" y="1577"/>
                    <a:pt x="244" y="962"/>
                  </a:cubicBezTo>
                  <a:cubicBezTo>
                    <a:pt x="487" y="359"/>
                    <a:pt x="1538" y="1"/>
                    <a:pt x="2601" y="180"/>
                  </a:cubicBezTo>
                  <a:cubicBezTo>
                    <a:pt x="3652" y="359"/>
                    <a:pt x="4319" y="1000"/>
                    <a:pt x="4075"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5"/>
            <p:cNvSpPr/>
            <p:nvPr/>
          </p:nvSpPr>
          <p:spPr>
            <a:xfrm>
              <a:off x="-1200204" y="5301134"/>
              <a:ext cx="155836" cy="82684"/>
            </a:xfrm>
            <a:custGeom>
              <a:avLst/>
              <a:gdLst/>
              <a:ahLst/>
              <a:cxnLst/>
              <a:rect l="l" t="t" r="r" b="b"/>
              <a:pathLst>
                <a:path w="4333" h="2299" extrusionOk="0">
                  <a:moveTo>
                    <a:pt x="2062" y="1"/>
                  </a:moveTo>
                  <a:cubicBezTo>
                    <a:pt x="1208" y="1"/>
                    <a:pt x="458" y="332"/>
                    <a:pt x="257" y="828"/>
                  </a:cubicBezTo>
                  <a:cubicBezTo>
                    <a:pt x="1" y="1444"/>
                    <a:pt x="667" y="2084"/>
                    <a:pt x="1718" y="2251"/>
                  </a:cubicBezTo>
                  <a:cubicBezTo>
                    <a:pt x="1908" y="2283"/>
                    <a:pt x="2097" y="2298"/>
                    <a:pt x="2282" y="2298"/>
                  </a:cubicBezTo>
                  <a:cubicBezTo>
                    <a:pt x="3131" y="2298"/>
                    <a:pt x="3876" y="1975"/>
                    <a:pt x="4076" y="1469"/>
                  </a:cubicBezTo>
                  <a:cubicBezTo>
                    <a:pt x="4332" y="867"/>
                    <a:pt x="3666" y="226"/>
                    <a:pt x="2615" y="47"/>
                  </a:cubicBezTo>
                  <a:cubicBezTo>
                    <a:pt x="2429" y="15"/>
                    <a:pt x="2243" y="1"/>
                    <a:pt x="20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5"/>
            <p:cNvSpPr/>
            <p:nvPr/>
          </p:nvSpPr>
          <p:spPr>
            <a:xfrm>
              <a:off x="-1200204" y="5296351"/>
              <a:ext cx="155836" cy="92214"/>
            </a:xfrm>
            <a:custGeom>
              <a:avLst/>
              <a:gdLst/>
              <a:ahLst/>
              <a:cxnLst/>
              <a:rect l="l" t="t" r="r" b="b"/>
              <a:pathLst>
                <a:path w="4333" h="2564" fill="none" extrusionOk="0">
                  <a:moveTo>
                    <a:pt x="4076" y="1602"/>
                  </a:moveTo>
                  <a:cubicBezTo>
                    <a:pt x="3832" y="2217"/>
                    <a:pt x="2782" y="2563"/>
                    <a:pt x="1718" y="2384"/>
                  </a:cubicBezTo>
                  <a:cubicBezTo>
                    <a:pt x="667" y="2217"/>
                    <a:pt x="1" y="1577"/>
                    <a:pt x="257" y="961"/>
                  </a:cubicBezTo>
                  <a:cubicBezTo>
                    <a:pt x="501" y="359"/>
                    <a:pt x="1551" y="0"/>
                    <a:pt x="2615" y="180"/>
                  </a:cubicBezTo>
                  <a:cubicBezTo>
                    <a:pt x="3666" y="359"/>
                    <a:pt x="4332" y="1000"/>
                    <a:pt x="4076"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5"/>
            <p:cNvSpPr/>
            <p:nvPr/>
          </p:nvSpPr>
          <p:spPr>
            <a:xfrm>
              <a:off x="-1409411" y="5064988"/>
              <a:ext cx="623130" cy="293151"/>
            </a:xfrm>
            <a:custGeom>
              <a:avLst/>
              <a:gdLst/>
              <a:ahLst/>
              <a:cxnLst/>
              <a:rect l="l" t="t" r="r" b="b"/>
              <a:pathLst>
                <a:path w="17326" h="8151" fill="none" extrusionOk="0">
                  <a:moveTo>
                    <a:pt x="0" y="6664"/>
                  </a:moveTo>
                  <a:lnTo>
                    <a:pt x="8329" y="1"/>
                  </a:lnTo>
                  <a:lnTo>
                    <a:pt x="17325" y="1449"/>
                  </a:lnTo>
                  <a:lnTo>
                    <a:pt x="9842" y="815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5"/>
            <p:cNvSpPr/>
            <p:nvPr/>
          </p:nvSpPr>
          <p:spPr>
            <a:xfrm>
              <a:off x="-1174381" y="5120302"/>
              <a:ext cx="321275" cy="56717"/>
            </a:xfrm>
            <a:custGeom>
              <a:avLst/>
              <a:gdLst/>
              <a:ahLst/>
              <a:cxnLst/>
              <a:rect l="l" t="t" r="r" b="b"/>
              <a:pathLst>
                <a:path w="8933" h="1577" fill="none" extrusionOk="0">
                  <a:moveTo>
                    <a:pt x="0" y="0"/>
                  </a:moveTo>
                  <a:lnTo>
                    <a:pt x="8932" y="157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94429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0AA88B-0EC9-41B8-8B33-F520955269A5}"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B3C06-A1E1-4D7D-ADA2-5E28BF8DB116}" type="slidenum">
              <a:rPr lang="en-US" smtClean="0"/>
              <a:t>‹#›</a:t>
            </a:fld>
            <a:endParaRPr lang="en-US"/>
          </a:p>
        </p:txBody>
      </p:sp>
    </p:spTree>
    <p:extLst>
      <p:ext uri="{BB962C8B-B14F-4D97-AF65-F5344CB8AC3E}">
        <p14:creationId xmlns:p14="http://schemas.microsoft.com/office/powerpoint/2010/main" val="29512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254"/>
        <p:cNvGrpSpPr/>
        <p:nvPr/>
      </p:nvGrpSpPr>
      <p:grpSpPr>
        <a:xfrm>
          <a:off x="0" y="0"/>
          <a:ext cx="0" cy="0"/>
          <a:chOff x="0" y="0"/>
          <a:chExt cx="0" cy="0"/>
        </a:xfrm>
      </p:grpSpPr>
      <p:sp>
        <p:nvSpPr>
          <p:cNvPr id="1255" name="Google Shape;1255;p19"/>
          <p:cNvSpPr/>
          <p:nvPr/>
        </p:nvSpPr>
        <p:spPr>
          <a:xfrm rot="-195">
            <a:off x="3696400" y="-495254"/>
            <a:ext cx="11581040" cy="7853183"/>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6" name="Google Shape;1256;p19"/>
          <p:cNvGrpSpPr/>
          <p:nvPr/>
        </p:nvGrpSpPr>
        <p:grpSpPr>
          <a:xfrm rot="1733086" flipH="1">
            <a:off x="-4216393" y="4475630"/>
            <a:ext cx="11409872" cy="3608353"/>
            <a:chOff x="-2247300" y="3512811"/>
            <a:chExt cx="12801645" cy="4048499"/>
          </a:xfrm>
        </p:grpSpPr>
        <p:sp>
          <p:nvSpPr>
            <p:cNvPr id="1257" name="Google Shape;1257;p19"/>
            <p:cNvSpPr/>
            <p:nvPr/>
          </p:nvSpPr>
          <p:spPr>
            <a:xfrm>
              <a:off x="-2247300" y="3512811"/>
              <a:ext cx="12801645" cy="1688725"/>
            </a:xfrm>
            <a:custGeom>
              <a:avLst/>
              <a:gdLst/>
              <a:ahLst/>
              <a:cxnLst/>
              <a:rect l="l" t="t" r="r" b="b"/>
              <a:pathLst>
                <a:path w="197984" h="26117" fill="none" extrusionOk="0">
                  <a:moveTo>
                    <a:pt x="197984" y="26116"/>
                  </a:moveTo>
                  <a:cubicBezTo>
                    <a:pt x="177481" y="6472"/>
                    <a:pt x="154299" y="4549"/>
                    <a:pt x="142100" y="5959"/>
                  </a:cubicBezTo>
                  <a:cubicBezTo>
                    <a:pt x="119995" y="8522"/>
                    <a:pt x="114190" y="21567"/>
                    <a:pt x="96672" y="22490"/>
                  </a:cubicBezTo>
                  <a:cubicBezTo>
                    <a:pt x="79155" y="23412"/>
                    <a:pt x="64547" y="0"/>
                    <a:pt x="30409" y="4383"/>
                  </a:cubicBezTo>
                  <a:cubicBezTo>
                    <a:pt x="21669" y="5511"/>
                    <a:pt x="4049" y="8176"/>
                    <a:pt x="0" y="198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19"/>
            <p:cNvSpPr/>
            <p:nvPr/>
          </p:nvSpPr>
          <p:spPr>
            <a:xfrm>
              <a:off x="-2244002" y="3666057"/>
              <a:ext cx="12672390" cy="1858587"/>
            </a:xfrm>
            <a:custGeom>
              <a:avLst/>
              <a:gdLst/>
              <a:ahLst/>
              <a:cxnLst/>
              <a:rect l="l" t="t" r="r" b="b"/>
              <a:pathLst>
                <a:path w="195985" h="28744" fill="none" extrusionOk="0">
                  <a:moveTo>
                    <a:pt x="195985" y="28744"/>
                  </a:moveTo>
                  <a:cubicBezTo>
                    <a:pt x="176725" y="8843"/>
                    <a:pt x="155914" y="4922"/>
                    <a:pt x="142907" y="6767"/>
                  </a:cubicBezTo>
                  <a:cubicBezTo>
                    <a:pt x="121648" y="9778"/>
                    <a:pt x="111051" y="27885"/>
                    <a:pt x="89599" y="23413"/>
                  </a:cubicBezTo>
                  <a:cubicBezTo>
                    <a:pt x="73286" y="20017"/>
                    <a:pt x="57601" y="1"/>
                    <a:pt x="29281" y="3576"/>
                  </a:cubicBezTo>
                  <a:cubicBezTo>
                    <a:pt x="20529" y="4665"/>
                    <a:pt x="4216" y="8984"/>
                    <a:pt x="0" y="405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19"/>
            <p:cNvSpPr/>
            <p:nvPr/>
          </p:nvSpPr>
          <p:spPr>
            <a:xfrm>
              <a:off x="-2240705" y="3822665"/>
              <a:ext cx="12542359" cy="2283662"/>
            </a:xfrm>
            <a:custGeom>
              <a:avLst/>
              <a:gdLst/>
              <a:ahLst/>
              <a:cxnLst/>
              <a:rect l="l" t="t" r="r" b="b"/>
              <a:pathLst>
                <a:path w="193974" h="35318" fill="none" extrusionOk="0">
                  <a:moveTo>
                    <a:pt x="193973" y="31319"/>
                  </a:moveTo>
                  <a:cubicBezTo>
                    <a:pt x="175969" y="11162"/>
                    <a:pt x="157516" y="5204"/>
                    <a:pt x="143715" y="7510"/>
                  </a:cubicBezTo>
                  <a:cubicBezTo>
                    <a:pt x="123289" y="10919"/>
                    <a:pt x="108065" y="35317"/>
                    <a:pt x="82526" y="24297"/>
                  </a:cubicBezTo>
                  <a:cubicBezTo>
                    <a:pt x="67482" y="17800"/>
                    <a:pt x="50656" y="1"/>
                    <a:pt x="28167" y="2718"/>
                  </a:cubicBezTo>
                  <a:cubicBezTo>
                    <a:pt x="19389" y="3781"/>
                    <a:pt x="4383" y="9740"/>
                    <a:pt x="1" y="606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19"/>
            <p:cNvSpPr/>
            <p:nvPr/>
          </p:nvSpPr>
          <p:spPr>
            <a:xfrm>
              <a:off x="-2237407" y="3974295"/>
              <a:ext cx="12413103" cy="2837151"/>
            </a:xfrm>
            <a:custGeom>
              <a:avLst/>
              <a:gdLst/>
              <a:ahLst/>
              <a:cxnLst/>
              <a:rect l="l" t="t" r="r" b="b"/>
              <a:pathLst>
                <a:path w="191975" h="43878" fill="none" extrusionOk="0">
                  <a:moveTo>
                    <a:pt x="191974" y="33959"/>
                  </a:moveTo>
                  <a:cubicBezTo>
                    <a:pt x="175213" y="13559"/>
                    <a:pt x="159118" y="5537"/>
                    <a:pt x="144522" y="8343"/>
                  </a:cubicBezTo>
                  <a:cubicBezTo>
                    <a:pt x="124916" y="12085"/>
                    <a:pt x="104477" y="43877"/>
                    <a:pt x="75452" y="25245"/>
                  </a:cubicBezTo>
                  <a:cubicBezTo>
                    <a:pt x="61344" y="16198"/>
                    <a:pt x="43711" y="1"/>
                    <a:pt x="27039" y="1936"/>
                  </a:cubicBezTo>
                  <a:cubicBezTo>
                    <a:pt x="18236" y="2961"/>
                    <a:pt x="4537" y="10573"/>
                    <a:pt x="1" y="81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19"/>
            <p:cNvSpPr/>
            <p:nvPr/>
          </p:nvSpPr>
          <p:spPr>
            <a:xfrm>
              <a:off x="-2234045" y="4125148"/>
              <a:ext cx="12283784" cy="3436162"/>
            </a:xfrm>
            <a:custGeom>
              <a:avLst/>
              <a:gdLst/>
              <a:ahLst/>
              <a:cxnLst/>
              <a:rect l="l" t="t" r="r" b="b"/>
              <a:pathLst>
                <a:path w="189975" h="53142" fill="none" extrusionOk="0">
                  <a:moveTo>
                    <a:pt x="189975" y="36624"/>
                  </a:moveTo>
                  <a:cubicBezTo>
                    <a:pt x="174456" y="15980"/>
                    <a:pt x="160719" y="5856"/>
                    <a:pt x="145329" y="9175"/>
                  </a:cubicBezTo>
                  <a:cubicBezTo>
                    <a:pt x="126543" y="13237"/>
                    <a:pt x="100030" y="53141"/>
                    <a:pt x="68378" y="26218"/>
                  </a:cubicBezTo>
                  <a:cubicBezTo>
                    <a:pt x="54872" y="14737"/>
                    <a:pt x="36752" y="0"/>
                    <a:pt x="25924" y="1166"/>
                  </a:cubicBezTo>
                  <a:cubicBezTo>
                    <a:pt x="17095" y="2127"/>
                    <a:pt x="4703" y="11418"/>
                    <a:pt x="0" y="1023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2" name="Google Shape;1262;p19"/>
          <p:cNvGrpSpPr/>
          <p:nvPr/>
        </p:nvGrpSpPr>
        <p:grpSpPr>
          <a:xfrm rot="1733086" flipH="1">
            <a:off x="4663051" y="7111653"/>
            <a:ext cx="351547" cy="531009"/>
            <a:chOff x="159762" y="4811199"/>
            <a:chExt cx="394428" cy="595782"/>
          </a:xfrm>
        </p:grpSpPr>
        <p:sp>
          <p:nvSpPr>
            <p:cNvPr id="1263" name="Google Shape;1263;p19"/>
            <p:cNvSpPr/>
            <p:nvPr/>
          </p:nvSpPr>
          <p:spPr>
            <a:xfrm>
              <a:off x="344498" y="5198129"/>
              <a:ext cx="209692" cy="194239"/>
            </a:xfrm>
            <a:custGeom>
              <a:avLst/>
              <a:gdLst/>
              <a:ahLst/>
              <a:cxnLst/>
              <a:rect l="l" t="t" r="r" b="b"/>
              <a:pathLst>
                <a:path w="3243" h="3004" extrusionOk="0">
                  <a:moveTo>
                    <a:pt x="1963" y="0"/>
                  </a:moveTo>
                  <a:cubicBezTo>
                    <a:pt x="1465" y="0"/>
                    <a:pt x="917" y="284"/>
                    <a:pt x="552" y="795"/>
                  </a:cubicBezTo>
                  <a:cubicBezTo>
                    <a:pt x="1" y="1551"/>
                    <a:pt x="65" y="2487"/>
                    <a:pt x="718" y="2858"/>
                  </a:cubicBezTo>
                  <a:cubicBezTo>
                    <a:pt x="892" y="2957"/>
                    <a:pt x="1085" y="3003"/>
                    <a:pt x="1284" y="3003"/>
                  </a:cubicBezTo>
                  <a:cubicBezTo>
                    <a:pt x="1836" y="3003"/>
                    <a:pt x="2436" y="2648"/>
                    <a:pt x="2794" y="2064"/>
                  </a:cubicBezTo>
                  <a:cubicBezTo>
                    <a:pt x="3243" y="1321"/>
                    <a:pt x="3115" y="475"/>
                    <a:pt x="2525" y="142"/>
                  </a:cubicBezTo>
                  <a:cubicBezTo>
                    <a:pt x="2356" y="46"/>
                    <a:pt x="2163" y="0"/>
                    <a:pt x="19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19"/>
            <p:cNvSpPr/>
            <p:nvPr/>
          </p:nvSpPr>
          <p:spPr>
            <a:xfrm>
              <a:off x="344498" y="5185714"/>
              <a:ext cx="209692" cy="221267"/>
            </a:xfrm>
            <a:custGeom>
              <a:avLst/>
              <a:gdLst/>
              <a:ahLst/>
              <a:cxnLst/>
              <a:rect l="l" t="t" r="r" b="b"/>
              <a:pathLst>
                <a:path w="3243" h="3422" fill="none" extrusionOk="0">
                  <a:moveTo>
                    <a:pt x="718" y="3050"/>
                  </a:moveTo>
                  <a:cubicBezTo>
                    <a:pt x="65" y="2679"/>
                    <a:pt x="1" y="1743"/>
                    <a:pt x="552" y="987"/>
                  </a:cubicBezTo>
                  <a:cubicBezTo>
                    <a:pt x="1064" y="270"/>
                    <a:pt x="1936" y="1"/>
                    <a:pt x="2525" y="334"/>
                  </a:cubicBezTo>
                  <a:cubicBezTo>
                    <a:pt x="3115" y="667"/>
                    <a:pt x="3243" y="1513"/>
                    <a:pt x="2794" y="2256"/>
                  </a:cubicBezTo>
                  <a:cubicBezTo>
                    <a:pt x="2307" y="3050"/>
                    <a:pt x="1372" y="3422"/>
                    <a:pt x="718" y="3050"/>
                  </a:cubicBezTo>
                  <a:close/>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19"/>
            <p:cNvSpPr/>
            <p:nvPr/>
          </p:nvSpPr>
          <p:spPr>
            <a:xfrm>
              <a:off x="159762" y="4811199"/>
              <a:ext cx="362937" cy="406905"/>
            </a:xfrm>
            <a:custGeom>
              <a:avLst/>
              <a:gdLst/>
              <a:ahLst/>
              <a:cxnLst/>
              <a:rect l="l" t="t" r="r" b="b"/>
              <a:pathLst>
                <a:path w="5613" h="6293" extrusionOk="0">
                  <a:moveTo>
                    <a:pt x="5613" y="6292"/>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19"/>
            <p:cNvSpPr/>
            <p:nvPr/>
          </p:nvSpPr>
          <p:spPr>
            <a:xfrm>
              <a:off x="159762" y="4811199"/>
              <a:ext cx="362937" cy="406905"/>
            </a:xfrm>
            <a:custGeom>
              <a:avLst/>
              <a:gdLst/>
              <a:ahLst/>
              <a:cxnLst/>
              <a:rect l="l" t="t" r="r" b="b"/>
              <a:pathLst>
                <a:path w="5613" h="6293" fill="none" extrusionOk="0">
                  <a:moveTo>
                    <a:pt x="5613" y="6292"/>
                  </a:moveTo>
                  <a:lnTo>
                    <a:pt x="0" y="0"/>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7" name="Google Shape;1267;p19"/>
          <p:cNvSpPr/>
          <p:nvPr/>
        </p:nvSpPr>
        <p:spPr>
          <a:xfrm rot="1732673" flipH="1">
            <a:off x="601382" y="5150888"/>
            <a:ext cx="413580" cy="456453"/>
          </a:xfrm>
          <a:custGeom>
            <a:avLst/>
            <a:gdLst/>
            <a:ahLst/>
            <a:cxnLst/>
            <a:rect l="l" t="t" r="r" b="b"/>
            <a:pathLst>
              <a:path w="7177" h="7921" fill="none" extrusionOk="0">
                <a:moveTo>
                  <a:pt x="2000" y="4294"/>
                </a:moveTo>
                <a:cubicBezTo>
                  <a:pt x="3255" y="3986"/>
                  <a:pt x="2051" y="1039"/>
                  <a:pt x="936" y="2102"/>
                </a:cubicBezTo>
                <a:cubicBezTo>
                  <a:pt x="1" y="3012"/>
                  <a:pt x="821" y="6152"/>
                  <a:pt x="2474" y="5229"/>
                </a:cubicBezTo>
                <a:cubicBezTo>
                  <a:pt x="3871" y="4447"/>
                  <a:pt x="4037" y="1923"/>
                  <a:pt x="4063" y="1"/>
                </a:cubicBezTo>
                <a:cubicBezTo>
                  <a:pt x="5331" y="4486"/>
                  <a:pt x="7177" y="7920"/>
                  <a:pt x="7177" y="7920"/>
                </a:cubicBezTo>
              </a:path>
            </a:pathLst>
          </a:custGeom>
          <a:noFill/>
          <a:ln w="28575"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8" name="Google Shape;1268;p19"/>
          <p:cNvGrpSpPr/>
          <p:nvPr/>
        </p:nvGrpSpPr>
        <p:grpSpPr>
          <a:xfrm rot="1733086" flipH="1">
            <a:off x="39863" y="4205939"/>
            <a:ext cx="508876" cy="953443"/>
            <a:chOff x="5906877" y="4080403"/>
            <a:chExt cx="570948" cy="1069743"/>
          </a:xfrm>
        </p:grpSpPr>
        <p:sp>
          <p:nvSpPr>
            <p:cNvPr id="1269" name="Google Shape;1269;p19"/>
            <p:cNvSpPr/>
            <p:nvPr/>
          </p:nvSpPr>
          <p:spPr>
            <a:xfrm>
              <a:off x="5941665" y="4813591"/>
              <a:ext cx="280948" cy="315218"/>
            </a:xfrm>
            <a:custGeom>
              <a:avLst/>
              <a:gdLst/>
              <a:ahLst/>
              <a:cxnLst/>
              <a:rect l="l" t="t" r="r" b="b"/>
              <a:pathLst>
                <a:path w="4345" h="4875" extrusionOk="0">
                  <a:moveTo>
                    <a:pt x="2528" y="1"/>
                  </a:moveTo>
                  <a:cubicBezTo>
                    <a:pt x="1809" y="1"/>
                    <a:pt x="1046" y="548"/>
                    <a:pt x="603" y="1463"/>
                  </a:cubicBezTo>
                  <a:cubicBezTo>
                    <a:pt x="0" y="2680"/>
                    <a:pt x="218" y="4102"/>
                    <a:pt x="1064" y="4654"/>
                  </a:cubicBezTo>
                  <a:cubicBezTo>
                    <a:pt x="1294" y="4803"/>
                    <a:pt x="1549" y="4874"/>
                    <a:pt x="1811" y="4874"/>
                  </a:cubicBezTo>
                  <a:cubicBezTo>
                    <a:pt x="2514" y="4874"/>
                    <a:pt x="3269" y="4361"/>
                    <a:pt x="3717" y="3475"/>
                  </a:cubicBezTo>
                  <a:cubicBezTo>
                    <a:pt x="4345" y="2232"/>
                    <a:pt x="4152" y="771"/>
                    <a:pt x="3268" y="220"/>
                  </a:cubicBezTo>
                  <a:cubicBezTo>
                    <a:pt x="3038" y="71"/>
                    <a:pt x="2786" y="1"/>
                    <a:pt x="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19"/>
            <p:cNvSpPr/>
            <p:nvPr/>
          </p:nvSpPr>
          <p:spPr>
            <a:xfrm>
              <a:off x="5941665" y="4791283"/>
              <a:ext cx="280948" cy="358863"/>
            </a:xfrm>
            <a:custGeom>
              <a:avLst/>
              <a:gdLst/>
              <a:ahLst/>
              <a:cxnLst/>
              <a:rect l="l" t="t" r="r" b="b"/>
              <a:pathLst>
                <a:path w="4345" h="5550" fill="none" extrusionOk="0">
                  <a:moveTo>
                    <a:pt x="3268" y="565"/>
                  </a:moveTo>
                  <a:cubicBezTo>
                    <a:pt x="4152" y="1116"/>
                    <a:pt x="4345" y="2577"/>
                    <a:pt x="3717" y="3820"/>
                  </a:cubicBezTo>
                  <a:cubicBezTo>
                    <a:pt x="3102" y="5037"/>
                    <a:pt x="1910" y="5550"/>
                    <a:pt x="1064" y="4999"/>
                  </a:cubicBezTo>
                  <a:cubicBezTo>
                    <a:pt x="218" y="4447"/>
                    <a:pt x="0" y="3025"/>
                    <a:pt x="603" y="1808"/>
                  </a:cubicBezTo>
                  <a:cubicBezTo>
                    <a:pt x="1205" y="565"/>
                    <a:pt x="2397" y="1"/>
                    <a:pt x="3268" y="56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19"/>
            <p:cNvSpPr/>
            <p:nvPr/>
          </p:nvSpPr>
          <p:spPr>
            <a:xfrm>
              <a:off x="5906877" y="4080403"/>
              <a:ext cx="570948" cy="786330"/>
            </a:xfrm>
            <a:custGeom>
              <a:avLst/>
              <a:gdLst/>
              <a:ahLst/>
              <a:cxnLst/>
              <a:rect l="l" t="t" r="r" b="b"/>
              <a:pathLst>
                <a:path w="8830" h="12161" fill="none" extrusionOk="0">
                  <a:moveTo>
                    <a:pt x="4344" y="12161"/>
                  </a:moveTo>
                  <a:lnTo>
                    <a:pt x="0" y="0"/>
                  </a:lnTo>
                  <a:cubicBezTo>
                    <a:pt x="0" y="0"/>
                    <a:pt x="8829" y="6279"/>
                    <a:pt x="3716" y="6228"/>
                  </a:cubicBez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2" name="Google Shape;1272;p19"/>
          <p:cNvGrpSpPr/>
          <p:nvPr/>
        </p:nvGrpSpPr>
        <p:grpSpPr>
          <a:xfrm rot="223104">
            <a:off x="5759381" y="6617875"/>
            <a:ext cx="652129" cy="728307"/>
            <a:chOff x="5491728" y="4594881"/>
            <a:chExt cx="639501" cy="714204"/>
          </a:xfrm>
        </p:grpSpPr>
        <p:sp>
          <p:nvSpPr>
            <p:cNvPr id="1273" name="Google Shape;1273;p19"/>
            <p:cNvSpPr/>
            <p:nvPr/>
          </p:nvSpPr>
          <p:spPr>
            <a:xfrm rot="1509493" flipH="1">
              <a:off x="5674061" y="5086641"/>
              <a:ext cx="260075" cy="164680"/>
            </a:xfrm>
            <a:custGeom>
              <a:avLst/>
              <a:gdLst/>
              <a:ahLst/>
              <a:cxnLst/>
              <a:rect l="l" t="t" r="r" b="b"/>
              <a:pathLst>
                <a:path w="4602" h="2914" extrusionOk="0">
                  <a:moveTo>
                    <a:pt x="3040" y="0"/>
                  </a:moveTo>
                  <a:cubicBezTo>
                    <a:pt x="2745" y="0"/>
                    <a:pt x="2423" y="45"/>
                    <a:pt x="2090" y="140"/>
                  </a:cubicBezTo>
                  <a:cubicBezTo>
                    <a:pt x="885" y="473"/>
                    <a:pt x="1" y="1344"/>
                    <a:pt x="116" y="2075"/>
                  </a:cubicBezTo>
                  <a:cubicBezTo>
                    <a:pt x="200" y="2606"/>
                    <a:pt x="792" y="2914"/>
                    <a:pt x="1573" y="2914"/>
                  </a:cubicBezTo>
                  <a:cubicBezTo>
                    <a:pt x="1865" y="2914"/>
                    <a:pt x="2184" y="2871"/>
                    <a:pt x="2513" y="2780"/>
                  </a:cubicBezTo>
                  <a:cubicBezTo>
                    <a:pt x="3717" y="2447"/>
                    <a:pt x="4601" y="1575"/>
                    <a:pt x="4486" y="845"/>
                  </a:cubicBezTo>
                  <a:cubicBezTo>
                    <a:pt x="4402" y="314"/>
                    <a:pt x="3819" y="0"/>
                    <a:pt x="30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74" name="Google Shape;1274;p19"/>
            <p:cNvGrpSpPr/>
            <p:nvPr/>
          </p:nvGrpSpPr>
          <p:grpSpPr>
            <a:xfrm rot="1509639" flipH="1">
              <a:off x="5595986" y="4658670"/>
              <a:ext cx="430984" cy="586627"/>
              <a:chOff x="-1795774" y="3888167"/>
              <a:chExt cx="493101" cy="671176"/>
            </a:xfrm>
          </p:grpSpPr>
          <p:sp>
            <p:nvSpPr>
              <p:cNvPr id="1275" name="Google Shape;1275;p19"/>
              <p:cNvSpPr/>
              <p:nvPr/>
            </p:nvSpPr>
            <p:spPr>
              <a:xfrm>
                <a:off x="-1795774" y="4344672"/>
                <a:ext cx="297565" cy="214671"/>
              </a:xfrm>
              <a:custGeom>
                <a:avLst/>
                <a:gdLst/>
                <a:ahLst/>
                <a:cxnLst/>
                <a:rect l="l" t="t" r="r" b="b"/>
                <a:pathLst>
                  <a:path w="4602" h="3320" fill="none" extrusionOk="0">
                    <a:moveTo>
                      <a:pt x="4486" y="1052"/>
                    </a:moveTo>
                    <a:cubicBezTo>
                      <a:pt x="4601" y="1782"/>
                      <a:pt x="3717" y="2654"/>
                      <a:pt x="2513" y="2987"/>
                    </a:cubicBezTo>
                    <a:cubicBezTo>
                      <a:pt x="1308" y="3320"/>
                      <a:pt x="232" y="3012"/>
                      <a:pt x="116" y="2282"/>
                    </a:cubicBezTo>
                    <a:cubicBezTo>
                      <a:pt x="1" y="1551"/>
                      <a:pt x="885" y="680"/>
                      <a:pt x="2090" y="347"/>
                    </a:cubicBezTo>
                    <a:cubicBezTo>
                      <a:pt x="3307" y="1"/>
                      <a:pt x="4371" y="321"/>
                      <a:pt x="4486" y="1052"/>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19"/>
              <p:cNvSpPr/>
              <p:nvPr/>
            </p:nvSpPr>
            <p:spPr>
              <a:xfrm>
                <a:off x="-1505770" y="3888167"/>
                <a:ext cx="203097" cy="543597"/>
              </a:xfrm>
              <a:custGeom>
                <a:avLst/>
                <a:gdLst/>
                <a:ahLst/>
                <a:cxnLst/>
                <a:rect l="l" t="t" r="r" b="b"/>
                <a:pathLst>
                  <a:path w="3141" h="8407" fill="none" extrusionOk="0">
                    <a:moveTo>
                      <a:pt x="1" y="8406"/>
                    </a:moveTo>
                    <a:lnTo>
                      <a:pt x="3141"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77" name="Google Shape;1277;p19"/>
          <p:cNvGrpSpPr/>
          <p:nvPr/>
        </p:nvGrpSpPr>
        <p:grpSpPr>
          <a:xfrm rot="-1286215">
            <a:off x="2965806" y="5992162"/>
            <a:ext cx="862647" cy="581247"/>
            <a:chOff x="897994" y="4240309"/>
            <a:chExt cx="967900" cy="652165"/>
          </a:xfrm>
        </p:grpSpPr>
        <p:sp>
          <p:nvSpPr>
            <p:cNvPr id="1278" name="Google Shape;1278;p19"/>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19"/>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9"/>
            <p:cNvSpPr/>
            <p:nvPr/>
          </p:nvSpPr>
          <p:spPr>
            <a:xfrm>
              <a:off x="1228605" y="4240309"/>
              <a:ext cx="637289" cy="585044"/>
            </a:xfrm>
            <a:custGeom>
              <a:avLst/>
              <a:gdLst/>
              <a:ahLst/>
              <a:cxnLst/>
              <a:rect l="l" t="t" r="r" b="b"/>
              <a:pathLst>
                <a:path w="9856" h="9048" fill="none" extrusionOk="0">
                  <a:moveTo>
                    <a:pt x="1" y="9047"/>
                  </a:moveTo>
                  <a:lnTo>
                    <a:pt x="9855"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1" name="Google Shape;1281;p19"/>
          <p:cNvGrpSpPr/>
          <p:nvPr/>
        </p:nvGrpSpPr>
        <p:grpSpPr>
          <a:xfrm rot="-1286215">
            <a:off x="5180919" y="6549499"/>
            <a:ext cx="471981" cy="592308"/>
            <a:chOff x="-1130414" y="3808634"/>
            <a:chExt cx="529568" cy="664577"/>
          </a:xfrm>
        </p:grpSpPr>
        <p:sp>
          <p:nvSpPr>
            <p:cNvPr id="1282" name="Google Shape;1282;p19"/>
            <p:cNvSpPr/>
            <p:nvPr/>
          </p:nvSpPr>
          <p:spPr>
            <a:xfrm>
              <a:off x="-891751" y="3820984"/>
              <a:ext cx="290905" cy="163654"/>
            </a:xfrm>
            <a:custGeom>
              <a:avLst/>
              <a:gdLst/>
              <a:ahLst/>
              <a:cxnLst/>
              <a:rect l="l" t="t" r="r" b="b"/>
              <a:pathLst>
                <a:path w="4499" h="2531" extrusionOk="0">
                  <a:moveTo>
                    <a:pt x="3318" y="1"/>
                  </a:moveTo>
                  <a:cubicBezTo>
                    <a:pt x="2767" y="1"/>
                    <a:pt x="2047" y="215"/>
                    <a:pt x="1410" y="591"/>
                  </a:cubicBezTo>
                  <a:cubicBezTo>
                    <a:pt x="449" y="1142"/>
                    <a:pt x="0" y="1885"/>
                    <a:pt x="334" y="2269"/>
                  </a:cubicBezTo>
                  <a:cubicBezTo>
                    <a:pt x="481" y="2444"/>
                    <a:pt x="763" y="2530"/>
                    <a:pt x="1119" y="2530"/>
                  </a:cubicBezTo>
                  <a:cubicBezTo>
                    <a:pt x="1598" y="2530"/>
                    <a:pt x="2211" y="2373"/>
                    <a:pt x="2807" y="2064"/>
                  </a:cubicBezTo>
                  <a:cubicBezTo>
                    <a:pt x="3922" y="1501"/>
                    <a:pt x="4498" y="642"/>
                    <a:pt x="4050" y="219"/>
                  </a:cubicBezTo>
                  <a:cubicBezTo>
                    <a:pt x="3892" y="70"/>
                    <a:pt x="3632" y="1"/>
                    <a:pt x="3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19"/>
            <p:cNvSpPr/>
            <p:nvPr/>
          </p:nvSpPr>
          <p:spPr>
            <a:xfrm>
              <a:off x="-891751" y="3808634"/>
              <a:ext cx="290905" cy="185639"/>
            </a:xfrm>
            <a:custGeom>
              <a:avLst/>
              <a:gdLst/>
              <a:ahLst/>
              <a:cxnLst/>
              <a:rect l="l" t="t" r="r" b="b"/>
              <a:pathLst>
                <a:path w="4499" h="2871" fill="none" extrusionOk="0">
                  <a:moveTo>
                    <a:pt x="4050" y="410"/>
                  </a:moveTo>
                  <a:cubicBezTo>
                    <a:pt x="4498" y="833"/>
                    <a:pt x="3922" y="1692"/>
                    <a:pt x="2807" y="2255"/>
                  </a:cubicBezTo>
                  <a:cubicBezTo>
                    <a:pt x="1769" y="2794"/>
                    <a:pt x="680" y="2870"/>
                    <a:pt x="334" y="2460"/>
                  </a:cubicBezTo>
                  <a:cubicBezTo>
                    <a:pt x="0" y="2076"/>
                    <a:pt x="449" y="1333"/>
                    <a:pt x="1410" y="782"/>
                  </a:cubicBezTo>
                  <a:cubicBezTo>
                    <a:pt x="2410" y="192"/>
                    <a:pt x="3614" y="0"/>
                    <a:pt x="4050" y="41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9"/>
            <p:cNvSpPr/>
            <p:nvPr/>
          </p:nvSpPr>
          <p:spPr>
            <a:xfrm>
              <a:off x="-1130414" y="3927092"/>
              <a:ext cx="258640" cy="546118"/>
            </a:xfrm>
            <a:custGeom>
              <a:avLst/>
              <a:gdLst/>
              <a:ahLst/>
              <a:cxnLst/>
              <a:rect l="l" t="t" r="r" b="b"/>
              <a:pathLst>
                <a:path w="4000" h="8446" fill="none" extrusionOk="0">
                  <a:moveTo>
                    <a:pt x="3999" y="1"/>
                  </a:moveTo>
                  <a:lnTo>
                    <a:pt x="1" y="8445"/>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5" name="Google Shape;1285;p19"/>
          <p:cNvGrpSpPr/>
          <p:nvPr/>
        </p:nvGrpSpPr>
        <p:grpSpPr>
          <a:xfrm rot="-1286215">
            <a:off x="4040126" y="6079664"/>
            <a:ext cx="1221500" cy="518489"/>
            <a:chOff x="255847" y="3748111"/>
            <a:chExt cx="1370537" cy="581751"/>
          </a:xfrm>
        </p:grpSpPr>
        <p:sp>
          <p:nvSpPr>
            <p:cNvPr id="1286" name="Google Shape;1286;p19"/>
            <p:cNvSpPr/>
            <p:nvPr/>
          </p:nvSpPr>
          <p:spPr>
            <a:xfrm>
              <a:off x="255847" y="4064917"/>
              <a:ext cx="279331" cy="148653"/>
            </a:xfrm>
            <a:custGeom>
              <a:avLst/>
              <a:gdLst/>
              <a:ahLst/>
              <a:cxnLst/>
              <a:rect l="l" t="t" r="r" b="b"/>
              <a:pathLst>
                <a:path w="4320" h="2299" extrusionOk="0">
                  <a:moveTo>
                    <a:pt x="2042" y="1"/>
                  </a:moveTo>
                  <a:cubicBezTo>
                    <a:pt x="1195" y="1"/>
                    <a:pt x="445" y="332"/>
                    <a:pt x="244" y="829"/>
                  </a:cubicBezTo>
                  <a:cubicBezTo>
                    <a:pt x="1" y="1444"/>
                    <a:pt x="667" y="2084"/>
                    <a:pt x="1718" y="2251"/>
                  </a:cubicBezTo>
                  <a:cubicBezTo>
                    <a:pt x="1905" y="2283"/>
                    <a:pt x="2093" y="2298"/>
                    <a:pt x="2277" y="2298"/>
                  </a:cubicBezTo>
                  <a:cubicBezTo>
                    <a:pt x="3122" y="2298"/>
                    <a:pt x="3876" y="1975"/>
                    <a:pt x="4076" y="1469"/>
                  </a:cubicBezTo>
                  <a:cubicBezTo>
                    <a:pt x="4319" y="867"/>
                    <a:pt x="3653" y="226"/>
                    <a:pt x="2589" y="47"/>
                  </a:cubicBezTo>
                  <a:cubicBezTo>
                    <a:pt x="2405" y="16"/>
                    <a:pt x="2221" y="1"/>
                    <a:pt x="20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9"/>
            <p:cNvSpPr/>
            <p:nvPr/>
          </p:nvSpPr>
          <p:spPr>
            <a:xfrm>
              <a:off x="255848" y="4056349"/>
              <a:ext cx="279331" cy="165788"/>
            </a:xfrm>
            <a:custGeom>
              <a:avLst/>
              <a:gdLst/>
              <a:ahLst/>
              <a:cxnLst/>
              <a:rect l="l" t="t" r="r" b="b"/>
              <a:pathLst>
                <a:path w="4320" h="2564" fill="none" extrusionOk="0">
                  <a:moveTo>
                    <a:pt x="4076" y="1602"/>
                  </a:moveTo>
                  <a:cubicBezTo>
                    <a:pt x="3832" y="2217"/>
                    <a:pt x="2768" y="2563"/>
                    <a:pt x="1718" y="2384"/>
                  </a:cubicBezTo>
                  <a:cubicBezTo>
                    <a:pt x="667" y="2217"/>
                    <a:pt x="1" y="1577"/>
                    <a:pt x="244" y="962"/>
                  </a:cubicBezTo>
                  <a:cubicBezTo>
                    <a:pt x="487" y="359"/>
                    <a:pt x="1538" y="1"/>
                    <a:pt x="2589" y="180"/>
                  </a:cubicBezTo>
                  <a:cubicBezTo>
                    <a:pt x="3653" y="359"/>
                    <a:pt x="4319" y="1000"/>
                    <a:pt x="4076"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19"/>
            <p:cNvSpPr/>
            <p:nvPr/>
          </p:nvSpPr>
          <p:spPr>
            <a:xfrm>
              <a:off x="882282" y="4172674"/>
              <a:ext cx="279267" cy="148653"/>
            </a:xfrm>
            <a:custGeom>
              <a:avLst/>
              <a:gdLst/>
              <a:ahLst/>
              <a:cxnLst/>
              <a:rect l="l" t="t" r="r" b="b"/>
              <a:pathLst>
                <a:path w="4319" h="2299" extrusionOk="0">
                  <a:moveTo>
                    <a:pt x="2061" y="1"/>
                  </a:moveTo>
                  <a:cubicBezTo>
                    <a:pt x="1207" y="1"/>
                    <a:pt x="455" y="332"/>
                    <a:pt x="244" y="828"/>
                  </a:cubicBezTo>
                  <a:cubicBezTo>
                    <a:pt x="0" y="1444"/>
                    <a:pt x="654" y="2084"/>
                    <a:pt x="1717" y="2251"/>
                  </a:cubicBezTo>
                  <a:cubicBezTo>
                    <a:pt x="1905" y="2283"/>
                    <a:pt x="2093" y="2298"/>
                    <a:pt x="2277" y="2298"/>
                  </a:cubicBezTo>
                  <a:cubicBezTo>
                    <a:pt x="3122" y="2298"/>
                    <a:pt x="3875" y="1975"/>
                    <a:pt x="4075" y="1469"/>
                  </a:cubicBezTo>
                  <a:cubicBezTo>
                    <a:pt x="4319" y="867"/>
                    <a:pt x="3665" y="226"/>
                    <a:pt x="2614" y="47"/>
                  </a:cubicBezTo>
                  <a:cubicBezTo>
                    <a:pt x="2428" y="15"/>
                    <a:pt x="2242" y="1"/>
                    <a:pt x="2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19"/>
            <p:cNvSpPr/>
            <p:nvPr/>
          </p:nvSpPr>
          <p:spPr>
            <a:xfrm>
              <a:off x="882282" y="4164074"/>
              <a:ext cx="279267" cy="165788"/>
            </a:xfrm>
            <a:custGeom>
              <a:avLst/>
              <a:gdLst/>
              <a:ahLst/>
              <a:cxnLst/>
              <a:rect l="l" t="t" r="r" b="b"/>
              <a:pathLst>
                <a:path w="4319" h="2564" fill="none" extrusionOk="0">
                  <a:moveTo>
                    <a:pt x="4075" y="1602"/>
                  </a:moveTo>
                  <a:cubicBezTo>
                    <a:pt x="3832" y="2217"/>
                    <a:pt x="2768" y="2563"/>
                    <a:pt x="1717" y="2384"/>
                  </a:cubicBezTo>
                  <a:cubicBezTo>
                    <a:pt x="654" y="2217"/>
                    <a:pt x="0" y="1577"/>
                    <a:pt x="244" y="961"/>
                  </a:cubicBezTo>
                  <a:cubicBezTo>
                    <a:pt x="500" y="359"/>
                    <a:pt x="1551" y="0"/>
                    <a:pt x="2614" y="180"/>
                  </a:cubicBezTo>
                  <a:cubicBezTo>
                    <a:pt x="3665" y="359"/>
                    <a:pt x="4319" y="1000"/>
                    <a:pt x="4075"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9"/>
            <p:cNvSpPr/>
            <p:nvPr/>
          </p:nvSpPr>
          <p:spPr>
            <a:xfrm>
              <a:off x="506085" y="3748111"/>
              <a:ext cx="1120299" cy="527044"/>
            </a:xfrm>
            <a:custGeom>
              <a:avLst/>
              <a:gdLst/>
              <a:ahLst/>
              <a:cxnLst/>
              <a:rect l="l" t="t" r="r" b="b"/>
              <a:pathLst>
                <a:path w="17326" h="8151" fill="none" extrusionOk="0">
                  <a:moveTo>
                    <a:pt x="1" y="6664"/>
                  </a:moveTo>
                  <a:lnTo>
                    <a:pt x="8317" y="1"/>
                  </a:lnTo>
                  <a:lnTo>
                    <a:pt x="17326" y="1449"/>
                  </a:lnTo>
                  <a:lnTo>
                    <a:pt x="9829" y="815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19"/>
            <p:cNvSpPr/>
            <p:nvPr/>
          </p:nvSpPr>
          <p:spPr>
            <a:xfrm>
              <a:off x="928644" y="3847560"/>
              <a:ext cx="577608" cy="101969"/>
            </a:xfrm>
            <a:custGeom>
              <a:avLst/>
              <a:gdLst/>
              <a:ahLst/>
              <a:cxnLst/>
              <a:rect l="l" t="t" r="r" b="b"/>
              <a:pathLst>
                <a:path w="8933" h="1577" fill="none" extrusionOk="0">
                  <a:moveTo>
                    <a:pt x="1" y="0"/>
                  </a:moveTo>
                  <a:lnTo>
                    <a:pt x="8933" y="1576"/>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2" name="Google Shape;1292;p19"/>
          <p:cNvGrpSpPr/>
          <p:nvPr/>
        </p:nvGrpSpPr>
        <p:grpSpPr>
          <a:xfrm rot="-1286215">
            <a:off x="1276411" y="5993839"/>
            <a:ext cx="1416457" cy="689820"/>
            <a:chOff x="1698430" y="4498823"/>
            <a:chExt cx="1589281" cy="773986"/>
          </a:xfrm>
        </p:grpSpPr>
        <p:sp>
          <p:nvSpPr>
            <p:cNvPr id="1293" name="Google Shape;1293;p19"/>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19"/>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19"/>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19"/>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19"/>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9"/>
            <p:cNvSpPr/>
            <p:nvPr/>
          </p:nvSpPr>
          <p:spPr>
            <a:xfrm>
              <a:off x="2444163" y="4604026"/>
              <a:ext cx="732533" cy="92916"/>
            </a:xfrm>
            <a:custGeom>
              <a:avLst/>
              <a:gdLst/>
              <a:ahLst/>
              <a:cxnLst/>
              <a:rect l="l" t="t" r="r" b="b"/>
              <a:pathLst>
                <a:path w="11329" h="1437" fill="none" extrusionOk="0">
                  <a:moveTo>
                    <a:pt x="1" y="1"/>
                  </a:moveTo>
                  <a:lnTo>
                    <a:pt x="11329" y="14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9" name="Google Shape;1299;p19"/>
          <p:cNvGrpSpPr/>
          <p:nvPr/>
        </p:nvGrpSpPr>
        <p:grpSpPr>
          <a:xfrm rot="1733086" flipH="1">
            <a:off x="-722470" y="3547729"/>
            <a:ext cx="745223" cy="822737"/>
            <a:chOff x="6799261" y="3792016"/>
            <a:chExt cx="836125" cy="923094"/>
          </a:xfrm>
        </p:grpSpPr>
        <p:sp>
          <p:nvSpPr>
            <p:cNvPr id="1300" name="Google Shape;1300;p19"/>
            <p:cNvSpPr/>
            <p:nvPr/>
          </p:nvSpPr>
          <p:spPr>
            <a:xfrm>
              <a:off x="6799261" y="4450327"/>
              <a:ext cx="253597" cy="227733"/>
            </a:xfrm>
            <a:custGeom>
              <a:avLst/>
              <a:gdLst/>
              <a:ahLst/>
              <a:cxnLst/>
              <a:rect l="l" t="t" r="r" b="b"/>
              <a:pathLst>
                <a:path w="3922" h="3522" extrusionOk="0">
                  <a:moveTo>
                    <a:pt x="2548" y="0"/>
                  </a:moveTo>
                  <a:cubicBezTo>
                    <a:pt x="2122" y="0"/>
                    <a:pt x="1633" y="183"/>
                    <a:pt x="1192" y="545"/>
                  </a:cubicBezTo>
                  <a:cubicBezTo>
                    <a:pt x="346" y="1250"/>
                    <a:pt x="0" y="2352"/>
                    <a:pt x="423" y="3031"/>
                  </a:cubicBezTo>
                  <a:cubicBezTo>
                    <a:pt x="625" y="3358"/>
                    <a:pt x="974" y="3522"/>
                    <a:pt x="1377" y="3522"/>
                  </a:cubicBezTo>
                  <a:cubicBezTo>
                    <a:pt x="1796" y="3522"/>
                    <a:pt x="2273" y="3345"/>
                    <a:pt x="2704" y="2993"/>
                  </a:cubicBezTo>
                  <a:cubicBezTo>
                    <a:pt x="3563" y="2288"/>
                    <a:pt x="3922" y="1173"/>
                    <a:pt x="3499" y="494"/>
                  </a:cubicBezTo>
                  <a:cubicBezTo>
                    <a:pt x="3299" y="164"/>
                    <a:pt x="2952" y="0"/>
                    <a:pt x="2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19"/>
            <p:cNvSpPr/>
            <p:nvPr/>
          </p:nvSpPr>
          <p:spPr>
            <a:xfrm>
              <a:off x="6799261" y="4438300"/>
              <a:ext cx="253597" cy="251139"/>
            </a:xfrm>
            <a:custGeom>
              <a:avLst/>
              <a:gdLst/>
              <a:ahLst/>
              <a:cxnLst/>
              <a:rect l="l" t="t" r="r" b="b"/>
              <a:pathLst>
                <a:path w="3922" h="3884" fill="none" extrusionOk="0">
                  <a:moveTo>
                    <a:pt x="3499" y="680"/>
                  </a:moveTo>
                  <a:cubicBezTo>
                    <a:pt x="3922" y="1359"/>
                    <a:pt x="3563" y="2474"/>
                    <a:pt x="2704" y="3179"/>
                  </a:cubicBezTo>
                  <a:cubicBezTo>
                    <a:pt x="1859" y="3871"/>
                    <a:pt x="833" y="3884"/>
                    <a:pt x="423" y="3217"/>
                  </a:cubicBezTo>
                  <a:cubicBezTo>
                    <a:pt x="0" y="2538"/>
                    <a:pt x="346" y="1436"/>
                    <a:pt x="1192" y="731"/>
                  </a:cubicBezTo>
                  <a:cubicBezTo>
                    <a:pt x="2051" y="27"/>
                    <a:pt x="3089" y="1"/>
                    <a:pt x="3499" y="68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19"/>
            <p:cNvSpPr/>
            <p:nvPr/>
          </p:nvSpPr>
          <p:spPr>
            <a:xfrm>
              <a:off x="7369310" y="4471213"/>
              <a:ext cx="266076" cy="232323"/>
            </a:xfrm>
            <a:custGeom>
              <a:avLst/>
              <a:gdLst/>
              <a:ahLst/>
              <a:cxnLst/>
              <a:rect l="l" t="t" r="r" b="b"/>
              <a:pathLst>
                <a:path w="4115" h="3593" extrusionOk="0">
                  <a:moveTo>
                    <a:pt x="2700" y="1"/>
                  </a:moveTo>
                  <a:cubicBezTo>
                    <a:pt x="2254" y="1"/>
                    <a:pt x="1743" y="187"/>
                    <a:pt x="1282" y="556"/>
                  </a:cubicBezTo>
                  <a:cubicBezTo>
                    <a:pt x="385" y="1273"/>
                    <a:pt x="1" y="2401"/>
                    <a:pt x="424" y="3093"/>
                  </a:cubicBezTo>
                  <a:cubicBezTo>
                    <a:pt x="631" y="3426"/>
                    <a:pt x="993" y="3593"/>
                    <a:pt x="1414" y="3593"/>
                  </a:cubicBezTo>
                  <a:cubicBezTo>
                    <a:pt x="1850" y="3593"/>
                    <a:pt x="2350" y="3413"/>
                    <a:pt x="2807" y="3054"/>
                  </a:cubicBezTo>
                  <a:cubicBezTo>
                    <a:pt x="3717" y="2337"/>
                    <a:pt x="4114" y="1196"/>
                    <a:pt x="3691" y="504"/>
                  </a:cubicBezTo>
                  <a:cubicBezTo>
                    <a:pt x="3486" y="168"/>
                    <a:pt x="3122" y="1"/>
                    <a:pt x="2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19"/>
            <p:cNvSpPr/>
            <p:nvPr/>
          </p:nvSpPr>
          <p:spPr>
            <a:xfrm>
              <a:off x="7369310" y="4459056"/>
              <a:ext cx="266076" cy="256054"/>
            </a:xfrm>
            <a:custGeom>
              <a:avLst/>
              <a:gdLst/>
              <a:ahLst/>
              <a:cxnLst/>
              <a:rect l="l" t="t" r="r" b="b"/>
              <a:pathLst>
                <a:path w="4115" h="3960" fill="none" extrusionOk="0">
                  <a:moveTo>
                    <a:pt x="3691" y="692"/>
                  </a:moveTo>
                  <a:cubicBezTo>
                    <a:pt x="4114" y="1384"/>
                    <a:pt x="3717" y="2525"/>
                    <a:pt x="2807" y="3242"/>
                  </a:cubicBezTo>
                  <a:cubicBezTo>
                    <a:pt x="1910" y="3947"/>
                    <a:pt x="847" y="3960"/>
                    <a:pt x="424" y="3281"/>
                  </a:cubicBezTo>
                  <a:cubicBezTo>
                    <a:pt x="1" y="2589"/>
                    <a:pt x="385" y="1461"/>
                    <a:pt x="1282" y="744"/>
                  </a:cubicBezTo>
                  <a:cubicBezTo>
                    <a:pt x="2179" y="26"/>
                    <a:pt x="3269" y="0"/>
                    <a:pt x="3691" y="69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19"/>
            <p:cNvSpPr/>
            <p:nvPr/>
          </p:nvSpPr>
          <p:spPr>
            <a:xfrm>
              <a:off x="6865538" y="3792016"/>
              <a:ext cx="750767" cy="732533"/>
            </a:xfrm>
            <a:custGeom>
              <a:avLst/>
              <a:gdLst/>
              <a:ahLst/>
              <a:cxnLst/>
              <a:rect l="l" t="t" r="r" b="b"/>
              <a:pathLst>
                <a:path w="11611" h="11329" fill="none" extrusionOk="0">
                  <a:moveTo>
                    <a:pt x="2615" y="11008"/>
                  </a:moveTo>
                  <a:lnTo>
                    <a:pt x="1" y="1"/>
                  </a:lnTo>
                  <a:lnTo>
                    <a:pt x="8638" y="398"/>
                  </a:lnTo>
                  <a:lnTo>
                    <a:pt x="11611" y="11329"/>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19"/>
            <p:cNvSpPr/>
            <p:nvPr/>
          </p:nvSpPr>
          <p:spPr>
            <a:xfrm>
              <a:off x="6901166" y="3942029"/>
              <a:ext cx="567650" cy="40671"/>
            </a:xfrm>
            <a:custGeom>
              <a:avLst/>
              <a:gdLst/>
              <a:ahLst/>
              <a:cxnLst/>
              <a:rect l="l" t="t" r="r" b="b"/>
              <a:pathLst>
                <a:path w="8779" h="629" fill="none" extrusionOk="0">
                  <a:moveTo>
                    <a:pt x="1" y="0"/>
                  </a:moveTo>
                  <a:lnTo>
                    <a:pt x="8779" y="62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6" name="Google Shape;1306;p19"/>
          <p:cNvGrpSpPr/>
          <p:nvPr/>
        </p:nvGrpSpPr>
        <p:grpSpPr>
          <a:xfrm rot="1733086" flipH="1">
            <a:off x="974877" y="5567310"/>
            <a:ext cx="549507" cy="709724"/>
            <a:chOff x="3429335" y="3683515"/>
            <a:chExt cx="616535" cy="796296"/>
          </a:xfrm>
        </p:grpSpPr>
        <p:sp>
          <p:nvSpPr>
            <p:cNvPr id="1307" name="Google Shape;1307;p19"/>
            <p:cNvSpPr/>
            <p:nvPr/>
          </p:nvSpPr>
          <p:spPr>
            <a:xfrm>
              <a:off x="3429335" y="4045163"/>
              <a:ext cx="174129" cy="133458"/>
            </a:xfrm>
            <a:custGeom>
              <a:avLst/>
              <a:gdLst/>
              <a:ahLst/>
              <a:cxnLst/>
              <a:rect l="l" t="t" r="r" b="b"/>
              <a:pathLst>
                <a:path w="2693" h="2064" extrusionOk="0">
                  <a:moveTo>
                    <a:pt x="1289" y="0"/>
                  </a:moveTo>
                  <a:cubicBezTo>
                    <a:pt x="635" y="0"/>
                    <a:pt x="88" y="392"/>
                    <a:pt x="52" y="917"/>
                  </a:cubicBezTo>
                  <a:cubicBezTo>
                    <a:pt x="1" y="1481"/>
                    <a:pt x="539" y="1993"/>
                    <a:pt x="1257" y="2057"/>
                  </a:cubicBezTo>
                  <a:cubicBezTo>
                    <a:pt x="1306" y="2062"/>
                    <a:pt x="1356" y="2064"/>
                    <a:pt x="1404" y="2064"/>
                  </a:cubicBezTo>
                  <a:cubicBezTo>
                    <a:pt x="2057" y="2064"/>
                    <a:pt x="2593" y="1672"/>
                    <a:pt x="2641" y="1147"/>
                  </a:cubicBezTo>
                  <a:cubicBezTo>
                    <a:pt x="2692" y="571"/>
                    <a:pt x="2154" y="58"/>
                    <a:pt x="1436" y="7"/>
                  </a:cubicBezTo>
                  <a:cubicBezTo>
                    <a:pt x="1387" y="3"/>
                    <a:pt x="1337" y="0"/>
                    <a:pt x="1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19"/>
            <p:cNvSpPr/>
            <p:nvPr/>
          </p:nvSpPr>
          <p:spPr>
            <a:xfrm>
              <a:off x="3429335" y="4041413"/>
              <a:ext cx="174129" cy="140959"/>
            </a:xfrm>
            <a:custGeom>
              <a:avLst/>
              <a:gdLst/>
              <a:ahLst/>
              <a:cxnLst/>
              <a:rect l="l" t="t" r="r" b="b"/>
              <a:pathLst>
                <a:path w="2693" h="2180" fill="none" extrusionOk="0">
                  <a:moveTo>
                    <a:pt x="2641" y="1205"/>
                  </a:moveTo>
                  <a:cubicBezTo>
                    <a:pt x="2590" y="1769"/>
                    <a:pt x="1974" y="2179"/>
                    <a:pt x="1257" y="2115"/>
                  </a:cubicBezTo>
                  <a:cubicBezTo>
                    <a:pt x="539" y="2051"/>
                    <a:pt x="1" y="1539"/>
                    <a:pt x="52" y="975"/>
                  </a:cubicBezTo>
                  <a:cubicBezTo>
                    <a:pt x="91" y="411"/>
                    <a:pt x="719" y="1"/>
                    <a:pt x="1436" y="65"/>
                  </a:cubicBezTo>
                  <a:cubicBezTo>
                    <a:pt x="2154" y="116"/>
                    <a:pt x="2692" y="629"/>
                    <a:pt x="2641" y="12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19"/>
            <p:cNvSpPr/>
            <p:nvPr/>
          </p:nvSpPr>
          <p:spPr>
            <a:xfrm>
              <a:off x="3711902" y="4342602"/>
              <a:ext cx="174065" cy="134169"/>
            </a:xfrm>
            <a:custGeom>
              <a:avLst/>
              <a:gdLst/>
              <a:ahLst/>
              <a:cxnLst/>
              <a:rect l="l" t="t" r="r" b="b"/>
              <a:pathLst>
                <a:path w="2692" h="2075" extrusionOk="0">
                  <a:moveTo>
                    <a:pt x="1289" y="1"/>
                  </a:moveTo>
                  <a:cubicBezTo>
                    <a:pt x="636" y="1"/>
                    <a:pt x="100" y="393"/>
                    <a:pt x="52" y="930"/>
                  </a:cubicBezTo>
                  <a:cubicBezTo>
                    <a:pt x="1" y="1494"/>
                    <a:pt x="539" y="2006"/>
                    <a:pt x="1257" y="2070"/>
                  </a:cubicBezTo>
                  <a:cubicBezTo>
                    <a:pt x="1298" y="2073"/>
                    <a:pt x="1340" y="2075"/>
                    <a:pt x="1381" y="2075"/>
                  </a:cubicBezTo>
                  <a:cubicBezTo>
                    <a:pt x="2045" y="2075"/>
                    <a:pt x="2605" y="1691"/>
                    <a:pt x="2653" y="1148"/>
                  </a:cubicBezTo>
                  <a:cubicBezTo>
                    <a:pt x="2692" y="584"/>
                    <a:pt x="2154" y="71"/>
                    <a:pt x="1436" y="7"/>
                  </a:cubicBezTo>
                  <a:cubicBezTo>
                    <a:pt x="1386" y="3"/>
                    <a:pt x="1337" y="1"/>
                    <a:pt x="12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19"/>
            <p:cNvSpPr/>
            <p:nvPr/>
          </p:nvSpPr>
          <p:spPr>
            <a:xfrm>
              <a:off x="3711902" y="4338917"/>
              <a:ext cx="174065" cy="140894"/>
            </a:xfrm>
            <a:custGeom>
              <a:avLst/>
              <a:gdLst/>
              <a:ahLst/>
              <a:cxnLst/>
              <a:rect l="l" t="t" r="r" b="b"/>
              <a:pathLst>
                <a:path w="2692" h="2179" fill="none" extrusionOk="0">
                  <a:moveTo>
                    <a:pt x="2653" y="1205"/>
                  </a:moveTo>
                  <a:cubicBezTo>
                    <a:pt x="2602" y="1781"/>
                    <a:pt x="1974" y="2179"/>
                    <a:pt x="1257" y="2127"/>
                  </a:cubicBezTo>
                  <a:cubicBezTo>
                    <a:pt x="539" y="2063"/>
                    <a:pt x="1" y="1551"/>
                    <a:pt x="52" y="987"/>
                  </a:cubicBezTo>
                  <a:cubicBezTo>
                    <a:pt x="103" y="410"/>
                    <a:pt x="718" y="0"/>
                    <a:pt x="1436" y="64"/>
                  </a:cubicBezTo>
                  <a:cubicBezTo>
                    <a:pt x="2154" y="128"/>
                    <a:pt x="2692" y="641"/>
                    <a:pt x="2653" y="12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19"/>
            <p:cNvSpPr/>
            <p:nvPr/>
          </p:nvSpPr>
          <p:spPr>
            <a:xfrm>
              <a:off x="3595901" y="3683515"/>
              <a:ext cx="449969" cy="749086"/>
            </a:xfrm>
            <a:custGeom>
              <a:avLst/>
              <a:gdLst/>
              <a:ahLst/>
              <a:cxnLst/>
              <a:rect l="l" t="t" r="r" b="b"/>
              <a:pathLst>
                <a:path w="6959" h="11585" fill="none" extrusionOk="0">
                  <a:moveTo>
                    <a:pt x="1" y="6984"/>
                  </a:moveTo>
                  <a:lnTo>
                    <a:pt x="2897" y="0"/>
                  </a:lnTo>
                  <a:lnTo>
                    <a:pt x="6959" y="4536"/>
                  </a:lnTo>
                  <a:lnTo>
                    <a:pt x="4383" y="1158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19"/>
            <p:cNvSpPr/>
            <p:nvPr/>
          </p:nvSpPr>
          <p:spPr>
            <a:xfrm>
              <a:off x="3744233" y="3777920"/>
              <a:ext cx="262714" cy="303320"/>
            </a:xfrm>
            <a:custGeom>
              <a:avLst/>
              <a:gdLst/>
              <a:ahLst/>
              <a:cxnLst/>
              <a:rect l="l" t="t" r="r" b="b"/>
              <a:pathLst>
                <a:path w="4063" h="4691" fill="none" extrusionOk="0">
                  <a:moveTo>
                    <a:pt x="0" y="1"/>
                  </a:moveTo>
                  <a:lnTo>
                    <a:pt x="4063" y="4691"/>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3" name="Google Shape;1313;p19"/>
          <p:cNvGrpSpPr/>
          <p:nvPr/>
        </p:nvGrpSpPr>
        <p:grpSpPr>
          <a:xfrm rot="1733086" flipH="1">
            <a:off x="6308275" y="6481819"/>
            <a:ext cx="549507" cy="709781"/>
            <a:chOff x="-1381427" y="4599887"/>
            <a:chExt cx="616535" cy="796360"/>
          </a:xfrm>
        </p:grpSpPr>
        <p:sp>
          <p:nvSpPr>
            <p:cNvPr id="1314" name="Google Shape;1314;p19"/>
            <p:cNvSpPr/>
            <p:nvPr/>
          </p:nvSpPr>
          <p:spPr>
            <a:xfrm>
              <a:off x="-1381427" y="4960888"/>
              <a:ext cx="174065" cy="134169"/>
            </a:xfrm>
            <a:custGeom>
              <a:avLst/>
              <a:gdLst/>
              <a:ahLst/>
              <a:cxnLst/>
              <a:rect l="l" t="t" r="r" b="b"/>
              <a:pathLst>
                <a:path w="2692" h="2075" extrusionOk="0">
                  <a:moveTo>
                    <a:pt x="1314" y="1"/>
                  </a:moveTo>
                  <a:cubicBezTo>
                    <a:pt x="649" y="1"/>
                    <a:pt x="88" y="396"/>
                    <a:pt x="51" y="927"/>
                  </a:cubicBezTo>
                  <a:cubicBezTo>
                    <a:pt x="0" y="1491"/>
                    <a:pt x="538" y="2004"/>
                    <a:pt x="1256" y="2068"/>
                  </a:cubicBezTo>
                  <a:cubicBezTo>
                    <a:pt x="1306" y="2072"/>
                    <a:pt x="1355" y="2075"/>
                    <a:pt x="1403" y="2075"/>
                  </a:cubicBezTo>
                  <a:cubicBezTo>
                    <a:pt x="2056" y="2075"/>
                    <a:pt x="2592" y="1683"/>
                    <a:pt x="2640" y="1158"/>
                  </a:cubicBezTo>
                  <a:cubicBezTo>
                    <a:pt x="2691" y="581"/>
                    <a:pt x="2153" y="69"/>
                    <a:pt x="1435" y="5"/>
                  </a:cubicBezTo>
                  <a:cubicBezTo>
                    <a:pt x="1395" y="2"/>
                    <a:pt x="1354" y="1"/>
                    <a:pt x="1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19"/>
            <p:cNvSpPr/>
            <p:nvPr/>
          </p:nvSpPr>
          <p:spPr>
            <a:xfrm>
              <a:off x="-1381427" y="4957849"/>
              <a:ext cx="174065" cy="140959"/>
            </a:xfrm>
            <a:custGeom>
              <a:avLst/>
              <a:gdLst/>
              <a:ahLst/>
              <a:cxnLst/>
              <a:rect l="l" t="t" r="r" b="b"/>
              <a:pathLst>
                <a:path w="2692" h="2180" fill="none" extrusionOk="0">
                  <a:moveTo>
                    <a:pt x="2640" y="1205"/>
                  </a:moveTo>
                  <a:cubicBezTo>
                    <a:pt x="2589" y="1769"/>
                    <a:pt x="1974" y="2179"/>
                    <a:pt x="1256" y="2115"/>
                  </a:cubicBezTo>
                  <a:cubicBezTo>
                    <a:pt x="538" y="2051"/>
                    <a:pt x="0" y="1538"/>
                    <a:pt x="51" y="974"/>
                  </a:cubicBezTo>
                  <a:cubicBezTo>
                    <a:pt x="90" y="411"/>
                    <a:pt x="718" y="1"/>
                    <a:pt x="1435" y="52"/>
                  </a:cubicBezTo>
                  <a:cubicBezTo>
                    <a:pt x="2153" y="116"/>
                    <a:pt x="2691" y="628"/>
                    <a:pt x="2640" y="1205"/>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19"/>
            <p:cNvSpPr/>
            <p:nvPr/>
          </p:nvSpPr>
          <p:spPr>
            <a:xfrm>
              <a:off x="-1098925" y="5259039"/>
              <a:ext cx="174065" cy="134169"/>
            </a:xfrm>
            <a:custGeom>
              <a:avLst/>
              <a:gdLst/>
              <a:ahLst/>
              <a:cxnLst/>
              <a:rect l="l" t="t" r="r" b="b"/>
              <a:pathLst>
                <a:path w="2692" h="2075" extrusionOk="0">
                  <a:moveTo>
                    <a:pt x="1289" y="0"/>
                  </a:moveTo>
                  <a:cubicBezTo>
                    <a:pt x="636" y="0"/>
                    <a:pt x="100" y="392"/>
                    <a:pt x="52" y="917"/>
                  </a:cubicBezTo>
                  <a:cubicBezTo>
                    <a:pt x="1" y="1493"/>
                    <a:pt x="539" y="2006"/>
                    <a:pt x="1257" y="2070"/>
                  </a:cubicBezTo>
                  <a:cubicBezTo>
                    <a:pt x="1297" y="2073"/>
                    <a:pt x="1338" y="2074"/>
                    <a:pt x="1378" y="2074"/>
                  </a:cubicBezTo>
                  <a:cubicBezTo>
                    <a:pt x="2044" y="2074"/>
                    <a:pt x="2605" y="1679"/>
                    <a:pt x="2653" y="1148"/>
                  </a:cubicBezTo>
                  <a:cubicBezTo>
                    <a:pt x="2692" y="584"/>
                    <a:pt x="2154" y="71"/>
                    <a:pt x="1436" y="7"/>
                  </a:cubicBezTo>
                  <a:cubicBezTo>
                    <a:pt x="1386" y="3"/>
                    <a:pt x="1337" y="0"/>
                    <a:pt x="12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19"/>
            <p:cNvSpPr/>
            <p:nvPr/>
          </p:nvSpPr>
          <p:spPr>
            <a:xfrm>
              <a:off x="-1098925" y="5255289"/>
              <a:ext cx="174065" cy="140959"/>
            </a:xfrm>
            <a:custGeom>
              <a:avLst/>
              <a:gdLst/>
              <a:ahLst/>
              <a:cxnLst/>
              <a:rect l="l" t="t" r="r" b="b"/>
              <a:pathLst>
                <a:path w="2692" h="2180" fill="none" extrusionOk="0">
                  <a:moveTo>
                    <a:pt x="2653" y="1206"/>
                  </a:moveTo>
                  <a:cubicBezTo>
                    <a:pt x="2602" y="1769"/>
                    <a:pt x="1974" y="2179"/>
                    <a:pt x="1257" y="2128"/>
                  </a:cubicBezTo>
                  <a:cubicBezTo>
                    <a:pt x="539" y="2064"/>
                    <a:pt x="1" y="1551"/>
                    <a:pt x="52" y="975"/>
                  </a:cubicBezTo>
                  <a:cubicBezTo>
                    <a:pt x="103" y="411"/>
                    <a:pt x="718" y="1"/>
                    <a:pt x="1436" y="65"/>
                  </a:cubicBezTo>
                  <a:cubicBezTo>
                    <a:pt x="2154" y="129"/>
                    <a:pt x="2692" y="642"/>
                    <a:pt x="2653" y="1206"/>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19"/>
            <p:cNvSpPr/>
            <p:nvPr/>
          </p:nvSpPr>
          <p:spPr>
            <a:xfrm>
              <a:off x="-1214926" y="4599887"/>
              <a:ext cx="450034" cy="748310"/>
            </a:xfrm>
            <a:custGeom>
              <a:avLst/>
              <a:gdLst/>
              <a:ahLst/>
              <a:cxnLst/>
              <a:rect l="l" t="t" r="r" b="b"/>
              <a:pathLst>
                <a:path w="6960" h="11573" fill="none" extrusionOk="0">
                  <a:moveTo>
                    <a:pt x="1" y="6972"/>
                  </a:moveTo>
                  <a:lnTo>
                    <a:pt x="2897" y="1"/>
                  </a:lnTo>
                  <a:lnTo>
                    <a:pt x="6959" y="4537"/>
                  </a:lnTo>
                  <a:lnTo>
                    <a:pt x="4383" y="11572"/>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19"/>
            <p:cNvSpPr/>
            <p:nvPr/>
          </p:nvSpPr>
          <p:spPr>
            <a:xfrm>
              <a:off x="-1066594" y="4694357"/>
              <a:ext cx="262714" cy="303320"/>
            </a:xfrm>
            <a:custGeom>
              <a:avLst/>
              <a:gdLst/>
              <a:ahLst/>
              <a:cxnLst/>
              <a:rect l="l" t="t" r="r" b="b"/>
              <a:pathLst>
                <a:path w="4063" h="4691" fill="none" extrusionOk="0">
                  <a:moveTo>
                    <a:pt x="1" y="1"/>
                  </a:moveTo>
                  <a:lnTo>
                    <a:pt x="4063" y="469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0" name="Google Shape;1320;p19"/>
          <p:cNvGrpSpPr/>
          <p:nvPr/>
        </p:nvGrpSpPr>
        <p:grpSpPr>
          <a:xfrm rot="1385326">
            <a:off x="8411281" y="-285946"/>
            <a:ext cx="4053215" cy="1898935"/>
            <a:chOff x="5250782" y="5679875"/>
            <a:chExt cx="3039575" cy="1424044"/>
          </a:xfrm>
        </p:grpSpPr>
        <p:grpSp>
          <p:nvGrpSpPr>
            <p:cNvPr id="1321" name="Google Shape;1321;p19"/>
            <p:cNvGrpSpPr/>
            <p:nvPr/>
          </p:nvGrpSpPr>
          <p:grpSpPr>
            <a:xfrm>
              <a:off x="5250782" y="5679875"/>
              <a:ext cx="3039575" cy="1424044"/>
              <a:chOff x="5250782" y="5679875"/>
              <a:chExt cx="3039575" cy="1424044"/>
            </a:xfrm>
          </p:grpSpPr>
          <p:sp>
            <p:nvSpPr>
              <p:cNvPr id="1322" name="Google Shape;1322;p19"/>
              <p:cNvSpPr/>
              <p:nvPr/>
            </p:nvSpPr>
            <p:spPr>
              <a:xfrm>
                <a:off x="5250782" y="5760619"/>
                <a:ext cx="3039575" cy="1343300"/>
              </a:xfrm>
              <a:custGeom>
                <a:avLst/>
                <a:gdLst/>
                <a:ahLst/>
                <a:cxnLst/>
                <a:rect l="l" t="t" r="r" b="b"/>
                <a:pathLst>
                  <a:path w="86845" h="38380" fill="none" extrusionOk="0">
                    <a:moveTo>
                      <a:pt x="1" y="0"/>
                    </a:moveTo>
                    <a:cubicBezTo>
                      <a:pt x="12662" y="18222"/>
                      <a:pt x="37471" y="38379"/>
                      <a:pt x="71736" y="21644"/>
                    </a:cubicBezTo>
                    <a:cubicBezTo>
                      <a:pt x="77875" y="18658"/>
                      <a:pt x="86845" y="12251"/>
                      <a:pt x="86845" y="122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19"/>
              <p:cNvSpPr/>
              <p:nvPr/>
            </p:nvSpPr>
            <p:spPr>
              <a:xfrm>
                <a:off x="5454864" y="5740424"/>
                <a:ext cx="2815330" cy="1167950"/>
              </a:xfrm>
              <a:custGeom>
                <a:avLst/>
                <a:gdLst/>
                <a:ahLst/>
                <a:cxnLst/>
                <a:rect l="l" t="t" r="r" b="b"/>
                <a:pathLst>
                  <a:path w="80438" h="33370" fill="none" extrusionOk="0">
                    <a:moveTo>
                      <a:pt x="1" y="1"/>
                    </a:moveTo>
                    <a:cubicBezTo>
                      <a:pt x="11816" y="15967"/>
                      <a:pt x="34100" y="33369"/>
                      <a:pt x="65457" y="19043"/>
                    </a:cubicBezTo>
                    <a:cubicBezTo>
                      <a:pt x="71672" y="16211"/>
                      <a:pt x="80437" y="10047"/>
                      <a:pt x="80437" y="1004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19"/>
              <p:cNvSpPr/>
              <p:nvPr/>
            </p:nvSpPr>
            <p:spPr>
              <a:xfrm>
                <a:off x="5658947" y="5720264"/>
                <a:ext cx="2591505" cy="995680"/>
              </a:xfrm>
              <a:custGeom>
                <a:avLst/>
                <a:gdLst/>
                <a:ahLst/>
                <a:cxnLst/>
                <a:rect l="l" t="t" r="r" b="b"/>
                <a:pathLst>
                  <a:path w="74043" h="28448" fill="none" extrusionOk="0">
                    <a:moveTo>
                      <a:pt x="0" y="0"/>
                    </a:moveTo>
                    <a:cubicBezTo>
                      <a:pt x="10957" y="13699"/>
                      <a:pt x="30781" y="28448"/>
                      <a:pt x="59177" y="16441"/>
                    </a:cubicBezTo>
                    <a:cubicBezTo>
                      <a:pt x="65482" y="13775"/>
                      <a:pt x="74042" y="7842"/>
                      <a:pt x="74042" y="784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19"/>
              <p:cNvSpPr/>
              <p:nvPr/>
            </p:nvSpPr>
            <p:spPr>
              <a:xfrm>
                <a:off x="5862994" y="5700070"/>
                <a:ext cx="2367715" cy="827085"/>
              </a:xfrm>
              <a:custGeom>
                <a:avLst/>
                <a:gdLst/>
                <a:ahLst/>
                <a:cxnLst/>
                <a:rect l="l" t="t" r="r" b="b"/>
                <a:pathLst>
                  <a:path w="67649" h="23631" fill="none" extrusionOk="0">
                    <a:moveTo>
                      <a:pt x="1" y="0"/>
                    </a:moveTo>
                    <a:cubicBezTo>
                      <a:pt x="10111" y="11444"/>
                      <a:pt x="27513" y="23630"/>
                      <a:pt x="52886" y="13840"/>
                    </a:cubicBezTo>
                    <a:cubicBezTo>
                      <a:pt x="59293" y="11380"/>
                      <a:pt x="67648" y="5652"/>
                      <a:pt x="67648" y="565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19"/>
              <p:cNvSpPr/>
              <p:nvPr/>
            </p:nvSpPr>
            <p:spPr>
              <a:xfrm>
                <a:off x="6067076" y="5679875"/>
                <a:ext cx="2143435" cy="662025"/>
              </a:xfrm>
              <a:custGeom>
                <a:avLst/>
                <a:gdLst/>
                <a:ahLst/>
                <a:cxnLst/>
                <a:rect l="l" t="t" r="r" b="b"/>
                <a:pathLst>
                  <a:path w="61241" h="18915" fill="none" extrusionOk="0">
                    <a:moveTo>
                      <a:pt x="0" y="1"/>
                    </a:moveTo>
                    <a:cubicBezTo>
                      <a:pt x="9252" y="9176"/>
                      <a:pt x="24284" y="18915"/>
                      <a:pt x="46607" y="11239"/>
                    </a:cubicBezTo>
                    <a:cubicBezTo>
                      <a:pt x="53129" y="8996"/>
                      <a:pt x="61241" y="3448"/>
                      <a:pt x="61241" y="3448"/>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7" name="Google Shape;1327;p19"/>
            <p:cNvGrpSpPr/>
            <p:nvPr/>
          </p:nvGrpSpPr>
          <p:grpSpPr>
            <a:xfrm>
              <a:off x="7430972" y="6160663"/>
              <a:ext cx="178080" cy="499239"/>
              <a:chOff x="7430972" y="6160663"/>
              <a:chExt cx="178080" cy="499239"/>
            </a:xfrm>
          </p:grpSpPr>
          <p:sp>
            <p:nvSpPr>
              <p:cNvPr id="1328" name="Google Shape;1328;p19"/>
              <p:cNvSpPr/>
              <p:nvPr/>
            </p:nvSpPr>
            <p:spPr>
              <a:xfrm>
                <a:off x="7430972" y="6169903"/>
                <a:ext cx="178080" cy="129675"/>
              </a:xfrm>
              <a:custGeom>
                <a:avLst/>
                <a:gdLst/>
                <a:ahLst/>
                <a:cxnLst/>
                <a:rect l="l" t="t" r="r" b="b"/>
                <a:pathLst>
                  <a:path w="5088" h="3705" extrusionOk="0">
                    <a:moveTo>
                      <a:pt x="2858" y="1"/>
                    </a:moveTo>
                    <a:cubicBezTo>
                      <a:pt x="2417" y="1"/>
                      <a:pt x="1952" y="111"/>
                      <a:pt x="1525" y="339"/>
                    </a:cubicBezTo>
                    <a:cubicBezTo>
                      <a:pt x="449" y="916"/>
                      <a:pt x="0" y="2031"/>
                      <a:pt x="461" y="2851"/>
                    </a:cubicBezTo>
                    <a:cubicBezTo>
                      <a:pt x="778" y="3397"/>
                      <a:pt x="1435" y="3705"/>
                      <a:pt x="2173" y="3705"/>
                    </a:cubicBezTo>
                    <a:cubicBezTo>
                      <a:pt x="2542" y="3705"/>
                      <a:pt x="2930" y="3628"/>
                      <a:pt x="3306" y="3466"/>
                    </a:cubicBezTo>
                    <a:cubicBezTo>
                      <a:pt x="4485" y="2953"/>
                      <a:pt x="5087" y="1774"/>
                      <a:pt x="4562" y="864"/>
                    </a:cubicBezTo>
                    <a:cubicBezTo>
                      <a:pt x="4243" y="299"/>
                      <a:pt x="3583" y="1"/>
                      <a:pt x="2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19"/>
              <p:cNvSpPr/>
              <p:nvPr/>
            </p:nvSpPr>
            <p:spPr>
              <a:xfrm>
                <a:off x="7430972" y="6160663"/>
                <a:ext cx="178080" cy="147595"/>
              </a:xfrm>
              <a:custGeom>
                <a:avLst/>
                <a:gdLst/>
                <a:ahLst/>
                <a:cxnLst/>
                <a:rect l="l" t="t" r="r" b="b"/>
                <a:pathLst>
                  <a:path w="5088" h="4217" fill="none" extrusionOk="0">
                    <a:moveTo>
                      <a:pt x="4562" y="1128"/>
                    </a:moveTo>
                    <a:cubicBezTo>
                      <a:pt x="5087" y="2038"/>
                      <a:pt x="4485" y="3217"/>
                      <a:pt x="3306" y="3730"/>
                    </a:cubicBezTo>
                    <a:cubicBezTo>
                      <a:pt x="2179" y="4217"/>
                      <a:pt x="936" y="3935"/>
                      <a:pt x="461" y="3115"/>
                    </a:cubicBezTo>
                    <a:cubicBezTo>
                      <a:pt x="0" y="2295"/>
                      <a:pt x="449" y="1180"/>
                      <a:pt x="1525" y="603"/>
                    </a:cubicBezTo>
                    <a:cubicBezTo>
                      <a:pt x="2653" y="1"/>
                      <a:pt x="4050" y="219"/>
                      <a:pt x="4562" y="1128"/>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19"/>
              <p:cNvSpPr/>
              <p:nvPr/>
            </p:nvSpPr>
            <p:spPr>
              <a:xfrm>
                <a:off x="7442172" y="6256667"/>
                <a:ext cx="78960" cy="403235"/>
              </a:xfrm>
              <a:custGeom>
                <a:avLst/>
                <a:gdLst/>
                <a:ahLst/>
                <a:cxnLst/>
                <a:rect l="l" t="t" r="r" b="b"/>
                <a:pathLst>
                  <a:path w="2256" h="11521" fill="none" extrusionOk="0">
                    <a:moveTo>
                      <a:pt x="1" y="0"/>
                    </a:moveTo>
                    <a:lnTo>
                      <a:pt x="2256" y="1152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1" name="Google Shape;1331;p19"/>
            <p:cNvGrpSpPr/>
            <p:nvPr/>
          </p:nvGrpSpPr>
          <p:grpSpPr>
            <a:xfrm>
              <a:off x="6614678" y="6088459"/>
              <a:ext cx="414922" cy="480370"/>
              <a:chOff x="6614678" y="6088459"/>
              <a:chExt cx="414922" cy="480370"/>
            </a:xfrm>
          </p:grpSpPr>
          <p:sp>
            <p:nvSpPr>
              <p:cNvPr id="1332" name="Google Shape;1332;p19"/>
              <p:cNvSpPr/>
              <p:nvPr/>
            </p:nvSpPr>
            <p:spPr>
              <a:xfrm>
                <a:off x="6614678" y="6421025"/>
                <a:ext cx="187075" cy="139125"/>
              </a:xfrm>
              <a:custGeom>
                <a:avLst/>
                <a:gdLst/>
                <a:ahLst/>
                <a:cxnLst/>
                <a:rect l="l" t="t" r="r" b="b"/>
                <a:pathLst>
                  <a:path w="5345" h="3975" extrusionOk="0">
                    <a:moveTo>
                      <a:pt x="3112" y="1"/>
                    </a:moveTo>
                    <a:cubicBezTo>
                      <a:pt x="2758" y="1"/>
                      <a:pt x="2384" y="65"/>
                      <a:pt x="2013" y="199"/>
                    </a:cubicBezTo>
                    <a:cubicBezTo>
                      <a:pt x="744" y="673"/>
                      <a:pt x="1" y="1801"/>
                      <a:pt x="270" y="2762"/>
                    </a:cubicBezTo>
                    <a:cubicBezTo>
                      <a:pt x="488" y="3507"/>
                      <a:pt x="1268" y="3974"/>
                      <a:pt x="2211" y="3974"/>
                    </a:cubicBezTo>
                    <a:cubicBezTo>
                      <a:pt x="2485" y="3974"/>
                      <a:pt x="2772" y="3935"/>
                      <a:pt x="3063" y="3851"/>
                    </a:cubicBezTo>
                    <a:cubicBezTo>
                      <a:pt x="4422" y="3467"/>
                      <a:pt x="5344" y="2275"/>
                      <a:pt x="5050" y="1211"/>
                    </a:cubicBezTo>
                    <a:cubicBezTo>
                      <a:pt x="4827" y="441"/>
                      <a:pt x="4040" y="1"/>
                      <a:pt x="3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19"/>
              <p:cNvSpPr/>
              <p:nvPr/>
            </p:nvSpPr>
            <p:spPr>
              <a:xfrm>
                <a:off x="6614678" y="6410945"/>
                <a:ext cx="187075" cy="157885"/>
              </a:xfrm>
              <a:custGeom>
                <a:avLst/>
                <a:gdLst/>
                <a:ahLst/>
                <a:cxnLst/>
                <a:rect l="l" t="t" r="r" b="b"/>
                <a:pathLst>
                  <a:path w="5345" h="4511" fill="none" extrusionOk="0">
                    <a:moveTo>
                      <a:pt x="5050" y="1499"/>
                    </a:moveTo>
                    <a:cubicBezTo>
                      <a:pt x="5344" y="2563"/>
                      <a:pt x="4422" y="3755"/>
                      <a:pt x="3063" y="4139"/>
                    </a:cubicBezTo>
                    <a:cubicBezTo>
                      <a:pt x="1769" y="4511"/>
                      <a:pt x="552" y="4011"/>
                      <a:pt x="270" y="3050"/>
                    </a:cubicBezTo>
                    <a:cubicBezTo>
                      <a:pt x="1" y="2089"/>
                      <a:pt x="744" y="961"/>
                      <a:pt x="2013" y="487"/>
                    </a:cubicBezTo>
                    <a:cubicBezTo>
                      <a:pt x="3358" y="0"/>
                      <a:pt x="4742" y="436"/>
                      <a:pt x="5050" y="1499"/>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19"/>
              <p:cNvSpPr/>
              <p:nvPr/>
            </p:nvSpPr>
            <p:spPr>
              <a:xfrm>
                <a:off x="6792756" y="6088459"/>
                <a:ext cx="236845" cy="403690"/>
              </a:xfrm>
              <a:custGeom>
                <a:avLst/>
                <a:gdLst/>
                <a:ahLst/>
                <a:cxnLst/>
                <a:rect l="l" t="t" r="r" b="b"/>
                <a:pathLst>
                  <a:path w="6767" h="11534" fill="none" extrusionOk="0">
                    <a:moveTo>
                      <a:pt x="0" y="11534"/>
                    </a:moveTo>
                    <a:lnTo>
                      <a:pt x="2627" y="1"/>
                    </a:lnTo>
                    <a:cubicBezTo>
                      <a:pt x="2627" y="1"/>
                      <a:pt x="6766" y="6549"/>
                      <a:pt x="4267" y="8048"/>
                    </a:cubicBezTo>
                    <a:cubicBezTo>
                      <a:pt x="3204" y="8548"/>
                      <a:pt x="2845" y="6408"/>
                      <a:pt x="2845" y="6408"/>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5" name="Google Shape;1335;p19"/>
            <p:cNvGrpSpPr/>
            <p:nvPr/>
          </p:nvGrpSpPr>
          <p:grpSpPr>
            <a:xfrm>
              <a:off x="5913673" y="5891587"/>
              <a:ext cx="705527" cy="512220"/>
              <a:chOff x="5913673" y="5891587"/>
              <a:chExt cx="705527" cy="512220"/>
            </a:xfrm>
          </p:grpSpPr>
          <p:sp>
            <p:nvSpPr>
              <p:cNvPr id="1336" name="Google Shape;1336;p19"/>
              <p:cNvSpPr/>
              <p:nvPr/>
            </p:nvSpPr>
            <p:spPr>
              <a:xfrm>
                <a:off x="6274728" y="6231222"/>
                <a:ext cx="203665" cy="146195"/>
              </a:xfrm>
              <a:custGeom>
                <a:avLst/>
                <a:gdLst/>
                <a:ahLst/>
                <a:cxnLst/>
                <a:rect l="l" t="t" r="r" b="b"/>
                <a:pathLst>
                  <a:path w="5819" h="4177" extrusionOk="0">
                    <a:moveTo>
                      <a:pt x="3028" y="1"/>
                    </a:moveTo>
                    <a:cubicBezTo>
                      <a:pt x="2761" y="1"/>
                      <a:pt x="2488" y="33"/>
                      <a:pt x="2217" y="99"/>
                    </a:cubicBezTo>
                    <a:cubicBezTo>
                      <a:pt x="833" y="432"/>
                      <a:pt x="0" y="1547"/>
                      <a:pt x="295" y="2611"/>
                    </a:cubicBezTo>
                    <a:cubicBezTo>
                      <a:pt x="542" y="3540"/>
                      <a:pt x="1581" y="4176"/>
                      <a:pt x="2780" y="4176"/>
                    </a:cubicBezTo>
                    <a:cubicBezTo>
                      <a:pt x="2953" y="4176"/>
                      <a:pt x="3129" y="4163"/>
                      <a:pt x="3307" y="4136"/>
                    </a:cubicBezTo>
                    <a:cubicBezTo>
                      <a:pt x="4793" y="3905"/>
                      <a:pt x="5818" y="2752"/>
                      <a:pt x="5498" y="1573"/>
                    </a:cubicBezTo>
                    <a:cubicBezTo>
                      <a:pt x="5247" y="613"/>
                      <a:pt x="4198" y="1"/>
                      <a:pt x="30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19"/>
              <p:cNvSpPr/>
              <p:nvPr/>
            </p:nvSpPr>
            <p:spPr>
              <a:xfrm>
                <a:off x="6274728" y="6222122"/>
                <a:ext cx="203665" cy="161490"/>
              </a:xfrm>
              <a:custGeom>
                <a:avLst/>
                <a:gdLst/>
                <a:ahLst/>
                <a:cxnLst/>
                <a:rect l="l" t="t" r="r" b="b"/>
                <a:pathLst>
                  <a:path w="5819" h="4614" fill="none" extrusionOk="0">
                    <a:moveTo>
                      <a:pt x="5498" y="1833"/>
                    </a:moveTo>
                    <a:cubicBezTo>
                      <a:pt x="5818" y="3012"/>
                      <a:pt x="4793" y="4165"/>
                      <a:pt x="3307" y="4396"/>
                    </a:cubicBezTo>
                    <a:cubicBezTo>
                      <a:pt x="1897" y="4613"/>
                      <a:pt x="577" y="3934"/>
                      <a:pt x="295" y="2871"/>
                    </a:cubicBezTo>
                    <a:cubicBezTo>
                      <a:pt x="0" y="1807"/>
                      <a:pt x="833" y="692"/>
                      <a:pt x="2217" y="359"/>
                    </a:cubicBezTo>
                    <a:cubicBezTo>
                      <a:pt x="3678" y="0"/>
                      <a:pt x="5190"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19"/>
              <p:cNvSpPr/>
              <p:nvPr/>
            </p:nvSpPr>
            <p:spPr>
              <a:xfrm>
                <a:off x="6106100" y="5891587"/>
                <a:ext cx="513100" cy="440895"/>
              </a:xfrm>
              <a:custGeom>
                <a:avLst/>
                <a:gdLst/>
                <a:ahLst/>
                <a:cxnLst/>
                <a:rect l="l" t="t" r="r" b="b"/>
                <a:pathLst>
                  <a:path w="14660" h="12597" fill="none" extrusionOk="0">
                    <a:moveTo>
                      <a:pt x="0" y="12597"/>
                    </a:moveTo>
                    <a:lnTo>
                      <a:pt x="3985" y="1845"/>
                    </a:lnTo>
                    <a:lnTo>
                      <a:pt x="14660" y="0"/>
                    </a:lnTo>
                    <a:lnTo>
                      <a:pt x="10470" y="1167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19"/>
              <p:cNvSpPr/>
              <p:nvPr/>
            </p:nvSpPr>
            <p:spPr>
              <a:xfrm>
                <a:off x="5913673" y="6251172"/>
                <a:ext cx="203210" cy="146090"/>
              </a:xfrm>
              <a:custGeom>
                <a:avLst/>
                <a:gdLst/>
                <a:ahLst/>
                <a:cxnLst/>
                <a:rect l="l" t="t" r="r" b="b"/>
                <a:pathLst>
                  <a:path w="5806" h="4174" extrusionOk="0">
                    <a:moveTo>
                      <a:pt x="3007" y="1"/>
                    </a:moveTo>
                    <a:cubicBezTo>
                      <a:pt x="2747" y="1"/>
                      <a:pt x="2482" y="30"/>
                      <a:pt x="2218" y="93"/>
                    </a:cubicBezTo>
                    <a:cubicBezTo>
                      <a:pt x="834" y="426"/>
                      <a:pt x="1" y="1541"/>
                      <a:pt x="283" y="2605"/>
                    </a:cubicBezTo>
                    <a:cubicBezTo>
                      <a:pt x="539" y="3530"/>
                      <a:pt x="1571" y="4174"/>
                      <a:pt x="2764" y="4174"/>
                    </a:cubicBezTo>
                    <a:cubicBezTo>
                      <a:pt x="2942" y="4174"/>
                      <a:pt x="3124" y="4159"/>
                      <a:pt x="3307" y="4129"/>
                    </a:cubicBezTo>
                    <a:cubicBezTo>
                      <a:pt x="4793" y="3899"/>
                      <a:pt x="5806" y="2746"/>
                      <a:pt x="5498" y="1579"/>
                    </a:cubicBezTo>
                    <a:cubicBezTo>
                      <a:pt x="5236" y="614"/>
                      <a:pt x="4182" y="1"/>
                      <a:pt x="3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19"/>
              <p:cNvSpPr/>
              <p:nvPr/>
            </p:nvSpPr>
            <p:spPr>
              <a:xfrm>
                <a:off x="5913673" y="6242282"/>
                <a:ext cx="203210" cy="161525"/>
              </a:xfrm>
              <a:custGeom>
                <a:avLst/>
                <a:gdLst/>
                <a:ahLst/>
                <a:cxnLst/>
                <a:rect l="l" t="t" r="r" b="b"/>
                <a:pathLst>
                  <a:path w="5806" h="4615" fill="none" extrusionOk="0">
                    <a:moveTo>
                      <a:pt x="5498" y="1833"/>
                    </a:moveTo>
                    <a:cubicBezTo>
                      <a:pt x="5806" y="3000"/>
                      <a:pt x="4793" y="4153"/>
                      <a:pt x="3307" y="4383"/>
                    </a:cubicBezTo>
                    <a:cubicBezTo>
                      <a:pt x="1897" y="4614"/>
                      <a:pt x="577" y="3922"/>
                      <a:pt x="283" y="2859"/>
                    </a:cubicBezTo>
                    <a:cubicBezTo>
                      <a:pt x="1" y="1795"/>
                      <a:pt x="834" y="680"/>
                      <a:pt x="2218" y="347"/>
                    </a:cubicBezTo>
                    <a:cubicBezTo>
                      <a:pt x="3679" y="1"/>
                      <a:pt x="5178"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19"/>
              <p:cNvSpPr/>
              <p:nvPr/>
            </p:nvSpPr>
            <p:spPr>
              <a:xfrm>
                <a:off x="6213269" y="5990251"/>
                <a:ext cx="370510" cy="53410"/>
              </a:xfrm>
              <a:custGeom>
                <a:avLst/>
                <a:gdLst/>
                <a:ahLst/>
                <a:cxnLst/>
                <a:rect l="l" t="t" r="r" b="b"/>
                <a:pathLst>
                  <a:path w="10586" h="1526" fill="none" extrusionOk="0">
                    <a:moveTo>
                      <a:pt x="1" y="1525"/>
                    </a:moveTo>
                    <a:lnTo>
                      <a:pt x="10586"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342" name="Google Shape;1342;p19"/>
          <p:cNvSpPr txBox="1">
            <a:spLocks noGrp="1"/>
          </p:cNvSpPr>
          <p:nvPr>
            <p:ph type="title"/>
          </p:nvPr>
        </p:nvSpPr>
        <p:spPr>
          <a:xfrm>
            <a:off x="4912567" y="2265600"/>
            <a:ext cx="6321600" cy="1339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43" name="Google Shape;1343;p19"/>
          <p:cNvSpPr txBox="1">
            <a:spLocks noGrp="1"/>
          </p:cNvSpPr>
          <p:nvPr>
            <p:ph type="subTitle" idx="1"/>
          </p:nvPr>
        </p:nvSpPr>
        <p:spPr>
          <a:xfrm>
            <a:off x="4912567" y="3605200"/>
            <a:ext cx="5398800" cy="98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984478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0AA88B-0EC9-41B8-8B33-F520955269A5}"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B3C06-A1E1-4D7D-ADA2-5E28BF8DB116}" type="slidenum">
              <a:rPr lang="en-US" smtClean="0"/>
              <a:t>‹#›</a:t>
            </a:fld>
            <a:endParaRPr lang="en-US"/>
          </a:p>
        </p:txBody>
      </p:sp>
    </p:spTree>
    <p:extLst>
      <p:ext uri="{BB962C8B-B14F-4D97-AF65-F5344CB8AC3E}">
        <p14:creationId xmlns:p14="http://schemas.microsoft.com/office/powerpoint/2010/main" val="409570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0AA88B-0EC9-41B8-8B33-F520955269A5}"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B3C06-A1E1-4D7D-ADA2-5E28BF8DB116}" type="slidenum">
              <a:rPr lang="en-US" smtClean="0"/>
              <a:t>‹#›</a:t>
            </a:fld>
            <a:endParaRPr lang="en-US"/>
          </a:p>
        </p:txBody>
      </p:sp>
    </p:spTree>
    <p:extLst>
      <p:ext uri="{BB962C8B-B14F-4D97-AF65-F5344CB8AC3E}">
        <p14:creationId xmlns:p14="http://schemas.microsoft.com/office/powerpoint/2010/main" val="90690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0AA88B-0EC9-41B8-8B33-F520955269A5}"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BB3C06-A1E1-4D7D-ADA2-5E28BF8DB116}" type="slidenum">
              <a:rPr lang="en-US" smtClean="0"/>
              <a:t>‹#›</a:t>
            </a:fld>
            <a:endParaRPr lang="en-US"/>
          </a:p>
        </p:txBody>
      </p:sp>
    </p:spTree>
    <p:extLst>
      <p:ext uri="{BB962C8B-B14F-4D97-AF65-F5344CB8AC3E}">
        <p14:creationId xmlns:p14="http://schemas.microsoft.com/office/powerpoint/2010/main" val="191288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0AA88B-0EC9-41B8-8B33-F520955269A5}"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BB3C06-A1E1-4D7D-ADA2-5E28BF8DB116}" type="slidenum">
              <a:rPr lang="en-US" smtClean="0"/>
              <a:t>‹#›</a:t>
            </a:fld>
            <a:endParaRPr lang="en-US"/>
          </a:p>
        </p:txBody>
      </p:sp>
    </p:spTree>
    <p:extLst>
      <p:ext uri="{BB962C8B-B14F-4D97-AF65-F5344CB8AC3E}">
        <p14:creationId xmlns:p14="http://schemas.microsoft.com/office/powerpoint/2010/main" val="4106045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0AA88B-0EC9-41B8-8B33-F520955269A5}"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BB3C06-A1E1-4D7D-ADA2-5E28BF8DB116}" type="slidenum">
              <a:rPr lang="en-US" smtClean="0"/>
              <a:t>‹#›</a:t>
            </a:fld>
            <a:endParaRPr lang="en-US"/>
          </a:p>
        </p:txBody>
      </p:sp>
    </p:spTree>
    <p:extLst>
      <p:ext uri="{BB962C8B-B14F-4D97-AF65-F5344CB8AC3E}">
        <p14:creationId xmlns:p14="http://schemas.microsoft.com/office/powerpoint/2010/main" val="2201588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0AA88B-0EC9-41B8-8B33-F520955269A5}"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B3C06-A1E1-4D7D-ADA2-5E28BF8DB116}" type="slidenum">
              <a:rPr lang="en-US" smtClean="0"/>
              <a:t>‹#›</a:t>
            </a:fld>
            <a:endParaRPr lang="en-US"/>
          </a:p>
        </p:txBody>
      </p:sp>
    </p:spTree>
    <p:extLst>
      <p:ext uri="{BB962C8B-B14F-4D97-AF65-F5344CB8AC3E}">
        <p14:creationId xmlns:p14="http://schemas.microsoft.com/office/powerpoint/2010/main" val="268519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0AA88B-0EC9-41B8-8B33-F520955269A5}"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B3C06-A1E1-4D7D-ADA2-5E28BF8DB116}" type="slidenum">
              <a:rPr lang="en-US" smtClean="0"/>
              <a:t>‹#›</a:t>
            </a:fld>
            <a:endParaRPr lang="en-US"/>
          </a:p>
        </p:txBody>
      </p:sp>
    </p:spTree>
    <p:extLst>
      <p:ext uri="{BB962C8B-B14F-4D97-AF65-F5344CB8AC3E}">
        <p14:creationId xmlns:p14="http://schemas.microsoft.com/office/powerpoint/2010/main" val="2399003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AA88B-0EC9-41B8-8B33-F520955269A5}" type="datetimeFigureOut">
              <a:rPr lang="en-US" smtClean="0"/>
              <a:t>5/13/2025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B3C06-A1E1-4D7D-ADA2-5E28BF8DB116}" type="slidenum">
              <a:rPr lang="en-US" smtClean="0"/>
              <a:t>‹#›</a:t>
            </a:fld>
            <a:endParaRPr lang="en-US"/>
          </a:p>
        </p:txBody>
      </p:sp>
    </p:spTree>
    <p:extLst>
      <p:ext uri="{BB962C8B-B14F-4D97-AF65-F5344CB8AC3E}">
        <p14:creationId xmlns:p14="http://schemas.microsoft.com/office/powerpoint/2010/main" val="2374296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59029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5"/>
        <p:cNvGrpSpPr/>
        <p:nvPr/>
      </p:nvGrpSpPr>
      <p:grpSpPr>
        <a:xfrm>
          <a:off x="0" y="0"/>
          <a:ext cx="0" cy="0"/>
          <a:chOff x="0" y="0"/>
          <a:chExt cx="0" cy="0"/>
        </a:xfrm>
      </p:grpSpPr>
      <p:sp>
        <p:nvSpPr>
          <p:cNvPr id="98" name="TextBox 97"/>
          <p:cNvSpPr txBox="1"/>
          <p:nvPr/>
        </p:nvSpPr>
        <p:spPr>
          <a:xfrm>
            <a:off x="1891163" y="437132"/>
            <a:ext cx="6578139" cy="625877"/>
          </a:xfrm>
          <a:prstGeom prst="rect">
            <a:avLst/>
          </a:prstGeom>
          <a:noFill/>
        </p:spPr>
        <p:txBody>
          <a:bodyPr wrap="square" rtlCol="0">
            <a:spAutoFit/>
          </a:bodyPr>
          <a:lstStyle/>
          <a:p>
            <a:pPr algn="just"/>
            <a:r>
              <a:rPr lang="en-US" sz="3467" b="1">
                <a:solidFill>
                  <a:schemeClr val="accent4">
                    <a:lumMod val="50000"/>
                  </a:schemeClr>
                </a:solidFill>
                <a:latin typeface="UTM Aptima" panose="02040603050506020204" pitchFamily="18" charset="0"/>
                <a:ea typeface="Fredoka One"/>
                <a:cs typeface="Fredoka One"/>
                <a:sym typeface="Fredoka One"/>
              </a:rPr>
              <a:t>I. BIÊN ĐỘ VÀ ĐỘ TO CỦA ÂM </a:t>
            </a:r>
          </a:p>
        </p:txBody>
      </p:sp>
      <p:sp>
        <p:nvSpPr>
          <p:cNvPr id="99" name="TextBox 98"/>
          <p:cNvSpPr txBox="1"/>
          <p:nvPr/>
        </p:nvSpPr>
        <p:spPr>
          <a:xfrm>
            <a:off x="1532575" y="1202561"/>
            <a:ext cx="2384347" cy="461665"/>
          </a:xfrm>
          <a:prstGeom prst="rect">
            <a:avLst/>
          </a:prstGeom>
          <a:noFill/>
        </p:spPr>
        <p:txBody>
          <a:bodyPr wrap="square" rtlCol="0">
            <a:spAutoFit/>
          </a:bodyPr>
          <a:lstStyle/>
          <a:p>
            <a:pPr algn="just"/>
            <a:r>
              <a:rPr lang="en-US" sz="2400" b="1" i="1">
                <a:solidFill>
                  <a:schemeClr val="accent3"/>
                </a:solidFill>
                <a:latin typeface="Times New Roman" panose="02020603050405020304" pitchFamily="18" charset="0"/>
                <a:ea typeface="Fredoka One"/>
                <a:cs typeface="Times New Roman" panose="02020603050405020304" pitchFamily="18" charset="0"/>
                <a:sym typeface="Fredoka One"/>
              </a:rPr>
              <a:t>2. Độ to của âm</a:t>
            </a:r>
          </a:p>
        </p:txBody>
      </p:sp>
      <p:sp>
        <p:nvSpPr>
          <p:cNvPr id="100" name="TextBox 99"/>
          <p:cNvSpPr txBox="1"/>
          <p:nvPr/>
        </p:nvSpPr>
        <p:spPr>
          <a:xfrm>
            <a:off x="557215" y="1748955"/>
            <a:ext cx="11077568" cy="1754326"/>
          </a:xfrm>
          <a:prstGeom prst="rect">
            <a:avLst/>
          </a:prstGeom>
          <a:noFill/>
        </p:spPr>
        <p:txBody>
          <a:bodyPr wrap="square" rtlCol="0">
            <a:spAutoFit/>
          </a:bodyPr>
          <a:lstStyle/>
          <a:p>
            <a:pPr marL="380990" indent="-380990" algn="just">
              <a:lnSpc>
                <a:spcPct val="150000"/>
              </a:lnSpc>
              <a:buClr>
                <a:schemeClr val="tx1"/>
              </a:buClr>
              <a:buFont typeface="Wingdings" panose="05000000000000000000" pitchFamily="2" charset="2"/>
              <a:buChar char="ü"/>
            </a:pPr>
            <a:r>
              <a:rPr lang="en-US" sz="2400">
                <a:latin typeface="Times New Roman" panose="02020603050405020304" pitchFamily="18" charset="0"/>
                <a:ea typeface="Fredoka One"/>
                <a:cs typeface="Times New Roman" panose="02020603050405020304" pitchFamily="18" charset="0"/>
                <a:sym typeface="Fredoka One"/>
              </a:rPr>
              <a:t>Khi sóng âm truyền đến tai ta với biên độ lớn, ta nghe được âm to hơn. </a:t>
            </a:r>
          </a:p>
          <a:p>
            <a:pPr marL="380990" indent="-380990" algn="just">
              <a:lnSpc>
                <a:spcPct val="150000"/>
              </a:lnSpc>
              <a:buClr>
                <a:schemeClr val="tx1"/>
              </a:buClr>
              <a:buFont typeface="Wingdings" panose="05000000000000000000" pitchFamily="2" charset="2"/>
              <a:buChar char="ü"/>
            </a:pPr>
            <a:r>
              <a:rPr lang="en-US" sz="2400">
                <a:latin typeface="Times New Roman" panose="02020603050405020304" pitchFamily="18" charset="0"/>
                <a:ea typeface="Fredoka One"/>
                <a:cs typeface="Times New Roman" panose="02020603050405020304" pitchFamily="18" charset="0"/>
                <a:sym typeface="Fredoka One"/>
              </a:rPr>
              <a:t>Khi sóng âm truyền đến tai ta với biên độ nhỏ, ta nghe được âm nhỏ hơn. </a:t>
            </a:r>
          </a:p>
          <a:p>
            <a:pPr marL="380990" indent="-380990" algn="just">
              <a:lnSpc>
                <a:spcPct val="150000"/>
              </a:lnSpc>
              <a:buClr>
                <a:schemeClr val="tx1"/>
              </a:buClr>
              <a:buFont typeface="Wingdings" panose="05000000000000000000" pitchFamily="2" charset="2"/>
              <a:buChar char="ü"/>
            </a:pPr>
            <a:r>
              <a:rPr lang="en-US" sz="2400" b="1" i="1">
                <a:latin typeface="Times New Roman" panose="02020603050405020304" pitchFamily="18" charset="0"/>
                <a:ea typeface="Fredoka One"/>
                <a:cs typeface="Times New Roman" panose="02020603050405020304" pitchFamily="18" charset="0"/>
                <a:sym typeface="Fredoka One"/>
              </a:rPr>
              <a:t>Độ to </a:t>
            </a:r>
            <a:r>
              <a:rPr lang="en-US" sz="2400">
                <a:latin typeface="Times New Roman" panose="02020603050405020304" pitchFamily="18" charset="0"/>
                <a:ea typeface="Fredoka One"/>
                <a:cs typeface="Times New Roman" panose="02020603050405020304" pitchFamily="18" charset="0"/>
                <a:sym typeface="Fredoka One"/>
              </a:rPr>
              <a:t>của âm liên quan đến </a:t>
            </a:r>
            <a:r>
              <a:rPr lang="en-US" sz="2400" b="1" i="1">
                <a:latin typeface="Times New Roman" panose="02020603050405020304" pitchFamily="18" charset="0"/>
                <a:ea typeface="Fredoka One"/>
                <a:cs typeface="Times New Roman" panose="02020603050405020304" pitchFamily="18" charset="0"/>
                <a:sym typeface="Fredoka One"/>
              </a:rPr>
              <a:t>biên độ </a:t>
            </a:r>
            <a:r>
              <a:rPr lang="en-US" sz="2400">
                <a:latin typeface="Times New Roman" panose="02020603050405020304" pitchFamily="18" charset="0"/>
                <a:ea typeface="Fredoka One"/>
                <a:cs typeface="Times New Roman" panose="02020603050405020304" pitchFamily="18" charset="0"/>
                <a:sym typeface="Fredoka One"/>
              </a:rPr>
              <a:t>sóng âm truyền đến tai ta.</a:t>
            </a:r>
          </a:p>
        </p:txBody>
      </p:sp>
      <p:pic>
        <p:nvPicPr>
          <p:cNvPr id="2050" name="Picture 2" descr="https://hoc24.vn/source/V%E1%BA%ADt%20l%C3%AD%209/L%E1%BB%9Bp7-C2/%C3%A2m%20thoa.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93658" y="3874118"/>
            <a:ext cx="6004681" cy="2435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8388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wipe(up)">
                                      <p:cBhvr>
                                        <p:cTn id="12" dur="500"/>
                                        <p:tgtEl>
                                          <p:spTgt spid="100"/>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7"/>
        <p:cNvGrpSpPr/>
        <p:nvPr/>
      </p:nvGrpSpPr>
      <p:grpSpPr>
        <a:xfrm>
          <a:off x="0" y="0"/>
          <a:ext cx="0" cy="0"/>
          <a:chOff x="0" y="0"/>
          <a:chExt cx="0" cy="0"/>
        </a:xfrm>
      </p:grpSpPr>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l="67381" b="11860"/>
          <a:stretch/>
        </p:blipFill>
        <p:spPr>
          <a:xfrm>
            <a:off x="8327651" y="2554515"/>
            <a:ext cx="3307132" cy="4058640"/>
          </a:xfrm>
          <a:prstGeom prst="rect">
            <a:avLst/>
          </a:prstGeom>
        </p:spPr>
      </p:pic>
      <p:sp>
        <p:nvSpPr>
          <p:cNvPr id="8" name="TextBox 7"/>
          <p:cNvSpPr txBox="1"/>
          <p:nvPr/>
        </p:nvSpPr>
        <p:spPr>
          <a:xfrm>
            <a:off x="557215" y="336234"/>
            <a:ext cx="6578139" cy="625877"/>
          </a:xfrm>
          <a:prstGeom prst="rect">
            <a:avLst/>
          </a:prstGeom>
          <a:noFill/>
        </p:spPr>
        <p:txBody>
          <a:bodyPr wrap="square" rtlCol="0">
            <a:spAutoFit/>
          </a:bodyPr>
          <a:lstStyle/>
          <a:p>
            <a:pPr algn="just"/>
            <a:r>
              <a:rPr lang="en-US" sz="3467" b="1">
                <a:solidFill>
                  <a:schemeClr val="accent4">
                    <a:lumMod val="50000"/>
                  </a:schemeClr>
                </a:solidFill>
                <a:latin typeface="UTM Aptima" panose="02040603050506020204" pitchFamily="18" charset="0"/>
                <a:ea typeface="Fredoka One"/>
                <a:cs typeface="Fredoka One"/>
                <a:sym typeface="Fredoka One"/>
              </a:rPr>
              <a:t>I. BIÊN ĐỘ VÀ ĐỘ TO CỦA ÂM </a:t>
            </a:r>
          </a:p>
        </p:txBody>
      </p:sp>
      <p:sp>
        <p:nvSpPr>
          <p:cNvPr id="9" name="TextBox 8"/>
          <p:cNvSpPr txBox="1"/>
          <p:nvPr/>
        </p:nvSpPr>
        <p:spPr>
          <a:xfrm>
            <a:off x="557215" y="992825"/>
            <a:ext cx="2384347" cy="461665"/>
          </a:xfrm>
          <a:prstGeom prst="rect">
            <a:avLst/>
          </a:prstGeom>
          <a:noFill/>
        </p:spPr>
        <p:txBody>
          <a:bodyPr wrap="square" rtlCol="0">
            <a:spAutoFit/>
          </a:bodyPr>
          <a:lstStyle/>
          <a:p>
            <a:pPr algn="just"/>
            <a:r>
              <a:rPr lang="en-US" sz="2400" b="1" i="1">
                <a:solidFill>
                  <a:schemeClr val="accent3"/>
                </a:solidFill>
                <a:latin typeface="Times New Roman" panose="02020603050405020304" pitchFamily="18" charset="0"/>
                <a:ea typeface="Fredoka One"/>
                <a:cs typeface="Times New Roman" panose="02020603050405020304" pitchFamily="18" charset="0"/>
                <a:sym typeface="Fredoka One"/>
              </a:rPr>
              <a:t>2. Độ to của âm</a:t>
            </a:r>
          </a:p>
        </p:txBody>
      </p:sp>
      <p:sp>
        <p:nvSpPr>
          <p:cNvPr id="10" name="TextBox 9"/>
          <p:cNvSpPr txBox="1"/>
          <p:nvPr/>
        </p:nvSpPr>
        <p:spPr>
          <a:xfrm>
            <a:off x="557215" y="1429646"/>
            <a:ext cx="11077568" cy="1754326"/>
          </a:xfrm>
          <a:prstGeom prst="rect">
            <a:avLst/>
          </a:prstGeom>
          <a:noFill/>
        </p:spPr>
        <p:txBody>
          <a:bodyPr wrap="square" rtlCol="0">
            <a:spAutoFit/>
          </a:bodyPr>
          <a:lstStyle/>
          <a:p>
            <a:pPr algn="just">
              <a:lnSpc>
                <a:spcPct val="150000"/>
              </a:lnSpc>
              <a:buClr>
                <a:schemeClr val="tx1"/>
              </a:buClr>
            </a:pPr>
            <a:r>
              <a:rPr lang="en-US" sz="2400" b="1">
                <a:solidFill>
                  <a:schemeClr val="bg1">
                    <a:lumMod val="10000"/>
                  </a:schemeClr>
                </a:solidFill>
                <a:latin typeface="Times New Roman" panose="02020603050405020304" pitchFamily="18" charset="0"/>
                <a:ea typeface="Fredoka One"/>
                <a:cs typeface="Times New Roman" panose="02020603050405020304" pitchFamily="18" charset="0"/>
                <a:sym typeface="Fredoka One"/>
              </a:rPr>
              <a:t>* Thí nghiệm:</a:t>
            </a:r>
            <a:r>
              <a:rPr lang="en-US" sz="2400">
                <a:solidFill>
                  <a:schemeClr val="bg1">
                    <a:lumMod val="10000"/>
                  </a:schemeClr>
                </a:solidFill>
                <a:latin typeface="Times New Roman" panose="02020603050405020304" pitchFamily="18" charset="0"/>
                <a:ea typeface="Fredoka One"/>
                <a:cs typeface="Times New Roman" panose="02020603050405020304" pitchFamily="18" charset="0"/>
                <a:sym typeface="Fredoka One"/>
              </a:rPr>
              <a:t> Treo </a:t>
            </a:r>
            <a:r>
              <a:rPr lang="vi-VN" sz="2400">
                <a:solidFill>
                  <a:schemeClr val="bg1">
                    <a:lumMod val="10000"/>
                  </a:schemeClr>
                </a:solidFill>
                <a:latin typeface="Times New Roman" panose="02020603050405020304" pitchFamily="18" charset="0"/>
                <a:ea typeface="Fredoka One"/>
                <a:cs typeface="Times New Roman" panose="02020603050405020304" pitchFamily="18" charset="0"/>
                <a:sym typeface="Fredoka One"/>
              </a:rPr>
              <a:t>một quả </a:t>
            </a:r>
            <a:r>
              <a:rPr lang="en-US" sz="2400">
                <a:solidFill>
                  <a:schemeClr val="bg1">
                    <a:lumMod val="10000"/>
                  </a:schemeClr>
                </a:solidFill>
                <a:latin typeface="Times New Roman" panose="02020603050405020304" pitchFamily="18" charset="0"/>
                <a:ea typeface="Fredoka One"/>
                <a:cs typeface="Times New Roman" panose="02020603050405020304" pitchFamily="18" charset="0"/>
                <a:sym typeface="Fredoka One"/>
              </a:rPr>
              <a:t>bóng nhẹ</a:t>
            </a:r>
            <a:r>
              <a:rPr lang="vi-VN" sz="2400">
                <a:solidFill>
                  <a:schemeClr val="bg1">
                    <a:lumMod val="10000"/>
                  </a:schemeClr>
                </a:solidFill>
                <a:latin typeface="Times New Roman" panose="02020603050405020304" pitchFamily="18" charset="0"/>
                <a:ea typeface="Fredoka One"/>
                <a:cs typeface="Times New Roman" panose="02020603050405020304" pitchFamily="18" charset="0"/>
                <a:sym typeface="Fredoka One"/>
              </a:rPr>
              <a:t> </a:t>
            </a:r>
            <a:r>
              <a:rPr lang="en-US" sz="2400">
                <a:solidFill>
                  <a:schemeClr val="bg1">
                    <a:lumMod val="10000"/>
                  </a:schemeClr>
                </a:solidFill>
                <a:latin typeface="Times New Roman" panose="02020603050405020304" pitchFamily="18" charset="0"/>
                <a:ea typeface="Fredoka One"/>
                <a:cs typeface="Times New Roman" panose="02020603050405020304" pitchFamily="18" charset="0"/>
                <a:sym typeface="Fredoka One"/>
              </a:rPr>
              <a:t>sao cho khi dây treo thẳng đứng thì quả bóng ở sát giữa mặt trống</a:t>
            </a:r>
            <a:r>
              <a:rPr lang="vi-VN" sz="2400">
                <a:solidFill>
                  <a:schemeClr val="bg1">
                    <a:lumMod val="10000"/>
                  </a:schemeClr>
                </a:solidFill>
                <a:latin typeface="Times New Roman" panose="02020603050405020304" pitchFamily="18" charset="0"/>
                <a:ea typeface="Fredoka One"/>
                <a:cs typeface="Times New Roman" panose="02020603050405020304" pitchFamily="18" charset="0"/>
                <a:sym typeface="Fredoka One"/>
              </a:rPr>
              <a:t>. </a:t>
            </a:r>
            <a:r>
              <a:rPr lang="en-US" sz="2400">
                <a:solidFill>
                  <a:schemeClr val="bg1">
                    <a:lumMod val="10000"/>
                  </a:schemeClr>
                </a:solidFill>
                <a:latin typeface="Times New Roman" panose="02020603050405020304" pitchFamily="18" charset="0"/>
                <a:ea typeface="Fredoka One"/>
                <a:cs typeface="Times New Roman" panose="02020603050405020304" pitchFamily="18" charset="0"/>
                <a:sym typeface="Fredoka One"/>
              </a:rPr>
              <a:t>Gõ</a:t>
            </a:r>
            <a:r>
              <a:rPr lang="vi-VN" sz="2400">
                <a:solidFill>
                  <a:schemeClr val="bg1">
                    <a:lumMod val="10000"/>
                  </a:schemeClr>
                </a:solidFill>
                <a:latin typeface="Times New Roman" panose="02020603050405020304" pitchFamily="18" charset="0"/>
                <a:ea typeface="Fredoka One"/>
                <a:cs typeface="Times New Roman" panose="02020603050405020304" pitchFamily="18" charset="0"/>
                <a:sym typeface="Fredoka One"/>
              </a:rPr>
              <a:t> </a:t>
            </a:r>
            <a:r>
              <a:rPr lang="en-US" sz="2400">
                <a:solidFill>
                  <a:schemeClr val="bg1">
                    <a:lumMod val="10000"/>
                  </a:schemeClr>
                </a:solidFill>
                <a:latin typeface="Times New Roman" panose="02020603050405020304" pitchFamily="18" charset="0"/>
                <a:ea typeface="Fredoka One"/>
                <a:cs typeface="Times New Roman" panose="02020603050405020304" pitchFamily="18" charset="0"/>
                <a:sym typeface="Fredoka One"/>
              </a:rPr>
              <a:t>vào mặt trống, quan sát dao động của quả bóng đồng thời lắng tai nghe tiếng trống</a:t>
            </a:r>
            <a:r>
              <a:rPr lang="vi-VN" sz="2400">
                <a:solidFill>
                  <a:schemeClr val="bg1">
                    <a:lumMod val="10000"/>
                  </a:schemeClr>
                </a:solidFill>
                <a:latin typeface="Times New Roman" panose="02020603050405020304" pitchFamily="18" charset="0"/>
                <a:ea typeface="Fredoka One"/>
                <a:cs typeface="Times New Roman" panose="02020603050405020304" pitchFamily="18" charset="0"/>
                <a:sym typeface="Fredoka One"/>
              </a:rPr>
              <a:t>.</a:t>
            </a:r>
            <a:endParaRPr lang="en-US" sz="2400" b="1">
              <a:solidFill>
                <a:schemeClr val="bg1">
                  <a:lumMod val="10000"/>
                </a:schemeClr>
              </a:solidFill>
              <a:latin typeface="Times New Roman" panose="02020603050405020304" pitchFamily="18" charset="0"/>
              <a:ea typeface="Fredoka One"/>
              <a:cs typeface="Times New Roman" panose="02020603050405020304" pitchFamily="18" charset="0"/>
              <a:sym typeface="Fredoka One"/>
            </a:endParaRPr>
          </a:p>
        </p:txBody>
      </p:sp>
    </p:spTree>
    <p:extLst>
      <p:ext uri="{BB962C8B-B14F-4D97-AF65-F5344CB8AC3E}">
        <p14:creationId xmlns:p14="http://schemas.microsoft.com/office/powerpoint/2010/main" val="6675682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9"/>
        <p:cNvGrpSpPr/>
        <p:nvPr/>
      </p:nvGrpSpPr>
      <p:grpSpPr>
        <a:xfrm>
          <a:off x="0" y="0"/>
          <a:ext cx="0" cy="0"/>
          <a:chOff x="0" y="0"/>
          <a:chExt cx="0" cy="0"/>
        </a:xfrm>
      </p:grpSpPr>
      <p:sp>
        <p:nvSpPr>
          <p:cNvPr id="2" name="Title 1"/>
          <p:cNvSpPr>
            <a:spLocks noGrp="1"/>
          </p:cNvSpPr>
          <p:nvPr>
            <p:ph type="title"/>
          </p:nvPr>
        </p:nvSpPr>
        <p:spPr>
          <a:xfrm>
            <a:off x="1833933" y="812112"/>
            <a:ext cx="8524000" cy="2619200"/>
          </a:xfrm>
        </p:spPr>
        <p:txBody>
          <a:bodyPr/>
          <a:lstStyle/>
          <a:p>
            <a:r>
              <a:rPr lang="en-US" sz="4800" b="1">
                <a:latin typeface="UTM Aptima" panose="02040603050506020204" pitchFamily="18" charset="0"/>
              </a:rPr>
              <a:t>KHOA HỌC TỰ NHIÊN 7</a:t>
            </a:r>
          </a:p>
        </p:txBody>
      </p:sp>
      <p:sp>
        <p:nvSpPr>
          <p:cNvPr id="3" name="TextBox 2"/>
          <p:cNvSpPr txBox="1"/>
          <p:nvPr/>
        </p:nvSpPr>
        <p:spPr>
          <a:xfrm>
            <a:off x="4628437" y="3012247"/>
            <a:ext cx="2876108" cy="584775"/>
          </a:xfrm>
          <a:prstGeom prst="rect">
            <a:avLst/>
          </a:prstGeom>
          <a:noFill/>
        </p:spPr>
        <p:txBody>
          <a:bodyPr wrap="none" rtlCol="0">
            <a:spAutoFit/>
          </a:bodyPr>
          <a:lstStyle/>
          <a:p>
            <a:r>
              <a:rPr lang="en-US" sz="3200" i="1">
                <a:solidFill>
                  <a:schemeClr val="bg2">
                    <a:lumMod val="25000"/>
                  </a:schemeClr>
                </a:solidFill>
                <a:latin typeface="Times New Roman" panose="02020603050405020304" pitchFamily="18" charset="0"/>
                <a:cs typeface="Times New Roman" panose="02020603050405020304" pitchFamily="18" charset="0"/>
              </a:rPr>
              <a:t>Sách Cánh Diều</a:t>
            </a:r>
          </a:p>
        </p:txBody>
      </p:sp>
    </p:spTree>
    <p:extLst>
      <p:ext uri="{BB962C8B-B14F-4D97-AF65-F5344CB8AC3E}">
        <p14:creationId xmlns:p14="http://schemas.microsoft.com/office/powerpoint/2010/main" val="1080483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3"/>
        <p:cNvGrpSpPr/>
        <p:nvPr/>
      </p:nvGrpSpPr>
      <p:grpSpPr>
        <a:xfrm>
          <a:off x="0" y="0"/>
          <a:ext cx="0" cy="0"/>
          <a:chOff x="0" y="0"/>
          <a:chExt cx="0" cy="0"/>
        </a:xfrm>
      </p:grpSpPr>
      <p:sp>
        <p:nvSpPr>
          <p:cNvPr id="5" name="TextBox 4"/>
          <p:cNvSpPr txBox="1"/>
          <p:nvPr/>
        </p:nvSpPr>
        <p:spPr>
          <a:xfrm>
            <a:off x="4585190" y="442626"/>
            <a:ext cx="2992932" cy="666786"/>
          </a:xfrm>
          <a:prstGeom prst="rect">
            <a:avLst/>
          </a:prstGeom>
          <a:noFill/>
        </p:spPr>
        <p:txBody>
          <a:bodyPr wrap="square" rtlCol="0">
            <a:spAutoFit/>
          </a:bodyPr>
          <a:lstStyle/>
          <a:p>
            <a:pPr algn="ctr"/>
            <a:r>
              <a:rPr lang="en-US" sz="3733" b="1">
                <a:solidFill>
                  <a:schemeClr val="accent4">
                    <a:lumMod val="50000"/>
                  </a:schemeClr>
                </a:solidFill>
                <a:latin typeface="UTM Aptima" panose="02040603050506020204" pitchFamily="18" charset="0"/>
                <a:ea typeface="Fredoka One"/>
                <a:cs typeface="Fredoka One"/>
                <a:sym typeface="Fredoka One"/>
              </a:rPr>
              <a:t>KHỞI ĐỘNG</a:t>
            </a:r>
          </a:p>
        </p:txBody>
      </p:sp>
      <p:sp>
        <p:nvSpPr>
          <p:cNvPr id="9" name="TextBox 8"/>
          <p:cNvSpPr txBox="1"/>
          <p:nvPr/>
        </p:nvSpPr>
        <p:spPr>
          <a:xfrm>
            <a:off x="2623893" y="1309043"/>
            <a:ext cx="7809760" cy="1200329"/>
          </a:xfrm>
          <a:prstGeom prst="rect">
            <a:avLst/>
          </a:prstGeom>
          <a:noFill/>
        </p:spPr>
        <p:txBody>
          <a:bodyPr wrap="square" rtlCol="0">
            <a:spAutoFit/>
          </a:bodyPr>
          <a:lstStyle/>
          <a:p>
            <a:pPr algn="just">
              <a:lnSpc>
                <a:spcPct val="150000"/>
              </a:lnSpc>
            </a:pPr>
            <a:r>
              <a:rPr lang="en-US" sz="2400">
                <a:solidFill>
                  <a:schemeClr val="bg1">
                    <a:lumMod val="10000"/>
                  </a:schemeClr>
                </a:solidFill>
                <a:latin typeface="Times New Roman" panose="02020603050405020304" pitchFamily="18" charset="0"/>
                <a:ea typeface="Fredoka One"/>
                <a:cs typeface="Times New Roman" panose="02020603050405020304" pitchFamily="18" charset="0"/>
                <a:sym typeface="Fredoka One"/>
              </a:rPr>
              <a:t>Các vật xung quanh ta có thể phát ra âm to nhỏ khác nhau. </a:t>
            </a:r>
          </a:p>
          <a:p>
            <a:pPr algn="just">
              <a:lnSpc>
                <a:spcPct val="150000"/>
              </a:lnSpc>
            </a:pPr>
            <a:r>
              <a:rPr lang="en-US" sz="2400">
                <a:solidFill>
                  <a:schemeClr val="bg1">
                    <a:lumMod val="10000"/>
                  </a:schemeClr>
                </a:solidFill>
                <a:latin typeface="Times New Roman" panose="02020603050405020304" pitchFamily="18" charset="0"/>
                <a:ea typeface="Fredoka One"/>
                <a:cs typeface="Times New Roman" panose="02020603050405020304" pitchFamily="18" charset="0"/>
                <a:sym typeface="Fredoka One"/>
              </a:rPr>
              <a:t>Khi nào vật phát ra âm to, khi nào vật phát ra âm nhỏ?</a:t>
            </a:r>
          </a:p>
        </p:txBody>
      </p:sp>
      <p:pic>
        <p:nvPicPr>
          <p:cNvPr id="11" name="Picture 10"/>
          <p:cNvPicPr>
            <a:picLocks noChangeAspect="1"/>
          </p:cNvPicPr>
          <p:nvPr/>
        </p:nvPicPr>
        <p:blipFill>
          <a:blip r:embed="rId3"/>
          <a:stretch>
            <a:fillRect/>
          </a:stretch>
        </p:blipFill>
        <p:spPr>
          <a:xfrm>
            <a:off x="584202" y="3225801"/>
            <a:ext cx="3160485" cy="2370364"/>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279599" y="3016789"/>
            <a:ext cx="1951869" cy="2788385"/>
          </a:xfrm>
          <a:prstGeom prst="rect">
            <a:avLst/>
          </a:prstGeom>
        </p:spPr>
      </p:pic>
      <p:pic>
        <p:nvPicPr>
          <p:cNvPr id="13" name="Picture 12"/>
          <p:cNvPicPr>
            <a:picLocks noChangeAspect="1"/>
          </p:cNvPicPr>
          <p:nvPr/>
        </p:nvPicPr>
        <p:blipFill>
          <a:blip r:embed="rId6"/>
          <a:stretch>
            <a:fillRect/>
          </a:stretch>
        </p:blipFill>
        <p:spPr>
          <a:xfrm>
            <a:off x="6766381" y="3225801"/>
            <a:ext cx="2377620" cy="2377620"/>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4375" b="96250" l="10000" r="90000"/>
                    </a14:imgEffect>
                    <a14:imgEffect>
                      <a14:sharpenSoften amount="25000"/>
                    </a14:imgEffect>
                  </a14:imgLayer>
                </a14:imgProps>
              </a:ext>
            </a:extLst>
          </a:blip>
          <a:srcRect l="24248" r="24287"/>
          <a:stretch/>
        </p:blipFill>
        <p:spPr>
          <a:xfrm>
            <a:off x="9678912" y="2872152"/>
            <a:ext cx="1509485" cy="2933021"/>
          </a:xfrm>
          <a:prstGeom prst="rect">
            <a:avLst/>
          </a:prstGeom>
        </p:spPr>
      </p:pic>
      <p:sp>
        <p:nvSpPr>
          <p:cNvPr id="15" name="TextBox 14"/>
          <p:cNvSpPr txBox="1"/>
          <p:nvPr/>
        </p:nvSpPr>
        <p:spPr>
          <a:xfrm>
            <a:off x="1004928" y="5596165"/>
            <a:ext cx="2319033" cy="646331"/>
          </a:xfrm>
          <a:prstGeom prst="rect">
            <a:avLst/>
          </a:prstGeom>
          <a:noFill/>
        </p:spPr>
        <p:txBody>
          <a:bodyPr wrap="square" rtlCol="0">
            <a:spAutoFit/>
          </a:bodyPr>
          <a:lstStyle/>
          <a:p>
            <a:pPr algn="ctr">
              <a:lnSpc>
                <a:spcPct val="150000"/>
              </a:lnSpc>
            </a:pPr>
            <a:r>
              <a:rPr lang="en-US" sz="2400" i="1">
                <a:solidFill>
                  <a:srgbClr val="C00000"/>
                </a:solidFill>
                <a:latin typeface="Times New Roman" panose="02020603050405020304" pitchFamily="18" charset="0"/>
                <a:ea typeface="Fredoka One"/>
                <a:cs typeface="Times New Roman" panose="02020603050405020304" pitchFamily="18" charset="0"/>
                <a:sym typeface="Fredoka One"/>
              </a:rPr>
              <a:t>Tiếng chim hót</a:t>
            </a:r>
          </a:p>
        </p:txBody>
      </p:sp>
      <p:sp>
        <p:nvSpPr>
          <p:cNvPr id="16" name="TextBox 15"/>
          <p:cNvSpPr txBox="1"/>
          <p:nvPr/>
        </p:nvSpPr>
        <p:spPr>
          <a:xfrm>
            <a:off x="4096017" y="5596165"/>
            <a:ext cx="2319033" cy="646331"/>
          </a:xfrm>
          <a:prstGeom prst="rect">
            <a:avLst/>
          </a:prstGeom>
          <a:noFill/>
        </p:spPr>
        <p:txBody>
          <a:bodyPr wrap="square" rtlCol="0">
            <a:spAutoFit/>
          </a:bodyPr>
          <a:lstStyle/>
          <a:p>
            <a:pPr algn="ctr">
              <a:lnSpc>
                <a:spcPct val="150000"/>
              </a:lnSpc>
            </a:pPr>
            <a:r>
              <a:rPr lang="en-US" sz="2400" i="1">
                <a:solidFill>
                  <a:srgbClr val="C00000"/>
                </a:solidFill>
                <a:latin typeface="Times New Roman" panose="02020603050405020304" pitchFamily="18" charset="0"/>
                <a:ea typeface="Fredoka One"/>
                <a:cs typeface="Times New Roman" panose="02020603050405020304" pitchFamily="18" charset="0"/>
                <a:sym typeface="Fredoka One"/>
              </a:rPr>
              <a:t>Tiếng cười</a:t>
            </a:r>
          </a:p>
        </p:txBody>
      </p:sp>
      <p:sp>
        <p:nvSpPr>
          <p:cNvPr id="17" name="TextBox 16"/>
          <p:cNvSpPr txBox="1"/>
          <p:nvPr/>
        </p:nvSpPr>
        <p:spPr>
          <a:xfrm>
            <a:off x="6795673" y="5596165"/>
            <a:ext cx="2319033" cy="646331"/>
          </a:xfrm>
          <a:prstGeom prst="rect">
            <a:avLst/>
          </a:prstGeom>
          <a:noFill/>
        </p:spPr>
        <p:txBody>
          <a:bodyPr wrap="square" rtlCol="0">
            <a:spAutoFit/>
          </a:bodyPr>
          <a:lstStyle/>
          <a:p>
            <a:pPr algn="ctr">
              <a:lnSpc>
                <a:spcPct val="150000"/>
              </a:lnSpc>
            </a:pPr>
            <a:r>
              <a:rPr lang="en-US" sz="2400" i="1">
                <a:solidFill>
                  <a:srgbClr val="C00000"/>
                </a:solidFill>
                <a:latin typeface="Times New Roman" panose="02020603050405020304" pitchFamily="18" charset="0"/>
                <a:ea typeface="Fredoka One"/>
                <a:cs typeface="Times New Roman" panose="02020603050405020304" pitchFamily="18" charset="0"/>
                <a:sym typeface="Fredoka One"/>
              </a:rPr>
              <a:t>Tiếng đàn</a:t>
            </a:r>
          </a:p>
        </p:txBody>
      </p:sp>
      <p:sp>
        <p:nvSpPr>
          <p:cNvPr id="18" name="TextBox 17"/>
          <p:cNvSpPr txBox="1"/>
          <p:nvPr/>
        </p:nvSpPr>
        <p:spPr>
          <a:xfrm>
            <a:off x="9274138" y="5596165"/>
            <a:ext cx="2319033" cy="646331"/>
          </a:xfrm>
          <a:prstGeom prst="rect">
            <a:avLst/>
          </a:prstGeom>
          <a:noFill/>
        </p:spPr>
        <p:txBody>
          <a:bodyPr wrap="square" rtlCol="0">
            <a:spAutoFit/>
          </a:bodyPr>
          <a:lstStyle/>
          <a:p>
            <a:pPr algn="ctr">
              <a:lnSpc>
                <a:spcPct val="150000"/>
              </a:lnSpc>
            </a:pPr>
            <a:r>
              <a:rPr lang="en-US" sz="2400" i="1">
                <a:solidFill>
                  <a:srgbClr val="C00000"/>
                </a:solidFill>
                <a:latin typeface="Times New Roman" panose="02020603050405020304" pitchFamily="18" charset="0"/>
                <a:ea typeface="Fredoka One"/>
                <a:cs typeface="Times New Roman" panose="02020603050405020304" pitchFamily="18" charset="0"/>
                <a:sym typeface="Fredoka One"/>
              </a:rPr>
              <a:t>Tiếng hát</a:t>
            </a:r>
          </a:p>
        </p:txBody>
      </p:sp>
    </p:spTree>
    <p:extLst>
      <p:ext uri="{BB962C8B-B14F-4D97-AF65-F5344CB8AC3E}">
        <p14:creationId xmlns:p14="http://schemas.microsoft.com/office/powerpoint/2010/main" val="3601867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5"/>
        <p:cNvGrpSpPr/>
        <p:nvPr/>
      </p:nvGrpSpPr>
      <p:grpSpPr>
        <a:xfrm>
          <a:off x="0" y="0"/>
          <a:ext cx="0" cy="0"/>
          <a:chOff x="0" y="0"/>
          <a:chExt cx="0" cy="0"/>
        </a:xfrm>
      </p:grpSpPr>
      <p:sp>
        <p:nvSpPr>
          <p:cNvPr id="2306" name="Google Shape;2306;p35"/>
          <p:cNvSpPr txBox="1">
            <a:spLocks noGrp="1"/>
          </p:cNvSpPr>
          <p:nvPr>
            <p:ph type="ctrTitle"/>
          </p:nvPr>
        </p:nvSpPr>
        <p:spPr>
          <a:xfrm>
            <a:off x="1458634" y="1631049"/>
            <a:ext cx="9274663" cy="2965200"/>
          </a:xfrm>
          <a:prstGeom prst="rect">
            <a:avLst/>
          </a:prstGeom>
        </p:spPr>
        <p:txBody>
          <a:bodyPr spcFirstLastPara="1" vert="horz" wrap="square" lIns="121900" tIns="121900" rIns="121900" bIns="121900" rtlCol="0" anchor="b" anchorCtr="0">
            <a:noAutofit/>
          </a:bodyPr>
          <a:lstStyle/>
          <a:p>
            <a:pPr lvl="0">
              <a:lnSpc>
                <a:spcPct val="114000"/>
              </a:lnSpc>
            </a:pPr>
            <a:r>
              <a:rPr lang="en" sz="4800" b="1">
                <a:latin typeface="UTM Aptima" panose="02040603050506020204" pitchFamily="18" charset="0"/>
              </a:rPr>
              <a:t>BÀI 10</a:t>
            </a:r>
            <a:br>
              <a:rPr lang="en" sz="4800" b="1">
                <a:latin typeface="UTM Aptima" panose="02040603050506020204" pitchFamily="18" charset="0"/>
              </a:rPr>
            </a:br>
            <a:r>
              <a:rPr lang="en" sz="4800">
                <a:latin typeface="UTM Aptima" panose="02040603050506020204" pitchFamily="18" charset="0"/>
              </a:rPr>
              <a:t>BIÊN </a:t>
            </a:r>
            <a:r>
              <a:rPr lang="en-US" sz="4800">
                <a:latin typeface="UTM Aptima" panose="02040603050506020204" pitchFamily="18" charset="0"/>
                <a:ea typeface="Calibri" panose="020F0502020204030204" pitchFamily="34" charset="0"/>
              </a:rPr>
              <a:t>ĐỘ</a:t>
            </a:r>
            <a:r>
              <a:rPr lang="en" sz="4800">
                <a:latin typeface="UTM Aptima" panose="02040603050506020204" pitchFamily="18" charset="0"/>
              </a:rPr>
              <a:t>, TẦN SỐ, ĐỘ TO VÀ ĐỘ CAO CỦA ÂM</a:t>
            </a:r>
            <a:endParaRPr sz="4800">
              <a:latin typeface="UTM Aptima" panose="02040603050506020204" pitchFamily="18" charset="0"/>
            </a:endParaRPr>
          </a:p>
        </p:txBody>
      </p:sp>
    </p:spTree>
    <p:extLst>
      <p:ext uri="{BB962C8B-B14F-4D97-AF65-F5344CB8AC3E}">
        <p14:creationId xmlns:p14="http://schemas.microsoft.com/office/powerpoint/2010/main" val="628043619"/>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5"/>
        <p:cNvGrpSpPr/>
        <p:nvPr/>
      </p:nvGrpSpPr>
      <p:grpSpPr>
        <a:xfrm>
          <a:off x="0" y="0"/>
          <a:ext cx="0" cy="0"/>
          <a:chOff x="0" y="0"/>
          <a:chExt cx="0" cy="0"/>
        </a:xfrm>
      </p:grpSpPr>
      <p:sp>
        <p:nvSpPr>
          <p:cNvPr id="2396" name="Google Shape;2396;p38"/>
          <p:cNvSpPr/>
          <p:nvPr/>
        </p:nvSpPr>
        <p:spPr>
          <a:xfrm>
            <a:off x="2864096" y="3905245"/>
            <a:ext cx="1278384" cy="1036940"/>
          </a:xfrm>
          <a:custGeom>
            <a:avLst/>
            <a:gdLst/>
            <a:ahLst/>
            <a:cxnLst/>
            <a:rect l="l" t="t" r="r" b="b"/>
            <a:pathLst>
              <a:path w="12072" h="9792" extrusionOk="0">
                <a:moveTo>
                  <a:pt x="5700" y="0"/>
                </a:moveTo>
                <a:cubicBezTo>
                  <a:pt x="5260" y="0"/>
                  <a:pt x="4816" y="53"/>
                  <a:pt x="4385" y="147"/>
                </a:cubicBezTo>
                <a:cubicBezTo>
                  <a:pt x="3885" y="261"/>
                  <a:pt x="3385" y="443"/>
                  <a:pt x="2953" y="671"/>
                </a:cubicBezTo>
                <a:cubicBezTo>
                  <a:pt x="1656" y="1330"/>
                  <a:pt x="428" y="2922"/>
                  <a:pt x="269" y="4400"/>
                </a:cubicBezTo>
                <a:cubicBezTo>
                  <a:pt x="1" y="6864"/>
                  <a:pt x="1916" y="9791"/>
                  <a:pt x="4560" y="9791"/>
                </a:cubicBezTo>
                <a:cubicBezTo>
                  <a:pt x="4600" y="9791"/>
                  <a:pt x="4640" y="9791"/>
                  <a:pt x="4681" y="9789"/>
                </a:cubicBezTo>
                <a:cubicBezTo>
                  <a:pt x="7660" y="9698"/>
                  <a:pt x="12071" y="6583"/>
                  <a:pt x="10366" y="3308"/>
                </a:cubicBezTo>
                <a:cubicBezTo>
                  <a:pt x="9775" y="2149"/>
                  <a:pt x="8910" y="1057"/>
                  <a:pt x="7751" y="466"/>
                </a:cubicBezTo>
                <a:cubicBezTo>
                  <a:pt x="7129" y="141"/>
                  <a:pt x="6420" y="0"/>
                  <a:pt x="5700"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397" name="Google Shape;2397;p38"/>
          <p:cNvSpPr/>
          <p:nvPr/>
        </p:nvSpPr>
        <p:spPr>
          <a:xfrm>
            <a:off x="2764654" y="2293018"/>
            <a:ext cx="1278377" cy="1063820"/>
          </a:xfrm>
          <a:custGeom>
            <a:avLst/>
            <a:gdLst/>
            <a:ahLst/>
            <a:cxnLst/>
            <a:rect l="l" t="t" r="r" b="b"/>
            <a:pathLst>
              <a:path w="16254" h="13526" extrusionOk="0">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401" name="Google Shape;2401;p38"/>
          <p:cNvSpPr txBox="1">
            <a:spLocks noGrp="1"/>
          </p:cNvSpPr>
          <p:nvPr>
            <p:ph type="title" idx="2"/>
          </p:nvPr>
        </p:nvSpPr>
        <p:spPr>
          <a:xfrm>
            <a:off x="4069871" y="2438984"/>
            <a:ext cx="5180568" cy="703600"/>
          </a:xfrm>
          <a:prstGeom prst="rect">
            <a:avLst/>
          </a:prstGeom>
        </p:spPr>
        <p:txBody>
          <a:bodyPr spcFirstLastPara="1" vert="horz" wrap="square" lIns="121900" tIns="121900" rIns="121900" bIns="121900" rtlCol="0" anchor="ctr" anchorCtr="0">
            <a:noAutofit/>
          </a:bodyPr>
          <a:lstStyle/>
          <a:p>
            <a:pPr lvl="0"/>
            <a:r>
              <a:rPr lang="en-US">
                <a:latin typeface="UTM Aptima" panose="02040603050506020204" pitchFamily="18" charset="0"/>
              </a:rPr>
              <a:t>BIÊN ĐỘ VÀ ĐỘ TO CỦA ÂM</a:t>
            </a:r>
          </a:p>
        </p:txBody>
      </p:sp>
      <p:sp>
        <p:nvSpPr>
          <p:cNvPr id="2403" name="Google Shape;2403;p38"/>
          <p:cNvSpPr txBox="1">
            <a:spLocks noGrp="1"/>
          </p:cNvSpPr>
          <p:nvPr>
            <p:ph type="title" idx="3"/>
          </p:nvPr>
        </p:nvSpPr>
        <p:spPr>
          <a:xfrm>
            <a:off x="4108253" y="4069699"/>
            <a:ext cx="5365543" cy="703600"/>
          </a:xfrm>
          <a:prstGeom prst="rect">
            <a:avLst/>
          </a:prstGeom>
        </p:spPr>
        <p:txBody>
          <a:bodyPr spcFirstLastPara="1" vert="horz" wrap="square" lIns="121900" tIns="121900" rIns="121900" bIns="121900" rtlCol="0" anchor="ctr" anchorCtr="0">
            <a:noAutofit/>
          </a:bodyPr>
          <a:lstStyle/>
          <a:p>
            <a:pPr lvl="0"/>
            <a:r>
              <a:rPr lang="en-US">
                <a:latin typeface="UTM Aptima" panose="02040603050506020204" pitchFamily="18" charset="0"/>
              </a:rPr>
              <a:t>TẦN SỐ VÀ ĐỘ CAO CỦA ÂM</a:t>
            </a:r>
          </a:p>
        </p:txBody>
      </p:sp>
      <p:sp>
        <p:nvSpPr>
          <p:cNvPr id="2409" name="Google Shape;2409;p38"/>
          <p:cNvSpPr txBox="1">
            <a:spLocks noGrp="1"/>
          </p:cNvSpPr>
          <p:nvPr>
            <p:ph type="title" idx="9"/>
          </p:nvPr>
        </p:nvSpPr>
        <p:spPr>
          <a:xfrm>
            <a:off x="2704820" y="2278184"/>
            <a:ext cx="1343600" cy="1025200"/>
          </a:xfrm>
          <a:prstGeom prst="rect">
            <a:avLst/>
          </a:prstGeom>
        </p:spPr>
        <p:txBody>
          <a:bodyPr spcFirstLastPara="1" vert="horz" wrap="square" lIns="121900" tIns="121900" rIns="121900" bIns="121900" rtlCol="0" anchor="ctr" anchorCtr="0">
            <a:noAutofit/>
          </a:bodyPr>
          <a:lstStyle/>
          <a:p>
            <a:r>
              <a:rPr lang="en" b="1">
                <a:latin typeface="UTM Aptima" panose="02040603050506020204" pitchFamily="18" charset="0"/>
              </a:rPr>
              <a:t>I</a:t>
            </a:r>
            <a:endParaRPr b="1">
              <a:latin typeface="UTM Aptima" panose="02040603050506020204" pitchFamily="18" charset="0"/>
            </a:endParaRPr>
          </a:p>
        </p:txBody>
      </p:sp>
      <p:sp>
        <p:nvSpPr>
          <p:cNvPr id="2411" name="Google Shape;2411;p38"/>
          <p:cNvSpPr txBox="1">
            <a:spLocks noGrp="1"/>
          </p:cNvSpPr>
          <p:nvPr>
            <p:ph type="title" idx="14"/>
          </p:nvPr>
        </p:nvSpPr>
        <p:spPr>
          <a:xfrm>
            <a:off x="2764653" y="3874756"/>
            <a:ext cx="1343600" cy="1025200"/>
          </a:xfrm>
          <a:prstGeom prst="rect">
            <a:avLst/>
          </a:prstGeom>
        </p:spPr>
        <p:txBody>
          <a:bodyPr spcFirstLastPara="1" vert="horz" wrap="square" lIns="121900" tIns="121900" rIns="121900" bIns="121900" rtlCol="0" anchor="ctr" anchorCtr="0">
            <a:noAutofit/>
          </a:bodyPr>
          <a:lstStyle/>
          <a:p>
            <a:r>
              <a:rPr lang="en" b="1">
                <a:latin typeface="UTM Aptima" panose="02040603050506020204" pitchFamily="18" charset="0"/>
              </a:rPr>
              <a:t>II</a:t>
            </a:r>
            <a:endParaRPr b="1">
              <a:latin typeface="UTM Aptima" panose="02040603050506020204" pitchFamily="18" charset="0"/>
            </a:endParaRPr>
          </a:p>
        </p:txBody>
      </p:sp>
      <p:sp>
        <p:nvSpPr>
          <p:cNvPr id="26" name="TextBox 25"/>
          <p:cNvSpPr txBox="1"/>
          <p:nvPr/>
        </p:nvSpPr>
        <p:spPr>
          <a:xfrm>
            <a:off x="735391" y="1006740"/>
            <a:ext cx="10721219" cy="584775"/>
          </a:xfrm>
          <a:prstGeom prst="rect">
            <a:avLst/>
          </a:prstGeom>
          <a:noFill/>
        </p:spPr>
        <p:txBody>
          <a:bodyPr wrap="square" rtlCol="0">
            <a:spAutoFit/>
          </a:bodyPr>
          <a:lstStyle/>
          <a:p>
            <a:pPr algn="ctr"/>
            <a:r>
              <a:rPr lang="en-US" sz="3200" b="1">
                <a:solidFill>
                  <a:schemeClr val="accent4">
                    <a:lumMod val="50000"/>
                  </a:schemeClr>
                </a:solidFill>
                <a:latin typeface="UTM Aptima" panose="02040603050506020204" pitchFamily="18" charset="0"/>
                <a:ea typeface="Fredoka One"/>
                <a:cs typeface="Fredoka One"/>
                <a:sym typeface="Fredoka One"/>
              </a:rPr>
              <a:t>BÀI 10: BIÊN ĐỘ, TẦN SỐ, ĐỘ TO VÀ ĐỘ CAO CỦA ÂM</a:t>
            </a:r>
          </a:p>
        </p:txBody>
      </p:sp>
    </p:spTree>
    <p:extLst>
      <p:ext uri="{BB962C8B-B14F-4D97-AF65-F5344CB8AC3E}">
        <p14:creationId xmlns:p14="http://schemas.microsoft.com/office/powerpoint/2010/main" val="33174174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97"/>
                                        </p:tgtEl>
                                        <p:attrNameLst>
                                          <p:attrName>style.visibility</p:attrName>
                                        </p:attrNameLst>
                                      </p:cBhvr>
                                      <p:to>
                                        <p:strVal val="visible"/>
                                      </p:to>
                                    </p:set>
                                    <p:animEffect transition="in" filter="fade">
                                      <p:cBhvr>
                                        <p:cTn id="7" dur="500"/>
                                        <p:tgtEl>
                                          <p:spTgt spid="23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01"/>
                                        </p:tgtEl>
                                        <p:attrNameLst>
                                          <p:attrName>style.visibility</p:attrName>
                                        </p:attrNameLst>
                                      </p:cBhvr>
                                      <p:to>
                                        <p:strVal val="visible"/>
                                      </p:to>
                                    </p:set>
                                    <p:animEffect transition="in" filter="fade">
                                      <p:cBhvr>
                                        <p:cTn id="10" dur="500"/>
                                        <p:tgtEl>
                                          <p:spTgt spid="240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09"/>
                                        </p:tgtEl>
                                        <p:attrNameLst>
                                          <p:attrName>style.visibility</p:attrName>
                                        </p:attrNameLst>
                                      </p:cBhvr>
                                      <p:to>
                                        <p:strVal val="visible"/>
                                      </p:to>
                                    </p:set>
                                    <p:animEffect transition="in" filter="fade">
                                      <p:cBhvr>
                                        <p:cTn id="13" dur="500"/>
                                        <p:tgtEl>
                                          <p:spTgt spid="240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96"/>
                                        </p:tgtEl>
                                        <p:attrNameLst>
                                          <p:attrName>style.visibility</p:attrName>
                                        </p:attrNameLst>
                                      </p:cBhvr>
                                      <p:to>
                                        <p:strVal val="visible"/>
                                      </p:to>
                                    </p:set>
                                    <p:animEffect transition="in" filter="fade">
                                      <p:cBhvr>
                                        <p:cTn id="18" dur="500"/>
                                        <p:tgtEl>
                                          <p:spTgt spid="239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03"/>
                                        </p:tgtEl>
                                        <p:attrNameLst>
                                          <p:attrName>style.visibility</p:attrName>
                                        </p:attrNameLst>
                                      </p:cBhvr>
                                      <p:to>
                                        <p:strVal val="visible"/>
                                      </p:to>
                                    </p:set>
                                    <p:animEffect transition="in" filter="fade">
                                      <p:cBhvr>
                                        <p:cTn id="21" dur="500"/>
                                        <p:tgtEl>
                                          <p:spTgt spid="240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11"/>
                                        </p:tgtEl>
                                        <p:attrNameLst>
                                          <p:attrName>style.visibility</p:attrName>
                                        </p:attrNameLst>
                                      </p:cBhvr>
                                      <p:to>
                                        <p:strVal val="visible"/>
                                      </p:to>
                                    </p:set>
                                    <p:animEffect transition="in" filter="fade">
                                      <p:cBhvr>
                                        <p:cTn id="24" dur="500"/>
                                        <p:tgtEl>
                                          <p:spTgt spid="2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 grpId="0" animBg="1"/>
      <p:bldP spid="2397" grpId="0" animBg="1"/>
      <p:bldP spid="2401" grpId="0"/>
      <p:bldP spid="2403" grpId="0"/>
      <p:bldP spid="2409" grpId="0"/>
      <p:bldP spid="24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6"/>
        <p:cNvGrpSpPr/>
        <p:nvPr/>
      </p:nvGrpSpPr>
      <p:grpSpPr>
        <a:xfrm>
          <a:off x="0" y="0"/>
          <a:ext cx="0" cy="0"/>
          <a:chOff x="0" y="0"/>
          <a:chExt cx="0" cy="0"/>
        </a:xfrm>
      </p:grpSpPr>
      <p:sp>
        <p:nvSpPr>
          <p:cNvPr id="2417" name="Google Shape;2417;p39"/>
          <p:cNvSpPr/>
          <p:nvPr/>
        </p:nvSpPr>
        <p:spPr>
          <a:xfrm>
            <a:off x="600401" y="1951826"/>
            <a:ext cx="1888064" cy="1571225"/>
          </a:xfrm>
          <a:custGeom>
            <a:avLst/>
            <a:gdLst/>
            <a:ahLst/>
            <a:cxnLst/>
            <a:rect l="l" t="t" r="r" b="b"/>
            <a:pathLst>
              <a:path w="16254" h="13526" extrusionOk="0">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418" name="Google Shape;2418;p39"/>
          <p:cNvSpPr/>
          <p:nvPr/>
        </p:nvSpPr>
        <p:spPr>
          <a:xfrm rot="-1809947">
            <a:off x="1073966" y="1513320"/>
            <a:ext cx="240353" cy="223585"/>
          </a:xfrm>
          <a:custGeom>
            <a:avLst/>
            <a:gdLst/>
            <a:ahLst/>
            <a:cxnLst/>
            <a:rect l="l" t="t" r="r" b="b"/>
            <a:pathLst>
              <a:path w="6049" h="5627" extrusionOk="0">
                <a:moveTo>
                  <a:pt x="3025" y="1"/>
                </a:moveTo>
                <a:cubicBezTo>
                  <a:pt x="1346" y="1"/>
                  <a:pt x="0" y="1257"/>
                  <a:pt x="0" y="2807"/>
                </a:cubicBezTo>
                <a:cubicBezTo>
                  <a:pt x="0" y="4358"/>
                  <a:pt x="1346" y="5626"/>
                  <a:pt x="3025" y="5626"/>
                </a:cubicBezTo>
                <a:cubicBezTo>
                  <a:pt x="4691" y="5626"/>
                  <a:pt x="6049" y="4358"/>
                  <a:pt x="6049" y="2807"/>
                </a:cubicBezTo>
                <a:cubicBezTo>
                  <a:pt x="6049" y="1257"/>
                  <a:pt x="4691" y="1"/>
                  <a:pt x="3025"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419" name="Google Shape;2419;p39"/>
          <p:cNvSpPr/>
          <p:nvPr/>
        </p:nvSpPr>
        <p:spPr>
          <a:xfrm rot="-1809947">
            <a:off x="1073966" y="1513320"/>
            <a:ext cx="240353" cy="223585"/>
          </a:xfrm>
          <a:custGeom>
            <a:avLst/>
            <a:gdLst/>
            <a:ahLst/>
            <a:cxnLst/>
            <a:rect l="l" t="t" r="r" b="b"/>
            <a:pathLst>
              <a:path w="6049" h="5627" fill="none" extrusionOk="0">
                <a:moveTo>
                  <a:pt x="6049" y="2807"/>
                </a:moveTo>
                <a:cubicBezTo>
                  <a:pt x="6049" y="4358"/>
                  <a:pt x="4691" y="5626"/>
                  <a:pt x="3025" y="5626"/>
                </a:cubicBezTo>
                <a:cubicBezTo>
                  <a:pt x="1346" y="5626"/>
                  <a:pt x="0" y="4358"/>
                  <a:pt x="0" y="2807"/>
                </a:cubicBezTo>
                <a:cubicBezTo>
                  <a:pt x="0" y="1257"/>
                  <a:pt x="1346" y="1"/>
                  <a:pt x="3025" y="1"/>
                </a:cubicBezTo>
                <a:cubicBezTo>
                  <a:pt x="4691" y="1"/>
                  <a:pt x="6049" y="1257"/>
                  <a:pt x="6049" y="2807"/>
                </a:cubicBezTo>
                <a:close/>
              </a:path>
            </a:pathLst>
          </a:custGeom>
          <a:noFill/>
          <a:ln w="28575" cap="flat" cmpd="sng">
            <a:solidFill>
              <a:schemeClr val="accent1"/>
            </a:solidFill>
            <a:prstDash val="solid"/>
            <a:miter lim="12814"/>
            <a:headEnd type="none" w="sm" len="sm"/>
            <a:tailEnd type="none" w="sm" len="sm"/>
          </a:ln>
        </p:spPr>
        <p:txBody>
          <a:bodyPr spcFirstLastPara="1" wrap="square" lIns="121900" tIns="121900" rIns="121900" bIns="121900" anchor="ctr" anchorCtr="0">
            <a:noAutofit/>
          </a:bodyPr>
          <a:lstStyle/>
          <a:p>
            <a:endParaRPr sz="2400"/>
          </a:p>
        </p:txBody>
      </p:sp>
      <p:sp>
        <p:nvSpPr>
          <p:cNvPr id="2420" name="Google Shape;2420;p39"/>
          <p:cNvSpPr/>
          <p:nvPr/>
        </p:nvSpPr>
        <p:spPr>
          <a:xfrm rot="-1809947">
            <a:off x="-162906" y="2704367"/>
            <a:ext cx="16331" cy="29563"/>
          </a:xfrm>
          <a:custGeom>
            <a:avLst/>
            <a:gdLst/>
            <a:ahLst/>
            <a:cxnLst/>
            <a:rect l="l" t="t" r="r" b="b"/>
            <a:pathLst>
              <a:path w="411" h="744" fill="none" extrusionOk="0">
                <a:moveTo>
                  <a:pt x="65" y="744"/>
                </a:moveTo>
                <a:cubicBezTo>
                  <a:pt x="52" y="706"/>
                  <a:pt x="39" y="680"/>
                  <a:pt x="26" y="654"/>
                </a:cubicBezTo>
                <a:cubicBezTo>
                  <a:pt x="1" y="526"/>
                  <a:pt x="14" y="398"/>
                  <a:pt x="103" y="270"/>
                </a:cubicBezTo>
                <a:cubicBezTo>
                  <a:pt x="167" y="167"/>
                  <a:pt x="283" y="65"/>
                  <a:pt x="411" y="1"/>
                </a:cubicBezTo>
              </a:path>
            </a:pathLst>
          </a:custGeom>
          <a:noFill/>
          <a:ln w="10575" cap="rnd" cmpd="sng">
            <a:solidFill>
              <a:srgbClr val="FFFFFF"/>
            </a:solidFill>
            <a:prstDash val="solid"/>
            <a:miter lim="12814"/>
            <a:headEnd type="none" w="sm" len="sm"/>
            <a:tailEnd type="none" w="sm" len="sm"/>
          </a:ln>
        </p:spPr>
        <p:txBody>
          <a:bodyPr spcFirstLastPara="1" wrap="square" lIns="121900" tIns="121900" rIns="121900" bIns="121900" anchor="ctr" anchorCtr="0">
            <a:noAutofit/>
          </a:bodyPr>
          <a:lstStyle/>
          <a:p>
            <a:endParaRPr sz="2400"/>
          </a:p>
        </p:txBody>
      </p:sp>
      <p:sp>
        <p:nvSpPr>
          <p:cNvPr id="2421" name="Google Shape;2421;p39"/>
          <p:cNvSpPr/>
          <p:nvPr/>
        </p:nvSpPr>
        <p:spPr>
          <a:xfrm rot="-1809947">
            <a:off x="737173" y="1979164"/>
            <a:ext cx="89164" cy="68661"/>
          </a:xfrm>
          <a:custGeom>
            <a:avLst/>
            <a:gdLst/>
            <a:ahLst/>
            <a:cxnLst/>
            <a:rect l="l" t="t" r="r" b="b"/>
            <a:pathLst>
              <a:path w="2244" h="1728" extrusionOk="0">
                <a:moveTo>
                  <a:pt x="1077" y="1"/>
                </a:moveTo>
                <a:cubicBezTo>
                  <a:pt x="536" y="1"/>
                  <a:pt x="75" y="332"/>
                  <a:pt x="39" y="775"/>
                </a:cubicBezTo>
                <a:cubicBezTo>
                  <a:pt x="1" y="1249"/>
                  <a:pt x="449" y="1672"/>
                  <a:pt x="1052" y="1723"/>
                </a:cubicBezTo>
                <a:cubicBezTo>
                  <a:pt x="1092" y="1726"/>
                  <a:pt x="1132" y="1728"/>
                  <a:pt x="1171" y="1728"/>
                </a:cubicBezTo>
                <a:cubicBezTo>
                  <a:pt x="1710" y="1728"/>
                  <a:pt x="2169" y="1409"/>
                  <a:pt x="2205" y="967"/>
                </a:cubicBezTo>
                <a:cubicBezTo>
                  <a:pt x="2243" y="493"/>
                  <a:pt x="1795" y="57"/>
                  <a:pt x="1193" y="6"/>
                </a:cubicBezTo>
                <a:cubicBezTo>
                  <a:pt x="1154" y="2"/>
                  <a:pt x="1115" y="1"/>
                  <a:pt x="1077"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422" name="Google Shape;2422;p39"/>
          <p:cNvSpPr/>
          <p:nvPr/>
        </p:nvSpPr>
        <p:spPr>
          <a:xfrm rot="-1809947">
            <a:off x="737183" y="1977334"/>
            <a:ext cx="89164" cy="72356"/>
          </a:xfrm>
          <a:custGeom>
            <a:avLst/>
            <a:gdLst/>
            <a:ahLst/>
            <a:cxnLst/>
            <a:rect l="l" t="t" r="r" b="b"/>
            <a:pathLst>
              <a:path w="2244" h="1821" fill="none" extrusionOk="0">
                <a:moveTo>
                  <a:pt x="2205" y="1013"/>
                </a:moveTo>
                <a:cubicBezTo>
                  <a:pt x="2167" y="1487"/>
                  <a:pt x="1641" y="1820"/>
                  <a:pt x="1052" y="1769"/>
                </a:cubicBezTo>
                <a:cubicBezTo>
                  <a:pt x="449" y="1718"/>
                  <a:pt x="1" y="1295"/>
                  <a:pt x="39" y="821"/>
                </a:cubicBezTo>
                <a:cubicBezTo>
                  <a:pt x="78" y="346"/>
                  <a:pt x="603" y="0"/>
                  <a:pt x="1193" y="52"/>
                </a:cubicBezTo>
                <a:cubicBezTo>
                  <a:pt x="1795" y="103"/>
                  <a:pt x="2243" y="539"/>
                  <a:pt x="2205" y="1013"/>
                </a:cubicBezTo>
                <a:close/>
              </a:path>
            </a:pathLst>
          </a:custGeom>
          <a:noFill/>
          <a:ln w="16025" cap="flat" cmpd="sng">
            <a:solidFill>
              <a:srgbClr val="FFFFFF"/>
            </a:solidFill>
            <a:prstDash val="solid"/>
            <a:miter lim="12814"/>
            <a:headEnd type="none" w="sm" len="sm"/>
            <a:tailEnd type="none" w="sm" len="sm"/>
          </a:ln>
        </p:spPr>
        <p:txBody>
          <a:bodyPr spcFirstLastPara="1" wrap="square" lIns="121900" tIns="121900" rIns="121900" bIns="121900" anchor="ctr" anchorCtr="0">
            <a:noAutofit/>
          </a:bodyPr>
          <a:lstStyle/>
          <a:p>
            <a:endParaRPr sz="2400"/>
          </a:p>
        </p:txBody>
      </p:sp>
      <p:sp>
        <p:nvSpPr>
          <p:cNvPr id="2423" name="Google Shape;2423;p39"/>
          <p:cNvSpPr/>
          <p:nvPr/>
        </p:nvSpPr>
        <p:spPr>
          <a:xfrm rot="-1809947">
            <a:off x="939434" y="2038291"/>
            <a:ext cx="89124" cy="68701"/>
          </a:xfrm>
          <a:custGeom>
            <a:avLst/>
            <a:gdLst/>
            <a:ahLst/>
            <a:cxnLst/>
            <a:rect l="l" t="t" r="r" b="b"/>
            <a:pathLst>
              <a:path w="2243" h="1729" extrusionOk="0">
                <a:moveTo>
                  <a:pt x="1076" y="1"/>
                </a:moveTo>
                <a:cubicBezTo>
                  <a:pt x="535" y="1"/>
                  <a:pt x="74" y="332"/>
                  <a:pt x="38" y="775"/>
                </a:cubicBezTo>
                <a:cubicBezTo>
                  <a:pt x="0" y="1249"/>
                  <a:pt x="449" y="1672"/>
                  <a:pt x="1051" y="1723"/>
                </a:cubicBezTo>
                <a:cubicBezTo>
                  <a:pt x="1090" y="1727"/>
                  <a:pt x="1128" y="1728"/>
                  <a:pt x="1167" y="1728"/>
                </a:cubicBezTo>
                <a:cubicBezTo>
                  <a:pt x="1708" y="1728"/>
                  <a:pt x="2168" y="1398"/>
                  <a:pt x="2204" y="967"/>
                </a:cubicBezTo>
                <a:cubicBezTo>
                  <a:pt x="2243" y="493"/>
                  <a:pt x="1794" y="57"/>
                  <a:pt x="1192" y="6"/>
                </a:cubicBezTo>
                <a:cubicBezTo>
                  <a:pt x="1153" y="3"/>
                  <a:pt x="1114" y="1"/>
                  <a:pt x="1076"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424" name="Google Shape;2424;p39"/>
          <p:cNvSpPr/>
          <p:nvPr/>
        </p:nvSpPr>
        <p:spPr>
          <a:xfrm rot="-1809947">
            <a:off x="939434" y="2036465"/>
            <a:ext cx="89124" cy="72356"/>
          </a:xfrm>
          <a:custGeom>
            <a:avLst/>
            <a:gdLst/>
            <a:ahLst/>
            <a:cxnLst/>
            <a:rect l="l" t="t" r="r" b="b"/>
            <a:pathLst>
              <a:path w="2243" h="1821" fill="none" extrusionOk="0">
                <a:moveTo>
                  <a:pt x="2204" y="1013"/>
                </a:moveTo>
                <a:cubicBezTo>
                  <a:pt x="2166" y="1474"/>
                  <a:pt x="1640" y="1820"/>
                  <a:pt x="1051" y="1769"/>
                </a:cubicBezTo>
                <a:cubicBezTo>
                  <a:pt x="449" y="1718"/>
                  <a:pt x="0" y="1295"/>
                  <a:pt x="38" y="821"/>
                </a:cubicBezTo>
                <a:cubicBezTo>
                  <a:pt x="77" y="347"/>
                  <a:pt x="602" y="1"/>
                  <a:pt x="1192" y="52"/>
                </a:cubicBezTo>
                <a:cubicBezTo>
                  <a:pt x="1794" y="103"/>
                  <a:pt x="2243" y="539"/>
                  <a:pt x="2204" y="1013"/>
                </a:cubicBezTo>
                <a:close/>
              </a:path>
            </a:pathLst>
          </a:custGeom>
          <a:noFill/>
          <a:ln w="16025" cap="flat" cmpd="sng">
            <a:solidFill>
              <a:srgbClr val="FFFFFF"/>
            </a:solidFill>
            <a:prstDash val="solid"/>
            <a:miter lim="12814"/>
            <a:headEnd type="none" w="sm" len="sm"/>
            <a:tailEnd type="none" w="sm" len="sm"/>
          </a:ln>
        </p:spPr>
        <p:txBody>
          <a:bodyPr spcFirstLastPara="1" wrap="square" lIns="121900" tIns="121900" rIns="121900" bIns="121900" anchor="ctr" anchorCtr="0">
            <a:noAutofit/>
          </a:bodyPr>
          <a:lstStyle/>
          <a:p>
            <a:endParaRPr sz="2400"/>
          </a:p>
        </p:txBody>
      </p:sp>
      <p:sp>
        <p:nvSpPr>
          <p:cNvPr id="2425" name="Google Shape;2425;p39"/>
          <p:cNvSpPr/>
          <p:nvPr/>
        </p:nvSpPr>
        <p:spPr>
          <a:xfrm rot="-1809947">
            <a:off x="787782" y="1719340"/>
            <a:ext cx="230181" cy="383953"/>
          </a:xfrm>
          <a:custGeom>
            <a:avLst/>
            <a:gdLst/>
            <a:ahLst/>
            <a:cxnLst/>
            <a:rect l="l" t="t" r="r" b="b"/>
            <a:pathLst>
              <a:path w="5793" h="9663" fill="none" extrusionOk="0">
                <a:moveTo>
                  <a:pt x="1" y="5818"/>
                </a:moveTo>
                <a:lnTo>
                  <a:pt x="2410" y="0"/>
                </a:lnTo>
                <a:lnTo>
                  <a:pt x="5793" y="3780"/>
                </a:lnTo>
                <a:lnTo>
                  <a:pt x="3653" y="9662"/>
                </a:lnTo>
              </a:path>
            </a:pathLst>
          </a:custGeom>
          <a:noFill/>
          <a:ln w="160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26" name="Google Shape;2426;p39"/>
          <p:cNvSpPr/>
          <p:nvPr/>
        </p:nvSpPr>
        <p:spPr>
          <a:xfrm rot="-1809947">
            <a:off x="826833" y="1762389"/>
            <a:ext cx="134937" cy="155839"/>
          </a:xfrm>
          <a:custGeom>
            <a:avLst/>
            <a:gdLst/>
            <a:ahLst/>
            <a:cxnLst/>
            <a:rect l="l" t="t" r="r" b="b"/>
            <a:pathLst>
              <a:path w="3396" h="3922" fill="none" extrusionOk="0">
                <a:moveTo>
                  <a:pt x="0" y="1"/>
                </a:moveTo>
                <a:lnTo>
                  <a:pt x="3396" y="3922"/>
                </a:lnTo>
              </a:path>
            </a:pathLst>
          </a:custGeom>
          <a:noFill/>
          <a:ln w="160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27" name="Google Shape;2427;p39"/>
          <p:cNvSpPr txBox="1">
            <a:spLocks noGrp="1"/>
          </p:cNvSpPr>
          <p:nvPr>
            <p:ph type="title"/>
          </p:nvPr>
        </p:nvSpPr>
        <p:spPr>
          <a:xfrm>
            <a:off x="698746" y="3378450"/>
            <a:ext cx="4632839" cy="1880885"/>
          </a:xfrm>
          <a:prstGeom prst="rect">
            <a:avLst/>
          </a:prstGeom>
        </p:spPr>
        <p:txBody>
          <a:bodyPr spcFirstLastPara="1" vert="horz" wrap="square" lIns="121900" tIns="121900" rIns="121900" bIns="121900" rtlCol="0" anchor="ctr" anchorCtr="0">
            <a:noAutofit/>
          </a:bodyPr>
          <a:lstStyle/>
          <a:p>
            <a:pPr lvl="0"/>
            <a:r>
              <a:rPr lang="en-US" sz="4800">
                <a:latin typeface="UTM Aptima" panose="02040603050506020204" pitchFamily="18" charset="0"/>
              </a:rPr>
              <a:t>BIÊN ĐỘ VÀ ĐỘ TO CỦA ÂM</a:t>
            </a:r>
            <a:endParaRPr sz="4800">
              <a:latin typeface="UTM Aptima" panose="02040603050506020204" pitchFamily="18" charset="0"/>
            </a:endParaRPr>
          </a:p>
        </p:txBody>
      </p:sp>
      <p:sp>
        <p:nvSpPr>
          <p:cNvPr id="2428" name="Google Shape;2428;p39"/>
          <p:cNvSpPr txBox="1">
            <a:spLocks noGrp="1"/>
          </p:cNvSpPr>
          <p:nvPr>
            <p:ph type="title" idx="2"/>
          </p:nvPr>
        </p:nvSpPr>
        <p:spPr>
          <a:xfrm>
            <a:off x="782479" y="2264440"/>
            <a:ext cx="1478800" cy="979200"/>
          </a:xfrm>
          <a:prstGeom prst="rect">
            <a:avLst/>
          </a:prstGeom>
        </p:spPr>
        <p:txBody>
          <a:bodyPr spcFirstLastPara="1" vert="horz" wrap="square" lIns="121900" tIns="121900" rIns="121900" bIns="121900" rtlCol="0" anchor="ctr" anchorCtr="0">
            <a:noAutofit/>
          </a:bodyPr>
          <a:lstStyle/>
          <a:p>
            <a:r>
              <a:rPr lang="en" b="1">
                <a:latin typeface="UTM Aptima" panose="02040603050506020204" pitchFamily="18" charset="0"/>
              </a:rPr>
              <a:t>I</a:t>
            </a:r>
            <a:endParaRPr b="1">
              <a:latin typeface="UTM Aptima" panose="02040603050506020204" pitchFamily="18" charset="0"/>
            </a:endParaRPr>
          </a:p>
        </p:txBody>
      </p:sp>
      <p:sp>
        <p:nvSpPr>
          <p:cNvPr id="2430" name="Google Shape;2430;p39"/>
          <p:cNvSpPr/>
          <p:nvPr/>
        </p:nvSpPr>
        <p:spPr>
          <a:xfrm>
            <a:off x="9539134" y="4628820"/>
            <a:ext cx="20153" cy="73"/>
          </a:xfrm>
          <a:custGeom>
            <a:avLst/>
            <a:gdLst/>
            <a:ahLst/>
            <a:cxnLst/>
            <a:rect l="l" t="t" r="r" b="b"/>
            <a:pathLst>
              <a:path w="276" h="1" extrusionOk="0">
                <a:moveTo>
                  <a:pt x="0" y="1"/>
                </a:moveTo>
                <a:cubicBezTo>
                  <a:pt x="100" y="1"/>
                  <a:pt x="201" y="1"/>
                  <a:pt x="276" y="1"/>
                </a:cubicBezTo>
                <a:lnTo>
                  <a:pt x="276" y="1"/>
                </a:lnTo>
                <a:cubicBezTo>
                  <a:pt x="201" y="1"/>
                  <a:pt x="100" y="1"/>
                  <a:pt x="0" y="1"/>
                </a:cubicBezTo>
                <a:close/>
              </a:path>
            </a:pathLst>
          </a:custGeom>
          <a:solidFill>
            <a:srgbClr val="F14537"/>
          </a:solidFill>
          <a:ln>
            <a:noFill/>
          </a:ln>
        </p:spPr>
        <p:txBody>
          <a:bodyPr spcFirstLastPara="1" wrap="square" lIns="121900" tIns="121900" rIns="121900" bIns="121900" anchor="ctr" anchorCtr="0">
            <a:noAutofit/>
          </a:bodyPr>
          <a:lstStyle/>
          <a:p>
            <a:endParaRPr sz="2400"/>
          </a:p>
        </p:txBody>
      </p:sp>
      <p:sp>
        <p:nvSpPr>
          <p:cNvPr id="2431" name="Google Shape;2431;p39"/>
          <p:cNvSpPr/>
          <p:nvPr/>
        </p:nvSpPr>
        <p:spPr>
          <a:xfrm>
            <a:off x="8001915" y="3560139"/>
            <a:ext cx="832720" cy="448416"/>
          </a:xfrm>
          <a:custGeom>
            <a:avLst/>
            <a:gdLst/>
            <a:ahLst/>
            <a:cxnLst/>
            <a:rect l="l" t="t" r="r" b="b"/>
            <a:pathLst>
              <a:path w="11404" h="6141" extrusionOk="0">
                <a:moveTo>
                  <a:pt x="11404" y="6140"/>
                </a:moveTo>
                <a:lnTo>
                  <a:pt x="11404" y="6140"/>
                </a:lnTo>
                <a:lnTo>
                  <a:pt x="11404" y="6140"/>
                </a:lnTo>
                <a:lnTo>
                  <a:pt x="11404" y="6140"/>
                </a:lnTo>
                <a:close/>
                <a:moveTo>
                  <a:pt x="0" y="301"/>
                </a:moveTo>
                <a:cubicBezTo>
                  <a:pt x="151" y="201"/>
                  <a:pt x="276" y="100"/>
                  <a:pt x="426" y="0"/>
                </a:cubicBezTo>
                <a:lnTo>
                  <a:pt x="426" y="0"/>
                </a:lnTo>
                <a:cubicBezTo>
                  <a:pt x="276" y="100"/>
                  <a:pt x="151" y="201"/>
                  <a:pt x="0" y="301"/>
                </a:cubicBezTo>
              </a:path>
            </a:pathLst>
          </a:custGeom>
          <a:solidFill>
            <a:srgbClr val="F5B04D"/>
          </a:solidFill>
          <a:ln>
            <a:noFill/>
          </a:ln>
        </p:spPr>
        <p:txBody>
          <a:bodyPr spcFirstLastPara="1" wrap="square" lIns="121900" tIns="121900" rIns="121900" bIns="121900" anchor="ctr" anchorCtr="0">
            <a:noAutofit/>
          </a:bodyPr>
          <a:lstStyle/>
          <a:p>
            <a:endParaRPr sz="2400"/>
          </a:p>
        </p:txBody>
      </p:sp>
      <p:sp>
        <p:nvSpPr>
          <p:cNvPr id="2432" name="Google Shape;2432;p39"/>
          <p:cNvSpPr/>
          <p:nvPr/>
        </p:nvSpPr>
        <p:spPr>
          <a:xfrm>
            <a:off x="9707438" y="3847389"/>
            <a:ext cx="5623" cy="73"/>
          </a:xfrm>
          <a:custGeom>
            <a:avLst/>
            <a:gdLst/>
            <a:ahLst/>
            <a:cxnLst/>
            <a:rect l="l" t="t" r="r" b="b"/>
            <a:pathLst>
              <a:path w="77" h="1" extrusionOk="0">
                <a:moveTo>
                  <a:pt x="76" y="1"/>
                </a:moveTo>
                <a:lnTo>
                  <a:pt x="1" y="1"/>
                </a:lnTo>
                <a:lnTo>
                  <a:pt x="76" y="1"/>
                </a:lnTo>
                <a:lnTo>
                  <a:pt x="76" y="1"/>
                </a:lnTo>
                <a:close/>
              </a:path>
            </a:pathLst>
          </a:custGeom>
          <a:solidFill>
            <a:srgbClr val="8E5526"/>
          </a:solidFill>
          <a:ln>
            <a:noFill/>
          </a:ln>
        </p:spPr>
        <p:txBody>
          <a:bodyPr spcFirstLastPara="1" wrap="square" lIns="121900" tIns="121900" rIns="121900" bIns="121900" anchor="ctr" anchorCtr="0">
            <a:noAutofit/>
          </a:bodyPr>
          <a:lstStyle/>
          <a:p>
            <a:endParaRPr sz="2400"/>
          </a:p>
        </p:txBody>
      </p:sp>
      <p:sp>
        <p:nvSpPr>
          <p:cNvPr id="2433" name="Google Shape;2433;p39"/>
          <p:cNvSpPr/>
          <p:nvPr/>
        </p:nvSpPr>
        <p:spPr>
          <a:xfrm>
            <a:off x="9103590" y="3669884"/>
            <a:ext cx="711945" cy="177584"/>
          </a:xfrm>
          <a:custGeom>
            <a:avLst/>
            <a:gdLst/>
            <a:ahLst/>
            <a:cxnLst/>
            <a:rect l="l" t="t" r="r" b="b"/>
            <a:pathLst>
              <a:path w="9750" h="2432" extrusionOk="0">
                <a:moveTo>
                  <a:pt x="8346" y="2432"/>
                </a:moveTo>
                <a:cubicBezTo>
                  <a:pt x="8973" y="2432"/>
                  <a:pt x="9449" y="2382"/>
                  <a:pt x="9750" y="2332"/>
                </a:cubicBezTo>
                <a:lnTo>
                  <a:pt x="9750" y="2332"/>
                </a:lnTo>
                <a:cubicBezTo>
                  <a:pt x="9449" y="2382"/>
                  <a:pt x="8973" y="2432"/>
                  <a:pt x="8346" y="2432"/>
                </a:cubicBezTo>
                <a:close/>
                <a:moveTo>
                  <a:pt x="451" y="251"/>
                </a:moveTo>
                <a:cubicBezTo>
                  <a:pt x="451" y="226"/>
                  <a:pt x="451" y="226"/>
                  <a:pt x="426" y="226"/>
                </a:cubicBezTo>
                <a:cubicBezTo>
                  <a:pt x="451" y="226"/>
                  <a:pt x="451" y="226"/>
                  <a:pt x="451" y="251"/>
                </a:cubicBezTo>
                <a:close/>
                <a:moveTo>
                  <a:pt x="401" y="226"/>
                </a:moveTo>
                <a:cubicBezTo>
                  <a:pt x="401" y="201"/>
                  <a:pt x="401" y="201"/>
                  <a:pt x="376" y="201"/>
                </a:cubicBezTo>
                <a:cubicBezTo>
                  <a:pt x="376" y="201"/>
                  <a:pt x="376" y="201"/>
                  <a:pt x="376" y="201"/>
                </a:cubicBezTo>
                <a:cubicBezTo>
                  <a:pt x="376" y="201"/>
                  <a:pt x="376" y="201"/>
                  <a:pt x="376" y="201"/>
                </a:cubicBezTo>
                <a:cubicBezTo>
                  <a:pt x="401" y="201"/>
                  <a:pt x="401" y="201"/>
                  <a:pt x="401" y="226"/>
                </a:cubicBezTo>
                <a:close/>
                <a:moveTo>
                  <a:pt x="351" y="176"/>
                </a:moveTo>
                <a:cubicBezTo>
                  <a:pt x="351" y="176"/>
                  <a:pt x="351" y="176"/>
                  <a:pt x="351" y="176"/>
                </a:cubicBezTo>
                <a:cubicBezTo>
                  <a:pt x="351" y="176"/>
                  <a:pt x="351" y="176"/>
                  <a:pt x="351" y="176"/>
                </a:cubicBezTo>
                <a:close/>
                <a:moveTo>
                  <a:pt x="351" y="176"/>
                </a:moveTo>
                <a:cubicBezTo>
                  <a:pt x="326" y="176"/>
                  <a:pt x="326" y="176"/>
                  <a:pt x="326" y="176"/>
                </a:cubicBezTo>
                <a:cubicBezTo>
                  <a:pt x="326" y="176"/>
                  <a:pt x="326" y="176"/>
                  <a:pt x="351" y="176"/>
                </a:cubicBezTo>
                <a:close/>
                <a:moveTo>
                  <a:pt x="326" y="176"/>
                </a:moveTo>
                <a:cubicBezTo>
                  <a:pt x="326" y="176"/>
                  <a:pt x="326" y="176"/>
                  <a:pt x="326" y="151"/>
                </a:cubicBezTo>
                <a:cubicBezTo>
                  <a:pt x="326" y="176"/>
                  <a:pt x="326" y="176"/>
                  <a:pt x="326" y="176"/>
                </a:cubicBezTo>
                <a:close/>
                <a:moveTo>
                  <a:pt x="301" y="151"/>
                </a:moveTo>
                <a:cubicBezTo>
                  <a:pt x="301" y="151"/>
                  <a:pt x="301" y="151"/>
                  <a:pt x="301" y="151"/>
                </a:cubicBezTo>
                <a:cubicBezTo>
                  <a:pt x="301" y="151"/>
                  <a:pt x="301" y="151"/>
                  <a:pt x="301" y="151"/>
                </a:cubicBezTo>
                <a:close/>
                <a:moveTo>
                  <a:pt x="301" y="151"/>
                </a:moveTo>
                <a:cubicBezTo>
                  <a:pt x="276" y="151"/>
                  <a:pt x="276" y="151"/>
                  <a:pt x="276" y="151"/>
                </a:cubicBezTo>
                <a:cubicBezTo>
                  <a:pt x="276" y="151"/>
                  <a:pt x="276" y="151"/>
                  <a:pt x="301" y="151"/>
                </a:cubicBezTo>
                <a:close/>
                <a:moveTo>
                  <a:pt x="276" y="151"/>
                </a:moveTo>
                <a:cubicBezTo>
                  <a:pt x="276" y="126"/>
                  <a:pt x="276" y="126"/>
                  <a:pt x="251" y="126"/>
                </a:cubicBezTo>
                <a:cubicBezTo>
                  <a:pt x="276" y="126"/>
                  <a:pt x="276" y="126"/>
                  <a:pt x="276" y="151"/>
                </a:cubicBezTo>
                <a:close/>
                <a:moveTo>
                  <a:pt x="251" y="126"/>
                </a:moveTo>
                <a:cubicBezTo>
                  <a:pt x="251" y="126"/>
                  <a:pt x="251" y="126"/>
                  <a:pt x="251" y="126"/>
                </a:cubicBezTo>
                <a:cubicBezTo>
                  <a:pt x="251" y="126"/>
                  <a:pt x="251" y="126"/>
                  <a:pt x="251" y="126"/>
                </a:cubicBezTo>
                <a:close/>
                <a:moveTo>
                  <a:pt x="226" y="126"/>
                </a:moveTo>
                <a:cubicBezTo>
                  <a:pt x="226" y="126"/>
                  <a:pt x="226" y="126"/>
                  <a:pt x="226" y="126"/>
                </a:cubicBezTo>
                <a:cubicBezTo>
                  <a:pt x="226" y="126"/>
                  <a:pt x="226" y="126"/>
                  <a:pt x="226" y="126"/>
                </a:cubicBezTo>
                <a:close/>
                <a:moveTo>
                  <a:pt x="226" y="101"/>
                </a:moveTo>
                <a:cubicBezTo>
                  <a:pt x="226" y="101"/>
                  <a:pt x="226" y="101"/>
                  <a:pt x="201" y="101"/>
                </a:cubicBezTo>
                <a:cubicBezTo>
                  <a:pt x="226" y="101"/>
                  <a:pt x="226" y="101"/>
                  <a:pt x="226" y="101"/>
                </a:cubicBezTo>
                <a:close/>
                <a:moveTo>
                  <a:pt x="201" y="101"/>
                </a:moveTo>
                <a:cubicBezTo>
                  <a:pt x="201" y="101"/>
                  <a:pt x="201" y="101"/>
                  <a:pt x="201" y="101"/>
                </a:cubicBezTo>
                <a:cubicBezTo>
                  <a:pt x="201" y="101"/>
                  <a:pt x="201" y="101"/>
                  <a:pt x="201" y="101"/>
                </a:cubicBezTo>
                <a:close/>
                <a:moveTo>
                  <a:pt x="176" y="101"/>
                </a:moveTo>
                <a:cubicBezTo>
                  <a:pt x="176" y="76"/>
                  <a:pt x="176" y="76"/>
                  <a:pt x="176" y="76"/>
                </a:cubicBezTo>
                <a:cubicBezTo>
                  <a:pt x="176" y="76"/>
                  <a:pt x="176" y="76"/>
                  <a:pt x="176" y="101"/>
                </a:cubicBezTo>
                <a:close/>
                <a:moveTo>
                  <a:pt x="151" y="76"/>
                </a:moveTo>
                <a:cubicBezTo>
                  <a:pt x="151" y="76"/>
                  <a:pt x="151" y="76"/>
                  <a:pt x="151" y="76"/>
                </a:cubicBezTo>
                <a:cubicBezTo>
                  <a:pt x="151" y="76"/>
                  <a:pt x="151" y="76"/>
                  <a:pt x="151" y="76"/>
                </a:cubicBezTo>
                <a:close/>
                <a:moveTo>
                  <a:pt x="151" y="76"/>
                </a:moveTo>
                <a:cubicBezTo>
                  <a:pt x="151" y="76"/>
                  <a:pt x="126" y="76"/>
                  <a:pt x="126" y="51"/>
                </a:cubicBezTo>
                <a:cubicBezTo>
                  <a:pt x="126" y="76"/>
                  <a:pt x="151" y="76"/>
                  <a:pt x="151" y="76"/>
                </a:cubicBezTo>
                <a:close/>
                <a:moveTo>
                  <a:pt x="126" y="51"/>
                </a:moveTo>
                <a:cubicBezTo>
                  <a:pt x="126" y="51"/>
                  <a:pt x="126" y="51"/>
                  <a:pt x="126" y="51"/>
                </a:cubicBezTo>
                <a:cubicBezTo>
                  <a:pt x="126" y="51"/>
                  <a:pt x="126" y="51"/>
                  <a:pt x="126" y="51"/>
                </a:cubicBezTo>
                <a:close/>
                <a:moveTo>
                  <a:pt x="100" y="51"/>
                </a:moveTo>
                <a:cubicBezTo>
                  <a:pt x="100" y="51"/>
                  <a:pt x="100" y="51"/>
                  <a:pt x="100" y="51"/>
                </a:cubicBezTo>
                <a:cubicBezTo>
                  <a:pt x="100" y="51"/>
                  <a:pt x="100" y="51"/>
                  <a:pt x="100" y="51"/>
                </a:cubicBezTo>
                <a:close/>
                <a:moveTo>
                  <a:pt x="100" y="51"/>
                </a:moveTo>
                <a:cubicBezTo>
                  <a:pt x="100" y="26"/>
                  <a:pt x="75" y="26"/>
                  <a:pt x="75" y="26"/>
                </a:cubicBezTo>
                <a:cubicBezTo>
                  <a:pt x="75" y="26"/>
                  <a:pt x="100" y="26"/>
                  <a:pt x="100" y="51"/>
                </a:cubicBezTo>
                <a:close/>
                <a:moveTo>
                  <a:pt x="75" y="26"/>
                </a:moveTo>
                <a:cubicBezTo>
                  <a:pt x="75" y="26"/>
                  <a:pt x="75" y="26"/>
                  <a:pt x="75" y="26"/>
                </a:cubicBezTo>
                <a:cubicBezTo>
                  <a:pt x="75" y="26"/>
                  <a:pt x="75" y="26"/>
                  <a:pt x="75" y="26"/>
                </a:cubicBezTo>
                <a:close/>
                <a:moveTo>
                  <a:pt x="50" y="26"/>
                </a:moveTo>
                <a:cubicBezTo>
                  <a:pt x="50" y="26"/>
                  <a:pt x="50" y="26"/>
                  <a:pt x="50" y="1"/>
                </a:cubicBezTo>
                <a:cubicBezTo>
                  <a:pt x="50" y="26"/>
                  <a:pt x="50" y="26"/>
                  <a:pt x="50" y="26"/>
                </a:cubicBezTo>
                <a:close/>
                <a:moveTo>
                  <a:pt x="50" y="1"/>
                </a:moveTo>
                <a:cubicBezTo>
                  <a:pt x="50" y="1"/>
                  <a:pt x="25" y="1"/>
                  <a:pt x="25" y="1"/>
                </a:cubicBezTo>
                <a:cubicBezTo>
                  <a:pt x="25" y="1"/>
                  <a:pt x="50" y="1"/>
                  <a:pt x="50" y="1"/>
                </a:cubicBezTo>
                <a:close/>
                <a:moveTo>
                  <a:pt x="25" y="1"/>
                </a:moveTo>
                <a:cubicBezTo>
                  <a:pt x="25" y="1"/>
                  <a:pt x="25" y="1"/>
                  <a:pt x="0" y="1"/>
                </a:cubicBezTo>
                <a:cubicBezTo>
                  <a:pt x="25" y="1"/>
                  <a:pt x="25" y="1"/>
                  <a:pt x="25" y="1"/>
                </a:cubicBezTo>
                <a:close/>
              </a:path>
            </a:pathLst>
          </a:custGeom>
          <a:solidFill>
            <a:srgbClr val="8E5526"/>
          </a:solidFill>
          <a:ln>
            <a:noFill/>
          </a:ln>
        </p:spPr>
        <p:txBody>
          <a:bodyPr spcFirstLastPara="1" wrap="square" lIns="121900" tIns="121900" rIns="121900" bIns="121900" anchor="ctr" anchorCtr="0">
            <a:noAutofit/>
          </a:bodyPr>
          <a:lstStyle/>
          <a:p>
            <a:endParaRPr sz="2400"/>
          </a:p>
        </p:txBody>
      </p:sp>
      <p:sp>
        <p:nvSpPr>
          <p:cNvPr id="2434" name="Google Shape;2434;p39"/>
          <p:cNvSpPr/>
          <p:nvPr/>
        </p:nvSpPr>
        <p:spPr>
          <a:xfrm>
            <a:off x="8635116" y="3137369"/>
            <a:ext cx="468569" cy="532608"/>
          </a:xfrm>
          <a:custGeom>
            <a:avLst/>
            <a:gdLst/>
            <a:ahLst/>
            <a:cxnLst/>
            <a:rect l="l" t="t" r="r" b="b"/>
            <a:pathLst>
              <a:path w="6417" h="7294" extrusionOk="0">
                <a:moveTo>
                  <a:pt x="6416" y="7294"/>
                </a:moveTo>
                <a:cubicBezTo>
                  <a:pt x="1980" y="4737"/>
                  <a:pt x="476" y="1429"/>
                  <a:pt x="0" y="1"/>
                </a:cubicBezTo>
                <a:lnTo>
                  <a:pt x="0" y="1"/>
                </a:lnTo>
                <a:cubicBezTo>
                  <a:pt x="476" y="1429"/>
                  <a:pt x="1980" y="4737"/>
                  <a:pt x="6416" y="7294"/>
                </a:cubicBezTo>
                <a:close/>
              </a:path>
            </a:pathLst>
          </a:custGeom>
          <a:solidFill>
            <a:srgbClr val="8E5526"/>
          </a:solidFill>
          <a:ln>
            <a:noFill/>
          </a:ln>
        </p:spPr>
        <p:txBody>
          <a:bodyPr spcFirstLastPara="1" wrap="square" lIns="121900" tIns="121900" rIns="121900" bIns="121900" anchor="ctr" anchorCtr="0">
            <a:noAutofit/>
          </a:bodyPr>
          <a:lstStyle/>
          <a:p>
            <a:endParaRPr sz="2400"/>
          </a:p>
        </p:txBody>
      </p:sp>
      <p:sp>
        <p:nvSpPr>
          <p:cNvPr id="2435" name="Google Shape;2435;p39"/>
          <p:cNvSpPr/>
          <p:nvPr/>
        </p:nvSpPr>
        <p:spPr>
          <a:xfrm>
            <a:off x="9085263" y="5443179"/>
            <a:ext cx="14751" cy="20227"/>
          </a:xfrm>
          <a:custGeom>
            <a:avLst/>
            <a:gdLst/>
            <a:ahLst/>
            <a:cxnLst/>
            <a:rect l="l" t="t" r="r" b="b"/>
            <a:pathLst>
              <a:path w="202" h="277" extrusionOk="0">
                <a:moveTo>
                  <a:pt x="1" y="1"/>
                </a:moveTo>
                <a:cubicBezTo>
                  <a:pt x="1" y="101"/>
                  <a:pt x="26" y="201"/>
                  <a:pt x="51" y="276"/>
                </a:cubicBezTo>
                <a:cubicBezTo>
                  <a:pt x="101" y="176"/>
                  <a:pt x="151" y="76"/>
                  <a:pt x="201" y="1"/>
                </a:cubicBezTo>
                <a:close/>
              </a:path>
            </a:pathLst>
          </a:custGeom>
          <a:solidFill>
            <a:srgbClr val="F2533E"/>
          </a:solidFill>
          <a:ln>
            <a:noFill/>
          </a:ln>
        </p:spPr>
        <p:txBody>
          <a:bodyPr spcFirstLastPara="1" wrap="square" lIns="121900" tIns="121900" rIns="121900" bIns="121900" anchor="ctr" anchorCtr="0">
            <a:noAutofit/>
          </a:bodyPr>
          <a:lstStyle/>
          <a:p>
            <a:endParaRPr sz="2400"/>
          </a:p>
        </p:txBody>
      </p:sp>
      <p:grpSp>
        <p:nvGrpSpPr>
          <p:cNvPr id="2436" name="Google Shape;2436;p39"/>
          <p:cNvGrpSpPr/>
          <p:nvPr/>
        </p:nvGrpSpPr>
        <p:grpSpPr>
          <a:xfrm>
            <a:off x="6772646" y="773942"/>
            <a:ext cx="3763095" cy="5350807"/>
            <a:chOff x="5261650" y="400950"/>
            <a:chExt cx="2753215" cy="3914842"/>
          </a:xfrm>
        </p:grpSpPr>
        <p:sp>
          <p:nvSpPr>
            <p:cNvPr id="2437" name="Google Shape;2437;p39"/>
            <p:cNvSpPr/>
            <p:nvPr/>
          </p:nvSpPr>
          <p:spPr>
            <a:xfrm>
              <a:off x="6757651" y="1257770"/>
              <a:ext cx="609480" cy="638067"/>
            </a:xfrm>
            <a:custGeom>
              <a:avLst/>
              <a:gdLst/>
              <a:ahLst/>
              <a:cxnLst/>
              <a:rect l="l" t="t" r="r" b="b"/>
              <a:pathLst>
                <a:path w="11129" h="11651" extrusionOk="0">
                  <a:moveTo>
                    <a:pt x="6091" y="0"/>
                  </a:moveTo>
                  <a:lnTo>
                    <a:pt x="1029" y="1003"/>
                  </a:lnTo>
                  <a:lnTo>
                    <a:pt x="2081" y="6341"/>
                  </a:lnTo>
                  <a:cubicBezTo>
                    <a:pt x="2207" y="6893"/>
                    <a:pt x="1806" y="7444"/>
                    <a:pt x="1254" y="7519"/>
                  </a:cubicBezTo>
                  <a:cubicBezTo>
                    <a:pt x="502" y="7645"/>
                    <a:pt x="1" y="7720"/>
                    <a:pt x="1" y="7720"/>
                  </a:cubicBezTo>
                  <a:cubicBezTo>
                    <a:pt x="1" y="7720"/>
                    <a:pt x="2733" y="11279"/>
                    <a:pt x="2783" y="11579"/>
                  </a:cubicBezTo>
                  <a:cubicBezTo>
                    <a:pt x="2795" y="11630"/>
                    <a:pt x="2917" y="11650"/>
                    <a:pt x="3112" y="11650"/>
                  </a:cubicBezTo>
                  <a:cubicBezTo>
                    <a:pt x="4083" y="11650"/>
                    <a:pt x="6868" y="11128"/>
                    <a:pt x="6868" y="11128"/>
                  </a:cubicBezTo>
                  <a:cubicBezTo>
                    <a:pt x="6868" y="11128"/>
                    <a:pt x="11129" y="6517"/>
                    <a:pt x="9876" y="6467"/>
                  </a:cubicBezTo>
                  <a:cubicBezTo>
                    <a:pt x="9831" y="6462"/>
                    <a:pt x="9777" y="6460"/>
                    <a:pt x="9713" y="6460"/>
                  </a:cubicBezTo>
                  <a:cubicBezTo>
                    <a:pt x="9417" y="6460"/>
                    <a:pt x="8924" y="6505"/>
                    <a:pt x="8347" y="6567"/>
                  </a:cubicBezTo>
                  <a:cubicBezTo>
                    <a:pt x="8313" y="6570"/>
                    <a:pt x="8280" y="6572"/>
                    <a:pt x="8247" y="6572"/>
                  </a:cubicBezTo>
                  <a:cubicBezTo>
                    <a:pt x="7761" y="6572"/>
                    <a:pt x="7338" y="6234"/>
                    <a:pt x="7244" y="5765"/>
                  </a:cubicBezTo>
                  <a:lnTo>
                    <a:pt x="6091" y="0"/>
                  </a:lnTo>
                  <a:close/>
                </a:path>
              </a:pathLst>
            </a:custGeom>
            <a:solidFill>
              <a:srgbClr val="FCE5CD"/>
            </a:solidFill>
            <a:ln>
              <a:noFill/>
            </a:ln>
          </p:spPr>
          <p:txBody>
            <a:bodyPr spcFirstLastPara="1" wrap="square" lIns="121900" tIns="121900" rIns="121900" bIns="121900" anchor="ctr" anchorCtr="0">
              <a:noAutofit/>
            </a:bodyPr>
            <a:lstStyle/>
            <a:p>
              <a:endParaRPr sz="2400"/>
            </a:p>
          </p:txBody>
        </p:sp>
        <p:sp>
          <p:nvSpPr>
            <p:cNvPr id="2438" name="Google Shape;2438;p39"/>
            <p:cNvSpPr/>
            <p:nvPr/>
          </p:nvSpPr>
          <p:spPr>
            <a:xfrm>
              <a:off x="6856497" y="1528134"/>
              <a:ext cx="9639" cy="43976"/>
            </a:xfrm>
            <a:custGeom>
              <a:avLst/>
              <a:gdLst/>
              <a:ahLst/>
              <a:cxnLst/>
              <a:rect l="l" t="t" r="r" b="b"/>
              <a:pathLst>
                <a:path w="176" h="803" extrusionOk="0">
                  <a:moveTo>
                    <a:pt x="1" y="1"/>
                  </a:moveTo>
                  <a:lnTo>
                    <a:pt x="151" y="803"/>
                  </a:lnTo>
                  <a:lnTo>
                    <a:pt x="176" y="803"/>
                  </a:lnTo>
                  <a:lnTo>
                    <a:pt x="1" y="1"/>
                  </a:lnTo>
                  <a:close/>
                </a:path>
              </a:pathLst>
            </a:custGeom>
            <a:solidFill>
              <a:srgbClr val="F79880"/>
            </a:solidFill>
            <a:ln>
              <a:noFill/>
            </a:ln>
          </p:spPr>
          <p:txBody>
            <a:bodyPr spcFirstLastPara="1" wrap="square" lIns="121900" tIns="121900" rIns="121900" bIns="121900" anchor="ctr" anchorCtr="0">
              <a:noAutofit/>
            </a:bodyPr>
            <a:lstStyle/>
            <a:p>
              <a:endParaRPr sz="2400"/>
            </a:p>
          </p:txBody>
        </p:sp>
        <p:sp>
          <p:nvSpPr>
            <p:cNvPr id="2439" name="Google Shape;2439;p39"/>
            <p:cNvSpPr/>
            <p:nvPr/>
          </p:nvSpPr>
          <p:spPr>
            <a:xfrm>
              <a:off x="6856497" y="1484214"/>
              <a:ext cx="288283" cy="96167"/>
            </a:xfrm>
            <a:custGeom>
              <a:avLst/>
              <a:gdLst/>
              <a:ahLst/>
              <a:cxnLst/>
              <a:rect l="l" t="t" r="r" b="b"/>
              <a:pathLst>
                <a:path w="5264" h="1756" extrusionOk="0">
                  <a:moveTo>
                    <a:pt x="5088" y="1"/>
                  </a:moveTo>
                  <a:cubicBezTo>
                    <a:pt x="3986" y="627"/>
                    <a:pt x="2707" y="953"/>
                    <a:pt x="1429" y="953"/>
                  </a:cubicBezTo>
                  <a:cubicBezTo>
                    <a:pt x="953" y="953"/>
                    <a:pt x="477" y="903"/>
                    <a:pt x="1" y="803"/>
                  </a:cubicBezTo>
                  <a:lnTo>
                    <a:pt x="1" y="803"/>
                  </a:lnTo>
                  <a:lnTo>
                    <a:pt x="176" y="1605"/>
                  </a:lnTo>
                  <a:cubicBezTo>
                    <a:pt x="652" y="1705"/>
                    <a:pt x="1153" y="1755"/>
                    <a:pt x="1655" y="1755"/>
                  </a:cubicBezTo>
                  <a:cubicBezTo>
                    <a:pt x="2908" y="1755"/>
                    <a:pt x="4161" y="1454"/>
                    <a:pt x="5264" y="828"/>
                  </a:cubicBezTo>
                  <a:lnTo>
                    <a:pt x="5088" y="1"/>
                  </a:lnTo>
                  <a:close/>
                </a:path>
              </a:pathLst>
            </a:custGeom>
            <a:solidFill>
              <a:srgbClr val="E6B8AF"/>
            </a:solidFill>
            <a:ln>
              <a:noFill/>
            </a:ln>
          </p:spPr>
          <p:txBody>
            <a:bodyPr spcFirstLastPara="1" wrap="square" lIns="121900" tIns="121900" rIns="121900" bIns="121900" anchor="ctr" anchorCtr="0">
              <a:noAutofit/>
            </a:bodyPr>
            <a:lstStyle/>
            <a:p>
              <a:endParaRPr sz="2400"/>
            </a:p>
          </p:txBody>
        </p:sp>
        <p:sp>
          <p:nvSpPr>
            <p:cNvPr id="2440" name="Google Shape;2440;p39"/>
            <p:cNvSpPr/>
            <p:nvPr/>
          </p:nvSpPr>
          <p:spPr>
            <a:xfrm>
              <a:off x="6417302" y="568524"/>
              <a:ext cx="1034839" cy="967314"/>
            </a:xfrm>
            <a:custGeom>
              <a:avLst/>
              <a:gdLst/>
              <a:ahLst/>
              <a:cxnLst/>
              <a:rect l="l" t="t" r="r" b="b"/>
              <a:pathLst>
                <a:path w="18896" h="17663" extrusionOk="0">
                  <a:moveTo>
                    <a:pt x="9406" y="1"/>
                  </a:moveTo>
                  <a:cubicBezTo>
                    <a:pt x="8812" y="1"/>
                    <a:pt x="8205" y="75"/>
                    <a:pt x="7594" y="230"/>
                  </a:cubicBezTo>
                  <a:cubicBezTo>
                    <a:pt x="3033" y="807"/>
                    <a:pt x="226" y="5243"/>
                    <a:pt x="1379" y="10180"/>
                  </a:cubicBezTo>
                  <a:cubicBezTo>
                    <a:pt x="1429" y="10431"/>
                    <a:pt x="1504" y="10682"/>
                    <a:pt x="1579" y="10907"/>
                  </a:cubicBezTo>
                  <a:cubicBezTo>
                    <a:pt x="1404" y="10907"/>
                    <a:pt x="1229" y="10932"/>
                    <a:pt x="1003" y="10957"/>
                  </a:cubicBezTo>
                  <a:cubicBezTo>
                    <a:pt x="326" y="11083"/>
                    <a:pt x="0" y="11910"/>
                    <a:pt x="477" y="13088"/>
                  </a:cubicBezTo>
                  <a:cubicBezTo>
                    <a:pt x="890" y="14069"/>
                    <a:pt x="1670" y="14353"/>
                    <a:pt x="2329" y="14353"/>
                  </a:cubicBezTo>
                  <a:cubicBezTo>
                    <a:pt x="2629" y="14353"/>
                    <a:pt x="2904" y="14294"/>
                    <a:pt x="3108" y="14216"/>
                  </a:cubicBezTo>
                  <a:lnTo>
                    <a:pt x="3133" y="14216"/>
                  </a:lnTo>
                  <a:cubicBezTo>
                    <a:pt x="3334" y="14466"/>
                    <a:pt x="3534" y="14717"/>
                    <a:pt x="3735" y="14967"/>
                  </a:cubicBezTo>
                  <a:cubicBezTo>
                    <a:pt x="5280" y="16800"/>
                    <a:pt x="7382" y="17662"/>
                    <a:pt x="9456" y="17662"/>
                  </a:cubicBezTo>
                  <a:cubicBezTo>
                    <a:pt x="12460" y="17662"/>
                    <a:pt x="15405" y="15853"/>
                    <a:pt x="16517" y="12561"/>
                  </a:cubicBezTo>
                  <a:cubicBezTo>
                    <a:pt x="16617" y="12261"/>
                    <a:pt x="16717" y="11960"/>
                    <a:pt x="16792" y="11634"/>
                  </a:cubicBezTo>
                  <a:lnTo>
                    <a:pt x="16818" y="11659"/>
                  </a:lnTo>
                  <a:cubicBezTo>
                    <a:pt x="17519" y="11634"/>
                    <a:pt x="18848" y="11183"/>
                    <a:pt x="18873" y="9654"/>
                  </a:cubicBezTo>
                  <a:cubicBezTo>
                    <a:pt x="18895" y="8474"/>
                    <a:pt x="18404" y="7828"/>
                    <a:pt x="17791" y="7828"/>
                  </a:cubicBezTo>
                  <a:cubicBezTo>
                    <a:pt x="17726" y="7828"/>
                    <a:pt x="17661" y="7835"/>
                    <a:pt x="17595" y="7850"/>
                  </a:cubicBezTo>
                  <a:cubicBezTo>
                    <a:pt x="17394" y="7900"/>
                    <a:pt x="17219" y="7950"/>
                    <a:pt x="17068" y="8000"/>
                  </a:cubicBezTo>
                  <a:cubicBezTo>
                    <a:pt x="17043" y="7749"/>
                    <a:pt x="17018" y="7499"/>
                    <a:pt x="16968" y="7248"/>
                  </a:cubicBezTo>
                  <a:cubicBezTo>
                    <a:pt x="16363" y="2925"/>
                    <a:pt x="13130" y="1"/>
                    <a:pt x="9406" y="1"/>
                  </a:cubicBezTo>
                  <a:close/>
                </a:path>
              </a:pathLst>
            </a:custGeom>
            <a:solidFill>
              <a:srgbClr val="FCE5CD"/>
            </a:solidFill>
            <a:ln>
              <a:noFill/>
            </a:ln>
          </p:spPr>
          <p:txBody>
            <a:bodyPr spcFirstLastPara="1" wrap="square" lIns="121900" tIns="121900" rIns="121900" bIns="121900" anchor="ctr" anchorCtr="0">
              <a:noAutofit/>
            </a:bodyPr>
            <a:lstStyle/>
            <a:p>
              <a:endParaRPr sz="2400"/>
            </a:p>
          </p:txBody>
        </p:sp>
        <p:sp>
          <p:nvSpPr>
            <p:cNvPr id="2441" name="Google Shape;2441;p39"/>
            <p:cNvSpPr/>
            <p:nvPr/>
          </p:nvSpPr>
          <p:spPr>
            <a:xfrm>
              <a:off x="6431047" y="1150709"/>
              <a:ext cx="1006143" cy="204547"/>
            </a:xfrm>
            <a:custGeom>
              <a:avLst/>
              <a:gdLst/>
              <a:ahLst/>
              <a:cxnLst/>
              <a:rect l="l" t="t" r="r" b="b"/>
              <a:pathLst>
                <a:path w="18372" h="3735" extrusionOk="0">
                  <a:moveTo>
                    <a:pt x="18371" y="1"/>
                  </a:moveTo>
                  <a:lnTo>
                    <a:pt x="18371" y="1"/>
                  </a:lnTo>
                  <a:cubicBezTo>
                    <a:pt x="17945" y="752"/>
                    <a:pt x="17093" y="1003"/>
                    <a:pt x="16567" y="1028"/>
                  </a:cubicBezTo>
                  <a:lnTo>
                    <a:pt x="16541" y="1003"/>
                  </a:lnTo>
                  <a:cubicBezTo>
                    <a:pt x="16541" y="1053"/>
                    <a:pt x="16516" y="1078"/>
                    <a:pt x="16516" y="1103"/>
                  </a:cubicBezTo>
                  <a:cubicBezTo>
                    <a:pt x="17068" y="1103"/>
                    <a:pt x="17970" y="853"/>
                    <a:pt x="18371" y="1"/>
                  </a:cubicBezTo>
                  <a:close/>
                  <a:moveTo>
                    <a:pt x="25" y="978"/>
                  </a:moveTo>
                  <a:cubicBezTo>
                    <a:pt x="0" y="1053"/>
                    <a:pt x="0" y="1153"/>
                    <a:pt x="0" y="1254"/>
                  </a:cubicBezTo>
                  <a:cubicBezTo>
                    <a:pt x="25" y="1179"/>
                    <a:pt x="25" y="1103"/>
                    <a:pt x="50" y="1028"/>
                  </a:cubicBezTo>
                  <a:cubicBezTo>
                    <a:pt x="25" y="1003"/>
                    <a:pt x="25" y="1003"/>
                    <a:pt x="25" y="978"/>
                  </a:cubicBezTo>
                  <a:close/>
                  <a:moveTo>
                    <a:pt x="952" y="3384"/>
                  </a:moveTo>
                  <a:lnTo>
                    <a:pt x="952" y="3384"/>
                  </a:lnTo>
                  <a:cubicBezTo>
                    <a:pt x="1217" y="3578"/>
                    <a:pt x="1506" y="3673"/>
                    <a:pt x="1785" y="3712"/>
                  </a:cubicBezTo>
                  <a:lnTo>
                    <a:pt x="1785" y="3712"/>
                  </a:lnTo>
                  <a:cubicBezTo>
                    <a:pt x="1514" y="3670"/>
                    <a:pt x="1226" y="3567"/>
                    <a:pt x="952" y="3384"/>
                  </a:cubicBezTo>
                  <a:close/>
                  <a:moveTo>
                    <a:pt x="1785" y="3712"/>
                  </a:moveTo>
                  <a:cubicBezTo>
                    <a:pt x="1886" y="3728"/>
                    <a:pt x="1985" y="3735"/>
                    <a:pt x="2080" y="3735"/>
                  </a:cubicBezTo>
                  <a:cubicBezTo>
                    <a:pt x="2088" y="3735"/>
                    <a:pt x="2095" y="3735"/>
                    <a:pt x="2103" y="3735"/>
                  </a:cubicBezTo>
                  <a:lnTo>
                    <a:pt x="2103" y="3735"/>
                  </a:lnTo>
                  <a:cubicBezTo>
                    <a:pt x="2000" y="3734"/>
                    <a:pt x="1893" y="3727"/>
                    <a:pt x="1785" y="3712"/>
                  </a:cubicBezTo>
                  <a:close/>
                  <a:moveTo>
                    <a:pt x="2832" y="3610"/>
                  </a:moveTo>
                  <a:cubicBezTo>
                    <a:pt x="2637" y="3658"/>
                    <a:pt x="2393" y="3731"/>
                    <a:pt x="2103" y="3735"/>
                  </a:cubicBezTo>
                  <a:lnTo>
                    <a:pt x="2103" y="3735"/>
                  </a:lnTo>
                  <a:cubicBezTo>
                    <a:pt x="2112" y="3735"/>
                    <a:pt x="2121" y="3735"/>
                    <a:pt x="2130" y="3735"/>
                  </a:cubicBezTo>
                  <a:cubicBezTo>
                    <a:pt x="2406" y="3735"/>
                    <a:pt x="2657" y="3710"/>
                    <a:pt x="2832" y="3635"/>
                  </a:cubicBezTo>
                  <a:lnTo>
                    <a:pt x="2832" y="3610"/>
                  </a:lnTo>
                  <a:close/>
                </a:path>
              </a:pathLst>
            </a:custGeom>
            <a:solidFill>
              <a:srgbClr val="FBC19F"/>
            </a:solidFill>
            <a:ln>
              <a:noFill/>
            </a:ln>
          </p:spPr>
          <p:txBody>
            <a:bodyPr spcFirstLastPara="1" wrap="square" lIns="121900" tIns="121900" rIns="121900" bIns="121900" anchor="ctr" anchorCtr="0">
              <a:noAutofit/>
            </a:bodyPr>
            <a:lstStyle/>
            <a:p>
              <a:endParaRPr sz="2400"/>
            </a:p>
          </p:txBody>
        </p:sp>
        <p:sp>
          <p:nvSpPr>
            <p:cNvPr id="2442" name="Google Shape;2442;p39"/>
            <p:cNvSpPr/>
            <p:nvPr/>
          </p:nvSpPr>
          <p:spPr>
            <a:xfrm>
              <a:off x="6431047" y="1031325"/>
              <a:ext cx="1017096" cy="499621"/>
            </a:xfrm>
            <a:custGeom>
              <a:avLst/>
              <a:gdLst/>
              <a:ahLst/>
              <a:cxnLst/>
              <a:rect l="l" t="t" r="r" b="b"/>
              <a:pathLst>
                <a:path w="18572" h="9123" extrusionOk="0">
                  <a:moveTo>
                    <a:pt x="18246" y="0"/>
                  </a:moveTo>
                  <a:cubicBezTo>
                    <a:pt x="18146" y="1429"/>
                    <a:pt x="16892" y="1855"/>
                    <a:pt x="16216" y="1855"/>
                  </a:cubicBezTo>
                  <a:lnTo>
                    <a:pt x="16140" y="1855"/>
                  </a:lnTo>
                  <a:cubicBezTo>
                    <a:pt x="16065" y="2181"/>
                    <a:pt x="15965" y="2481"/>
                    <a:pt x="15840" y="2782"/>
                  </a:cubicBezTo>
                  <a:cubicBezTo>
                    <a:pt x="14662" y="6015"/>
                    <a:pt x="11704" y="7845"/>
                    <a:pt x="8722" y="7845"/>
                  </a:cubicBezTo>
                  <a:cubicBezTo>
                    <a:pt x="6692" y="7845"/>
                    <a:pt x="4637" y="6968"/>
                    <a:pt x="3133" y="5113"/>
                  </a:cubicBezTo>
                  <a:cubicBezTo>
                    <a:pt x="2932" y="4862"/>
                    <a:pt x="2707" y="4336"/>
                    <a:pt x="2506" y="4085"/>
                  </a:cubicBezTo>
                  <a:lnTo>
                    <a:pt x="2506" y="4085"/>
                  </a:lnTo>
                  <a:lnTo>
                    <a:pt x="2531" y="4336"/>
                  </a:lnTo>
                  <a:cubicBezTo>
                    <a:pt x="2406" y="4386"/>
                    <a:pt x="2256" y="4411"/>
                    <a:pt x="2080" y="4411"/>
                  </a:cubicBezTo>
                  <a:cubicBezTo>
                    <a:pt x="1429" y="4411"/>
                    <a:pt x="526" y="4085"/>
                    <a:pt x="50" y="3208"/>
                  </a:cubicBezTo>
                  <a:cubicBezTo>
                    <a:pt x="25" y="3283"/>
                    <a:pt x="25" y="3359"/>
                    <a:pt x="0" y="3434"/>
                  </a:cubicBezTo>
                  <a:cubicBezTo>
                    <a:pt x="25" y="3785"/>
                    <a:pt x="125" y="4261"/>
                    <a:pt x="251" y="4637"/>
                  </a:cubicBezTo>
                  <a:cubicBezTo>
                    <a:pt x="426" y="5063"/>
                    <a:pt x="677" y="5364"/>
                    <a:pt x="952" y="5564"/>
                  </a:cubicBezTo>
                  <a:cubicBezTo>
                    <a:pt x="1328" y="5815"/>
                    <a:pt x="1729" y="5915"/>
                    <a:pt x="2080" y="5915"/>
                  </a:cubicBezTo>
                  <a:cubicBezTo>
                    <a:pt x="2381" y="5915"/>
                    <a:pt x="2632" y="5840"/>
                    <a:pt x="2832" y="5790"/>
                  </a:cubicBezTo>
                  <a:lnTo>
                    <a:pt x="2807" y="5539"/>
                  </a:lnTo>
                  <a:lnTo>
                    <a:pt x="2807" y="5539"/>
                  </a:lnTo>
                  <a:cubicBezTo>
                    <a:pt x="2983" y="5815"/>
                    <a:pt x="3183" y="6065"/>
                    <a:pt x="3384" y="6316"/>
                  </a:cubicBezTo>
                  <a:cubicBezTo>
                    <a:pt x="4912" y="8221"/>
                    <a:pt x="7068" y="9123"/>
                    <a:pt x="9173" y="9123"/>
                  </a:cubicBezTo>
                  <a:cubicBezTo>
                    <a:pt x="12105" y="9123"/>
                    <a:pt x="14988" y="7419"/>
                    <a:pt x="16140" y="4236"/>
                  </a:cubicBezTo>
                  <a:cubicBezTo>
                    <a:pt x="16266" y="3935"/>
                    <a:pt x="16366" y="3634"/>
                    <a:pt x="16441" y="3333"/>
                  </a:cubicBezTo>
                  <a:lnTo>
                    <a:pt x="16466" y="3283"/>
                  </a:lnTo>
                  <a:lnTo>
                    <a:pt x="16516" y="3283"/>
                  </a:lnTo>
                  <a:cubicBezTo>
                    <a:pt x="16516" y="3258"/>
                    <a:pt x="16541" y="3233"/>
                    <a:pt x="16541" y="3183"/>
                  </a:cubicBezTo>
                  <a:lnTo>
                    <a:pt x="16567" y="3208"/>
                  </a:lnTo>
                  <a:cubicBezTo>
                    <a:pt x="17093" y="3183"/>
                    <a:pt x="17945" y="2932"/>
                    <a:pt x="18371" y="2181"/>
                  </a:cubicBezTo>
                  <a:cubicBezTo>
                    <a:pt x="18471" y="1955"/>
                    <a:pt x="18547" y="1704"/>
                    <a:pt x="18547" y="1379"/>
                  </a:cubicBezTo>
                  <a:cubicBezTo>
                    <a:pt x="18572" y="777"/>
                    <a:pt x="18446" y="301"/>
                    <a:pt x="18246" y="0"/>
                  </a:cubicBezTo>
                  <a:close/>
                </a:path>
              </a:pathLst>
            </a:custGeom>
            <a:solidFill>
              <a:srgbClr val="E6B8AF"/>
            </a:solidFill>
            <a:ln>
              <a:noFill/>
            </a:ln>
          </p:spPr>
          <p:txBody>
            <a:bodyPr spcFirstLastPara="1" wrap="square" lIns="121900" tIns="121900" rIns="121900" bIns="121900" anchor="ctr" anchorCtr="0">
              <a:noAutofit/>
            </a:bodyPr>
            <a:lstStyle/>
            <a:p>
              <a:endParaRPr sz="2400"/>
            </a:p>
          </p:txBody>
        </p:sp>
        <p:sp>
          <p:nvSpPr>
            <p:cNvPr id="2443" name="Google Shape;2443;p39"/>
            <p:cNvSpPr/>
            <p:nvPr/>
          </p:nvSpPr>
          <p:spPr>
            <a:xfrm>
              <a:off x="7070618" y="1033845"/>
              <a:ext cx="122181" cy="73002"/>
            </a:xfrm>
            <a:custGeom>
              <a:avLst/>
              <a:gdLst/>
              <a:ahLst/>
              <a:cxnLst/>
              <a:rect l="l" t="t" r="r" b="b"/>
              <a:pathLst>
                <a:path w="2231" h="1333" extrusionOk="0">
                  <a:moveTo>
                    <a:pt x="1021" y="0"/>
                  </a:moveTo>
                  <a:cubicBezTo>
                    <a:pt x="990" y="0"/>
                    <a:pt x="959" y="2"/>
                    <a:pt x="928" y="4"/>
                  </a:cubicBezTo>
                  <a:cubicBezTo>
                    <a:pt x="602" y="79"/>
                    <a:pt x="376" y="280"/>
                    <a:pt x="226" y="531"/>
                  </a:cubicBezTo>
                  <a:cubicBezTo>
                    <a:pt x="151" y="656"/>
                    <a:pt x="126" y="806"/>
                    <a:pt x="76" y="932"/>
                  </a:cubicBezTo>
                  <a:cubicBezTo>
                    <a:pt x="50" y="1057"/>
                    <a:pt x="25" y="1207"/>
                    <a:pt x="0" y="1333"/>
                  </a:cubicBezTo>
                  <a:cubicBezTo>
                    <a:pt x="101" y="1082"/>
                    <a:pt x="201" y="831"/>
                    <a:pt x="351" y="606"/>
                  </a:cubicBezTo>
                  <a:cubicBezTo>
                    <a:pt x="502" y="405"/>
                    <a:pt x="702" y="230"/>
                    <a:pt x="953" y="205"/>
                  </a:cubicBezTo>
                  <a:cubicBezTo>
                    <a:pt x="1001" y="194"/>
                    <a:pt x="1051" y="189"/>
                    <a:pt x="1103" y="189"/>
                  </a:cubicBezTo>
                  <a:cubicBezTo>
                    <a:pt x="1294" y="189"/>
                    <a:pt x="1502" y="257"/>
                    <a:pt x="1680" y="355"/>
                  </a:cubicBezTo>
                  <a:cubicBezTo>
                    <a:pt x="1905" y="480"/>
                    <a:pt x="2106" y="656"/>
                    <a:pt x="2231" y="906"/>
                  </a:cubicBezTo>
                  <a:cubicBezTo>
                    <a:pt x="2181" y="631"/>
                    <a:pt x="1980" y="405"/>
                    <a:pt x="1755" y="230"/>
                  </a:cubicBezTo>
                  <a:cubicBezTo>
                    <a:pt x="1552" y="95"/>
                    <a:pt x="1290" y="0"/>
                    <a:pt x="102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444" name="Google Shape;2444;p39"/>
            <p:cNvSpPr/>
            <p:nvPr/>
          </p:nvSpPr>
          <p:spPr>
            <a:xfrm>
              <a:off x="6680819" y="1082091"/>
              <a:ext cx="122235" cy="74152"/>
            </a:xfrm>
            <a:custGeom>
              <a:avLst/>
              <a:gdLst/>
              <a:ahLst/>
              <a:cxnLst/>
              <a:rect l="l" t="t" r="r" b="b"/>
              <a:pathLst>
                <a:path w="2232" h="1354" extrusionOk="0">
                  <a:moveTo>
                    <a:pt x="1162" y="0"/>
                  </a:moveTo>
                  <a:cubicBezTo>
                    <a:pt x="1092" y="0"/>
                    <a:pt x="1022" y="8"/>
                    <a:pt x="953" y="25"/>
                  </a:cubicBezTo>
                  <a:cubicBezTo>
                    <a:pt x="652" y="101"/>
                    <a:pt x="427" y="326"/>
                    <a:pt x="301" y="577"/>
                  </a:cubicBezTo>
                  <a:cubicBezTo>
                    <a:pt x="226" y="677"/>
                    <a:pt x="176" y="827"/>
                    <a:pt x="101" y="953"/>
                  </a:cubicBezTo>
                  <a:cubicBezTo>
                    <a:pt x="76" y="1078"/>
                    <a:pt x="26" y="1203"/>
                    <a:pt x="0" y="1354"/>
                  </a:cubicBezTo>
                  <a:cubicBezTo>
                    <a:pt x="126" y="1103"/>
                    <a:pt x="251" y="853"/>
                    <a:pt x="401" y="652"/>
                  </a:cubicBezTo>
                  <a:cubicBezTo>
                    <a:pt x="552" y="426"/>
                    <a:pt x="777" y="251"/>
                    <a:pt x="1003" y="201"/>
                  </a:cubicBezTo>
                  <a:cubicBezTo>
                    <a:pt x="1063" y="181"/>
                    <a:pt x="1126" y="171"/>
                    <a:pt x="1189" y="171"/>
                  </a:cubicBezTo>
                  <a:cubicBezTo>
                    <a:pt x="1361" y="171"/>
                    <a:pt x="1540" y="241"/>
                    <a:pt x="1705" y="351"/>
                  </a:cubicBezTo>
                  <a:cubicBezTo>
                    <a:pt x="1930" y="477"/>
                    <a:pt x="2131" y="677"/>
                    <a:pt x="2231" y="928"/>
                  </a:cubicBezTo>
                  <a:cubicBezTo>
                    <a:pt x="2206" y="652"/>
                    <a:pt x="2006" y="401"/>
                    <a:pt x="1780" y="226"/>
                  </a:cubicBezTo>
                  <a:cubicBezTo>
                    <a:pt x="1625" y="91"/>
                    <a:pt x="1396" y="0"/>
                    <a:pt x="116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445" name="Google Shape;2445;p39"/>
            <p:cNvSpPr/>
            <p:nvPr/>
          </p:nvSpPr>
          <p:spPr>
            <a:xfrm>
              <a:off x="6835906" y="1326388"/>
              <a:ext cx="201809" cy="44086"/>
            </a:xfrm>
            <a:custGeom>
              <a:avLst/>
              <a:gdLst/>
              <a:ahLst/>
              <a:cxnLst/>
              <a:rect l="l" t="t" r="r" b="b"/>
              <a:pathLst>
                <a:path w="3685" h="805" extrusionOk="0">
                  <a:moveTo>
                    <a:pt x="3685" y="1"/>
                  </a:moveTo>
                  <a:lnTo>
                    <a:pt x="3685" y="1"/>
                  </a:lnTo>
                  <a:cubicBezTo>
                    <a:pt x="3384" y="151"/>
                    <a:pt x="3083" y="301"/>
                    <a:pt x="2783" y="402"/>
                  </a:cubicBezTo>
                  <a:cubicBezTo>
                    <a:pt x="2482" y="502"/>
                    <a:pt x="2181" y="577"/>
                    <a:pt x="1880" y="627"/>
                  </a:cubicBezTo>
                  <a:cubicBezTo>
                    <a:pt x="1745" y="638"/>
                    <a:pt x="1610" y="644"/>
                    <a:pt x="1477" y="644"/>
                  </a:cubicBezTo>
                  <a:cubicBezTo>
                    <a:pt x="1289" y="644"/>
                    <a:pt x="1104" y="631"/>
                    <a:pt x="928" y="602"/>
                  </a:cubicBezTo>
                  <a:cubicBezTo>
                    <a:pt x="602" y="577"/>
                    <a:pt x="301" y="477"/>
                    <a:pt x="1" y="351"/>
                  </a:cubicBezTo>
                  <a:lnTo>
                    <a:pt x="1" y="351"/>
                  </a:lnTo>
                  <a:cubicBezTo>
                    <a:pt x="276" y="552"/>
                    <a:pt x="577" y="677"/>
                    <a:pt x="903" y="752"/>
                  </a:cubicBezTo>
                  <a:cubicBezTo>
                    <a:pt x="1104" y="783"/>
                    <a:pt x="1306" y="805"/>
                    <a:pt x="1507" y="805"/>
                  </a:cubicBezTo>
                  <a:cubicBezTo>
                    <a:pt x="1631" y="805"/>
                    <a:pt x="1756" y="797"/>
                    <a:pt x="1880" y="778"/>
                  </a:cubicBezTo>
                  <a:cubicBezTo>
                    <a:pt x="2206" y="727"/>
                    <a:pt x="2532" y="652"/>
                    <a:pt x="2833" y="527"/>
                  </a:cubicBezTo>
                  <a:cubicBezTo>
                    <a:pt x="2983" y="452"/>
                    <a:pt x="3133" y="377"/>
                    <a:pt x="3284" y="301"/>
                  </a:cubicBezTo>
                  <a:cubicBezTo>
                    <a:pt x="3409" y="201"/>
                    <a:pt x="3534" y="101"/>
                    <a:pt x="368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446" name="Google Shape;2446;p39"/>
            <p:cNvSpPr/>
            <p:nvPr/>
          </p:nvSpPr>
          <p:spPr>
            <a:xfrm>
              <a:off x="6894940" y="1396375"/>
              <a:ext cx="87898" cy="23987"/>
            </a:xfrm>
            <a:custGeom>
              <a:avLst/>
              <a:gdLst/>
              <a:ahLst/>
              <a:cxnLst/>
              <a:rect l="l" t="t" r="r" b="b"/>
              <a:pathLst>
                <a:path w="1605" h="438" extrusionOk="0">
                  <a:moveTo>
                    <a:pt x="0" y="1"/>
                  </a:moveTo>
                  <a:cubicBezTo>
                    <a:pt x="75" y="151"/>
                    <a:pt x="201" y="226"/>
                    <a:pt x="326" y="302"/>
                  </a:cubicBezTo>
                  <a:cubicBezTo>
                    <a:pt x="451" y="377"/>
                    <a:pt x="602" y="402"/>
                    <a:pt x="752" y="427"/>
                  </a:cubicBezTo>
                  <a:cubicBezTo>
                    <a:pt x="802" y="435"/>
                    <a:pt x="852" y="438"/>
                    <a:pt x="903" y="438"/>
                  </a:cubicBezTo>
                  <a:cubicBezTo>
                    <a:pt x="1003" y="438"/>
                    <a:pt x="1103" y="427"/>
                    <a:pt x="1203" y="427"/>
                  </a:cubicBezTo>
                  <a:cubicBezTo>
                    <a:pt x="1329" y="377"/>
                    <a:pt x="1479" y="352"/>
                    <a:pt x="1604" y="276"/>
                  </a:cubicBezTo>
                  <a:lnTo>
                    <a:pt x="1178" y="276"/>
                  </a:lnTo>
                  <a:cubicBezTo>
                    <a:pt x="1053" y="276"/>
                    <a:pt x="903" y="276"/>
                    <a:pt x="777" y="251"/>
                  </a:cubicBezTo>
                  <a:cubicBezTo>
                    <a:pt x="627" y="251"/>
                    <a:pt x="502" y="226"/>
                    <a:pt x="376" y="176"/>
                  </a:cubicBezTo>
                  <a:cubicBezTo>
                    <a:pt x="251" y="151"/>
                    <a:pt x="126" y="101"/>
                    <a:pt x="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447" name="Google Shape;2447;p39"/>
            <p:cNvSpPr/>
            <p:nvPr/>
          </p:nvSpPr>
          <p:spPr>
            <a:xfrm>
              <a:off x="6885302" y="1224803"/>
              <a:ext cx="108489" cy="34392"/>
            </a:xfrm>
            <a:custGeom>
              <a:avLst/>
              <a:gdLst/>
              <a:ahLst/>
              <a:cxnLst/>
              <a:rect l="l" t="t" r="r" b="b"/>
              <a:pathLst>
                <a:path w="1981" h="628" extrusionOk="0">
                  <a:moveTo>
                    <a:pt x="1981" y="1"/>
                  </a:moveTo>
                  <a:lnTo>
                    <a:pt x="1981" y="1"/>
                  </a:lnTo>
                  <a:cubicBezTo>
                    <a:pt x="1730" y="277"/>
                    <a:pt x="1404" y="427"/>
                    <a:pt x="1053" y="452"/>
                  </a:cubicBezTo>
                  <a:cubicBezTo>
                    <a:pt x="1006" y="459"/>
                    <a:pt x="959" y="462"/>
                    <a:pt x="912" y="462"/>
                  </a:cubicBezTo>
                  <a:cubicBezTo>
                    <a:pt x="784" y="462"/>
                    <a:pt x="656" y="439"/>
                    <a:pt x="527" y="402"/>
                  </a:cubicBezTo>
                  <a:cubicBezTo>
                    <a:pt x="352" y="377"/>
                    <a:pt x="176" y="327"/>
                    <a:pt x="1" y="252"/>
                  </a:cubicBezTo>
                  <a:lnTo>
                    <a:pt x="1" y="252"/>
                  </a:lnTo>
                  <a:cubicBezTo>
                    <a:pt x="76" y="327"/>
                    <a:pt x="151" y="377"/>
                    <a:pt x="226" y="427"/>
                  </a:cubicBezTo>
                  <a:cubicBezTo>
                    <a:pt x="302" y="452"/>
                    <a:pt x="402" y="502"/>
                    <a:pt x="477" y="527"/>
                  </a:cubicBezTo>
                  <a:cubicBezTo>
                    <a:pt x="678" y="602"/>
                    <a:pt x="853" y="628"/>
                    <a:pt x="1053" y="628"/>
                  </a:cubicBezTo>
                  <a:cubicBezTo>
                    <a:pt x="1454" y="602"/>
                    <a:pt x="1830" y="352"/>
                    <a:pt x="198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448" name="Google Shape;2448;p39"/>
            <p:cNvSpPr/>
            <p:nvPr/>
          </p:nvSpPr>
          <p:spPr>
            <a:xfrm>
              <a:off x="7102161" y="947593"/>
              <a:ext cx="149673" cy="53560"/>
            </a:xfrm>
            <a:custGeom>
              <a:avLst/>
              <a:gdLst/>
              <a:ahLst/>
              <a:cxnLst/>
              <a:rect l="l" t="t" r="r" b="b"/>
              <a:pathLst>
                <a:path w="2733" h="978" extrusionOk="0">
                  <a:moveTo>
                    <a:pt x="753" y="0"/>
                  </a:moveTo>
                  <a:cubicBezTo>
                    <a:pt x="502" y="25"/>
                    <a:pt x="226" y="75"/>
                    <a:pt x="1" y="201"/>
                  </a:cubicBezTo>
                  <a:lnTo>
                    <a:pt x="26" y="201"/>
                  </a:lnTo>
                  <a:cubicBezTo>
                    <a:pt x="206" y="161"/>
                    <a:pt x="399" y="141"/>
                    <a:pt x="594" y="141"/>
                  </a:cubicBezTo>
                  <a:cubicBezTo>
                    <a:pt x="886" y="141"/>
                    <a:pt x="1184" y="186"/>
                    <a:pt x="1454" y="276"/>
                  </a:cubicBezTo>
                  <a:cubicBezTo>
                    <a:pt x="1680" y="326"/>
                    <a:pt x="1906" y="426"/>
                    <a:pt x="2131" y="552"/>
                  </a:cubicBezTo>
                  <a:cubicBezTo>
                    <a:pt x="2332" y="652"/>
                    <a:pt x="2532" y="802"/>
                    <a:pt x="2708" y="978"/>
                  </a:cubicBezTo>
                  <a:lnTo>
                    <a:pt x="2733" y="953"/>
                  </a:lnTo>
                  <a:cubicBezTo>
                    <a:pt x="2657" y="852"/>
                    <a:pt x="2582" y="752"/>
                    <a:pt x="2482" y="652"/>
                  </a:cubicBezTo>
                  <a:cubicBezTo>
                    <a:pt x="2382" y="577"/>
                    <a:pt x="2307" y="502"/>
                    <a:pt x="2206" y="426"/>
                  </a:cubicBezTo>
                  <a:cubicBezTo>
                    <a:pt x="1981" y="276"/>
                    <a:pt x="1755" y="176"/>
                    <a:pt x="1505" y="101"/>
                  </a:cubicBezTo>
                  <a:cubicBezTo>
                    <a:pt x="1254" y="25"/>
                    <a:pt x="1003" y="0"/>
                    <a:pt x="75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449" name="Google Shape;2449;p39"/>
            <p:cNvSpPr/>
            <p:nvPr/>
          </p:nvSpPr>
          <p:spPr>
            <a:xfrm>
              <a:off x="6623154" y="1007997"/>
              <a:ext cx="129081" cy="86474"/>
            </a:xfrm>
            <a:custGeom>
              <a:avLst/>
              <a:gdLst/>
              <a:ahLst/>
              <a:cxnLst/>
              <a:rect l="l" t="t" r="r" b="b"/>
              <a:pathLst>
                <a:path w="2357" h="1579" extrusionOk="0">
                  <a:moveTo>
                    <a:pt x="2357" y="0"/>
                  </a:moveTo>
                  <a:cubicBezTo>
                    <a:pt x="1881" y="50"/>
                    <a:pt x="1404" y="226"/>
                    <a:pt x="978" y="476"/>
                  </a:cubicBezTo>
                  <a:cubicBezTo>
                    <a:pt x="778" y="627"/>
                    <a:pt x="602" y="777"/>
                    <a:pt x="427" y="977"/>
                  </a:cubicBezTo>
                  <a:cubicBezTo>
                    <a:pt x="277" y="1153"/>
                    <a:pt x="126" y="1353"/>
                    <a:pt x="1" y="1554"/>
                  </a:cubicBezTo>
                  <a:lnTo>
                    <a:pt x="26" y="1579"/>
                  </a:lnTo>
                  <a:cubicBezTo>
                    <a:pt x="201" y="1404"/>
                    <a:pt x="352" y="1228"/>
                    <a:pt x="552" y="1053"/>
                  </a:cubicBezTo>
                  <a:cubicBezTo>
                    <a:pt x="703" y="902"/>
                    <a:pt x="878" y="752"/>
                    <a:pt x="1079" y="652"/>
                  </a:cubicBezTo>
                  <a:cubicBezTo>
                    <a:pt x="1279" y="501"/>
                    <a:pt x="1480" y="401"/>
                    <a:pt x="1680" y="301"/>
                  </a:cubicBezTo>
                  <a:cubicBezTo>
                    <a:pt x="1906" y="201"/>
                    <a:pt x="2131" y="100"/>
                    <a:pt x="2357" y="25"/>
                  </a:cubicBezTo>
                  <a:lnTo>
                    <a:pt x="2357"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450" name="Google Shape;2450;p39"/>
            <p:cNvSpPr/>
            <p:nvPr/>
          </p:nvSpPr>
          <p:spPr>
            <a:xfrm>
              <a:off x="7324497" y="660909"/>
              <a:ext cx="690368" cy="1137743"/>
            </a:xfrm>
            <a:custGeom>
              <a:avLst/>
              <a:gdLst/>
              <a:ahLst/>
              <a:cxnLst/>
              <a:rect l="l" t="t" r="r" b="b"/>
              <a:pathLst>
                <a:path w="12606" h="20775" extrusionOk="0">
                  <a:moveTo>
                    <a:pt x="11275" y="1"/>
                  </a:moveTo>
                  <a:cubicBezTo>
                    <a:pt x="11155" y="1"/>
                    <a:pt x="11045" y="25"/>
                    <a:pt x="10953" y="72"/>
                  </a:cubicBezTo>
                  <a:cubicBezTo>
                    <a:pt x="10537" y="293"/>
                    <a:pt x="9688" y="1377"/>
                    <a:pt x="9557" y="1377"/>
                  </a:cubicBezTo>
                  <a:cubicBezTo>
                    <a:pt x="9555" y="1377"/>
                    <a:pt x="9552" y="1377"/>
                    <a:pt x="9550" y="1376"/>
                  </a:cubicBezTo>
                  <a:cubicBezTo>
                    <a:pt x="9450" y="1325"/>
                    <a:pt x="9450" y="824"/>
                    <a:pt x="9224" y="624"/>
                  </a:cubicBezTo>
                  <a:cubicBezTo>
                    <a:pt x="9151" y="565"/>
                    <a:pt x="9084" y="541"/>
                    <a:pt x="9029" y="541"/>
                  </a:cubicBezTo>
                  <a:cubicBezTo>
                    <a:pt x="8896" y="541"/>
                    <a:pt x="8835" y="682"/>
                    <a:pt x="8923" y="824"/>
                  </a:cubicBezTo>
                  <a:cubicBezTo>
                    <a:pt x="9024" y="1025"/>
                    <a:pt x="8998" y="1551"/>
                    <a:pt x="9024" y="1827"/>
                  </a:cubicBezTo>
                  <a:cubicBezTo>
                    <a:pt x="9074" y="2127"/>
                    <a:pt x="9374" y="2554"/>
                    <a:pt x="9374" y="2554"/>
                  </a:cubicBezTo>
                  <a:cubicBezTo>
                    <a:pt x="9374" y="2554"/>
                    <a:pt x="5991" y="9772"/>
                    <a:pt x="1" y="16188"/>
                  </a:cubicBezTo>
                  <a:cubicBezTo>
                    <a:pt x="51" y="18067"/>
                    <a:pt x="2056" y="20248"/>
                    <a:pt x="4738" y="20774"/>
                  </a:cubicBezTo>
                  <a:cubicBezTo>
                    <a:pt x="7821" y="16138"/>
                    <a:pt x="10502" y="10298"/>
                    <a:pt x="10477" y="3080"/>
                  </a:cubicBezTo>
                  <a:cubicBezTo>
                    <a:pt x="10853" y="3005"/>
                    <a:pt x="12257" y="1977"/>
                    <a:pt x="12357" y="1576"/>
                  </a:cubicBezTo>
                  <a:cubicBezTo>
                    <a:pt x="12606" y="540"/>
                    <a:pt x="11844" y="1"/>
                    <a:pt x="11275" y="1"/>
                  </a:cubicBezTo>
                  <a:close/>
                </a:path>
              </a:pathLst>
            </a:custGeom>
            <a:solidFill>
              <a:srgbClr val="FCE5CD"/>
            </a:solidFill>
            <a:ln>
              <a:noFill/>
            </a:ln>
          </p:spPr>
          <p:txBody>
            <a:bodyPr spcFirstLastPara="1" wrap="square" lIns="121900" tIns="121900" rIns="121900" bIns="121900" anchor="ctr" anchorCtr="0">
              <a:noAutofit/>
            </a:bodyPr>
            <a:lstStyle/>
            <a:p>
              <a:endParaRPr sz="2400"/>
            </a:p>
          </p:txBody>
        </p:sp>
        <p:sp>
          <p:nvSpPr>
            <p:cNvPr id="2451" name="Google Shape;2451;p39"/>
            <p:cNvSpPr/>
            <p:nvPr/>
          </p:nvSpPr>
          <p:spPr>
            <a:xfrm>
              <a:off x="5700899" y="1120972"/>
              <a:ext cx="1034894" cy="898639"/>
            </a:xfrm>
            <a:custGeom>
              <a:avLst/>
              <a:gdLst/>
              <a:ahLst/>
              <a:cxnLst/>
              <a:rect l="l" t="t" r="r" b="b"/>
              <a:pathLst>
                <a:path w="18897" h="16409" extrusionOk="0">
                  <a:moveTo>
                    <a:pt x="3281" y="1"/>
                  </a:moveTo>
                  <a:cubicBezTo>
                    <a:pt x="3212" y="1"/>
                    <a:pt x="3136" y="50"/>
                    <a:pt x="3082" y="168"/>
                  </a:cubicBezTo>
                  <a:cubicBezTo>
                    <a:pt x="2957" y="468"/>
                    <a:pt x="3158" y="919"/>
                    <a:pt x="3107" y="995"/>
                  </a:cubicBezTo>
                  <a:cubicBezTo>
                    <a:pt x="3101" y="1003"/>
                    <a:pt x="3087" y="1007"/>
                    <a:pt x="3065" y="1007"/>
                  </a:cubicBezTo>
                  <a:cubicBezTo>
                    <a:pt x="2827" y="1007"/>
                    <a:pt x="1715" y="533"/>
                    <a:pt x="1278" y="418"/>
                  </a:cubicBezTo>
                  <a:cubicBezTo>
                    <a:pt x="1260" y="414"/>
                    <a:pt x="1242" y="413"/>
                    <a:pt x="1223" y="413"/>
                  </a:cubicBezTo>
                  <a:cubicBezTo>
                    <a:pt x="742" y="413"/>
                    <a:pt x="1" y="1620"/>
                    <a:pt x="676" y="2223"/>
                  </a:cubicBezTo>
                  <a:cubicBezTo>
                    <a:pt x="868" y="2390"/>
                    <a:pt x="2225" y="2878"/>
                    <a:pt x="2870" y="2878"/>
                  </a:cubicBezTo>
                  <a:cubicBezTo>
                    <a:pt x="2901" y="2878"/>
                    <a:pt x="2930" y="2877"/>
                    <a:pt x="2957" y="2874"/>
                  </a:cubicBezTo>
                  <a:cubicBezTo>
                    <a:pt x="6090" y="9441"/>
                    <a:pt x="11027" y="13551"/>
                    <a:pt x="15839" y="16408"/>
                  </a:cubicBezTo>
                  <a:cubicBezTo>
                    <a:pt x="18020" y="14779"/>
                    <a:pt x="18897" y="11922"/>
                    <a:pt x="18120" y="10218"/>
                  </a:cubicBezTo>
                  <a:cubicBezTo>
                    <a:pt x="9950" y="7035"/>
                    <a:pt x="3784" y="1972"/>
                    <a:pt x="3784" y="1972"/>
                  </a:cubicBezTo>
                  <a:cubicBezTo>
                    <a:pt x="3784" y="1972"/>
                    <a:pt x="3859" y="1471"/>
                    <a:pt x="3759" y="1195"/>
                  </a:cubicBezTo>
                  <a:cubicBezTo>
                    <a:pt x="3684" y="919"/>
                    <a:pt x="3433" y="443"/>
                    <a:pt x="3433" y="218"/>
                  </a:cubicBezTo>
                  <a:cubicBezTo>
                    <a:pt x="3448" y="89"/>
                    <a:pt x="3372" y="1"/>
                    <a:pt x="3281" y="1"/>
                  </a:cubicBezTo>
                  <a:close/>
                </a:path>
              </a:pathLst>
            </a:custGeom>
            <a:solidFill>
              <a:srgbClr val="FCE5CD"/>
            </a:solidFill>
            <a:ln>
              <a:noFill/>
            </a:ln>
          </p:spPr>
          <p:txBody>
            <a:bodyPr spcFirstLastPara="1" wrap="square" lIns="121900" tIns="121900" rIns="121900" bIns="121900" anchor="ctr" anchorCtr="0">
              <a:noAutofit/>
            </a:bodyPr>
            <a:lstStyle/>
            <a:p>
              <a:endParaRPr sz="2400"/>
            </a:p>
          </p:txBody>
        </p:sp>
        <p:sp>
          <p:nvSpPr>
            <p:cNvPr id="2452" name="Google Shape;2452;p39"/>
            <p:cNvSpPr/>
            <p:nvPr/>
          </p:nvSpPr>
          <p:spPr>
            <a:xfrm>
              <a:off x="5735181" y="1241286"/>
              <a:ext cx="2793" cy="1424"/>
            </a:xfrm>
            <a:custGeom>
              <a:avLst/>
              <a:gdLst/>
              <a:ahLst/>
              <a:cxnLst/>
              <a:rect l="l" t="t" r="r" b="b"/>
              <a:pathLst>
                <a:path w="51" h="26" extrusionOk="0">
                  <a:moveTo>
                    <a:pt x="50" y="26"/>
                  </a:moveTo>
                  <a:cubicBezTo>
                    <a:pt x="50" y="26"/>
                    <a:pt x="50" y="26"/>
                    <a:pt x="50" y="26"/>
                  </a:cubicBezTo>
                  <a:cubicBezTo>
                    <a:pt x="50" y="26"/>
                    <a:pt x="50" y="26"/>
                    <a:pt x="50" y="26"/>
                  </a:cubicBezTo>
                  <a:close/>
                  <a:moveTo>
                    <a:pt x="50" y="26"/>
                  </a:moveTo>
                  <a:lnTo>
                    <a:pt x="50" y="26"/>
                  </a:lnTo>
                  <a:cubicBezTo>
                    <a:pt x="50" y="26"/>
                    <a:pt x="50" y="26"/>
                    <a:pt x="50" y="26"/>
                  </a:cubicBezTo>
                  <a:close/>
                  <a:moveTo>
                    <a:pt x="50" y="26"/>
                  </a:moveTo>
                  <a:cubicBezTo>
                    <a:pt x="50" y="26"/>
                    <a:pt x="50" y="26"/>
                    <a:pt x="50" y="26"/>
                  </a:cubicBezTo>
                  <a:cubicBezTo>
                    <a:pt x="50" y="26"/>
                    <a:pt x="50" y="26"/>
                    <a:pt x="50" y="26"/>
                  </a:cubicBezTo>
                  <a:close/>
                  <a:moveTo>
                    <a:pt x="50" y="26"/>
                  </a:moveTo>
                  <a:cubicBezTo>
                    <a:pt x="50" y="26"/>
                    <a:pt x="50" y="26"/>
                    <a:pt x="50" y="26"/>
                  </a:cubicBezTo>
                  <a:cubicBezTo>
                    <a:pt x="50" y="26"/>
                    <a:pt x="50" y="26"/>
                    <a:pt x="50" y="26"/>
                  </a:cubicBezTo>
                  <a:close/>
                  <a:moveTo>
                    <a:pt x="25" y="26"/>
                  </a:moveTo>
                  <a:cubicBezTo>
                    <a:pt x="25" y="26"/>
                    <a:pt x="25" y="26"/>
                    <a:pt x="25" y="26"/>
                  </a:cubicBezTo>
                  <a:cubicBezTo>
                    <a:pt x="25" y="26"/>
                    <a:pt x="25" y="26"/>
                    <a:pt x="25" y="26"/>
                  </a:cubicBezTo>
                  <a:close/>
                  <a:moveTo>
                    <a:pt x="25" y="1"/>
                  </a:moveTo>
                  <a:cubicBezTo>
                    <a:pt x="25" y="1"/>
                    <a:pt x="25" y="1"/>
                    <a:pt x="25" y="1"/>
                  </a:cubicBezTo>
                  <a:cubicBezTo>
                    <a:pt x="25" y="1"/>
                    <a:pt x="25" y="1"/>
                    <a:pt x="25" y="1"/>
                  </a:cubicBezTo>
                  <a:close/>
                  <a:moveTo>
                    <a:pt x="25" y="1"/>
                  </a:moveTo>
                  <a:lnTo>
                    <a:pt x="25" y="1"/>
                  </a:lnTo>
                  <a:lnTo>
                    <a:pt x="25" y="1"/>
                  </a:lnTo>
                  <a:close/>
                  <a:moveTo>
                    <a:pt x="25" y="1"/>
                  </a:moveTo>
                  <a:cubicBezTo>
                    <a:pt x="25" y="1"/>
                    <a:pt x="25" y="1"/>
                    <a:pt x="25" y="1"/>
                  </a:cubicBezTo>
                  <a:cubicBezTo>
                    <a:pt x="25" y="1"/>
                    <a:pt x="25" y="1"/>
                    <a:pt x="25" y="1"/>
                  </a:cubicBezTo>
                  <a:close/>
                  <a:moveTo>
                    <a:pt x="25" y="1"/>
                  </a:moveTo>
                  <a:lnTo>
                    <a:pt x="25" y="1"/>
                  </a:lnTo>
                  <a:lnTo>
                    <a:pt x="25" y="1"/>
                  </a:lnTo>
                  <a:close/>
                  <a:moveTo>
                    <a:pt x="25" y="1"/>
                  </a:moveTo>
                  <a:lnTo>
                    <a:pt x="25" y="1"/>
                  </a:lnTo>
                  <a:lnTo>
                    <a:pt x="25" y="1"/>
                  </a:lnTo>
                  <a:close/>
                  <a:moveTo>
                    <a:pt x="0" y="1"/>
                  </a:moveTo>
                  <a:lnTo>
                    <a:pt x="0" y="1"/>
                  </a:lnTo>
                  <a:lnTo>
                    <a:pt x="0" y="1"/>
                  </a:lnTo>
                  <a:close/>
                </a:path>
              </a:pathLst>
            </a:custGeom>
            <a:solidFill>
              <a:srgbClr val="FBC19F"/>
            </a:solidFill>
            <a:ln>
              <a:noFill/>
            </a:ln>
          </p:spPr>
          <p:txBody>
            <a:bodyPr spcFirstLastPara="1" wrap="square" lIns="121900" tIns="121900" rIns="121900" bIns="121900" anchor="ctr" anchorCtr="0">
              <a:noAutofit/>
            </a:bodyPr>
            <a:lstStyle/>
            <a:p>
              <a:endParaRPr sz="2400"/>
            </a:p>
          </p:txBody>
        </p:sp>
        <p:sp>
          <p:nvSpPr>
            <p:cNvPr id="2453" name="Google Shape;2453;p39"/>
            <p:cNvSpPr/>
            <p:nvPr/>
          </p:nvSpPr>
          <p:spPr>
            <a:xfrm>
              <a:off x="5718697" y="1176776"/>
              <a:ext cx="797488" cy="783797"/>
            </a:xfrm>
            <a:custGeom>
              <a:avLst/>
              <a:gdLst/>
              <a:ahLst/>
              <a:cxnLst/>
              <a:rect l="l" t="t" r="r" b="b"/>
              <a:pathLst>
                <a:path w="14562" h="14312" extrusionOk="0">
                  <a:moveTo>
                    <a:pt x="226" y="1"/>
                  </a:moveTo>
                  <a:lnTo>
                    <a:pt x="226" y="1"/>
                  </a:lnTo>
                  <a:cubicBezTo>
                    <a:pt x="51" y="377"/>
                    <a:pt x="0" y="828"/>
                    <a:pt x="301" y="1179"/>
                  </a:cubicBezTo>
                  <a:lnTo>
                    <a:pt x="326" y="1179"/>
                  </a:lnTo>
                  <a:cubicBezTo>
                    <a:pt x="326" y="1179"/>
                    <a:pt x="326" y="1204"/>
                    <a:pt x="326" y="1204"/>
                  </a:cubicBezTo>
                  <a:lnTo>
                    <a:pt x="351" y="1204"/>
                  </a:lnTo>
                  <a:cubicBezTo>
                    <a:pt x="527" y="1379"/>
                    <a:pt x="1905" y="1855"/>
                    <a:pt x="2582" y="1855"/>
                  </a:cubicBezTo>
                  <a:lnTo>
                    <a:pt x="2632" y="1855"/>
                  </a:lnTo>
                  <a:cubicBezTo>
                    <a:pt x="5389" y="7645"/>
                    <a:pt x="9549" y="11530"/>
                    <a:pt x="13785" y="14312"/>
                  </a:cubicBezTo>
                  <a:cubicBezTo>
                    <a:pt x="13960" y="14011"/>
                    <a:pt x="14236" y="13510"/>
                    <a:pt x="14562" y="12883"/>
                  </a:cubicBezTo>
                  <a:cubicBezTo>
                    <a:pt x="10226" y="10427"/>
                    <a:pt x="5915" y="6893"/>
                    <a:pt x="2833" y="1479"/>
                  </a:cubicBezTo>
                  <a:lnTo>
                    <a:pt x="2657" y="1479"/>
                  </a:lnTo>
                  <a:cubicBezTo>
                    <a:pt x="1955" y="1479"/>
                    <a:pt x="702" y="1129"/>
                    <a:pt x="527" y="1003"/>
                  </a:cubicBezTo>
                  <a:cubicBezTo>
                    <a:pt x="201" y="728"/>
                    <a:pt x="151" y="352"/>
                    <a:pt x="226" y="1"/>
                  </a:cubicBezTo>
                  <a:close/>
                </a:path>
              </a:pathLst>
            </a:custGeom>
            <a:solidFill>
              <a:srgbClr val="E6B8AF"/>
            </a:solidFill>
            <a:ln>
              <a:noFill/>
            </a:ln>
          </p:spPr>
          <p:txBody>
            <a:bodyPr spcFirstLastPara="1" wrap="square" lIns="121900" tIns="121900" rIns="121900" bIns="121900" anchor="ctr" anchorCtr="0">
              <a:noAutofit/>
            </a:bodyPr>
            <a:lstStyle/>
            <a:p>
              <a:endParaRPr sz="2400"/>
            </a:p>
          </p:txBody>
        </p:sp>
        <p:sp>
          <p:nvSpPr>
            <p:cNvPr id="2454" name="Google Shape;2454;p39"/>
            <p:cNvSpPr/>
            <p:nvPr/>
          </p:nvSpPr>
          <p:spPr>
            <a:xfrm>
              <a:off x="5866939" y="1130118"/>
              <a:ext cx="9639" cy="24754"/>
            </a:xfrm>
            <a:custGeom>
              <a:avLst/>
              <a:gdLst/>
              <a:ahLst/>
              <a:cxnLst/>
              <a:rect l="l" t="t" r="r" b="b"/>
              <a:pathLst>
                <a:path w="176" h="452" extrusionOk="0">
                  <a:moveTo>
                    <a:pt x="50" y="1"/>
                  </a:moveTo>
                  <a:cubicBezTo>
                    <a:pt x="0" y="126"/>
                    <a:pt x="0" y="301"/>
                    <a:pt x="25" y="452"/>
                  </a:cubicBezTo>
                  <a:lnTo>
                    <a:pt x="75" y="452"/>
                  </a:lnTo>
                  <a:cubicBezTo>
                    <a:pt x="100" y="452"/>
                    <a:pt x="126" y="452"/>
                    <a:pt x="126" y="427"/>
                  </a:cubicBezTo>
                  <a:cubicBezTo>
                    <a:pt x="176" y="377"/>
                    <a:pt x="100" y="201"/>
                    <a:pt x="50" y="1"/>
                  </a:cubicBezTo>
                  <a:close/>
                </a:path>
              </a:pathLst>
            </a:custGeom>
            <a:solidFill>
              <a:srgbClr val="F14752"/>
            </a:solidFill>
            <a:ln>
              <a:noFill/>
            </a:ln>
          </p:spPr>
          <p:txBody>
            <a:bodyPr spcFirstLastPara="1" wrap="square" lIns="121900" tIns="121900" rIns="121900" bIns="121900" anchor="ctr" anchorCtr="0">
              <a:noAutofit/>
            </a:bodyPr>
            <a:lstStyle/>
            <a:p>
              <a:endParaRPr sz="2400"/>
            </a:p>
          </p:txBody>
        </p:sp>
        <p:sp>
          <p:nvSpPr>
            <p:cNvPr id="2455" name="Google Shape;2455;p39"/>
            <p:cNvSpPr/>
            <p:nvPr/>
          </p:nvSpPr>
          <p:spPr>
            <a:xfrm>
              <a:off x="7588014" y="664852"/>
              <a:ext cx="418733" cy="1014357"/>
            </a:xfrm>
            <a:custGeom>
              <a:avLst/>
              <a:gdLst/>
              <a:ahLst/>
              <a:cxnLst/>
              <a:rect l="l" t="t" r="r" b="b"/>
              <a:pathLst>
                <a:path w="7646" h="18522" extrusionOk="0">
                  <a:moveTo>
                    <a:pt x="6818" y="0"/>
                  </a:moveTo>
                  <a:cubicBezTo>
                    <a:pt x="7169" y="251"/>
                    <a:pt x="7445" y="752"/>
                    <a:pt x="7219" y="1429"/>
                  </a:cubicBezTo>
                  <a:cubicBezTo>
                    <a:pt x="7094" y="1830"/>
                    <a:pt x="5615" y="2732"/>
                    <a:pt x="5239" y="2782"/>
                  </a:cubicBezTo>
                  <a:cubicBezTo>
                    <a:pt x="4838" y="8722"/>
                    <a:pt x="2658" y="13584"/>
                    <a:pt x="1" y="17569"/>
                  </a:cubicBezTo>
                  <a:lnTo>
                    <a:pt x="302" y="17795"/>
                  </a:lnTo>
                  <a:lnTo>
                    <a:pt x="1279" y="18522"/>
                  </a:lnTo>
                  <a:cubicBezTo>
                    <a:pt x="3735" y="14311"/>
                    <a:pt x="5665" y="9198"/>
                    <a:pt x="5665" y="3083"/>
                  </a:cubicBezTo>
                  <a:lnTo>
                    <a:pt x="5665" y="3008"/>
                  </a:lnTo>
                  <a:cubicBezTo>
                    <a:pt x="6041" y="2933"/>
                    <a:pt x="7445" y="1905"/>
                    <a:pt x="7545" y="1504"/>
                  </a:cubicBezTo>
                  <a:cubicBezTo>
                    <a:pt x="7545" y="1504"/>
                    <a:pt x="7545" y="1504"/>
                    <a:pt x="7545" y="1479"/>
                  </a:cubicBezTo>
                  <a:cubicBezTo>
                    <a:pt x="7545" y="1479"/>
                    <a:pt x="7545" y="1454"/>
                    <a:pt x="7545" y="1454"/>
                  </a:cubicBezTo>
                  <a:cubicBezTo>
                    <a:pt x="7545" y="1454"/>
                    <a:pt x="7545" y="1454"/>
                    <a:pt x="7570" y="1429"/>
                  </a:cubicBezTo>
                  <a:cubicBezTo>
                    <a:pt x="7570" y="1429"/>
                    <a:pt x="7570" y="1404"/>
                    <a:pt x="7570" y="1404"/>
                  </a:cubicBezTo>
                  <a:cubicBezTo>
                    <a:pt x="7570" y="1404"/>
                    <a:pt x="7570" y="1404"/>
                    <a:pt x="7570" y="1379"/>
                  </a:cubicBezTo>
                  <a:cubicBezTo>
                    <a:pt x="7570" y="1379"/>
                    <a:pt x="7570" y="1354"/>
                    <a:pt x="7570" y="1354"/>
                  </a:cubicBezTo>
                  <a:cubicBezTo>
                    <a:pt x="7570" y="1354"/>
                    <a:pt x="7570" y="1329"/>
                    <a:pt x="7570" y="1329"/>
                  </a:cubicBezTo>
                  <a:cubicBezTo>
                    <a:pt x="7570" y="1304"/>
                    <a:pt x="7570" y="1304"/>
                    <a:pt x="7570" y="1304"/>
                  </a:cubicBezTo>
                  <a:cubicBezTo>
                    <a:pt x="7570" y="1304"/>
                    <a:pt x="7595" y="1279"/>
                    <a:pt x="7595" y="1279"/>
                  </a:cubicBezTo>
                  <a:cubicBezTo>
                    <a:pt x="7595" y="1279"/>
                    <a:pt x="7595" y="1279"/>
                    <a:pt x="7595" y="1253"/>
                  </a:cubicBezTo>
                  <a:cubicBezTo>
                    <a:pt x="7645" y="577"/>
                    <a:pt x="7244" y="151"/>
                    <a:pt x="6818" y="0"/>
                  </a:cubicBezTo>
                  <a:close/>
                </a:path>
              </a:pathLst>
            </a:custGeom>
            <a:solidFill>
              <a:srgbClr val="E6B8AF"/>
            </a:solidFill>
            <a:ln>
              <a:noFill/>
            </a:ln>
          </p:spPr>
          <p:txBody>
            <a:bodyPr spcFirstLastPara="1" wrap="square" lIns="121900" tIns="121900" rIns="121900" bIns="121900" anchor="ctr" anchorCtr="0">
              <a:noAutofit/>
            </a:bodyPr>
            <a:lstStyle/>
            <a:p>
              <a:endParaRPr sz="2400"/>
            </a:p>
          </p:txBody>
        </p:sp>
        <p:sp>
          <p:nvSpPr>
            <p:cNvPr id="2456" name="Google Shape;2456;p39"/>
            <p:cNvSpPr/>
            <p:nvPr/>
          </p:nvSpPr>
          <p:spPr>
            <a:xfrm>
              <a:off x="6746698" y="3285584"/>
              <a:ext cx="466707" cy="939658"/>
            </a:xfrm>
            <a:custGeom>
              <a:avLst/>
              <a:gdLst/>
              <a:ahLst/>
              <a:cxnLst/>
              <a:rect l="l" t="t" r="r" b="b"/>
              <a:pathLst>
                <a:path w="8522" h="17158" extrusionOk="0">
                  <a:moveTo>
                    <a:pt x="3156" y="0"/>
                  </a:moveTo>
                  <a:cubicBezTo>
                    <a:pt x="2147" y="0"/>
                    <a:pt x="1097" y="153"/>
                    <a:pt x="101" y="566"/>
                  </a:cubicBezTo>
                  <a:cubicBezTo>
                    <a:pt x="0" y="10090"/>
                    <a:pt x="1755" y="17157"/>
                    <a:pt x="1755" y="17157"/>
                  </a:cubicBezTo>
                  <a:lnTo>
                    <a:pt x="2657" y="17057"/>
                  </a:lnTo>
                  <a:lnTo>
                    <a:pt x="8522" y="1217"/>
                  </a:lnTo>
                  <a:cubicBezTo>
                    <a:pt x="8522" y="1217"/>
                    <a:pt x="6006" y="0"/>
                    <a:pt x="3156" y="0"/>
                  </a:cubicBezTo>
                  <a:close/>
                </a:path>
              </a:pathLst>
            </a:custGeom>
            <a:solidFill>
              <a:srgbClr val="FCE5CD"/>
            </a:solidFill>
            <a:ln>
              <a:noFill/>
            </a:ln>
          </p:spPr>
          <p:txBody>
            <a:bodyPr spcFirstLastPara="1" wrap="square" lIns="121900" tIns="121900" rIns="121900" bIns="121900" anchor="ctr" anchorCtr="0">
              <a:noAutofit/>
            </a:bodyPr>
            <a:lstStyle/>
            <a:p>
              <a:endParaRPr sz="2400"/>
            </a:p>
          </p:txBody>
        </p:sp>
        <p:sp>
          <p:nvSpPr>
            <p:cNvPr id="2457" name="Google Shape;2457;p39"/>
            <p:cNvSpPr/>
            <p:nvPr/>
          </p:nvSpPr>
          <p:spPr>
            <a:xfrm>
              <a:off x="6752174" y="3408472"/>
              <a:ext cx="124974" cy="673993"/>
            </a:xfrm>
            <a:custGeom>
              <a:avLst/>
              <a:gdLst/>
              <a:ahLst/>
              <a:cxnLst/>
              <a:rect l="l" t="t" r="r" b="b"/>
              <a:pathLst>
                <a:path w="2282" h="12307" extrusionOk="0">
                  <a:moveTo>
                    <a:pt x="1" y="1"/>
                  </a:moveTo>
                  <a:cubicBezTo>
                    <a:pt x="76" y="5289"/>
                    <a:pt x="677" y="9700"/>
                    <a:pt x="1129" y="12307"/>
                  </a:cubicBezTo>
                  <a:lnTo>
                    <a:pt x="1329" y="12307"/>
                  </a:lnTo>
                  <a:cubicBezTo>
                    <a:pt x="1379" y="12257"/>
                    <a:pt x="1404" y="12231"/>
                    <a:pt x="1429" y="12231"/>
                  </a:cubicBezTo>
                  <a:cubicBezTo>
                    <a:pt x="1605" y="12156"/>
                    <a:pt x="1780" y="12106"/>
                    <a:pt x="1981" y="12106"/>
                  </a:cubicBezTo>
                  <a:cubicBezTo>
                    <a:pt x="1855" y="9625"/>
                    <a:pt x="1805" y="5540"/>
                    <a:pt x="2281" y="652"/>
                  </a:cubicBezTo>
                  <a:cubicBezTo>
                    <a:pt x="1530" y="502"/>
                    <a:pt x="753" y="277"/>
                    <a:pt x="1" y="1"/>
                  </a:cubicBezTo>
                  <a:close/>
                </a:path>
              </a:pathLst>
            </a:custGeom>
            <a:solidFill>
              <a:srgbClr val="E6B8AF"/>
            </a:solidFill>
            <a:ln>
              <a:noFill/>
            </a:ln>
          </p:spPr>
          <p:txBody>
            <a:bodyPr spcFirstLastPara="1" wrap="square" lIns="121900" tIns="121900" rIns="121900" bIns="121900" anchor="ctr" anchorCtr="0">
              <a:noAutofit/>
            </a:bodyPr>
            <a:lstStyle/>
            <a:p>
              <a:endParaRPr sz="2400"/>
            </a:p>
          </p:txBody>
        </p:sp>
        <p:sp>
          <p:nvSpPr>
            <p:cNvPr id="2458" name="Google Shape;2458;p39"/>
            <p:cNvSpPr/>
            <p:nvPr/>
          </p:nvSpPr>
          <p:spPr>
            <a:xfrm>
              <a:off x="6782403" y="4071103"/>
              <a:ext cx="428262" cy="244361"/>
            </a:xfrm>
            <a:custGeom>
              <a:avLst/>
              <a:gdLst/>
              <a:ahLst/>
              <a:cxnLst/>
              <a:rect l="l" t="t" r="r" b="b"/>
              <a:pathLst>
                <a:path w="7820" h="4462" extrusionOk="0">
                  <a:moveTo>
                    <a:pt x="1618" y="0"/>
                  </a:moveTo>
                  <a:cubicBezTo>
                    <a:pt x="1348" y="0"/>
                    <a:pt x="1097" y="41"/>
                    <a:pt x="877" y="131"/>
                  </a:cubicBezTo>
                  <a:cubicBezTo>
                    <a:pt x="652" y="232"/>
                    <a:pt x="0" y="1560"/>
                    <a:pt x="802" y="2688"/>
                  </a:cubicBezTo>
                  <a:cubicBezTo>
                    <a:pt x="1509" y="3682"/>
                    <a:pt x="5737" y="4461"/>
                    <a:pt x="6921" y="4461"/>
                  </a:cubicBezTo>
                  <a:cubicBezTo>
                    <a:pt x="7081" y="4461"/>
                    <a:pt x="7185" y="4447"/>
                    <a:pt x="7218" y="4417"/>
                  </a:cubicBezTo>
                  <a:cubicBezTo>
                    <a:pt x="7494" y="4167"/>
                    <a:pt x="7820" y="2838"/>
                    <a:pt x="6867" y="2287"/>
                  </a:cubicBezTo>
                  <a:cubicBezTo>
                    <a:pt x="6867" y="2287"/>
                    <a:pt x="3662" y="0"/>
                    <a:pt x="1618" y="0"/>
                  </a:cubicBezTo>
                  <a:close/>
                </a:path>
              </a:pathLst>
            </a:custGeom>
            <a:solidFill>
              <a:srgbClr val="30262B"/>
            </a:solidFill>
            <a:ln>
              <a:noFill/>
            </a:ln>
          </p:spPr>
          <p:txBody>
            <a:bodyPr spcFirstLastPara="1" wrap="square" lIns="121900" tIns="121900" rIns="121900" bIns="121900" anchor="ctr" anchorCtr="0">
              <a:noAutofit/>
            </a:bodyPr>
            <a:lstStyle/>
            <a:p>
              <a:endParaRPr sz="2400"/>
            </a:p>
          </p:txBody>
        </p:sp>
        <p:sp>
          <p:nvSpPr>
            <p:cNvPr id="2459" name="Google Shape;2459;p39"/>
            <p:cNvSpPr/>
            <p:nvPr/>
          </p:nvSpPr>
          <p:spPr>
            <a:xfrm>
              <a:off x="5466133" y="2627554"/>
              <a:ext cx="905977" cy="649239"/>
            </a:xfrm>
            <a:custGeom>
              <a:avLst/>
              <a:gdLst/>
              <a:ahLst/>
              <a:cxnLst/>
              <a:rect l="l" t="t" r="r" b="b"/>
              <a:pathLst>
                <a:path w="16543" h="11855" extrusionOk="0">
                  <a:moveTo>
                    <a:pt x="12858" y="0"/>
                  </a:moveTo>
                  <a:lnTo>
                    <a:pt x="1" y="10953"/>
                  </a:lnTo>
                  <a:lnTo>
                    <a:pt x="226" y="11855"/>
                  </a:lnTo>
                  <a:cubicBezTo>
                    <a:pt x="226" y="11855"/>
                    <a:pt x="7470" y="11028"/>
                    <a:pt x="16367" y="7694"/>
                  </a:cubicBezTo>
                  <a:cubicBezTo>
                    <a:pt x="16542" y="3559"/>
                    <a:pt x="12858" y="0"/>
                    <a:pt x="12858" y="0"/>
                  </a:cubicBezTo>
                  <a:close/>
                </a:path>
              </a:pathLst>
            </a:custGeom>
            <a:solidFill>
              <a:srgbClr val="FCE5CD"/>
            </a:solidFill>
            <a:ln>
              <a:noFill/>
            </a:ln>
          </p:spPr>
          <p:txBody>
            <a:bodyPr spcFirstLastPara="1" wrap="square" lIns="121900" tIns="121900" rIns="121900" bIns="121900" anchor="ctr" anchorCtr="0">
              <a:noAutofit/>
            </a:bodyPr>
            <a:lstStyle/>
            <a:p>
              <a:endParaRPr sz="2400"/>
            </a:p>
          </p:txBody>
        </p:sp>
        <p:sp>
          <p:nvSpPr>
            <p:cNvPr id="2460" name="Google Shape;2460;p39"/>
            <p:cNvSpPr/>
            <p:nvPr/>
          </p:nvSpPr>
          <p:spPr>
            <a:xfrm>
              <a:off x="5466133" y="2753782"/>
              <a:ext cx="591626" cy="514791"/>
            </a:xfrm>
            <a:custGeom>
              <a:avLst/>
              <a:gdLst/>
              <a:ahLst/>
              <a:cxnLst/>
              <a:rect l="l" t="t" r="r" b="b"/>
              <a:pathLst>
                <a:path w="10803" h="9400" extrusionOk="0">
                  <a:moveTo>
                    <a:pt x="10151" y="1"/>
                  </a:moveTo>
                  <a:lnTo>
                    <a:pt x="1" y="8648"/>
                  </a:lnTo>
                  <a:lnTo>
                    <a:pt x="176" y="9399"/>
                  </a:lnTo>
                  <a:lnTo>
                    <a:pt x="101" y="8698"/>
                  </a:lnTo>
                  <a:lnTo>
                    <a:pt x="10803" y="1530"/>
                  </a:lnTo>
                  <a:cubicBezTo>
                    <a:pt x="10552" y="1054"/>
                    <a:pt x="10352" y="552"/>
                    <a:pt x="10151" y="1"/>
                  </a:cubicBezTo>
                  <a:close/>
                </a:path>
              </a:pathLst>
            </a:custGeom>
            <a:solidFill>
              <a:srgbClr val="E6B8AF"/>
            </a:solidFill>
            <a:ln>
              <a:noFill/>
            </a:ln>
          </p:spPr>
          <p:txBody>
            <a:bodyPr spcFirstLastPara="1" wrap="square" lIns="121900" tIns="121900" rIns="121900" bIns="121900" anchor="ctr" anchorCtr="0">
              <a:noAutofit/>
            </a:bodyPr>
            <a:lstStyle/>
            <a:p>
              <a:endParaRPr sz="2400"/>
            </a:p>
          </p:txBody>
        </p:sp>
        <p:sp>
          <p:nvSpPr>
            <p:cNvPr id="2461" name="Google Shape;2461;p39"/>
            <p:cNvSpPr/>
            <p:nvPr/>
          </p:nvSpPr>
          <p:spPr>
            <a:xfrm>
              <a:off x="6001436" y="2337913"/>
              <a:ext cx="1378106" cy="1133636"/>
            </a:xfrm>
            <a:custGeom>
              <a:avLst/>
              <a:gdLst/>
              <a:ahLst/>
              <a:cxnLst/>
              <a:rect l="l" t="t" r="r" b="b"/>
              <a:pathLst>
                <a:path w="25164" h="20700" extrusionOk="0">
                  <a:moveTo>
                    <a:pt x="9073" y="1"/>
                  </a:moveTo>
                  <a:cubicBezTo>
                    <a:pt x="9073" y="1"/>
                    <a:pt x="5715" y="2532"/>
                    <a:pt x="0" y="6367"/>
                  </a:cubicBezTo>
                  <a:cubicBezTo>
                    <a:pt x="1304" y="11354"/>
                    <a:pt x="5063" y="14587"/>
                    <a:pt x="5063" y="14587"/>
                  </a:cubicBezTo>
                  <a:cubicBezTo>
                    <a:pt x="5063" y="14587"/>
                    <a:pt x="9685" y="12212"/>
                    <a:pt x="11390" y="12212"/>
                  </a:cubicBezTo>
                  <a:cubicBezTo>
                    <a:pt x="11522" y="12212"/>
                    <a:pt x="11636" y="12226"/>
                    <a:pt x="11730" y="12257"/>
                  </a:cubicBezTo>
                  <a:cubicBezTo>
                    <a:pt x="13058" y="12658"/>
                    <a:pt x="12908" y="15790"/>
                    <a:pt x="12833" y="19199"/>
                  </a:cubicBezTo>
                  <a:cubicBezTo>
                    <a:pt x="15707" y="20491"/>
                    <a:pt x="19146" y="20699"/>
                    <a:pt x="21061" y="20699"/>
                  </a:cubicBezTo>
                  <a:cubicBezTo>
                    <a:pt x="21967" y="20699"/>
                    <a:pt x="22532" y="20653"/>
                    <a:pt x="22532" y="20653"/>
                  </a:cubicBezTo>
                  <a:lnTo>
                    <a:pt x="25163" y="8297"/>
                  </a:lnTo>
                  <a:lnTo>
                    <a:pt x="9073"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462" name="Google Shape;2462;p39"/>
            <p:cNvSpPr/>
            <p:nvPr/>
          </p:nvSpPr>
          <p:spPr>
            <a:xfrm>
              <a:off x="6001436" y="2670104"/>
              <a:ext cx="1328708" cy="801595"/>
            </a:xfrm>
            <a:custGeom>
              <a:avLst/>
              <a:gdLst/>
              <a:ahLst/>
              <a:cxnLst/>
              <a:rect l="l" t="t" r="r" b="b"/>
              <a:pathLst>
                <a:path w="24262" h="14637" extrusionOk="0">
                  <a:moveTo>
                    <a:pt x="426" y="0"/>
                  </a:moveTo>
                  <a:cubicBezTo>
                    <a:pt x="276" y="100"/>
                    <a:pt x="151" y="201"/>
                    <a:pt x="0" y="301"/>
                  </a:cubicBezTo>
                  <a:cubicBezTo>
                    <a:pt x="101" y="727"/>
                    <a:pt x="226" y="1128"/>
                    <a:pt x="376" y="1529"/>
                  </a:cubicBezTo>
                  <a:cubicBezTo>
                    <a:pt x="577" y="2080"/>
                    <a:pt x="777" y="2582"/>
                    <a:pt x="1028" y="3058"/>
                  </a:cubicBezTo>
                  <a:cubicBezTo>
                    <a:pt x="2657" y="6466"/>
                    <a:pt x="5063" y="8521"/>
                    <a:pt x="5063" y="8521"/>
                  </a:cubicBezTo>
                  <a:lnTo>
                    <a:pt x="5088" y="8521"/>
                  </a:lnTo>
                  <a:cubicBezTo>
                    <a:pt x="5188" y="8471"/>
                    <a:pt x="9725" y="6140"/>
                    <a:pt x="11404" y="6140"/>
                  </a:cubicBezTo>
                  <a:cubicBezTo>
                    <a:pt x="11529" y="6140"/>
                    <a:pt x="11655" y="6166"/>
                    <a:pt x="11730" y="6191"/>
                  </a:cubicBezTo>
                  <a:cubicBezTo>
                    <a:pt x="12707" y="6491"/>
                    <a:pt x="12883" y="8221"/>
                    <a:pt x="12883" y="10451"/>
                  </a:cubicBezTo>
                  <a:cubicBezTo>
                    <a:pt x="12883" y="11303"/>
                    <a:pt x="12858" y="12206"/>
                    <a:pt x="12833" y="13133"/>
                  </a:cubicBezTo>
                  <a:cubicBezTo>
                    <a:pt x="12833" y="13133"/>
                    <a:pt x="12858" y="13158"/>
                    <a:pt x="12858" y="13158"/>
                  </a:cubicBezTo>
                  <a:lnTo>
                    <a:pt x="12908" y="13158"/>
                  </a:lnTo>
                  <a:cubicBezTo>
                    <a:pt x="15740" y="14436"/>
                    <a:pt x="19123" y="14637"/>
                    <a:pt x="21028" y="14637"/>
                  </a:cubicBezTo>
                  <a:lnTo>
                    <a:pt x="21329" y="14637"/>
                  </a:lnTo>
                  <a:cubicBezTo>
                    <a:pt x="22081" y="14637"/>
                    <a:pt x="22532" y="14587"/>
                    <a:pt x="22532" y="14587"/>
                  </a:cubicBezTo>
                  <a:lnTo>
                    <a:pt x="24261" y="6516"/>
                  </a:lnTo>
                  <a:lnTo>
                    <a:pt x="24261" y="6516"/>
                  </a:lnTo>
                  <a:cubicBezTo>
                    <a:pt x="23108" y="10050"/>
                    <a:pt x="19800" y="12356"/>
                    <a:pt x="16291" y="12356"/>
                  </a:cubicBezTo>
                  <a:cubicBezTo>
                    <a:pt x="15188" y="12356"/>
                    <a:pt x="14086" y="12130"/>
                    <a:pt x="13008" y="11654"/>
                  </a:cubicBezTo>
                  <a:cubicBezTo>
                    <a:pt x="12983" y="11654"/>
                    <a:pt x="12933" y="11629"/>
                    <a:pt x="12883" y="11604"/>
                  </a:cubicBezTo>
                  <a:cubicBezTo>
                    <a:pt x="12958" y="8171"/>
                    <a:pt x="13108" y="5063"/>
                    <a:pt x="11780" y="4637"/>
                  </a:cubicBezTo>
                  <a:cubicBezTo>
                    <a:pt x="11705" y="4612"/>
                    <a:pt x="11579" y="4612"/>
                    <a:pt x="11454" y="4612"/>
                  </a:cubicBezTo>
                  <a:cubicBezTo>
                    <a:pt x="10928" y="4612"/>
                    <a:pt x="10101" y="4837"/>
                    <a:pt x="9224" y="5163"/>
                  </a:cubicBezTo>
                  <a:cubicBezTo>
                    <a:pt x="8497" y="5439"/>
                    <a:pt x="7745" y="5564"/>
                    <a:pt x="7018" y="5564"/>
                  </a:cubicBezTo>
                  <a:cubicBezTo>
                    <a:pt x="4762" y="5564"/>
                    <a:pt x="2582" y="4336"/>
                    <a:pt x="1454" y="2256"/>
                  </a:cubicBezTo>
                  <a:cubicBezTo>
                    <a:pt x="1078" y="1579"/>
                    <a:pt x="727" y="802"/>
                    <a:pt x="426"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463" name="Google Shape;2463;p39"/>
            <p:cNvSpPr/>
            <p:nvPr/>
          </p:nvSpPr>
          <p:spPr>
            <a:xfrm>
              <a:off x="6465329" y="1469155"/>
              <a:ext cx="1195575" cy="1416825"/>
            </a:xfrm>
            <a:custGeom>
              <a:avLst/>
              <a:gdLst/>
              <a:ahLst/>
              <a:cxnLst/>
              <a:rect l="l" t="t" r="r" b="b"/>
              <a:pathLst>
                <a:path w="21831" h="25871" extrusionOk="0">
                  <a:moveTo>
                    <a:pt x="16692" y="0"/>
                  </a:moveTo>
                  <a:cubicBezTo>
                    <a:pt x="16692" y="0"/>
                    <a:pt x="15088" y="2732"/>
                    <a:pt x="10377" y="3684"/>
                  </a:cubicBezTo>
                  <a:cubicBezTo>
                    <a:pt x="9266" y="3903"/>
                    <a:pt x="8273" y="3986"/>
                    <a:pt x="7403" y="3986"/>
                  </a:cubicBezTo>
                  <a:cubicBezTo>
                    <a:pt x="4581" y="3986"/>
                    <a:pt x="3058" y="3108"/>
                    <a:pt x="3058" y="3108"/>
                  </a:cubicBezTo>
                  <a:cubicBezTo>
                    <a:pt x="2131" y="5364"/>
                    <a:pt x="1" y="9248"/>
                    <a:pt x="1" y="9248"/>
                  </a:cubicBezTo>
                  <a:lnTo>
                    <a:pt x="1780" y="10476"/>
                  </a:lnTo>
                  <a:lnTo>
                    <a:pt x="1" y="15439"/>
                  </a:lnTo>
                  <a:cubicBezTo>
                    <a:pt x="1" y="15439"/>
                    <a:pt x="803" y="20276"/>
                    <a:pt x="6993" y="23634"/>
                  </a:cubicBezTo>
                  <a:cubicBezTo>
                    <a:pt x="10456" y="25502"/>
                    <a:pt x="13274" y="25870"/>
                    <a:pt x="14957" y="25870"/>
                  </a:cubicBezTo>
                  <a:cubicBezTo>
                    <a:pt x="16052" y="25870"/>
                    <a:pt x="16667" y="25715"/>
                    <a:pt x="16667" y="25715"/>
                  </a:cubicBezTo>
                  <a:cubicBezTo>
                    <a:pt x="16667" y="25715"/>
                    <a:pt x="17219" y="24161"/>
                    <a:pt x="18246" y="19248"/>
                  </a:cubicBezTo>
                  <a:cubicBezTo>
                    <a:pt x="19299" y="14336"/>
                    <a:pt x="20251" y="6867"/>
                    <a:pt x="20251" y="6867"/>
                  </a:cubicBezTo>
                  <a:lnTo>
                    <a:pt x="21830" y="3885"/>
                  </a:lnTo>
                  <a:lnTo>
                    <a:pt x="16692"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464" name="Google Shape;2464;p39"/>
            <p:cNvSpPr/>
            <p:nvPr/>
          </p:nvSpPr>
          <p:spPr>
            <a:xfrm>
              <a:off x="7361571" y="1681854"/>
              <a:ext cx="299291" cy="1198313"/>
            </a:xfrm>
            <a:custGeom>
              <a:avLst/>
              <a:gdLst/>
              <a:ahLst/>
              <a:cxnLst/>
              <a:rect l="l" t="t" r="r" b="b"/>
              <a:pathLst>
                <a:path w="5465" h="21881" extrusionOk="0">
                  <a:moveTo>
                    <a:pt x="1" y="21881"/>
                  </a:moveTo>
                  <a:lnTo>
                    <a:pt x="1" y="21881"/>
                  </a:lnTo>
                  <a:cubicBezTo>
                    <a:pt x="176" y="21856"/>
                    <a:pt x="301" y="21831"/>
                    <a:pt x="301" y="21831"/>
                  </a:cubicBezTo>
                  <a:cubicBezTo>
                    <a:pt x="301" y="21831"/>
                    <a:pt x="853" y="20277"/>
                    <a:pt x="1880" y="15364"/>
                  </a:cubicBezTo>
                  <a:cubicBezTo>
                    <a:pt x="2933" y="10452"/>
                    <a:pt x="3885" y="2983"/>
                    <a:pt x="3885" y="2983"/>
                  </a:cubicBezTo>
                  <a:lnTo>
                    <a:pt x="5464" y="1"/>
                  </a:lnTo>
                  <a:lnTo>
                    <a:pt x="3885" y="2983"/>
                  </a:lnTo>
                  <a:cubicBezTo>
                    <a:pt x="3885" y="2983"/>
                    <a:pt x="2933" y="10452"/>
                    <a:pt x="1880" y="15364"/>
                  </a:cubicBezTo>
                  <a:cubicBezTo>
                    <a:pt x="853" y="20277"/>
                    <a:pt x="301" y="21831"/>
                    <a:pt x="301" y="21831"/>
                  </a:cubicBezTo>
                  <a:cubicBezTo>
                    <a:pt x="301" y="21831"/>
                    <a:pt x="176" y="21856"/>
                    <a:pt x="1" y="21881"/>
                  </a:cubicBezTo>
                  <a:close/>
                </a:path>
              </a:pathLst>
            </a:custGeom>
            <a:solidFill>
              <a:srgbClr val="8C816F"/>
            </a:solidFill>
            <a:ln>
              <a:noFill/>
            </a:ln>
          </p:spPr>
          <p:txBody>
            <a:bodyPr spcFirstLastPara="1" wrap="square" lIns="121900" tIns="121900" rIns="121900" bIns="121900" anchor="ctr" anchorCtr="0">
              <a:noAutofit/>
            </a:bodyPr>
            <a:lstStyle/>
            <a:p>
              <a:endParaRPr sz="2400"/>
            </a:p>
          </p:txBody>
        </p:sp>
        <p:sp>
          <p:nvSpPr>
            <p:cNvPr id="2465" name="Google Shape;2465;p39"/>
            <p:cNvSpPr/>
            <p:nvPr/>
          </p:nvSpPr>
          <p:spPr>
            <a:xfrm>
              <a:off x="6469436" y="2332436"/>
              <a:ext cx="6955" cy="20646"/>
            </a:xfrm>
            <a:custGeom>
              <a:avLst/>
              <a:gdLst/>
              <a:ahLst/>
              <a:cxnLst/>
              <a:rect l="l" t="t" r="r" b="b"/>
              <a:pathLst>
                <a:path w="127" h="377" extrusionOk="0">
                  <a:moveTo>
                    <a:pt x="126" y="377"/>
                  </a:moveTo>
                  <a:cubicBezTo>
                    <a:pt x="76" y="226"/>
                    <a:pt x="51" y="101"/>
                    <a:pt x="1" y="1"/>
                  </a:cubicBezTo>
                  <a:cubicBezTo>
                    <a:pt x="51" y="101"/>
                    <a:pt x="76" y="226"/>
                    <a:pt x="126" y="377"/>
                  </a:cubicBezTo>
                  <a:lnTo>
                    <a:pt x="126" y="377"/>
                  </a:lnTo>
                  <a:close/>
                </a:path>
              </a:pathLst>
            </a:custGeom>
            <a:solidFill>
              <a:srgbClr val="8C816F"/>
            </a:solidFill>
            <a:ln>
              <a:noFill/>
            </a:ln>
          </p:spPr>
          <p:txBody>
            <a:bodyPr spcFirstLastPara="1" wrap="square" lIns="121900" tIns="121900" rIns="121900" bIns="121900" anchor="ctr" anchorCtr="0">
              <a:noAutofit/>
            </a:bodyPr>
            <a:lstStyle/>
            <a:p>
              <a:endParaRPr sz="2400"/>
            </a:p>
          </p:txBody>
        </p:sp>
        <p:sp>
          <p:nvSpPr>
            <p:cNvPr id="2466" name="Google Shape;2466;p39"/>
            <p:cNvSpPr/>
            <p:nvPr/>
          </p:nvSpPr>
          <p:spPr>
            <a:xfrm>
              <a:off x="6466698" y="1639303"/>
              <a:ext cx="1194206" cy="1246342"/>
            </a:xfrm>
            <a:custGeom>
              <a:avLst/>
              <a:gdLst/>
              <a:ahLst/>
              <a:cxnLst/>
              <a:rect l="l" t="t" r="r" b="b"/>
              <a:pathLst>
                <a:path w="21806" h="22758" extrusionOk="0">
                  <a:moveTo>
                    <a:pt x="20778" y="1"/>
                  </a:moveTo>
                  <a:lnTo>
                    <a:pt x="19625" y="1981"/>
                  </a:lnTo>
                  <a:cubicBezTo>
                    <a:pt x="19625" y="1981"/>
                    <a:pt x="18297" y="9399"/>
                    <a:pt x="17043" y="14262"/>
                  </a:cubicBezTo>
                  <a:cubicBezTo>
                    <a:pt x="17018" y="14312"/>
                    <a:pt x="17018" y="14337"/>
                    <a:pt x="16993" y="14387"/>
                  </a:cubicBezTo>
                  <a:cubicBezTo>
                    <a:pt x="16166" y="17620"/>
                    <a:pt x="13259" y="19675"/>
                    <a:pt x="10176" y="19675"/>
                  </a:cubicBezTo>
                  <a:cubicBezTo>
                    <a:pt x="9149" y="19675"/>
                    <a:pt x="8121" y="19450"/>
                    <a:pt x="7119" y="18948"/>
                  </a:cubicBezTo>
                  <a:cubicBezTo>
                    <a:pt x="6617" y="18698"/>
                    <a:pt x="6116" y="18422"/>
                    <a:pt x="5590" y="18096"/>
                  </a:cubicBezTo>
                  <a:cubicBezTo>
                    <a:pt x="2532" y="16267"/>
                    <a:pt x="903" y="14111"/>
                    <a:pt x="1" y="12432"/>
                  </a:cubicBezTo>
                  <a:lnTo>
                    <a:pt x="1" y="12432"/>
                  </a:lnTo>
                  <a:cubicBezTo>
                    <a:pt x="26" y="12482"/>
                    <a:pt x="26" y="12557"/>
                    <a:pt x="51" y="12658"/>
                  </a:cubicBezTo>
                  <a:cubicBezTo>
                    <a:pt x="101" y="12758"/>
                    <a:pt x="126" y="12883"/>
                    <a:pt x="176" y="13034"/>
                  </a:cubicBezTo>
                  <a:cubicBezTo>
                    <a:pt x="652" y="14462"/>
                    <a:pt x="2156" y="17770"/>
                    <a:pt x="6592" y="20327"/>
                  </a:cubicBezTo>
                  <a:lnTo>
                    <a:pt x="6642" y="20327"/>
                  </a:lnTo>
                  <a:cubicBezTo>
                    <a:pt x="6642" y="20352"/>
                    <a:pt x="6642" y="20352"/>
                    <a:pt x="6642" y="20352"/>
                  </a:cubicBezTo>
                  <a:lnTo>
                    <a:pt x="6667" y="20352"/>
                  </a:lnTo>
                  <a:cubicBezTo>
                    <a:pt x="6667" y="20352"/>
                    <a:pt x="6692" y="20352"/>
                    <a:pt x="6692" y="20377"/>
                  </a:cubicBezTo>
                  <a:lnTo>
                    <a:pt x="6718" y="20377"/>
                  </a:lnTo>
                  <a:cubicBezTo>
                    <a:pt x="6718" y="20402"/>
                    <a:pt x="6743" y="20402"/>
                    <a:pt x="6743" y="20402"/>
                  </a:cubicBezTo>
                  <a:lnTo>
                    <a:pt x="6768" y="20402"/>
                  </a:lnTo>
                  <a:cubicBezTo>
                    <a:pt x="6768" y="20402"/>
                    <a:pt x="6768" y="20402"/>
                    <a:pt x="6768" y="20427"/>
                  </a:cubicBezTo>
                  <a:lnTo>
                    <a:pt x="6818" y="20427"/>
                  </a:lnTo>
                  <a:cubicBezTo>
                    <a:pt x="6818" y="20427"/>
                    <a:pt x="6818" y="20427"/>
                    <a:pt x="6818" y="20452"/>
                  </a:cubicBezTo>
                  <a:lnTo>
                    <a:pt x="6843" y="20452"/>
                  </a:lnTo>
                  <a:cubicBezTo>
                    <a:pt x="6868" y="20452"/>
                    <a:pt x="6868" y="20452"/>
                    <a:pt x="6868" y="20477"/>
                  </a:cubicBezTo>
                  <a:lnTo>
                    <a:pt x="6918" y="20477"/>
                  </a:lnTo>
                  <a:cubicBezTo>
                    <a:pt x="6918" y="20502"/>
                    <a:pt x="6918" y="20502"/>
                    <a:pt x="6918" y="20502"/>
                  </a:cubicBezTo>
                  <a:lnTo>
                    <a:pt x="6943" y="20502"/>
                  </a:lnTo>
                  <a:cubicBezTo>
                    <a:pt x="6943" y="20502"/>
                    <a:pt x="6968" y="20527"/>
                    <a:pt x="6968" y="20527"/>
                  </a:cubicBezTo>
                  <a:cubicBezTo>
                    <a:pt x="6993" y="20527"/>
                    <a:pt x="6993" y="20527"/>
                    <a:pt x="6993" y="20552"/>
                  </a:cubicBezTo>
                  <a:lnTo>
                    <a:pt x="7018" y="20552"/>
                  </a:lnTo>
                  <a:cubicBezTo>
                    <a:pt x="7043" y="20552"/>
                    <a:pt x="7043" y="20552"/>
                    <a:pt x="7043" y="20577"/>
                  </a:cubicBezTo>
                  <a:cubicBezTo>
                    <a:pt x="10427" y="22382"/>
                    <a:pt x="13184" y="22758"/>
                    <a:pt x="14863" y="22758"/>
                  </a:cubicBezTo>
                  <a:lnTo>
                    <a:pt x="14938" y="22758"/>
                  </a:lnTo>
                  <a:cubicBezTo>
                    <a:pt x="15565" y="22758"/>
                    <a:pt x="16041" y="22708"/>
                    <a:pt x="16342" y="22658"/>
                  </a:cubicBezTo>
                  <a:cubicBezTo>
                    <a:pt x="16517" y="22633"/>
                    <a:pt x="16642" y="22608"/>
                    <a:pt x="16642" y="22608"/>
                  </a:cubicBezTo>
                  <a:cubicBezTo>
                    <a:pt x="16642" y="22608"/>
                    <a:pt x="17194" y="21054"/>
                    <a:pt x="18221" y="16141"/>
                  </a:cubicBezTo>
                  <a:cubicBezTo>
                    <a:pt x="19274" y="11229"/>
                    <a:pt x="20226" y="3760"/>
                    <a:pt x="20226" y="3760"/>
                  </a:cubicBezTo>
                  <a:lnTo>
                    <a:pt x="21805" y="778"/>
                  </a:lnTo>
                  <a:lnTo>
                    <a:pt x="21755" y="728"/>
                  </a:lnTo>
                  <a:lnTo>
                    <a:pt x="20778"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467" name="Google Shape;2467;p39"/>
            <p:cNvSpPr/>
            <p:nvPr/>
          </p:nvSpPr>
          <p:spPr>
            <a:xfrm>
              <a:off x="6285544" y="400950"/>
              <a:ext cx="1166714" cy="777280"/>
            </a:xfrm>
            <a:custGeom>
              <a:avLst/>
              <a:gdLst/>
              <a:ahLst/>
              <a:cxnLst/>
              <a:rect l="l" t="t" r="r" b="b"/>
              <a:pathLst>
                <a:path w="21304" h="14193" extrusionOk="0">
                  <a:moveTo>
                    <a:pt x="11529" y="1"/>
                  </a:moveTo>
                  <a:cubicBezTo>
                    <a:pt x="11421" y="1"/>
                    <a:pt x="11312" y="3"/>
                    <a:pt x="11203" y="7"/>
                  </a:cubicBezTo>
                  <a:cubicBezTo>
                    <a:pt x="7419" y="158"/>
                    <a:pt x="4061" y="2263"/>
                    <a:pt x="2181" y="5521"/>
                  </a:cubicBezTo>
                  <a:cubicBezTo>
                    <a:pt x="0" y="9306"/>
                    <a:pt x="3208" y="14093"/>
                    <a:pt x="3208" y="14093"/>
                  </a:cubicBezTo>
                  <a:cubicBezTo>
                    <a:pt x="3490" y="13963"/>
                    <a:pt x="3734" y="13917"/>
                    <a:pt x="3938" y="13917"/>
                  </a:cubicBezTo>
                  <a:cubicBezTo>
                    <a:pt x="4208" y="13917"/>
                    <a:pt x="4409" y="13996"/>
                    <a:pt x="4537" y="14067"/>
                  </a:cubicBezTo>
                  <a:cubicBezTo>
                    <a:pt x="4662" y="14143"/>
                    <a:pt x="4737" y="14193"/>
                    <a:pt x="4737" y="14193"/>
                  </a:cubicBezTo>
                  <a:cubicBezTo>
                    <a:pt x="4211" y="12940"/>
                    <a:pt x="4236" y="11486"/>
                    <a:pt x="4311" y="10133"/>
                  </a:cubicBezTo>
                  <a:cubicBezTo>
                    <a:pt x="4336" y="9682"/>
                    <a:pt x="4437" y="9331"/>
                    <a:pt x="4662" y="9055"/>
                  </a:cubicBezTo>
                  <a:cubicBezTo>
                    <a:pt x="5343" y="9229"/>
                    <a:pt x="6245" y="9367"/>
                    <a:pt x="7395" y="9367"/>
                  </a:cubicBezTo>
                  <a:cubicBezTo>
                    <a:pt x="8402" y="9367"/>
                    <a:pt x="9598" y="9261"/>
                    <a:pt x="11003" y="8980"/>
                  </a:cubicBezTo>
                  <a:cubicBezTo>
                    <a:pt x="14637" y="8278"/>
                    <a:pt x="16592" y="7275"/>
                    <a:pt x="17569" y="6624"/>
                  </a:cubicBezTo>
                  <a:cubicBezTo>
                    <a:pt x="18221" y="8027"/>
                    <a:pt x="18998" y="10057"/>
                    <a:pt x="18923" y="11561"/>
                  </a:cubicBezTo>
                  <a:cubicBezTo>
                    <a:pt x="18923" y="11561"/>
                    <a:pt x="19185" y="10950"/>
                    <a:pt x="20116" y="10950"/>
                  </a:cubicBezTo>
                  <a:cubicBezTo>
                    <a:pt x="20183" y="10950"/>
                    <a:pt x="20253" y="10953"/>
                    <a:pt x="20326" y="10960"/>
                  </a:cubicBezTo>
                  <a:cubicBezTo>
                    <a:pt x="20326" y="10960"/>
                    <a:pt x="21304" y="5546"/>
                    <a:pt x="18021" y="2664"/>
                  </a:cubicBezTo>
                  <a:cubicBezTo>
                    <a:pt x="16196" y="1080"/>
                    <a:pt x="13981" y="1"/>
                    <a:pt x="1152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468" name="Google Shape;2468;p39"/>
            <p:cNvSpPr/>
            <p:nvPr/>
          </p:nvSpPr>
          <p:spPr>
            <a:xfrm>
              <a:off x="5261650" y="2870646"/>
              <a:ext cx="355534" cy="412052"/>
            </a:xfrm>
            <a:custGeom>
              <a:avLst/>
              <a:gdLst/>
              <a:ahLst/>
              <a:cxnLst/>
              <a:rect l="l" t="t" r="r" b="b"/>
              <a:pathLst>
                <a:path w="6492" h="7524" extrusionOk="0">
                  <a:moveTo>
                    <a:pt x="1500" y="0"/>
                  </a:moveTo>
                  <a:cubicBezTo>
                    <a:pt x="914" y="0"/>
                    <a:pt x="359" y="281"/>
                    <a:pt x="226" y="473"/>
                  </a:cubicBezTo>
                  <a:cubicBezTo>
                    <a:pt x="1" y="824"/>
                    <a:pt x="1780" y="6564"/>
                    <a:pt x="3133" y="7265"/>
                  </a:cubicBezTo>
                  <a:cubicBezTo>
                    <a:pt x="3492" y="7452"/>
                    <a:pt x="3853" y="7523"/>
                    <a:pt x="4190" y="7523"/>
                  </a:cubicBezTo>
                  <a:cubicBezTo>
                    <a:pt x="5126" y="7523"/>
                    <a:pt x="5885" y="6973"/>
                    <a:pt x="5940" y="6789"/>
                  </a:cubicBezTo>
                  <a:cubicBezTo>
                    <a:pt x="6492" y="4609"/>
                    <a:pt x="2632" y="524"/>
                    <a:pt x="2632" y="524"/>
                  </a:cubicBezTo>
                  <a:cubicBezTo>
                    <a:pt x="2325" y="134"/>
                    <a:pt x="1905" y="0"/>
                    <a:pt x="150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469" name="Google Shape;2469;p39"/>
            <p:cNvSpPr/>
            <p:nvPr/>
          </p:nvSpPr>
          <p:spPr>
            <a:xfrm>
              <a:off x="6794725" y="4082384"/>
              <a:ext cx="415940" cy="233408"/>
            </a:xfrm>
            <a:custGeom>
              <a:avLst/>
              <a:gdLst/>
              <a:ahLst/>
              <a:cxnLst/>
              <a:rect l="l" t="t" r="r" b="b"/>
              <a:pathLst>
                <a:path w="7595" h="4262" extrusionOk="0">
                  <a:moveTo>
                    <a:pt x="552" y="1"/>
                  </a:moveTo>
                  <a:cubicBezTo>
                    <a:pt x="502" y="76"/>
                    <a:pt x="452" y="176"/>
                    <a:pt x="402" y="276"/>
                  </a:cubicBezTo>
                  <a:cubicBezTo>
                    <a:pt x="176" y="778"/>
                    <a:pt x="1" y="1680"/>
                    <a:pt x="577" y="2482"/>
                  </a:cubicBezTo>
                  <a:cubicBezTo>
                    <a:pt x="1304" y="3459"/>
                    <a:pt x="5540" y="4261"/>
                    <a:pt x="6718" y="4261"/>
                  </a:cubicBezTo>
                  <a:cubicBezTo>
                    <a:pt x="6868" y="4261"/>
                    <a:pt x="6968" y="4236"/>
                    <a:pt x="6993" y="4211"/>
                  </a:cubicBezTo>
                  <a:cubicBezTo>
                    <a:pt x="7269" y="3961"/>
                    <a:pt x="7595" y="2632"/>
                    <a:pt x="6642" y="2081"/>
                  </a:cubicBezTo>
                  <a:cubicBezTo>
                    <a:pt x="6642" y="2081"/>
                    <a:pt x="4687" y="677"/>
                    <a:pt x="2858" y="76"/>
                  </a:cubicBezTo>
                  <a:cubicBezTo>
                    <a:pt x="2106" y="51"/>
                    <a:pt x="1354" y="26"/>
                    <a:pt x="55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335747243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9"/>
        <p:cNvGrpSpPr/>
        <p:nvPr/>
      </p:nvGrpSpPr>
      <p:grpSpPr>
        <a:xfrm>
          <a:off x="0" y="0"/>
          <a:ext cx="0" cy="0"/>
          <a:chOff x="0" y="0"/>
          <a:chExt cx="0" cy="0"/>
        </a:xfrm>
      </p:grpSpPr>
      <p:sp>
        <p:nvSpPr>
          <p:cNvPr id="108" name="TextBox 107"/>
          <p:cNvSpPr txBox="1"/>
          <p:nvPr/>
        </p:nvSpPr>
        <p:spPr>
          <a:xfrm>
            <a:off x="557215" y="655543"/>
            <a:ext cx="6578139" cy="625877"/>
          </a:xfrm>
          <a:prstGeom prst="rect">
            <a:avLst/>
          </a:prstGeom>
          <a:noFill/>
        </p:spPr>
        <p:txBody>
          <a:bodyPr wrap="square" rtlCol="0">
            <a:spAutoFit/>
          </a:bodyPr>
          <a:lstStyle/>
          <a:p>
            <a:pPr algn="just"/>
            <a:r>
              <a:rPr lang="en-US" sz="3467" b="1">
                <a:solidFill>
                  <a:schemeClr val="accent4">
                    <a:lumMod val="50000"/>
                  </a:schemeClr>
                </a:solidFill>
                <a:latin typeface="UTM Aptima" panose="02040603050506020204" pitchFamily="18" charset="0"/>
                <a:ea typeface="Fredoka One"/>
                <a:cs typeface="Fredoka One"/>
                <a:sym typeface="Fredoka One"/>
              </a:rPr>
              <a:t>I. BIÊN ĐỘ VÀ ĐỘ TO CỦA ÂM </a:t>
            </a:r>
          </a:p>
        </p:txBody>
      </p:sp>
      <p:sp>
        <p:nvSpPr>
          <p:cNvPr id="111" name="TextBox 110"/>
          <p:cNvSpPr txBox="1"/>
          <p:nvPr/>
        </p:nvSpPr>
        <p:spPr>
          <a:xfrm>
            <a:off x="557215" y="1312134"/>
            <a:ext cx="1602996" cy="461665"/>
          </a:xfrm>
          <a:prstGeom prst="rect">
            <a:avLst/>
          </a:prstGeom>
          <a:noFill/>
        </p:spPr>
        <p:txBody>
          <a:bodyPr wrap="square" rtlCol="0">
            <a:spAutoFit/>
          </a:bodyPr>
          <a:lstStyle/>
          <a:p>
            <a:pPr algn="just"/>
            <a:r>
              <a:rPr lang="en-US" sz="2400" b="1" i="1">
                <a:solidFill>
                  <a:schemeClr val="accent3"/>
                </a:solidFill>
                <a:latin typeface="Times New Roman" panose="02020603050405020304" pitchFamily="18" charset="0"/>
                <a:ea typeface="Fredoka One"/>
                <a:cs typeface="Times New Roman" panose="02020603050405020304" pitchFamily="18" charset="0"/>
                <a:sym typeface="Fredoka One"/>
              </a:rPr>
              <a:t>1. Biên độ</a:t>
            </a:r>
          </a:p>
        </p:txBody>
      </p:sp>
      <p:sp>
        <p:nvSpPr>
          <p:cNvPr id="112" name="TextBox 111"/>
          <p:cNvSpPr txBox="1"/>
          <p:nvPr/>
        </p:nvSpPr>
        <p:spPr>
          <a:xfrm>
            <a:off x="557215" y="1748955"/>
            <a:ext cx="11077568" cy="1754326"/>
          </a:xfrm>
          <a:prstGeom prst="rect">
            <a:avLst/>
          </a:prstGeom>
          <a:noFill/>
        </p:spPr>
        <p:txBody>
          <a:bodyPr wrap="square" rtlCol="0">
            <a:spAutoFit/>
          </a:bodyPr>
          <a:lstStyle/>
          <a:p>
            <a:pPr marL="380990" indent="-380990" algn="just">
              <a:lnSpc>
                <a:spcPct val="150000"/>
              </a:lnSpc>
              <a:buClr>
                <a:schemeClr val="tx1"/>
              </a:buClr>
              <a:buFont typeface="Wingdings" panose="05000000000000000000" pitchFamily="2" charset="2"/>
              <a:buChar char="ü"/>
            </a:pPr>
            <a:r>
              <a:rPr lang="en-US" sz="2400">
                <a:solidFill>
                  <a:schemeClr val="bg1">
                    <a:lumMod val="10000"/>
                  </a:schemeClr>
                </a:solidFill>
                <a:latin typeface="Times New Roman" panose="02020603050405020304" pitchFamily="18" charset="0"/>
                <a:ea typeface="Fredoka One"/>
                <a:cs typeface="Times New Roman" panose="02020603050405020304" pitchFamily="18" charset="0"/>
                <a:sym typeface="Fredoka One"/>
              </a:rPr>
              <a:t>Âm thanh được phát ra từ các vật </a:t>
            </a:r>
            <a:r>
              <a:rPr lang="en-US" sz="2400" b="1">
                <a:solidFill>
                  <a:schemeClr val="bg1">
                    <a:lumMod val="10000"/>
                  </a:schemeClr>
                </a:solidFill>
                <a:latin typeface="Times New Roman" panose="02020603050405020304" pitchFamily="18" charset="0"/>
                <a:ea typeface="Fredoka One"/>
                <a:cs typeface="Times New Roman" panose="02020603050405020304" pitchFamily="18" charset="0"/>
                <a:sym typeface="Fredoka One"/>
              </a:rPr>
              <a:t>dao động</a:t>
            </a:r>
            <a:r>
              <a:rPr lang="en-US" sz="2400">
                <a:solidFill>
                  <a:schemeClr val="bg1">
                    <a:lumMod val="10000"/>
                  </a:schemeClr>
                </a:solidFill>
                <a:latin typeface="Times New Roman" panose="02020603050405020304" pitchFamily="18" charset="0"/>
                <a:ea typeface="Fredoka One"/>
                <a:cs typeface="Times New Roman" panose="02020603050405020304" pitchFamily="18" charset="0"/>
                <a:sym typeface="Fredoka One"/>
              </a:rPr>
              <a:t>. Khi một vật dao động, độ lệch lớn nhất của vật so với vị trí cân bằng của nó được gọi là </a:t>
            </a:r>
            <a:r>
              <a:rPr lang="en-US" sz="2400" b="1">
                <a:solidFill>
                  <a:schemeClr val="bg1">
                    <a:lumMod val="10000"/>
                  </a:schemeClr>
                </a:solidFill>
                <a:latin typeface="Times New Roman" panose="02020603050405020304" pitchFamily="18" charset="0"/>
                <a:ea typeface="Fredoka One"/>
                <a:cs typeface="Times New Roman" panose="02020603050405020304" pitchFamily="18" charset="0"/>
                <a:sym typeface="Fredoka One"/>
              </a:rPr>
              <a:t>biên độ của dao động</a:t>
            </a:r>
            <a:r>
              <a:rPr lang="en-US" sz="2400">
                <a:solidFill>
                  <a:schemeClr val="bg1">
                    <a:lumMod val="10000"/>
                  </a:schemeClr>
                </a:solidFill>
                <a:latin typeface="Times New Roman" panose="02020603050405020304" pitchFamily="18" charset="0"/>
                <a:ea typeface="Fredoka One"/>
                <a:cs typeface="Times New Roman" panose="02020603050405020304" pitchFamily="18" charset="0"/>
                <a:sym typeface="Fredoka One"/>
              </a:rPr>
              <a:t>. </a:t>
            </a:r>
          </a:p>
          <a:p>
            <a:pPr marL="380990" indent="-380990" algn="just">
              <a:lnSpc>
                <a:spcPct val="150000"/>
              </a:lnSpc>
              <a:buClr>
                <a:schemeClr val="tx1"/>
              </a:buClr>
              <a:buFont typeface="Wingdings" panose="05000000000000000000" pitchFamily="2" charset="2"/>
              <a:buChar char="ü"/>
            </a:pPr>
            <a:r>
              <a:rPr lang="en-US" sz="2400">
                <a:solidFill>
                  <a:schemeClr val="bg1">
                    <a:lumMod val="10000"/>
                  </a:schemeClr>
                </a:solidFill>
                <a:latin typeface="Times New Roman" panose="02020603050405020304" pitchFamily="18" charset="0"/>
                <a:ea typeface="Fredoka One"/>
                <a:cs typeface="Times New Roman" panose="02020603050405020304" pitchFamily="18" charset="0"/>
                <a:sym typeface="Fredoka One"/>
              </a:rPr>
              <a:t>Đơn vị đo biên độ là đơn vị đo độ dài (m, cm,...)</a:t>
            </a:r>
          </a:p>
        </p:txBody>
      </p:sp>
      <p:pic>
        <p:nvPicPr>
          <p:cNvPr id="1026" name="Picture 2" descr="https://hoc24.vn/source/KHTN%207-%20Quy%C3%AAn/Ch%C6%B0%C6%A1ng%20IV/thanh%20kim%20loa%CC%A3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58838" y="3970880"/>
            <a:ext cx="5274772" cy="21394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flipH="1">
            <a:off x="5259958" y="4388595"/>
            <a:ext cx="1398881" cy="502766"/>
          </a:xfrm>
          <a:prstGeom prst="rect">
            <a:avLst/>
          </a:prstGeom>
        </p:spPr>
        <p:txBody>
          <a:bodyPr wrap="square">
            <a:spAutoFit/>
          </a:bodyPr>
          <a:lstStyle/>
          <a:p>
            <a:pPr defTabSz="1219170">
              <a:defRPr/>
            </a:pPr>
            <a:r>
              <a:rPr lang="en-US" sz="2667" b="1" i="1">
                <a:solidFill>
                  <a:schemeClr val="bg1">
                    <a:lumMod val="10000"/>
                  </a:schemeClr>
                </a:solidFill>
                <a:latin typeface="Times New Roman" panose="02020603050405020304" pitchFamily="18" charset="0"/>
                <a:ea typeface="Fredoka One"/>
                <a:cs typeface="Times New Roman" panose="02020603050405020304" pitchFamily="18" charset="0"/>
              </a:rPr>
              <a:t>Biên độ</a:t>
            </a:r>
          </a:p>
        </p:txBody>
      </p:sp>
      <p:sp>
        <p:nvSpPr>
          <p:cNvPr id="8" name="Line 37"/>
          <p:cNvSpPr>
            <a:spLocks noChangeShapeType="1"/>
          </p:cNvSpPr>
          <p:nvPr/>
        </p:nvSpPr>
        <p:spPr bwMode="auto">
          <a:xfrm>
            <a:off x="429709" y="5092155"/>
            <a:ext cx="4876800" cy="0"/>
          </a:xfrm>
          <a:prstGeom prst="line">
            <a:avLst/>
          </a:prstGeom>
          <a:noFill/>
          <a:ln w="38100">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buFontTx/>
              <a:buNone/>
              <a:defRPr/>
            </a:pPr>
            <a:endParaRPr lang="en-US" sz="2400">
              <a:solidFill>
                <a:sysClr val="windowText" lastClr="000000"/>
              </a:solidFill>
              <a:latin typeface="Arial" panose="020B0604020202020204" pitchFamily="34" charset="0"/>
              <a:rtl val="0"/>
            </a:endParaRPr>
          </a:p>
        </p:txBody>
      </p:sp>
      <p:sp>
        <p:nvSpPr>
          <p:cNvPr id="9" name="Freeform 43"/>
          <p:cNvSpPr>
            <a:spLocks/>
          </p:cNvSpPr>
          <p:nvPr/>
        </p:nvSpPr>
        <p:spPr bwMode="auto">
          <a:xfrm>
            <a:off x="410660" y="4076155"/>
            <a:ext cx="4673600" cy="1016000"/>
          </a:xfrm>
          <a:custGeom>
            <a:avLst/>
            <a:gdLst>
              <a:gd name="T0" fmla="*/ 0 w 2208"/>
              <a:gd name="T1" fmla="*/ 2147483646 h 480"/>
              <a:gd name="T2" fmla="*/ 2147483646 w 2208"/>
              <a:gd name="T3" fmla="*/ 2147483646 h 480"/>
              <a:gd name="T4" fmla="*/ 2147483646 w 2208"/>
              <a:gd name="T5" fmla="*/ 0 h 480"/>
              <a:gd name="T6" fmla="*/ 0 60000 65536"/>
              <a:gd name="T7" fmla="*/ 0 60000 65536"/>
              <a:gd name="T8" fmla="*/ 0 60000 65536"/>
              <a:gd name="T9" fmla="*/ 0 w 2208"/>
              <a:gd name="T10" fmla="*/ 0 h 480"/>
              <a:gd name="T11" fmla="*/ 2208 w 2208"/>
              <a:gd name="T12" fmla="*/ 480 h 480"/>
            </a:gdLst>
            <a:ahLst/>
            <a:cxnLst>
              <a:cxn ang="T6">
                <a:pos x="T0" y="T1"/>
              </a:cxn>
              <a:cxn ang="T7">
                <a:pos x="T2" y="T3"/>
              </a:cxn>
              <a:cxn ang="T8">
                <a:pos x="T4" y="T5"/>
              </a:cxn>
            </a:cxnLst>
            <a:rect l="T9" t="T10" r="T11" b="T12"/>
            <a:pathLst>
              <a:path w="2208" h="480">
                <a:moveTo>
                  <a:pt x="0" y="480"/>
                </a:moveTo>
                <a:cubicBezTo>
                  <a:pt x="512" y="400"/>
                  <a:pt x="1024" y="320"/>
                  <a:pt x="1392" y="240"/>
                </a:cubicBezTo>
                <a:cubicBezTo>
                  <a:pt x="1760" y="160"/>
                  <a:pt x="1984" y="80"/>
                  <a:pt x="2208" y="0"/>
                </a:cubicBezTo>
              </a:path>
            </a:pathLst>
          </a:custGeom>
          <a:noFill/>
          <a:ln w="381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defRPr/>
            </a:pPr>
            <a:endParaRPr lang="en-US" sz="2400">
              <a:solidFill>
                <a:sysClr val="windowText" lastClr="000000"/>
              </a:solidFill>
              <a:latin typeface="Arial" panose="020B0604020202020204" pitchFamily="34" charset="0"/>
              <a:rtl val="0"/>
            </a:endParaRPr>
          </a:p>
        </p:txBody>
      </p:sp>
      <p:sp>
        <p:nvSpPr>
          <p:cNvPr id="10" name="Line 44"/>
          <p:cNvSpPr>
            <a:spLocks noChangeShapeType="1"/>
          </p:cNvSpPr>
          <p:nvPr/>
        </p:nvSpPr>
        <p:spPr bwMode="auto">
          <a:xfrm>
            <a:off x="5103309" y="4076155"/>
            <a:ext cx="0" cy="101600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buFontTx/>
              <a:buNone/>
            </a:pPr>
            <a:endParaRPr lang="en-US" sz="2400">
              <a:latin typeface="Arial" panose="020B0604020202020204" pitchFamily="34" charset="0"/>
              <a:rtl val="0"/>
            </a:endParaRPr>
          </a:p>
        </p:txBody>
      </p:sp>
      <p:sp>
        <p:nvSpPr>
          <p:cNvPr id="11" name="Line 51"/>
          <p:cNvSpPr>
            <a:spLocks noChangeShapeType="1"/>
          </p:cNvSpPr>
          <p:nvPr/>
        </p:nvSpPr>
        <p:spPr bwMode="auto">
          <a:xfrm>
            <a:off x="429709" y="5092155"/>
            <a:ext cx="48768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buFontTx/>
              <a:buNone/>
              <a:defRPr/>
            </a:pPr>
            <a:endParaRPr lang="en-US" sz="2400">
              <a:solidFill>
                <a:sysClr val="windowText" lastClr="000000"/>
              </a:solidFill>
              <a:latin typeface="Arial" panose="020B0604020202020204" pitchFamily="34" charset="0"/>
              <a:rtl val="0"/>
            </a:endParaRPr>
          </a:p>
        </p:txBody>
      </p:sp>
      <p:sp>
        <p:nvSpPr>
          <p:cNvPr id="12" name="Freeform 53"/>
          <p:cNvSpPr>
            <a:spLocks/>
          </p:cNvSpPr>
          <p:nvPr/>
        </p:nvSpPr>
        <p:spPr bwMode="auto">
          <a:xfrm rot="186030">
            <a:off x="429709" y="4177755"/>
            <a:ext cx="4673600" cy="1016000"/>
          </a:xfrm>
          <a:custGeom>
            <a:avLst/>
            <a:gdLst>
              <a:gd name="T0" fmla="*/ 0 w 2208"/>
              <a:gd name="T1" fmla="*/ 2147483646 h 480"/>
              <a:gd name="T2" fmla="*/ 2147483646 w 2208"/>
              <a:gd name="T3" fmla="*/ 2147483646 h 480"/>
              <a:gd name="T4" fmla="*/ 2147483646 w 2208"/>
              <a:gd name="T5" fmla="*/ 0 h 480"/>
              <a:gd name="T6" fmla="*/ 0 60000 65536"/>
              <a:gd name="T7" fmla="*/ 0 60000 65536"/>
              <a:gd name="T8" fmla="*/ 0 60000 65536"/>
              <a:gd name="T9" fmla="*/ 0 w 2208"/>
              <a:gd name="T10" fmla="*/ 0 h 480"/>
              <a:gd name="T11" fmla="*/ 2208 w 2208"/>
              <a:gd name="T12" fmla="*/ 480 h 480"/>
            </a:gdLst>
            <a:ahLst/>
            <a:cxnLst>
              <a:cxn ang="T6">
                <a:pos x="T0" y="T1"/>
              </a:cxn>
              <a:cxn ang="T7">
                <a:pos x="T2" y="T3"/>
              </a:cxn>
              <a:cxn ang="T8">
                <a:pos x="T4" y="T5"/>
              </a:cxn>
            </a:cxnLst>
            <a:rect l="T9" t="T10" r="T11" b="T12"/>
            <a:pathLst>
              <a:path w="2208" h="480">
                <a:moveTo>
                  <a:pt x="0" y="480"/>
                </a:moveTo>
                <a:cubicBezTo>
                  <a:pt x="512" y="400"/>
                  <a:pt x="1024" y="320"/>
                  <a:pt x="1392" y="240"/>
                </a:cubicBezTo>
                <a:cubicBezTo>
                  <a:pt x="1760" y="160"/>
                  <a:pt x="1984" y="80"/>
                  <a:pt x="2208" y="0"/>
                </a:cubicBezTo>
              </a:path>
            </a:pathLst>
          </a:custGeom>
          <a:noFill/>
          <a:ln w="381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defRPr/>
            </a:pPr>
            <a:endParaRPr lang="en-US" sz="2400">
              <a:solidFill>
                <a:sysClr val="windowText" lastClr="000000"/>
              </a:solidFill>
              <a:latin typeface="Arial" panose="020B0604020202020204" pitchFamily="34" charset="0"/>
              <a:rtl val="0"/>
            </a:endParaRPr>
          </a:p>
        </p:txBody>
      </p:sp>
    </p:spTree>
    <p:extLst>
      <p:ext uri="{BB962C8B-B14F-4D97-AF65-F5344CB8AC3E}">
        <p14:creationId xmlns:p14="http://schemas.microsoft.com/office/powerpoint/2010/main" val="25075572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barn(inVertical)">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wipe(up)">
                                      <p:cBhvr>
                                        <p:cTn id="12" dur="500"/>
                                        <p:tgtEl>
                                          <p:spTgt spid="112"/>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par>
                          <p:cTn id="21" fill="hold">
                            <p:stCondLst>
                              <p:cond delay="1000"/>
                            </p:stCondLst>
                            <p:childTnLst>
                              <p:par>
                                <p:cTn id="22" presetID="10" presetClass="exit" presetSubtype="0" fill="hold" nodeType="after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xit" presetSubtype="0" fill="hold" nodeType="withEffect">
                                  <p:stCondLst>
                                    <p:cond delay="0"/>
                                  </p:stCondLst>
                                  <p:childTnLst>
                                    <p:animEffect transition="out" filter="fad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par>
                          <p:cTn id="39" fill="hold">
                            <p:stCondLst>
                              <p:cond delay="2500"/>
                            </p:stCondLst>
                            <p:childTnLst>
                              <p:par>
                                <p:cTn id="40" presetID="16" presetClass="entr" presetSubtype="26" fill="hold" nodeType="afterEffect">
                                  <p:stCondLst>
                                    <p:cond delay="1000"/>
                                  </p:stCondLst>
                                  <p:childTnLst>
                                    <p:set>
                                      <p:cBhvr>
                                        <p:cTn id="41" dur="1" fill="hold">
                                          <p:stCondLst>
                                            <p:cond delay="0"/>
                                          </p:stCondLst>
                                        </p:cTn>
                                        <p:tgtEl>
                                          <p:spTgt spid="10"/>
                                        </p:tgtEl>
                                        <p:attrNameLst>
                                          <p:attrName>style.visibility</p:attrName>
                                        </p:attrNameLst>
                                      </p:cBhvr>
                                      <p:to>
                                        <p:strVal val="visible"/>
                                      </p:to>
                                    </p:set>
                                    <p:animEffect transition="in" filter="barn(inHorizontal)">
                                      <p:cBhvr>
                                        <p:cTn id="42" dur="500"/>
                                        <p:tgtEl>
                                          <p:spTgt spid="10"/>
                                        </p:tgtEl>
                                      </p:cBhvr>
                                    </p:animEffect>
                                  </p:childTnLst>
                                </p:cTn>
                              </p:par>
                              <p:par>
                                <p:cTn id="43" presetID="22" presetClass="entr" presetSubtype="4" fill="hold" grpId="0" nodeType="withEffect">
                                  <p:stCondLst>
                                    <p:cond delay="100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94"/>
        <p:cNvGrpSpPr/>
        <p:nvPr/>
      </p:nvGrpSpPr>
      <p:grpSpPr>
        <a:xfrm>
          <a:off x="0" y="0"/>
          <a:ext cx="0" cy="0"/>
          <a:chOff x="0" y="0"/>
          <a:chExt cx="0" cy="0"/>
        </a:xfrm>
      </p:grpSpPr>
      <p:sp>
        <p:nvSpPr>
          <p:cNvPr id="141" name="TextBox 140"/>
          <p:cNvSpPr txBox="1"/>
          <p:nvPr/>
        </p:nvSpPr>
        <p:spPr>
          <a:xfrm>
            <a:off x="1671107" y="655543"/>
            <a:ext cx="6578139" cy="625877"/>
          </a:xfrm>
          <a:prstGeom prst="rect">
            <a:avLst/>
          </a:prstGeom>
          <a:noFill/>
        </p:spPr>
        <p:txBody>
          <a:bodyPr wrap="square" rtlCol="0">
            <a:spAutoFit/>
          </a:bodyPr>
          <a:lstStyle/>
          <a:p>
            <a:pPr algn="just"/>
            <a:r>
              <a:rPr lang="en-US" sz="3467" b="1">
                <a:solidFill>
                  <a:schemeClr val="accent4">
                    <a:lumMod val="50000"/>
                  </a:schemeClr>
                </a:solidFill>
                <a:latin typeface="UTM Aptima" panose="02040603050506020204" pitchFamily="18" charset="0"/>
                <a:ea typeface="Fredoka One"/>
                <a:cs typeface="Fredoka One"/>
                <a:sym typeface="Fredoka One"/>
              </a:rPr>
              <a:t>I. BIÊN ĐỘ VÀ ĐỘ TO CỦA ÂM </a:t>
            </a:r>
          </a:p>
        </p:txBody>
      </p:sp>
      <p:sp>
        <p:nvSpPr>
          <p:cNvPr id="142" name="TextBox 141"/>
          <p:cNvSpPr txBox="1"/>
          <p:nvPr/>
        </p:nvSpPr>
        <p:spPr>
          <a:xfrm>
            <a:off x="869609" y="1312134"/>
            <a:ext cx="1602996" cy="461665"/>
          </a:xfrm>
          <a:prstGeom prst="rect">
            <a:avLst/>
          </a:prstGeom>
          <a:noFill/>
        </p:spPr>
        <p:txBody>
          <a:bodyPr wrap="square" rtlCol="0">
            <a:spAutoFit/>
          </a:bodyPr>
          <a:lstStyle/>
          <a:p>
            <a:pPr algn="just"/>
            <a:r>
              <a:rPr lang="en-US" sz="2400" b="1" i="1">
                <a:solidFill>
                  <a:schemeClr val="accent3"/>
                </a:solidFill>
                <a:latin typeface="Times New Roman" panose="02020603050405020304" pitchFamily="18" charset="0"/>
                <a:ea typeface="Fredoka One"/>
                <a:cs typeface="Times New Roman" panose="02020603050405020304" pitchFamily="18" charset="0"/>
                <a:sym typeface="Fredoka One"/>
              </a:rPr>
              <a:t>1. Biên độ</a:t>
            </a:r>
          </a:p>
        </p:txBody>
      </p:sp>
      <p:sp>
        <p:nvSpPr>
          <p:cNvPr id="143" name="TextBox 142"/>
          <p:cNvSpPr txBox="1"/>
          <p:nvPr/>
        </p:nvSpPr>
        <p:spPr>
          <a:xfrm>
            <a:off x="557215" y="1748955"/>
            <a:ext cx="11077568" cy="1200329"/>
          </a:xfrm>
          <a:prstGeom prst="rect">
            <a:avLst/>
          </a:prstGeom>
          <a:noFill/>
        </p:spPr>
        <p:txBody>
          <a:bodyPr wrap="square" rtlCol="0">
            <a:spAutoFit/>
          </a:bodyPr>
          <a:lstStyle/>
          <a:p>
            <a:pPr marL="380990" indent="-380990" algn="just">
              <a:lnSpc>
                <a:spcPct val="150000"/>
              </a:lnSpc>
              <a:buClr>
                <a:schemeClr val="tx1"/>
              </a:buClr>
              <a:buFont typeface="Wingdings" panose="05000000000000000000" pitchFamily="2" charset="2"/>
              <a:buChar char="ü"/>
            </a:pPr>
            <a:r>
              <a:rPr lang="en-US" sz="2400" u="sng">
                <a:solidFill>
                  <a:schemeClr val="bg1">
                    <a:lumMod val="10000"/>
                  </a:schemeClr>
                </a:solidFill>
                <a:latin typeface="Times New Roman" panose="02020603050405020304" pitchFamily="18" charset="0"/>
                <a:ea typeface="Fredoka One"/>
                <a:cs typeface="Times New Roman" panose="02020603050405020304" pitchFamily="18" charset="0"/>
                <a:sym typeface="Fredoka One"/>
              </a:rPr>
              <a:t>Ví dụ:</a:t>
            </a:r>
            <a:r>
              <a:rPr lang="en-US" sz="2400">
                <a:solidFill>
                  <a:schemeClr val="bg1">
                    <a:lumMod val="10000"/>
                  </a:schemeClr>
                </a:solidFill>
                <a:latin typeface="Times New Roman" panose="02020603050405020304" pitchFamily="18" charset="0"/>
                <a:ea typeface="Fredoka One"/>
                <a:cs typeface="Times New Roman" panose="02020603050405020304" pitchFamily="18" charset="0"/>
                <a:sym typeface="Fredoka One"/>
              </a:rPr>
              <a:t> Trên hình dưới, nếu độ lệch lớn nhất ra khỏi vị trí cân bằng (O</a:t>
            </a:r>
            <a:r>
              <a:rPr lang="en-US" sz="2400" baseline="-25000">
                <a:solidFill>
                  <a:schemeClr val="bg1">
                    <a:lumMod val="10000"/>
                  </a:schemeClr>
                </a:solidFill>
                <a:latin typeface="Times New Roman" panose="02020603050405020304" pitchFamily="18" charset="0"/>
                <a:ea typeface="Fredoka One"/>
                <a:cs typeface="Times New Roman" panose="02020603050405020304" pitchFamily="18" charset="0"/>
                <a:sym typeface="Fredoka One"/>
              </a:rPr>
              <a:t>1</a:t>
            </a:r>
            <a:r>
              <a:rPr lang="en-US" sz="2400">
                <a:solidFill>
                  <a:schemeClr val="bg1">
                    <a:lumMod val="10000"/>
                  </a:schemeClr>
                </a:solidFill>
                <a:latin typeface="Times New Roman" panose="02020603050405020304" pitchFamily="18" charset="0"/>
                <a:ea typeface="Fredoka One"/>
                <a:cs typeface="Times New Roman" panose="02020603050405020304" pitchFamily="18" charset="0"/>
                <a:sym typeface="Fredoka One"/>
              </a:rPr>
              <a:t> hoặc O</a:t>
            </a:r>
            <a:r>
              <a:rPr lang="en-US" sz="2400" baseline="-25000">
                <a:solidFill>
                  <a:schemeClr val="bg1">
                    <a:lumMod val="10000"/>
                  </a:schemeClr>
                </a:solidFill>
                <a:latin typeface="Times New Roman" panose="02020603050405020304" pitchFamily="18" charset="0"/>
                <a:ea typeface="Fredoka One"/>
                <a:cs typeface="Times New Roman" panose="02020603050405020304" pitchFamily="18" charset="0"/>
                <a:sym typeface="Fredoka One"/>
              </a:rPr>
              <a:t>2</a:t>
            </a:r>
            <a:r>
              <a:rPr lang="en-US" sz="2400">
                <a:solidFill>
                  <a:schemeClr val="bg1">
                    <a:lumMod val="10000"/>
                  </a:schemeClr>
                </a:solidFill>
                <a:latin typeface="Times New Roman" panose="02020603050405020304" pitchFamily="18" charset="0"/>
                <a:ea typeface="Fredoka One"/>
                <a:cs typeface="Times New Roman" panose="02020603050405020304" pitchFamily="18" charset="0"/>
                <a:sym typeface="Fredoka One"/>
              </a:rPr>
              <a:t>) của nhánh âm thoa là 0,1 mm thì nhánh âm thoa dao động với biên độ là 0,1 mm.</a:t>
            </a:r>
            <a:endParaRPr lang="en-US" sz="2400" u="sng">
              <a:solidFill>
                <a:schemeClr val="bg1">
                  <a:lumMod val="10000"/>
                </a:schemeClr>
              </a:solidFill>
              <a:latin typeface="Times New Roman" panose="02020603050405020304" pitchFamily="18" charset="0"/>
              <a:ea typeface="Fredoka One"/>
              <a:cs typeface="Times New Roman" panose="02020603050405020304" pitchFamily="18" charset="0"/>
              <a:sym typeface="Fredoka One"/>
            </a:endParaRPr>
          </a:p>
        </p:txBody>
      </p:sp>
      <p:pic>
        <p:nvPicPr>
          <p:cNvPr id="145" name="Picture 144" descr="Screen Clippin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48968" r="79022" b="7421"/>
          <a:stretch/>
        </p:blipFill>
        <p:spPr>
          <a:xfrm>
            <a:off x="4960176" y="2980061"/>
            <a:ext cx="2271645" cy="3282920"/>
          </a:xfrm>
          <a:prstGeom prst="rect">
            <a:avLst/>
          </a:prstGeom>
        </p:spPr>
      </p:pic>
    </p:spTree>
    <p:extLst>
      <p:ext uri="{BB962C8B-B14F-4D97-AF65-F5344CB8AC3E}">
        <p14:creationId xmlns:p14="http://schemas.microsoft.com/office/powerpoint/2010/main" val="41389803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dissolve">
                                      <p:cBhvr>
                                        <p:cTn id="7" dur="500"/>
                                        <p:tgtEl>
                                          <p:spTgt spid="143"/>
                                        </p:tgtEl>
                                      </p:cBhvr>
                                    </p:animEffect>
                                  </p:childTnLst>
                                </p:cTn>
                              </p:par>
                              <p:par>
                                <p:cTn id="8" presetID="9" presetClass="entr" presetSubtype="0" fill="hold" nodeType="withEffect">
                                  <p:stCondLst>
                                    <p:cond delay="0"/>
                                  </p:stCondLst>
                                  <p:childTnLst>
                                    <p:set>
                                      <p:cBhvr>
                                        <p:cTn id="9" dur="1" fill="hold">
                                          <p:stCondLst>
                                            <p:cond delay="0"/>
                                          </p:stCondLst>
                                        </p:cTn>
                                        <p:tgtEl>
                                          <p:spTgt spid="145"/>
                                        </p:tgtEl>
                                        <p:attrNameLst>
                                          <p:attrName>style.visibility</p:attrName>
                                        </p:attrNameLst>
                                      </p:cBhvr>
                                      <p:to>
                                        <p:strVal val="visible"/>
                                      </p:to>
                                    </p:set>
                                    <p:animEffect transition="in" filter="dissolve">
                                      <p:cBhvr>
                                        <p:cTn id="10"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30"/>
        <p:cNvGrpSpPr/>
        <p:nvPr/>
      </p:nvGrpSpPr>
      <p:grpSpPr>
        <a:xfrm>
          <a:off x="0" y="0"/>
          <a:ext cx="0" cy="0"/>
          <a:chOff x="0" y="0"/>
          <a:chExt cx="0" cy="0"/>
        </a:xfrm>
      </p:grpSpPr>
      <p:sp>
        <p:nvSpPr>
          <p:cNvPr id="80" name="TextBox 79"/>
          <p:cNvSpPr txBox="1"/>
          <p:nvPr/>
        </p:nvSpPr>
        <p:spPr>
          <a:xfrm>
            <a:off x="557215" y="432994"/>
            <a:ext cx="6578139" cy="625877"/>
          </a:xfrm>
          <a:prstGeom prst="rect">
            <a:avLst/>
          </a:prstGeom>
          <a:noFill/>
        </p:spPr>
        <p:txBody>
          <a:bodyPr wrap="square" rtlCol="0">
            <a:spAutoFit/>
          </a:bodyPr>
          <a:lstStyle/>
          <a:p>
            <a:pPr algn="just"/>
            <a:r>
              <a:rPr lang="en-US" sz="3467" b="1">
                <a:solidFill>
                  <a:schemeClr val="accent4">
                    <a:lumMod val="50000"/>
                  </a:schemeClr>
                </a:solidFill>
                <a:latin typeface="UTM Aptima" panose="02040603050506020204" pitchFamily="18" charset="0"/>
                <a:ea typeface="Fredoka One"/>
                <a:cs typeface="Fredoka One"/>
                <a:sym typeface="Fredoka One"/>
              </a:rPr>
              <a:t>I. BIÊN ĐỘ VÀ ĐỘ TO CỦA ÂM </a:t>
            </a:r>
          </a:p>
        </p:txBody>
      </p:sp>
      <p:sp>
        <p:nvSpPr>
          <p:cNvPr id="81" name="TextBox 80"/>
          <p:cNvSpPr txBox="1"/>
          <p:nvPr/>
        </p:nvSpPr>
        <p:spPr>
          <a:xfrm>
            <a:off x="557215" y="1089585"/>
            <a:ext cx="1602996" cy="461665"/>
          </a:xfrm>
          <a:prstGeom prst="rect">
            <a:avLst/>
          </a:prstGeom>
          <a:noFill/>
        </p:spPr>
        <p:txBody>
          <a:bodyPr wrap="square" rtlCol="0">
            <a:spAutoFit/>
          </a:bodyPr>
          <a:lstStyle/>
          <a:p>
            <a:pPr algn="just"/>
            <a:r>
              <a:rPr lang="en-US" sz="2400" b="1" i="1">
                <a:solidFill>
                  <a:schemeClr val="accent3"/>
                </a:solidFill>
                <a:latin typeface="Times New Roman" panose="02020603050405020304" pitchFamily="18" charset="0"/>
                <a:ea typeface="Fredoka One"/>
                <a:cs typeface="Times New Roman" panose="02020603050405020304" pitchFamily="18" charset="0"/>
                <a:sym typeface="Fredoka One"/>
              </a:rPr>
              <a:t>1. Biên độ</a:t>
            </a:r>
          </a:p>
        </p:txBody>
      </p:sp>
      <p:sp>
        <p:nvSpPr>
          <p:cNvPr id="82" name="TextBox 81"/>
          <p:cNvSpPr txBox="1"/>
          <p:nvPr/>
        </p:nvSpPr>
        <p:spPr>
          <a:xfrm>
            <a:off x="414073" y="1559386"/>
            <a:ext cx="11363852" cy="2308324"/>
          </a:xfrm>
          <a:prstGeom prst="rect">
            <a:avLst/>
          </a:prstGeom>
          <a:noFill/>
        </p:spPr>
        <p:txBody>
          <a:bodyPr wrap="square" rtlCol="0">
            <a:spAutoFit/>
          </a:bodyPr>
          <a:lstStyle/>
          <a:p>
            <a:pPr marL="380990" indent="-380990" algn="just">
              <a:lnSpc>
                <a:spcPct val="150000"/>
              </a:lnSpc>
              <a:buClr>
                <a:schemeClr val="tx1"/>
              </a:buClr>
              <a:buFont typeface="Wingdings" panose="05000000000000000000" pitchFamily="2" charset="2"/>
              <a:buChar char="ü"/>
            </a:pPr>
            <a:r>
              <a:rPr lang="en-US" sz="2400">
                <a:solidFill>
                  <a:schemeClr val="bg1">
                    <a:lumMod val="10000"/>
                  </a:schemeClr>
                </a:solidFill>
                <a:latin typeface="Times New Roman" panose="02020603050405020304" pitchFamily="18" charset="0"/>
                <a:ea typeface="Fredoka One"/>
                <a:cs typeface="Times New Roman" panose="02020603050405020304" pitchFamily="18" charset="0"/>
                <a:sym typeface="Fredoka One"/>
              </a:rPr>
              <a:t>Như minh họa ở hình dưới, dao động của âm thoa tạo ra sóng âm truyền trong không khí. Nếu âm thoa dao động với biên độ lớn, các lớp không khí bị nén và giãn càng nhiều, sóng âm được tạo ra có biên độ càng lớn. Nếu âm thoa dao động với biên độ nhỏ, các lớp không khí bị nén và giãn càng ít, sóng âm được tạo ra có biên độ càng nhỏ.</a:t>
            </a:r>
          </a:p>
        </p:txBody>
      </p:sp>
      <p:pic>
        <p:nvPicPr>
          <p:cNvPr id="84" name="Picture 83" descr="Screen Clipping"/>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4856" t="60106" r="2758" b="11817"/>
          <a:stretch/>
        </p:blipFill>
        <p:spPr>
          <a:xfrm>
            <a:off x="2061025" y="4024278"/>
            <a:ext cx="8069948" cy="2176044"/>
          </a:xfrm>
          <a:prstGeom prst="rect">
            <a:avLst/>
          </a:prstGeom>
        </p:spPr>
      </p:pic>
    </p:spTree>
    <p:extLst>
      <p:ext uri="{BB962C8B-B14F-4D97-AF65-F5344CB8AC3E}">
        <p14:creationId xmlns:p14="http://schemas.microsoft.com/office/powerpoint/2010/main" val="235598398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randombar(horizontal)">
                                      <p:cBhvr>
                                        <p:cTn id="7" dur="500"/>
                                        <p:tgtEl>
                                          <p:spTgt spid="82"/>
                                        </p:tgtEl>
                                      </p:cBhvr>
                                    </p:animEffect>
                                  </p:childTnLst>
                                </p:cTn>
                              </p:par>
                              <p:par>
                                <p:cTn id="8" presetID="14" presetClass="entr" presetSubtype="10" fill="hold"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randombar(horizontal)">
                                      <p:cBhvr>
                                        <p:cTn id="1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446</Words>
  <Application>Microsoft Office PowerPoint</Application>
  <PresentationFormat>Widescreen</PresentationFormat>
  <Paragraphs>36</Paragraphs>
  <Slides>11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Fredoka One</vt:lpstr>
      <vt:lpstr>Roboto Condensed Light</vt:lpstr>
      <vt:lpstr>Times New Roman</vt:lpstr>
      <vt:lpstr>UTM Aptima</vt:lpstr>
      <vt:lpstr>Wingdings</vt:lpstr>
      <vt:lpstr>Office Theme</vt:lpstr>
      <vt:lpstr>PowerPoint Presentation</vt:lpstr>
      <vt:lpstr>KHOA HỌC TỰ NHIÊN 7</vt:lpstr>
      <vt:lpstr>PowerPoint Presentation</vt:lpstr>
      <vt:lpstr>BÀI 10 BIÊN ĐỘ, TẦN SỐ, ĐỘ TO VÀ ĐỘ CAO CỦA ÂM</vt:lpstr>
      <vt:lpstr>BIÊN ĐỘ VÀ ĐỘ TO CỦA ÂM</vt:lpstr>
      <vt:lpstr>BIÊN ĐỘ VÀ ĐỘ TO CỦA ÂM</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cp:revision>
  <dcterms:created xsi:type="dcterms:W3CDTF">2025-05-13T01:54:15Z</dcterms:created>
  <dcterms:modified xsi:type="dcterms:W3CDTF">2025-05-13T01:55:03Z</dcterms:modified>
</cp:coreProperties>
</file>