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3" d="100"/>
          <a:sy n="43" d="100"/>
        </p:scale>
        <p:origin x="7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05240E-7721-4153-878D-A1385D54C4BF}"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82C78-F885-428B-9969-2EF10FEEFFE0}" type="slidenum">
              <a:rPr lang="en-US" smtClean="0"/>
              <a:t>‹#›</a:t>
            </a:fld>
            <a:endParaRPr lang="en-US"/>
          </a:p>
        </p:txBody>
      </p:sp>
    </p:spTree>
    <p:extLst>
      <p:ext uri="{BB962C8B-B14F-4D97-AF65-F5344CB8AC3E}">
        <p14:creationId xmlns:p14="http://schemas.microsoft.com/office/powerpoint/2010/main" val="2723894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ea4bb420c5_0_3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ea4bb420c5_0_3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58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ea4cd844a6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ea4cd844a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de-DE" sz="1100" b="0" i="0" u="none" strike="noStrike" cap="none" dirty="0">
                <a:solidFill>
                  <a:srgbClr val="000000"/>
                </a:solidFill>
                <a:effectLst/>
                <a:latin typeface="Arial"/>
                <a:ea typeface="Arial"/>
                <a:cs typeface="Arial"/>
                <a:sym typeface="Arial"/>
              </a:rPr>
              <a:t>Hàng ngày, chúng ta nghe được rất nhiều âm thanh. Âm thanh hay còn gọi là sóng âm được tạo ra và lan truyền như thế nào? Bài học ngày hôm nay sẽ giúp chúng ta trả lời câu hỏi đó.</a:t>
            </a: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73619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ea4bb420c5_0_37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ea4bb420c5_0_37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3787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g14410c8d703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1" name="Google Shape;1541;g14410c8d703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281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 GV </a:t>
            </a:r>
            <a:r>
              <a:rPr lang="en-US" sz="1100" b="0" i="0" u="none" strike="noStrike" cap="none" dirty="0" err="1">
                <a:solidFill>
                  <a:srgbClr val="000000"/>
                </a:solidFill>
                <a:effectLst/>
                <a:latin typeface="Arial"/>
                <a:ea typeface="Arial"/>
                <a:cs typeface="Arial"/>
                <a:sym typeface="Arial"/>
              </a:rPr>
              <a:t>có</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thể</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yêu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cầu</a:t>
            </a:r>
            <a:r>
              <a:rPr lang="en-US" sz="1100" b="0" i="0" u="none" strike="noStrike" cap="none" dirty="0">
                <a:solidFill>
                  <a:srgbClr val="000000"/>
                </a:solidFill>
                <a:effectLst/>
                <a:latin typeface="Arial"/>
                <a:ea typeface="Arial"/>
                <a:cs typeface="Arial"/>
                <a:sym typeface="Arial"/>
              </a:rPr>
              <a:t> HS </a:t>
            </a:r>
            <a:r>
              <a:rPr lang="en-US" sz="1100" b="0" i="0" u="none" strike="noStrike" cap="none" dirty="0" err="1">
                <a:solidFill>
                  <a:srgbClr val="000000"/>
                </a:solidFill>
                <a:effectLst/>
                <a:latin typeface="Arial"/>
                <a:ea typeface="Arial"/>
                <a:cs typeface="Arial"/>
                <a:sym typeface="Arial"/>
              </a:rPr>
              <a:t>giữ</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im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lặng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lắng</a:t>
            </a:r>
            <a:r>
              <a:rPr lang="en-US" sz="1100" b="0" i="0" u="none" strike="noStrike" cap="none" dirty="0">
                <a:solidFill>
                  <a:srgbClr val="000000"/>
                </a:solidFill>
                <a:effectLst/>
                <a:latin typeface="Arial"/>
                <a:ea typeface="Arial"/>
                <a:cs typeface="Arial"/>
                <a:sym typeface="Arial"/>
              </a:rPr>
              <a:t> tai </a:t>
            </a:r>
            <a:r>
              <a:rPr lang="en-US" sz="1100" b="0" i="0" u="none" strike="noStrike" cap="none" dirty="0" err="1">
                <a:solidFill>
                  <a:srgbClr val="000000"/>
                </a:solidFill>
                <a:effectLst/>
                <a:latin typeface="Arial"/>
                <a:ea typeface="Arial"/>
                <a:cs typeface="Arial"/>
                <a:sym typeface="Arial"/>
              </a:rPr>
              <a:t>nghe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nêu</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những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thanh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mà</a:t>
            </a:r>
            <a:r>
              <a:rPr lang="en-US" sz="1100" b="0" i="0" u="none" strike="noStrike" cap="none" dirty="0">
                <a:solidFill>
                  <a:srgbClr val="000000"/>
                </a:solidFill>
                <a:effectLst/>
                <a:latin typeface="Arial"/>
                <a:ea typeface="Arial"/>
                <a:cs typeface="Arial"/>
                <a:sym typeface="Arial"/>
              </a:rPr>
              <a:t> HS </a:t>
            </a:r>
            <a:r>
              <a:rPr lang="en-US" sz="1100" b="0" i="0" u="none" strike="noStrike" cap="none" dirty="0" err="1">
                <a:solidFill>
                  <a:srgbClr val="000000"/>
                </a:solidFill>
                <a:effectLst/>
                <a:latin typeface="Arial"/>
                <a:ea typeface="Arial"/>
                <a:cs typeface="Arial"/>
                <a:sym typeface="Arial"/>
              </a:rPr>
              <a:t>nghe</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được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tìm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xem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chúng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phát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từ</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đâu</a:t>
            </a:r>
            <a:endParaRPr lang="en-US" sz="1100" b="0" i="0" u="none" strike="noStrike" cap="none" dirty="0">
              <a:solidFill>
                <a:srgbClr val="000000"/>
              </a:solidFill>
              <a:effectLst/>
              <a:latin typeface="Arial"/>
              <a:ea typeface="Arial"/>
              <a:cs typeface="Arial"/>
              <a:sym typeface="Arial"/>
            </a:endParaRP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a:solidFill>
                  <a:srgbClr val="000000"/>
                </a:solidFill>
                <a:effectLst/>
                <a:latin typeface="Arial"/>
                <a:ea typeface="Arial"/>
                <a:cs typeface="Arial"/>
                <a:sym typeface="Arial"/>
              </a:rPr>
              <a:t>- GV </a:t>
            </a:r>
            <a:r>
              <a:rPr lang="en-US" sz="1100" b="0" i="0" u="none" strike="noStrike" cap="none" dirty="0" err="1">
                <a:solidFill>
                  <a:srgbClr val="000000"/>
                </a:solidFill>
                <a:effectLst/>
                <a:latin typeface="Arial"/>
                <a:ea typeface="Arial"/>
                <a:cs typeface="Arial"/>
                <a:sym typeface="Arial"/>
              </a:rPr>
              <a:t>hướng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dẫn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thêm</a:t>
            </a:r>
            <a:r>
              <a:rPr lang="en-US" sz="1100" b="0" i="0" u="none" strike="noStrike" cap="none" dirty="0">
                <a:solidFill>
                  <a:srgbClr val="000000"/>
                </a:solidFill>
                <a:effectLst/>
                <a:latin typeface="Arial"/>
                <a:ea typeface="Arial"/>
                <a:cs typeface="Arial"/>
                <a:sym typeface="Arial"/>
              </a:rPr>
              <a:t> HS </a:t>
            </a:r>
            <a:r>
              <a:rPr lang="en-US" sz="1100" b="0" i="0" u="none" strike="noStrike" cap="none" dirty="0" err="1">
                <a:solidFill>
                  <a:srgbClr val="000000"/>
                </a:solidFill>
                <a:effectLst/>
                <a:latin typeface="Arial"/>
                <a:ea typeface="Arial"/>
                <a:cs typeface="Arial"/>
                <a:sym typeface="Arial"/>
              </a:rPr>
              <a:t>phân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loại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nguồn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theo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cụ</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cụ</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dây</a:t>
            </a:r>
            <a:r>
              <a:rPr lang="en-US" sz="1100" b="0" i="0" u="none" strike="noStrike" cap="none" dirty="0">
                <a:solidFill>
                  <a:srgbClr val="000000"/>
                </a:solidFill>
                <a:effectLst/>
                <a:latin typeface="Arial"/>
                <a:ea typeface="Arial"/>
                <a:cs typeface="Arial"/>
                <a:sym typeface="Arial"/>
              </a:rPr>
              <a:t> ( </a:t>
            </a:r>
            <a:r>
              <a:rPr lang="en-US" sz="1100" b="0" i="0" u="none" strike="noStrike" cap="none" dirty="0" err="1">
                <a:solidFill>
                  <a:srgbClr val="000000"/>
                </a:solidFill>
                <a:effectLst/>
                <a:latin typeface="Arial"/>
                <a:ea typeface="Arial"/>
                <a:cs typeface="Arial"/>
                <a:sym typeface="Arial"/>
              </a:rPr>
              <a:t>đàn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nhạc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cụ</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khí</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sáo</a:t>
            </a:r>
            <a:r>
              <a:rPr lang="en-US" sz="1100" b="0" i="0" u="none" strike="noStrike" cap="none" dirty="0">
                <a:solidFill>
                  <a:srgbClr val="000000"/>
                </a:solidFill>
                <a:effectLst/>
                <a:latin typeface="Arial"/>
                <a:ea typeface="Arial"/>
                <a:cs typeface="Arial"/>
                <a:sym typeface="Arial"/>
              </a:rPr>
              <a:t>),…. </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dirty="0" err="1">
                <a:solidFill>
                  <a:srgbClr val="000000"/>
                </a:solidFill>
                <a:effectLst/>
                <a:latin typeface="Arial"/>
                <a:ea typeface="Arial"/>
                <a:cs typeface="Arial"/>
                <a:sym typeface="Arial"/>
              </a:rPr>
              <a:t>Tại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sao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nguồn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lại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phát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được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thanh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Đặc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điểm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chung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của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nguồn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gì</a:t>
            </a:r>
            <a:r>
              <a:rPr lang="en-US" sz="1100" b="0" i="0" u="none" strike="noStrike" cap="none" dirty="0">
                <a:solidFill>
                  <a:srgbClr val="000000"/>
                </a:solidFill>
                <a:effectLst/>
                <a:latin typeface="Arial"/>
                <a:ea typeface="Arial"/>
                <a:cs typeface="Arial"/>
                <a:sym typeface="Arial"/>
              </a:rPr>
              <a:t>?</a:t>
            </a:r>
          </a:p>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608067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err="1">
                <a:solidFill>
                  <a:srgbClr val="000000"/>
                </a:solidFill>
                <a:effectLst/>
                <a:latin typeface="Arial"/>
                <a:ea typeface="Arial"/>
                <a:cs typeface="Arial"/>
                <a:sym typeface="Arial"/>
              </a:rPr>
              <a:t>như</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vậy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từ</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ví</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dụ</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trên</a:t>
            </a:r>
            <a:r>
              <a:rPr lang="en-US" sz="1100" b="0" i="0" u="none" strike="noStrike" cap="none" dirty="0">
                <a:solidFill>
                  <a:srgbClr val="000000"/>
                </a:solidFill>
                <a:effectLst/>
                <a:latin typeface="Arial"/>
                <a:ea typeface="Arial"/>
                <a:cs typeface="Arial"/>
                <a:sym typeface="Arial"/>
              </a:rPr>
              <a:t>, ta </a:t>
            </a:r>
            <a:r>
              <a:rPr lang="en-US" sz="1100" b="0" i="0" u="none" strike="noStrike" cap="none" dirty="0" err="1">
                <a:solidFill>
                  <a:srgbClr val="000000"/>
                </a:solidFill>
                <a:effectLst/>
                <a:latin typeface="Arial"/>
                <a:ea typeface="Arial"/>
                <a:cs typeface="Arial"/>
                <a:sym typeface="Arial"/>
              </a:rPr>
              <a:t>có</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thể</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dự</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rằng</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vật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khi</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phát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ra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âm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đều</a:t>
            </a:r>
            <a:r>
              <a:rPr lang="en-US" sz="1100" b="0" i="0" u="none" strike="noStrike" cap="none" dirty="0">
                <a:solidFill>
                  <a:srgbClr val="000000"/>
                </a:solidFill>
                <a:effectLst/>
                <a:latin typeface="Arial"/>
                <a:ea typeface="Arial"/>
                <a:cs typeface="Arial"/>
                <a:sym typeface="Arial"/>
              </a:rPr>
              <a:t> rung hay </a:t>
            </a:r>
            <a:r>
              <a:rPr lang="en-US" sz="1100" b="0" i="0" u="none" strike="noStrike" cap="none" dirty="0" err="1">
                <a:solidFill>
                  <a:srgbClr val="000000"/>
                </a:solidFill>
                <a:effectLst/>
                <a:latin typeface="Arial"/>
                <a:ea typeface="Arial"/>
                <a:cs typeface="Arial"/>
                <a:sym typeface="Arial"/>
              </a:rPr>
              <a:t>theo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ngôn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ngữ</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vật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lí</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vật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dao</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động</a:t>
            </a:r>
            <a:r>
              <a:rPr lang="en-US" sz="1100" b="0" i="0" u="none" strike="noStrike" cap="none" dirty="0">
                <a:solidFill>
                  <a:srgbClr val="000000"/>
                </a:solidFill>
                <a:effectLst/>
                <a:latin typeface="Arial"/>
                <a:ea typeface="Arial"/>
                <a:cs typeface="Arial"/>
                <a:sym typeface="Arial"/>
              </a:rPr>
              <a:t>. </a:t>
            </a:r>
          </a:p>
          <a:p>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Để</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kiểm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tra</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dự</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đoán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trên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các</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em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hãy</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đề</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xuất</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và</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tiến</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hành</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thí</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nghiệm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kiểm</a:t>
            </a:r>
            <a:r>
              <a:rPr lang="en-US" sz="1100" b="0" i="0" u="none" strike="noStrike" cap="none" dirty="0">
                <a:solidFill>
                  <a:srgbClr val="000000"/>
                </a:solidFill>
                <a:effectLst/>
                <a:latin typeface="Arial"/>
                <a:ea typeface="Arial"/>
                <a:cs typeface="Arial"/>
                <a:sym typeface="Arial"/>
              </a:rPr>
              <a:t> </a:t>
            </a:r>
            <a:r>
              <a:rPr lang="en-US" sz="1100" b="0" i="0" u="none" strike="noStrike" cap="none" dirty="0" err="1">
                <a:solidFill>
                  <a:srgbClr val="000000"/>
                </a:solidFill>
                <a:effectLst/>
                <a:latin typeface="Arial"/>
                <a:ea typeface="Arial"/>
                <a:cs typeface="Arial"/>
                <a:sym typeface="Arial"/>
              </a:rPr>
              <a:t>tra</a:t>
            </a:r>
            <a:r>
              <a:rPr lang="en-US" sz="1100" b="0" i="0" u="none" strike="noStrike" cap="none" dirty="0">
                <a:solidFill>
                  <a:srgbClr val="000000"/>
                </a:solidFill>
                <a:effectLst/>
                <a:latin typeface="Arial"/>
                <a:ea typeface="Arial"/>
                <a:cs typeface="Arial"/>
                <a:sym typeface="Arial"/>
              </a:rPr>
              <a:t>.</a:t>
            </a:r>
          </a:p>
          <a:p>
            <a:endParaRPr lang="en-US" dirty="0"/>
          </a:p>
        </p:txBody>
      </p:sp>
    </p:spTree>
    <p:extLst>
      <p:ext uri="{BB962C8B-B14F-4D97-AF65-F5344CB8AC3E}">
        <p14:creationId xmlns:p14="http://schemas.microsoft.com/office/powerpoint/2010/main" val="1174066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chiếu bài của các nhóm</a:t>
            </a:r>
          </a:p>
        </p:txBody>
      </p:sp>
    </p:spTree>
    <p:extLst>
      <p:ext uri="{BB962C8B-B14F-4D97-AF65-F5344CB8AC3E}">
        <p14:creationId xmlns:p14="http://schemas.microsoft.com/office/powerpoint/2010/main" val="1995795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F1CFBB8-32BD-4CBF-AC1C-843E235259A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33296224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CFBB8-32BD-4CBF-AC1C-843E235259A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2187147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CFBB8-32BD-4CBF-AC1C-843E235259A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14565473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4856633" y="3918200"/>
            <a:ext cx="6384400" cy="1122400"/>
          </a:xfrm>
          <a:prstGeom prst="rect">
            <a:avLst/>
          </a:prstGeom>
        </p:spPr>
        <p:txBody>
          <a:bodyPr spcFirstLastPara="1" wrap="square" lIns="0" tIns="0" rIns="0" bIns="0" anchor="ctr" anchorCtr="0">
            <a:noAutofit/>
          </a:bodyPr>
          <a:lstStyle>
            <a:lvl1pPr lvl="0" algn="r">
              <a:spcBef>
                <a:spcPts val="0"/>
              </a:spcBef>
              <a:spcAft>
                <a:spcPts val="0"/>
              </a:spcAft>
              <a:buSzPts val="3600"/>
              <a:buNone/>
              <a:defRPr sz="7466"/>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1" name="Google Shape;31;p3"/>
          <p:cNvSpPr txBox="1">
            <a:spLocks noGrp="1"/>
          </p:cNvSpPr>
          <p:nvPr>
            <p:ph type="title" idx="2" hasCustomPrompt="1"/>
          </p:nvPr>
        </p:nvSpPr>
        <p:spPr>
          <a:xfrm>
            <a:off x="8437901" y="1428167"/>
            <a:ext cx="2146800" cy="1849600"/>
          </a:xfrm>
          <a:prstGeom prst="rect">
            <a:avLst/>
          </a:prstGeom>
        </p:spPr>
        <p:txBody>
          <a:bodyPr spcFirstLastPara="1" wrap="square" lIns="0" tIns="0" rIns="0" bIns="0" anchor="ctr" anchorCtr="0">
            <a:noAutofit/>
          </a:bodyPr>
          <a:lstStyle>
            <a:lvl1pPr lvl="0" algn="ctr" rtl="0">
              <a:spcBef>
                <a:spcPts val="0"/>
              </a:spcBef>
              <a:spcAft>
                <a:spcPts val="0"/>
              </a:spcAft>
              <a:buSzPts val="12000"/>
              <a:buNone/>
              <a:defRPr sz="12000">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 name="Google Shape;32;p3"/>
          <p:cNvSpPr txBox="1">
            <a:spLocks noGrp="1"/>
          </p:cNvSpPr>
          <p:nvPr>
            <p:ph type="subTitle" idx="1"/>
          </p:nvPr>
        </p:nvSpPr>
        <p:spPr>
          <a:xfrm>
            <a:off x="5041833" y="5332667"/>
            <a:ext cx="6014000" cy="445200"/>
          </a:xfrm>
          <a:prstGeom prst="rect">
            <a:avLst/>
          </a:prstGeom>
        </p:spPr>
        <p:txBody>
          <a:bodyPr spcFirstLastPara="1" wrap="square" lIns="0" tIns="0" rIns="0" bIns="0" anchor="t" anchorCtr="0">
            <a:noAutofit/>
          </a:bodyPr>
          <a:lstStyle>
            <a:lvl1pPr lvl="0" algn="ctr" rtl="0">
              <a:lnSpc>
                <a:spcPct val="100000"/>
              </a:lnSpc>
              <a:spcBef>
                <a:spcPts val="0"/>
              </a:spcBef>
              <a:spcAft>
                <a:spcPts val="0"/>
              </a:spcAft>
              <a:buSzPts val="2800"/>
              <a:buNone/>
              <a:defRPr sz="2133">
                <a:solidFill>
                  <a:schemeClr val="accent6"/>
                </a:solidFill>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33" name="Google Shape;33;p3"/>
          <p:cNvGrpSpPr/>
          <p:nvPr/>
        </p:nvGrpSpPr>
        <p:grpSpPr>
          <a:xfrm rot="-4500040">
            <a:off x="11257760" y="753930"/>
            <a:ext cx="460320" cy="519551"/>
            <a:chOff x="1472900" y="2131775"/>
            <a:chExt cx="345250" cy="389675"/>
          </a:xfrm>
        </p:grpSpPr>
        <p:sp>
          <p:nvSpPr>
            <p:cNvPr id="34" name="Google Shape;34;p3"/>
            <p:cNvSpPr/>
            <p:nvPr/>
          </p:nvSpPr>
          <p:spPr>
            <a:xfrm>
              <a:off x="1472900" y="2131775"/>
              <a:ext cx="345250" cy="321700"/>
            </a:xfrm>
            <a:custGeom>
              <a:avLst/>
              <a:gdLst/>
              <a:ahLst/>
              <a:cxnLst/>
              <a:rect l="l" t="t" r="r" b="b"/>
              <a:pathLst>
                <a:path w="13810" h="12868" extrusionOk="0">
                  <a:moveTo>
                    <a:pt x="1035" y="1"/>
                  </a:moveTo>
                  <a:cubicBezTo>
                    <a:pt x="860" y="1"/>
                    <a:pt x="689" y="42"/>
                    <a:pt x="534" y="142"/>
                  </a:cubicBezTo>
                  <a:cubicBezTo>
                    <a:pt x="134" y="342"/>
                    <a:pt x="0" y="842"/>
                    <a:pt x="67" y="1276"/>
                  </a:cubicBezTo>
                  <a:cubicBezTo>
                    <a:pt x="134" y="1709"/>
                    <a:pt x="367" y="2076"/>
                    <a:pt x="634" y="2443"/>
                  </a:cubicBezTo>
                  <a:cubicBezTo>
                    <a:pt x="1301" y="3311"/>
                    <a:pt x="2135" y="4078"/>
                    <a:pt x="3036" y="4712"/>
                  </a:cubicBezTo>
                  <a:cubicBezTo>
                    <a:pt x="2669" y="4712"/>
                    <a:pt x="2335" y="4878"/>
                    <a:pt x="2135" y="5179"/>
                  </a:cubicBezTo>
                  <a:cubicBezTo>
                    <a:pt x="1635" y="5879"/>
                    <a:pt x="1868" y="6880"/>
                    <a:pt x="2469" y="7480"/>
                  </a:cubicBezTo>
                  <a:cubicBezTo>
                    <a:pt x="3069" y="8081"/>
                    <a:pt x="3936" y="8381"/>
                    <a:pt x="4737" y="8548"/>
                  </a:cubicBezTo>
                  <a:cubicBezTo>
                    <a:pt x="5571" y="8748"/>
                    <a:pt x="6438" y="8881"/>
                    <a:pt x="7172" y="9315"/>
                  </a:cubicBezTo>
                  <a:cubicBezTo>
                    <a:pt x="6672" y="9165"/>
                    <a:pt x="6152" y="9033"/>
                    <a:pt x="5643" y="9033"/>
                  </a:cubicBezTo>
                  <a:cubicBezTo>
                    <a:pt x="5473" y="9033"/>
                    <a:pt x="5304" y="9048"/>
                    <a:pt x="5137" y="9081"/>
                  </a:cubicBezTo>
                  <a:cubicBezTo>
                    <a:pt x="4470" y="9215"/>
                    <a:pt x="3803" y="9782"/>
                    <a:pt x="3836" y="10449"/>
                  </a:cubicBezTo>
                  <a:cubicBezTo>
                    <a:pt x="3836" y="11350"/>
                    <a:pt x="4804" y="11850"/>
                    <a:pt x="5637" y="12117"/>
                  </a:cubicBezTo>
                  <a:cubicBezTo>
                    <a:pt x="6588" y="12408"/>
                    <a:pt x="8349" y="12868"/>
                    <a:pt x="9894" y="12868"/>
                  </a:cubicBezTo>
                  <a:cubicBezTo>
                    <a:pt x="11006" y="12868"/>
                    <a:pt x="12006" y="12629"/>
                    <a:pt x="12509" y="11917"/>
                  </a:cubicBezTo>
                  <a:cubicBezTo>
                    <a:pt x="13810" y="10082"/>
                    <a:pt x="13777" y="6947"/>
                    <a:pt x="13210" y="4912"/>
                  </a:cubicBezTo>
                  <a:cubicBezTo>
                    <a:pt x="12976" y="4111"/>
                    <a:pt x="12642" y="3344"/>
                    <a:pt x="12075" y="2777"/>
                  </a:cubicBezTo>
                  <a:cubicBezTo>
                    <a:pt x="11645" y="2371"/>
                    <a:pt x="11061" y="2118"/>
                    <a:pt x="10482" y="2118"/>
                  </a:cubicBezTo>
                  <a:cubicBezTo>
                    <a:pt x="10253" y="2118"/>
                    <a:pt x="10025" y="2158"/>
                    <a:pt x="9807" y="2243"/>
                  </a:cubicBezTo>
                  <a:cubicBezTo>
                    <a:pt x="9140" y="2543"/>
                    <a:pt x="8706" y="3411"/>
                    <a:pt x="8973" y="4078"/>
                  </a:cubicBezTo>
                  <a:cubicBezTo>
                    <a:pt x="8473" y="3077"/>
                    <a:pt x="7939" y="2110"/>
                    <a:pt x="7339" y="1176"/>
                  </a:cubicBezTo>
                  <a:cubicBezTo>
                    <a:pt x="7105" y="842"/>
                    <a:pt x="6872" y="509"/>
                    <a:pt x="6505" y="375"/>
                  </a:cubicBezTo>
                  <a:cubicBezTo>
                    <a:pt x="6411" y="342"/>
                    <a:pt x="6317" y="327"/>
                    <a:pt x="6226" y="327"/>
                  </a:cubicBezTo>
                  <a:cubicBezTo>
                    <a:pt x="5570" y="327"/>
                    <a:pt x="5012" y="1107"/>
                    <a:pt x="5070" y="1810"/>
                  </a:cubicBezTo>
                  <a:cubicBezTo>
                    <a:pt x="5137" y="2277"/>
                    <a:pt x="5371" y="2710"/>
                    <a:pt x="5671" y="3110"/>
                  </a:cubicBezTo>
                  <a:cubicBezTo>
                    <a:pt x="4637" y="2010"/>
                    <a:pt x="3403" y="1076"/>
                    <a:pt x="2068" y="342"/>
                  </a:cubicBezTo>
                  <a:cubicBezTo>
                    <a:pt x="1757" y="164"/>
                    <a:pt x="1386" y="1"/>
                    <a:pt x="1035" y="1"/>
                  </a:cubicBezTo>
                  <a:close/>
                </a:path>
              </a:pathLst>
            </a:custGeom>
            <a:solidFill>
              <a:srgbClr val="F3A7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1552125" y="2176650"/>
              <a:ext cx="256025" cy="344800"/>
            </a:xfrm>
            <a:custGeom>
              <a:avLst/>
              <a:gdLst/>
              <a:ahLst/>
              <a:cxnLst/>
              <a:rect l="l" t="t" r="r" b="b"/>
              <a:pathLst>
                <a:path w="10241" h="13792" extrusionOk="0">
                  <a:moveTo>
                    <a:pt x="3293" y="1"/>
                  </a:moveTo>
                  <a:cubicBezTo>
                    <a:pt x="3275" y="1"/>
                    <a:pt x="3255" y="5"/>
                    <a:pt x="3236" y="15"/>
                  </a:cubicBezTo>
                  <a:cubicBezTo>
                    <a:pt x="3202" y="81"/>
                    <a:pt x="3169" y="148"/>
                    <a:pt x="3202" y="181"/>
                  </a:cubicBezTo>
                  <a:cubicBezTo>
                    <a:pt x="3769" y="982"/>
                    <a:pt x="4270" y="1749"/>
                    <a:pt x="4603" y="2650"/>
                  </a:cubicBezTo>
                  <a:cubicBezTo>
                    <a:pt x="4837" y="3284"/>
                    <a:pt x="5070" y="4251"/>
                    <a:pt x="4803" y="5252"/>
                  </a:cubicBezTo>
                  <a:cubicBezTo>
                    <a:pt x="4670" y="5051"/>
                    <a:pt x="4470" y="4885"/>
                    <a:pt x="4303" y="4718"/>
                  </a:cubicBezTo>
                  <a:cubicBezTo>
                    <a:pt x="4303" y="4685"/>
                    <a:pt x="4303" y="4685"/>
                    <a:pt x="4270" y="4651"/>
                  </a:cubicBezTo>
                  <a:cubicBezTo>
                    <a:pt x="3036" y="3350"/>
                    <a:pt x="1668" y="2183"/>
                    <a:pt x="200" y="1149"/>
                  </a:cubicBezTo>
                  <a:cubicBezTo>
                    <a:pt x="173" y="1135"/>
                    <a:pt x="145" y="1127"/>
                    <a:pt x="120" y="1127"/>
                  </a:cubicBezTo>
                  <a:cubicBezTo>
                    <a:pt x="84" y="1127"/>
                    <a:pt x="53" y="1143"/>
                    <a:pt x="33" y="1182"/>
                  </a:cubicBezTo>
                  <a:cubicBezTo>
                    <a:pt x="0" y="1215"/>
                    <a:pt x="0" y="1282"/>
                    <a:pt x="67" y="1315"/>
                  </a:cubicBezTo>
                  <a:cubicBezTo>
                    <a:pt x="1468" y="2316"/>
                    <a:pt x="2802" y="3484"/>
                    <a:pt x="4003" y="4718"/>
                  </a:cubicBezTo>
                  <a:cubicBezTo>
                    <a:pt x="3501" y="4894"/>
                    <a:pt x="2967" y="4982"/>
                    <a:pt x="2433" y="4982"/>
                  </a:cubicBezTo>
                  <a:cubicBezTo>
                    <a:pt x="1653" y="4982"/>
                    <a:pt x="874" y="4794"/>
                    <a:pt x="200" y="4418"/>
                  </a:cubicBezTo>
                  <a:cubicBezTo>
                    <a:pt x="182" y="4409"/>
                    <a:pt x="164" y="4405"/>
                    <a:pt x="147" y="4405"/>
                  </a:cubicBezTo>
                  <a:cubicBezTo>
                    <a:pt x="100" y="4405"/>
                    <a:pt x="58" y="4436"/>
                    <a:pt x="33" y="4484"/>
                  </a:cubicBezTo>
                  <a:cubicBezTo>
                    <a:pt x="0" y="4518"/>
                    <a:pt x="33" y="4584"/>
                    <a:pt x="67" y="4618"/>
                  </a:cubicBezTo>
                  <a:cubicBezTo>
                    <a:pt x="795" y="5020"/>
                    <a:pt x="1610" y="5224"/>
                    <a:pt x="2419" y="5224"/>
                  </a:cubicBezTo>
                  <a:cubicBezTo>
                    <a:pt x="3019" y="5224"/>
                    <a:pt x="3616" y="5112"/>
                    <a:pt x="4170" y="4885"/>
                  </a:cubicBezTo>
                  <a:cubicBezTo>
                    <a:pt x="5270" y="6019"/>
                    <a:pt x="6271" y="7253"/>
                    <a:pt x="7172" y="8554"/>
                  </a:cubicBezTo>
                  <a:cubicBezTo>
                    <a:pt x="6534" y="8791"/>
                    <a:pt x="5851" y="8910"/>
                    <a:pt x="5165" y="8910"/>
                  </a:cubicBezTo>
                  <a:cubicBezTo>
                    <a:pt x="4308" y="8910"/>
                    <a:pt x="3447" y="8724"/>
                    <a:pt x="2669" y="8354"/>
                  </a:cubicBezTo>
                  <a:cubicBezTo>
                    <a:pt x="2651" y="8345"/>
                    <a:pt x="2633" y="8341"/>
                    <a:pt x="2616" y="8341"/>
                  </a:cubicBezTo>
                  <a:cubicBezTo>
                    <a:pt x="2571" y="8341"/>
                    <a:pt x="2535" y="8372"/>
                    <a:pt x="2535" y="8421"/>
                  </a:cubicBezTo>
                  <a:cubicBezTo>
                    <a:pt x="2502" y="8454"/>
                    <a:pt x="2502" y="8521"/>
                    <a:pt x="2569" y="8554"/>
                  </a:cubicBezTo>
                  <a:cubicBezTo>
                    <a:pt x="3380" y="8941"/>
                    <a:pt x="4282" y="9135"/>
                    <a:pt x="5181" y="9135"/>
                  </a:cubicBezTo>
                  <a:cubicBezTo>
                    <a:pt x="5909" y="9135"/>
                    <a:pt x="6634" y="9008"/>
                    <a:pt x="7305" y="8754"/>
                  </a:cubicBezTo>
                  <a:cubicBezTo>
                    <a:pt x="8373" y="10322"/>
                    <a:pt x="9307" y="11990"/>
                    <a:pt x="10041" y="13724"/>
                  </a:cubicBezTo>
                  <a:cubicBezTo>
                    <a:pt x="10041" y="13791"/>
                    <a:pt x="10107" y="13791"/>
                    <a:pt x="10174" y="13791"/>
                  </a:cubicBezTo>
                  <a:cubicBezTo>
                    <a:pt x="10207" y="13758"/>
                    <a:pt x="10207" y="13758"/>
                    <a:pt x="10241" y="13758"/>
                  </a:cubicBezTo>
                  <a:cubicBezTo>
                    <a:pt x="10241" y="13724"/>
                    <a:pt x="10241" y="13658"/>
                    <a:pt x="10241" y="13624"/>
                  </a:cubicBezTo>
                  <a:cubicBezTo>
                    <a:pt x="9507" y="11890"/>
                    <a:pt x="8573" y="10188"/>
                    <a:pt x="7505" y="8621"/>
                  </a:cubicBezTo>
                  <a:cubicBezTo>
                    <a:pt x="8640" y="6919"/>
                    <a:pt x="8740" y="4651"/>
                    <a:pt x="7772" y="2783"/>
                  </a:cubicBezTo>
                  <a:cubicBezTo>
                    <a:pt x="7749" y="2760"/>
                    <a:pt x="7708" y="2736"/>
                    <a:pt x="7675" y="2736"/>
                  </a:cubicBezTo>
                  <a:cubicBezTo>
                    <a:pt x="7661" y="2736"/>
                    <a:pt x="7649" y="2740"/>
                    <a:pt x="7639" y="2750"/>
                  </a:cubicBezTo>
                  <a:cubicBezTo>
                    <a:pt x="7572" y="2783"/>
                    <a:pt x="7539" y="2850"/>
                    <a:pt x="7572" y="2917"/>
                  </a:cubicBezTo>
                  <a:cubicBezTo>
                    <a:pt x="8506" y="4651"/>
                    <a:pt x="8406" y="6786"/>
                    <a:pt x="7339" y="8421"/>
                  </a:cubicBezTo>
                  <a:cubicBezTo>
                    <a:pt x="6638" y="7353"/>
                    <a:pt x="5838" y="6386"/>
                    <a:pt x="5004" y="5452"/>
                  </a:cubicBezTo>
                  <a:cubicBezTo>
                    <a:pt x="5337" y="4351"/>
                    <a:pt x="5070" y="3284"/>
                    <a:pt x="4803" y="2550"/>
                  </a:cubicBezTo>
                  <a:cubicBezTo>
                    <a:pt x="4470" y="1649"/>
                    <a:pt x="3970" y="848"/>
                    <a:pt x="3402" y="48"/>
                  </a:cubicBezTo>
                  <a:cubicBezTo>
                    <a:pt x="3379" y="24"/>
                    <a:pt x="3339" y="1"/>
                    <a:pt x="3293" y="1"/>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119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15"/>
        <p:cNvGrpSpPr/>
        <p:nvPr/>
      </p:nvGrpSpPr>
      <p:grpSpPr>
        <a:xfrm>
          <a:off x="0" y="0"/>
          <a:ext cx="0" cy="0"/>
          <a:chOff x="0" y="0"/>
          <a:chExt cx="0" cy="0"/>
        </a:xfrm>
      </p:grpSpPr>
      <p:sp>
        <p:nvSpPr>
          <p:cNvPr id="516" name="Google Shape;516;p13"/>
          <p:cNvSpPr/>
          <p:nvPr/>
        </p:nvSpPr>
        <p:spPr>
          <a:xfrm rot="899938">
            <a:off x="-454455" y="-839543"/>
            <a:ext cx="3066195" cy="4806736"/>
          </a:xfrm>
          <a:custGeom>
            <a:avLst/>
            <a:gdLst/>
            <a:ahLst/>
            <a:cxnLst/>
            <a:rect l="l" t="t" r="r" b="b"/>
            <a:pathLst>
              <a:path w="44069" h="69085" fill="none" extrusionOk="0">
                <a:moveTo>
                  <a:pt x="44068" y="0"/>
                </a:moveTo>
                <a:cubicBezTo>
                  <a:pt x="42435" y="8618"/>
                  <a:pt x="36350" y="16276"/>
                  <a:pt x="28317" y="19804"/>
                </a:cubicBezTo>
                <a:cubicBezTo>
                  <a:pt x="25287" y="21131"/>
                  <a:pt x="22056" y="21899"/>
                  <a:pt x="18886" y="22842"/>
                </a:cubicBezTo>
                <a:cubicBezTo>
                  <a:pt x="15726" y="23794"/>
                  <a:pt x="12565" y="24955"/>
                  <a:pt x="9928" y="26946"/>
                </a:cubicBezTo>
                <a:cubicBezTo>
                  <a:pt x="7300" y="28946"/>
                  <a:pt x="5230" y="31888"/>
                  <a:pt x="4960" y="35180"/>
                </a:cubicBezTo>
                <a:cubicBezTo>
                  <a:pt x="4689" y="38472"/>
                  <a:pt x="6540" y="42017"/>
                  <a:pt x="9666" y="43091"/>
                </a:cubicBezTo>
                <a:cubicBezTo>
                  <a:pt x="12425" y="44042"/>
                  <a:pt x="15446" y="43003"/>
                  <a:pt x="18101" y="41790"/>
                </a:cubicBezTo>
                <a:cubicBezTo>
                  <a:pt x="19742" y="41030"/>
                  <a:pt x="21410" y="40157"/>
                  <a:pt x="22536" y="38742"/>
                </a:cubicBezTo>
                <a:cubicBezTo>
                  <a:pt x="23671" y="37319"/>
                  <a:pt x="24125" y="35215"/>
                  <a:pt x="23165" y="33678"/>
                </a:cubicBezTo>
                <a:cubicBezTo>
                  <a:pt x="21977" y="31766"/>
                  <a:pt x="19000" y="31574"/>
                  <a:pt x="17228" y="32953"/>
                </a:cubicBezTo>
                <a:cubicBezTo>
                  <a:pt x="15446" y="34342"/>
                  <a:pt x="14809" y="36813"/>
                  <a:pt x="15097" y="39048"/>
                </a:cubicBezTo>
                <a:cubicBezTo>
                  <a:pt x="15394" y="41275"/>
                  <a:pt x="16468" y="43327"/>
                  <a:pt x="17612" y="45265"/>
                </a:cubicBezTo>
                <a:cubicBezTo>
                  <a:pt x="18747" y="47203"/>
                  <a:pt x="19978" y="49124"/>
                  <a:pt x="20633" y="51281"/>
                </a:cubicBezTo>
                <a:cubicBezTo>
                  <a:pt x="22213" y="56476"/>
                  <a:pt x="19908" y="62484"/>
                  <a:pt x="15490" y="65636"/>
                </a:cubicBezTo>
                <a:cubicBezTo>
                  <a:pt x="11063" y="68788"/>
                  <a:pt x="4907" y="69085"/>
                  <a:pt x="0" y="66771"/>
                </a:cubicBezTo>
              </a:path>
            </a:pathLst>
          </a:custGeom>
          <a:noFill/>
          <a:ln w="1397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7" name="Google Shape;517;p13"/>
          <p:cNvGrpSpPr/>
          <p:nvPr/>
        </p:nvGrpSpPr>
        <p:grpSpPr>
          <a:xfrm>
            <a:off x="658263" y="719345"/>
            <a:ext cx="1014067" cy="836067"/>
            <a:chOff x="1750600" y="2580725"/>
            <a:chExt cx="760550" cy="627050"/>
          </a:xfrm>
        </p:grpSpPr>
        <p:sp>
          <p:nvSpPr>
            <p:cNvPr id="518" name="Google Shape;518;p13"/>
            <p:cNvSpPr/>
            <p:nvPr/>
          </p:nvSpPr>
          <p:spPr>
            <a:xfrm>
              <a:off x="1750600" y="2760750"/>
              <a:ext cx="469525" cy="447025"/>
            </a:xfrm>
            <a:custGeom>
              <a:avLst/>
              <a:gdLst/>
              <a:ahLst/>
              <a:cxnLst/>
              <a:rect l="l" t="t" r="r" b="b"/>
              <a:pathLst>
                <a:path w="18781" h="17881" extrusionOk="0">
                  <a:moveTo>
                    <a:pt x="9440" y="1"/>
                  </a:moveTo>
                  <a:cubicBezTo>
                    <a:pt x="5737" y="768"/>
                    <a:pt x="2335" y="3003"/>
                    <a:pt x="200" y="6138"/>
                  </a:cubicBezTo>
                  <a:cubicBezTo>
                    <a:pt x="1768" y="7239"/>
                    <a:pt x="3603" y="7940"/>
                    <a:pt x="5504" y="8106"/>
                  </a:cubicBezTo>
                  <a:cubicBezTo>
                    <a:pt x="2835" y="10175"/>
                    <a:pt x="901" y="13143"/>
                    <a:pt x="0" y="16379"/>
                  </a:cubicBezTo>
                  <a:cubicBezTo>
                    <a:pt x="648" y="16477"/>
                    <a:pt x="1301" y="16524"/>
                    <a:pt x="1953" y="16524"/>
                  </a:cubicBezTo>
                  <a:cubicBezTo>
                    <a:pt x="5528" y="16524"/>
                    <a:pt x="9069" y="15087"/>
                    <a:pt x="11608" y="12576"/>
                  </a:cubicBezTo>
                  <a:lnTo>
                    <a:pt x="11608" y="12576"/>
                  </a:lnTo>
                  <a:cubicBezTo>
                    <a:pt x="10841" y="14211"/>
                    <a:pt x="10774" y="16179"/>
                    <a:pt x="11442" y="17880"/>
                  </a:cubicBezTo>
                  <a:cubicBezTo>
                    <a:pt x="13843" y="16279"/>
                    <a:pt x="15945" y="14244"/>
                    <a:pt x="17613" y="11909"/>
                  </a:cubicBezTo>
                  <a:cubicBezTo>
                    <a:pt x="18213" y="11109"/>
                    <a:pt x="18780" y="10108"/>
                    <a:pt x="18580" y="9107"/>
                  </a:cubicBezTo>
                  <a:cubicBezTo>
                    <a:pt x="18413" y="8440"/>
                    <a:pt x="17946" y="7940"/>
                    <a:pt x="17513" y="7439"/>
                  </a:cubicBezTo>
                  <a:cubicBezTo>
                    <a:pt x="15111" y="4837"/>
                    <a:pt x="12576" y="2402"/>
                    <a:pt x="9907" y="134"/>
                  </a:cubicBezTo>
                  <a:lnTo>
                    <a:pt x="9440" y="1"/>
                  </a:lnTo>
                  <a:close/>
                </a:path>
              </a:pathLst>
            </a:custGeom>
            <a:solidFill>
              <a:srgbClr val="BA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13"/>
            <p:cNvSpPr/>
            <p:nvPr/>
          </p:nvSpPr>
          <p:spPr>
            <a:xfrm>
              <a:off x="1834825" y="2679850"/>
              <a:ext cx="473675" cy="464525"/>
            </a:xfrm>
            <a:custGeom>
              <a:avLst/>
              <a:gdLst/>
              <a:ahLst/>
              <a:cxnLst/>
              <a:rect l="l" t="t" r="r" b="b"/>
              <a:pathLst>
                <a:path w="18947" h="18581" extrusionOk="0">
                  <a:moveTo>
                    <a:pt x="9207" y="1"/>
                  </a:moveTo>
                  <a:cubicBezTo>
                    <a:pt x="5904" y="1"/>
                    <a:pt x="2602" y="1135"/>
                    <a:pt x="0" y="3203"/>
                  </a:cubicBezTo>
                  <a:cubicBezTo>
                    <a:pt x="2268" y="5472"/>
                    <a:pt x="5471" y="6806"/>
                    <a:pt x="8706" y="6839"/>
                  </a:cubicBezTo>
                  <a:cubicBezTo>
                    <a:pt x="6705" y="7406"/>
                    <a:pt x="4870" y="8640"/>
                    <a:pt x="3603" y="10275"/>
                  </a:cubicBezTo>
                  <a:cubicBezTo>
                    <a:pt x="2302" y="11943"/>
                    <a:pt x="1535" y="13978"/>
                    <a:pt x="1434" y="16079"/>
                  </a:cubicBezTo>
                  <a:cubicBezTo>
                    <a:pt x="1656" y="16089"/>
                    <a:pt x="1878" y="16094"/>
                    <a:pt x="2100" y="16094"/>
                  </a:cubicBezTo>
                  <a:cubicBezTo>
                    <a:pt x="4161" y="16094"/>
                    <a:pt x="6266" y="15665"/>
                    <a:pt x="8073" y="14611"/>
                  </a:cubicBezTo>
                  <a:cubicBezTo>
                    <a:pt x="10041" y="13444"/>
                    <a:pt x="11608" y="11476"/>
                    <a:pt x="11975" y="9208"/>
                  </a:cubicBezTo>
                  <a:lnTo>
                    <a:pt x="11975" y="9208"/>
                  </a:lnTo>
                  <a:cubicBezTo>
                    <a:pt x="11842" y="12510"/>
                    <a:pt x="12743" y="15812"/>
                    <a:pt x="14544" y="18581"/>
                  </a:cubicBezTo>
                  <a:cubicBezTo>
                    <a:pt x="15978" y="16680"/>
                    <a:pt x="17179" y="14611"/>
                    <a:pt x="18113" y="12410"/>
                  </a:cubicBezTo>
                  <a:cubicBezTo>
                    <a:pt x="18547" y="11376"/>
                    <a:pt x="18947" y="10208"/>
                    <a:pt x="18647" y="9107"/>
                  </a:cubicBezTo>
                  <a:cubicBezTo>
                    <a:pt x="18413" y="8207"/>
                    <a:pt x="17746" y="7506"/>
                    <a:pt x="17112" y="6839"/>
                  </a:cubicBezTo>
                  <a:cubicBezTo>
                    <a:pt x="15511" y="5138"/>
                    <a:pt x="13910" y="3470"/>
                    <a:pt x="12309" y="1802"/>
                  </a:cubicBezTo>
                  <a:cubicBezTo>
                    <a:pt x="11508" y="935"/>
                    <a:pt x="10374" y="68"/>
                    <a:pt x="9207" y="1"/>
                  </a:cubicBezTo>
                  <a:close/>
                </a:path>
              </a:pathLst>
            </a:custGeom>
            <a:solidFill>
              <a:srgbClr val="BA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13"/>
            <p:cNvSpPr/>
            <p:nvPr/>
          </p:nvSpPr>
          <p:spPr>
            <a:xfrm>
              <a:off x="2192950" y="2615600"/>
              <a:ext cx="318200" cy="167125"/>
            </a:xfrm>
            <a:custGeom>
              <a:avLst/>
              <a:gdLst/>
              <a:ahLst/>
              <a:cxnLst/>
              <a:rect l="l" t="t" r="r" b="b"/>
              <a:pathLst>
                <a:path w="12728" h="6685" extrusionOk="0">
                  <a:moveTo>
                    <a:pt x="12037" y="1"/>
                  </a:moveTo>
                  <a:cubicBezTo>
                    <a:pt x="12023" y="1"/>
                    <a:pt x="12008" y="1"/>
                    <a:pt x="11994" y="2"/>
                  </a:cubicBezTo>
                  <a:cubicBezTo>
                    <a:pt x="7657" y="369"/>
                    <a:pt x="3555" y="2271"/>
                    <a:pt x="519" y="5373"/>
                  </a:cubicBezTo>
                  <a:cubicBezTo>
                    <a:pt x="0" y="5918"/>
                    <a:pt x="490" y="6685"/>
                    <a:pt x="1048" y="6685"/>
                  </a:cubicBezTo>
                  <a:cubicBezTo>
                    <a:pt x="1207" y="6685"/>
                    <a:pt x="1371" y="6622"/>
                    <a:pt x="1520" y="6474"/>
                  </a:cubicBezTo>
                  <a:cubicBezTo>
                    <a:pt x="4288" y="3672"/>
                    <a:pt x="8024" y="1837"/>
                    <a:pt x="11961" y="1503"/>
                  </a:cubicBezTo>
                  <a:cubicBezTo>
                    <a:pt x="12361" y="1470"/>
                    <a:pt x="12694" y="1203"/>
                    <a:pt x="12728" y="770"/>
                  </a:cubicBezTo>
                  <a:cubicBezTo>
                    <a:pt x="12728" y="416"/>
                    <a:pt x="12418" y="1"/>
                    <a:pt x="12037" y="1"/>
                  </a:cubicBezTo>
                  <a:close/>
                </a:path>
              </a:pathLst>
            </a:custGeom>
            <a:solidFill>
              <a:srgbClr val="BA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13"/>
            <p:cNvSpPr/>
            <p:nvPr/>
          </p:nvSpPr>
          <p:spPr>
            <a:xfrm>
              <a:off x="1933225" y="2580725"/>
              <a:ext cx="457000" cy="469425"/>
            </a:xfrm>
            <a:custGeom>
              <a:avLst/>
              <a:gdLst/>
              <a:ahLst/>
              <a:cxnLst/>
              <a:rect l="l" t="t" r="r" b="b"/>
              <a:pathLst>
                <a:path w="18280" h="18777" extrusionOk="0">
                  <a:moveTo>
                    <a:pt x="4594" y="0"/>
                  </a:moveTo>
                  <a:cubicBezTo>
                    <a:pt x="2979" y="0"/>
                    <a:pt x="1360" y="445"/>
                    <a:pt x="0" y="1297"/>
                  </a:cubicBezTo>
                  <a:cubicBezTo>
                    <a:pt x="1768" y="3866"/>
                    <a:pt x="4036" y="6134"/>
                    <a:pt x="6638" y="7869"/>
                  </a:cubicBezTo>
                  <a:cubicBezTo>
                    <a:pt x="4503" y="10070"/>
                    <a:pt x="3069" y="12906"/>
                    <a:pt x="2569" y="15908"/>
                  </a:cubicBezTo>
                  <a:cubicBezTo>
                    <a:pt x="5704" y="15708"/>
                    <a:pt x="8773" y="14307"/>
                    <a:pt x="10975" y="12072"/>
                  </a:cubicBezTo>
                  <a:cubicBezTo>
                    <a:pt x="12176" y="14774"/>
                    <a:pt x="14144" y="17142"/>
                    <a:pt x="16612" y="18777"/>
                  </a:cubicBezTo>
                  <a:cubicBezTo>
                    <a:pt x="17646" y="16308"/>
                    <a:pt x="18280" y="13606"/>
                    <a:pt x="17713" y="11004"/>
                  </a:cubicBezTo>
                  <a:cubicBezTo>
                    <a:pt x="17146" y="8402"/>
                    <a:pt x="15478" y="6634"/>
                    <a:pt x="12876" y="6201"/>
                  </a:cubicBezTo>
                  <a:cubicBezTo>
                    <a:pt x="12109" y="3666"/>
                    <a:pt x="10141" y="1497"/>
                    <a:pt x="7639" y="563"/>
                  </a:cubicBezTo>
                  <a:cubicBezTo>
                    <a:pt x="6672" y="185"/>
                    <a:pt x="5634" y="0"/>
                    <a:pt x="4594" y="0"/>
                  </a:cubicBezTo>
                  <a:close/>
                </a:path>
              </a:pathLst>
            </a:custGeom>
            <a:solidFill>
              <a:srgbClr val="BA81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13"/>
            <p:cNvSpPr/>
            <p:nvPr/>
          </p:nvSpPr>
          <p:spPr>
            <a:xfrm>
              <a:off x="1933225" y="2609800"/>
              <a:ext cx="205175" cy="84575"/>
            </a:xfrm>
            <a:custGeom>
              <a:avLst/>
              <a:gdLst/>
              <a:ahLst/>
              <a:cxnLst/>
              <a:rect l="l" t="t" r="r" b="b"/>
              <a:pathLst>
                <a:path w="8207" h="3383" extrusionOk="0">
                  <a:moveTo>
                    <a:pt x="200" y="1"/>
                  </a:moveTo>
                  <a:cubicBezTo>
                    <a:pt x="134" y="34"/>
                    <a:pt x="67" y="68"/>
                    <a:pt x="0" y="134"/>
                  </a:cubicBezTo>
                  <a:cubicBezTo>
                    <a:pt x="34" y="234"/>
                    <a:pt x="134" y="301"/>
                    <a:pt x="200" y="401"/>
                  </a:cubicBezTo>
                  <a:cubicBezTo>
                    <a:pt x="2736" y="1469"/>
                    <a:pt x="5337" y="2469"/>
                    <a:pt x="7939" y="3370"/>
                  </a:cubicBezTo>
                  <a:cubicBezTo>
                    <a:pt x="7964" y="3378"/>
                    <a:pt x="7989" y="3382"/>
                    <a:pt x="8013" y="3382"/>
                  </a:cubicBezTo>
                  <a:cubicBezTo>
                    <a:pt x="8085" y="3382"/>
                    <a:pt x="8148" y="3345"/>
                    <a:pt x="8173" y="3270"/>
                  </a:cubicBezTo>
                  <a:cubicBezTo>
                    <a:pt x="8206" y="3203"/>
                    <a:pt x="8206" y="3170"/>
                    <a:pt x="8173" y="3103"/>
                  </a:cubicBezTo>
                  <a:cubicBezTo>
                    <a:pt x="8139" y="3070"/>
                    <a:pt x="8106" y="3036"/>
                    <a:pt x="8073" y="3003"/>
                  </a:cubicBezTo>
                  <a:cubicBezTo>
                    <a:pt x="5437" y="2069"/>
                    <a:pt x="2802" y="1068"/>
                    <a:pt x="200" y="1"/>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13"/>
            <p:cNvSpPr/>
            <p:nvPr/>
          </p:nvSpPr>
          <p:spPr>
            <a:xfrm>
              <a:off x="2269300" y="2829650"/>
              <a:ext cx="81750" cy="220500"/>
            </a:xfrm>
            <a:custGeom>
              <a:avLst/>
              <a:gdLst/>
              <a:ahLst/>
              <a:cxnLst/>
              <a:rect l="l" t="t" r="r" b="b"/>
              <a:pathLst>
                <a:path w="3270" h="8820" extrusionOk="0">
                  <a:moveTo>
                    <a:pt x="241" y="1"/>
                  </a:moveTo>
                  <a:cubicBezTo>
                    <a:pt x="217" y="1"/>
                    <a:pt x="192" y="5"/>
                    <a:pt x="167" y="13"/>
                  </a:cubicBezTo>
                  <a:cubicBezTo>
                    <a:pt x="67" y="47"/>
                    <a:pt x="0" y="147"/>
                    <a:pt x="34" y="247"/>
                  </a:cubicBezTo>
                  <a:cubicBezTo>
                    <a:pt x="901" y="3049"/>
                    <a:pt x="1835" y="5851"/>
                    <a:pt x="2869" y="8619"/>
                  </a:cubicBezTo>
                  <a:cubicBezTo>
                    <a:pt x="2969" y="8686"/>
                    <a:pt x="3069" y="8753"/>
                    <a:pt x="3169" y="8820"/>
                  </a:cubicBezTo>
                  <a:cubicBezTo>
                    <a:pt x="3202" y="8719"/>
                    <a:pt x="3236" y="8653"/>
                    <a:pt x="3269" y="8553"/>
                  </a:cubicBezTo>
                  <a:cubicBezTo>
                    <a:pt x="2235" y="5784"/>
                    <a:pt x="1268" y="2949"/>
                    <a:pt x="434" y="147"/>
                  </a:cubicBezTo>
                  <a:cubicBezTo>
                    <a:pt x="434" y="113"/>
                    <a:pt x="434" y="113"/>
                    <a:pt x="400" y="113"/>
                  </a:cubicBezTo>
                  <a:cubicBezTo>
                    <a:pt x="375" y="38"/>
                    <a:pt x="313" y="1"/>
                    <a:pt x="241" y="1"/>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13"/>
            <p:cNvSpPr/>
            <p:nvPr/>
          </p:nvSpPr>
          <p:spPr>
            <a:xfrm>
              <a:off x="1997425" y="2817550"/>
              <a:ext cx="174325" cy="160875"/>
            </a:xfrm>
            <a:custGeom>
              <a:avLst/>
              <a:gdLst/>
              <a:ahLst/>
              <a:cxnLst/>
              <a:rect l="l" t="t" r="r" b="b"/>
              <a:pathLst>
                <a:path w="6973" h="6435" extrusionOk="0">
                  <a:moveTo>
                    <a:pt x="6753" y="0"/>
                  </a:moveTo>
                  <a:cubicBezTo>
                    <a:pt x="6699" y="0"/>
                    <a:pt x="6642" y="27"/>
                    <a:pt x="6605" y="64"/>
                  </a:cubicBezTo>
                  <a:cubicBezTo>
                    <a:pt x="4604" y="2265"/>
                    <a:pt x="2369" y="4333"/>
                    <a:pt x="34" y="6168"/>
                  </a:cubicBezTo>
                  <a:cubicBezTo>
                    <a:pt x="34" y="6268"/>
                    <a:pt x="1" y="6335"/>
                    <a:pt x="1" y="6435"/>
                  </a:cubicBezTo>
                  <a:cubicBezTo>
                    <a:pt x="134" y="6435"/>
                    <a:pt x="268" y="6401"/>
                    <a:pt x="401" y="6401"/>
                  </a:cubicBezTo>
                  <a:cubicBezTo>
                    <a:pt x="2703" y="4533"/>
                    <a:pt x="4904" y="2499"/>
                    <a:pt x="6906" y="330"/>
                  </a:cubicBezTo>
                  <a:cubicBezTo>
                    <a:pt x="6939" y="264"/>
                    <a:pt x="6972" y="197"/>
                    <a:pt x="6939" y="97"/>
                  </a:cubicBezTo>
                  <a:cubicBezTo>
                    <a:pt x="6906" y="97"/>
                    <a:pt x="6906" y="64"/>
                    <a:pt x="6872" y="64"/>
                  </a:cubicBezTo>
                  <a:cubicBezTo>
                    <a:pt x="6842" y="18"/>
                    <a:pt x="6798" y="0"/>
                    <a:pt x="6753" y="0"/>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13"/>
            <p:cNvSpPr/>
            <p:nvPr/>
          </p:nvSpPr>
          <p:spPr>
            <a:xfrm>
              <a:off x="2191725" y="2955900"/>
              <a:ext cx="25050" cy="188475"/>
            </a:xfrm>
            <a:custGeom>
              <a:avLst/>
              <a:gdLst/>
              <a:ahLst/>
              <a:cxnLst/>
              <a:rect l="l" t="t" r="r" b="b"/>
              <a:pathLst>
                <a:path w="1002" h="7539" extrusionOk="0">
                  <a:moveTo>
                    <a:pt x="835" y="0"/>
                  </a:moveTo>
                  <a:cubicBezTo>
                    <a:pt x="735" y="0"/>
                    <a:pt x="635" y="67"/>
                    <a:pt x="601" y="167"/>
                  </a:cubicBezTo>
                  <a:cubicBezTo>
                    <a:pt x="335" y="2469"/>
                    <a:pt x="134" y="4804"/>
                    <a:pt x="1" y="7139"/>
                  </a:cubicBezTo>
                  <a:cubicBezTo>
                    <a:pt x="68" y="7272"/>
                    <a:pt x="168" y="7405"/>
                    <a:pt x="268" y="7539"/>
                  </a:cubicBezTo>
                  <a:cubicBezTo>
                    <a:pt x="301" y="7472"/>
                    <a:pt x="335" y="7439"/>
                    <a:pt x="368" y="7372"/>
                  </a:cubicBezTo>
                  <a:cubicBezTo>
                    <a:pt x="501" y="4970"/>
                    <a:pt x="701" y="2602"/>
                    <a:pt x="1002" y="234"/>
                  </a:cubicBezTo>
                  <a:cubicBezTo>
                    <a:pt x="1002" y="200"/>
                    <a:pt x="1002" y="134"/>
                    <a:pt x="1002" y="100"/>
                  </a:cubicBezTo>
                  <a:cubicBezTo>
                    <a:pt x="968" y="67"/>
                    <a:pt x="902" y="0"/>
                    <a:pt x="835" y="0"/>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13"/>
            <p:cNvSpPr/>
            <p:nvPr/>
          </p:nvSpPr>
          <p:spPr>
            <a:xfrm>
              <a:off x="1834825" y="2755750"/>
              <a:ext cx="159300" cy="13375"/>
            </a:xfrm>
            <a:custGeom>
              <a:avLst/>
              <a:gdLst/>
              <a:ahLst/>
              <a:cxnLst/>
              <a:rect l="l" t="t" r="r" b="b"/>
              <a:pathLst>
                <a:path w="6372" h="535" extrusionOk="0">
                  <a:moveTo>
                    <a:pt x="200" y="0"/>
                  </a:moveTo>
                  <a:cubicBezTo>
                    <a:pt x="134" y="34"/>
                    <a:pt x="67" y="100"/>
                    <a:pt x="0" y="167"/>
                  </a:cubicBezTo>
                  <a:cubicBezTo>
                    <a:pt x="67" y="234"/>
                    <a:pt x="167" y="301"/>
                    <a:pt x="234" y="401"/>
                  </a:cubicBezTo>
                  <a:lnTo>
                    <a:pt x="6171" y="534"/>
                  </a:lnTo>
                  <a:cubicBezTo>
                    <a:pt x="6271" y="534"/>
                    <a:pt x="6371" y="434"/>
                    <a:pt x="6371" y="334"/>
                  </a:cubicBezTo>
                  <a:cubicBezTo>
                    <a:pt x="6371" y="301"/>
                    <a:pt x="6371" y="267"/>
                    <a:pt x="6338" y="267"/>
                  </a:cubicBezTo>
                  <a:cubicBezTo>
                    <a:pt x="6338" y="201"/>
                    <a:pt x="6271" y="134"/>
                    <a:pt x="6171" y="134"/>
                  </a:cubicBezTo>
                  <a:lnTo>
                    <a:pt x="200" y="0"/>
                  </a:ln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13"/>
            <p:cNvSpPr/>
            <p:nvPr/>
          </p:nvSpPr>
          <p:spPr>
            <a:xfrm>
              <a:off x="1870675" y="2997175"/>
              <a:ext cx="92600" cy="84675"/>
            </a:xfrm>
            <a:custGeom>
              <a:avLst/>
              <a:gdLst/>
              <a:ahLst/>
              <a:cxnLst/>
              <a:rect l="l" t="t" r="r" b="b"/>
              <a:pathLst>
                <a:path w="3704" h="3387" extrusionOk="0">
                  <a:moveTo>
                    <a:pt x="3503" y="0"/>
                  </a:moveTo>
                  <a:cubicBezTo>
                    <a:pt x="3453" y="0"/>
                    <a:pt x="3403" y="17"/>
                    <a:pt x="3370" y="50"/>
                  </a:cubicBezTo>
                  <a:lnTo>
                    <a:pt x="0" y="3053"/>
                  </a:lnTo>
                  <a:cubicBezTo>
                    <a:pt x="0" y="3153"/>
                    <a:pt x="0" y="3253"/>
                    <a:pt x="0" y="3386"/>
                  </a:cubicBezTo>
                  <a:lnTo>
                    <a:pt x="234" y="3386"/>
                  </a:lnTo>
                  <a:lnTo>
                    <a:pt x="3636" y="351"/>
                  </a:lnTo>
                  <a:cubicBezTo>
                    <a:pt x="3703" y="284"/>
                    <a:pt x="3703" y="184"/>
                    <a:pt x="3670" y="117"/>
                  </a:cubicBezTo>
                  <a:cubicBezTo>
                    <a:pt x="3670" y="84"/>
                    <a:pt x="3670" y="84"/>
                    <a:pt x="3636" y="50"/>
                  </a:cubicBezTo>
                  <a:cubicBezTo>
                    <a:pt x="3603" y="17"/>
                    <a:pt x="3553" y="0"/>
                    <a:pt x="3503" y="0"/>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13"/>
            <p:cNvSpPr/>
            <p:nvPr/>
          </p:nvSpPr>
          <p:spPr>
            <a:xfrm>
              <a:off x="1755600" y="2865600"/>
              <a:ext cx="175150" cy="52800"/>
            </a:xfrm>
            <a:custGeom>
              <a:avLst/>
              <a:gdLst/>
              <a:ahLst/>
              <a:cxnLst/>
              <a:rect l="l" t="t" r="r" b="b"/>
              <a:pathLst>
                <a:path w="7006" h="2112" extrusionOk="0">
                  <a:moveTo>
                    <a:pt x="6760" y="1"/>
                  </a:moveTo>
                  <a:cubicBezTo>
                    <a:pt x="6742" y="1"/>
                    <a:pt x="6723" y="3"/>
                    <a:pt x="6705" y="10"/>
                  </a:cubicBezTo>
                  <a:cubicBezTo>
                    <a:pt x="4570" y="643"/>
                    <a:pt x="2369" y="1210"/>
                    <a:pt x="167" y="1711"/>
                  </a:cubicBezTo>
                  <a:cubicBezTo>
                    <a:pt x="134" y="1811"/>
                    <a:pt x="67" y="1878"/>
                    <a:pt x="0" y="1944"/>
                  </a:cubicBezTo>
                  <a:cubicBezTo>
                    <a:pt x="67" y="2011"/>
                    <a:pt x="167" y="2044"/>
                    <a:pt x="234" y="2111"/>
                  </a:cubicBezTo>
                  <a:cubicBezTo>
                    <a:pt x="2435" y="1611"/>
                    <a:pt x="4670" y="1044"/>
                    <a:pt x="6838" y="410"/>
                  </a:cubicBezTo>
                  <a:cubicBezTo>
                    <a:pt x="6938" y="377"/>
                    <a:pt x="7005" y="243"/>
                    <a:pt x="6972" y="143"/>
                  </a:cubicBezTo>
                  <a:cubicBezTo>
                    <a:pt x="6972" y="143"/>
                    <a:pt x="6972" y="143"/>
                    <a:pt x="6938" y="110"/>
                  </a:cubicBezTo>
                  <a:cubicBezTo>
                    <a:pt x="6911" y="55"/>
                    <a:pt x="6839" y="1"/>
                    <a:pt x="6760" y="1"/>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13"/>
            <p:cNvSpPr/>
            <p:nvPr/>
          </p:nvSpPr>
          <p:spPr>
            <a:xfrm>
              <a:off x="2034950" y="3058150"/>
              <a:ext cx="62575" cy="149625"/>
            </a:xfrm>
            <a:custGeom>
              <a:avLst/>
              <a:gdLst/>
              <a:ahLst/>
              <a:cxnLst/>
              <a:rect l="l" t="t" r="r" b="b"/>
              <a:pathLst>
                <a:path w="2503" h="5985" extrusionOk="0">
                  <a:moveTo>
                    <a:pt x="2262" y="1"/>
                  </a:moveTo>
                  <a:cubicBezTo>
                    <a:pt x="2190" y="1"/>
                    <a:pt x="2127" y="38"/>
                    <a:pt x="2102" y="113"/>
                  </a:cubicBezTo>
                  <a:cubicBezTo>
                    <a:pt x="1502" y="2048"/>
                    <a:pt x="801" y="3916"/>
                    <a:pt x="1" y="5751"/>
                  </a:cubicBezTo>
                  <a:cubicBezTo>
                    <a:pt x="1" y="5817"/>
                    <a:pt x="34" y="5917"/>
                    <a:pt x="68" y="5984"/>
                  </a:cubicBezTo>
                  <a:cubicBezTo>
                    <a:pt x="201" y="5884"/>
                    <a:pt x="334" y="5784"/>
                    <a:pt x="434" y="5684"/>
                  </a:cubicBezTo>
                  <a:cubicBezTo>
                    <a:pt x="1235" y="3916"/>
                    <a:pt x="1902" y="2081"/>
                    <a:pt x="2469" y="247"/>
                  </a:cubicBezTo>
                  <a:cubicBezTo>
                    <a:pt x="2503" y="180"/>
                    <a:pt x="2503" y="147"/>
                    <a:pt x="2469" y="113"/>
                  </a:cubicBezTo>
                  <a:cubicBezTo>
                    <a:pt x="2436" y="46"/>
                    <a:pt x="2403" y="13"/>
                    <a:pt x="2336" y="13"/>
                  </a:cubicBezTo>
                  <a:cubicBezTo>
                    <a:pt x="2311" y="5"/>
                    <a:pt x="2286" y="1"/>
                    <a:pt x="2262" y="1"/>
                  </a:cubicBezTo>
                  <a:close/>
                </a:path>
              </a:pathLst>
            </a:custGeom>
            <a:solidFill>
              <a:srgbClr val="2D2F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 name="Google Shape;530;p13"/>
          <p:cNvSpPr txBox="1">
            <a:spLocks noGrp="1"/>
          </p:cNvSpPr>
          <p:nvPr>
            <p:ph type="subTitle" idx="1"/>
          </p:nvPr>
        </p:nvSpPr>
        <p:spPr>
          <a:xfrm>
            <a:off x="2730167" y="2524367"/>
            <a:ext cx="3070400" cy="4144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2100"/>
              <a:buFont typeface="Fraunces Medium"/>
              <a:buNone/>
              <a:defRPr sz="2800">
                <a:solidFill>
                  <a:schemeClr val="accent2"/>
                </a:solidFill>
                <a:latin typeface="Fredoka One"/>
                <a:ea typeface="Fredoka One"/>
                <a:cs typeface="Fredoka One"/>
                <a:sym typeface="Fredoka One"/>
              </a:defRPr>
            </a:lvl1pPr>
            <a:lvl2pPr lvl="1"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2pPr>
            <a:lvl3pPr lvl="2"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3pPr>
            <a:lvl4pPr lvl="3"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4pPr>
            <a:lvl5pPr lvl="4"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5pPr>
            <a:lvl6pPr lvl="5"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6pPr>
            <a:lvl7pPr lvl="6"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7pPr>
            <a:lvl8pPr lvl="7"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8pPr>
            <a:lvl9pPr lvl="8"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9pPr>
          </a:lstStyle>
          <a:p>
            <a:endParaRPr/>
          </a:p>
        </p:txBody>
      </p:sp>
      <p:sp>
        <p:nvSpPr>
          <p:cNvPr id="531" name="Google Shape;531;p13"/>
          <p:cNvSpPr txBox="1">
            <a:spLocks noGrp="1"/>
          </p:cNvSpPr>
          <p:nvPr>
            <p:ph type="subTitle" idx="2"/>
          </p:nvPr>
        </p:nvSpPr>
        <p:spPr>
          <a:xfrm>
            <a:off x="2733197" y="3075064"/>
            <a:ext cx="3064400" cy="6340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2" name="Google Shape;532;p13"/>
          <p:cNvSpPr txBox="1">
            <a:spLocks noGrp="1"/>
          </p:cNvSpPr>
          <p:nvPr>
            <p:ph type="subTitle" idx="3"/>
          </p:nvPr>
        </p:nvSpPr>
        <p:spPr>
          <a:xfrm>
            <a:off x="2731211" y="4343037"/>
            <a:ext cx="3070400" cy="4144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2100"/>
              <a:buFont typeface="Fraunces Medium"/>
              <a:buNone/>
              <a:defRPr sz="2800">
                <a:solidFill>
                  <a:schemeClr val="accent2"/>
                </a:solidFill>
                <a:latin typeface="Fredoka One"/>
                <a:ea typeface="Fredoka One"/>
                <a:cs typeface="Fredoka One"/>
                <a:sym typeface="Fredoka One"/>
              </a:defRPr>
            </a:lvl1pPr>
            <a:lvl2pPr lvl="1"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2pPr>
            <a:lvl3pPr lvl="2"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3pPr>
            <a:lvl4pPr lvl="3"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4pPr>
            <a:lvl5pPr lvl="4"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5pPr>
            <a:lvl6pPr lvl="5"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6pPr>
            <a:lvl7pPr lvl="6"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7pPr>
            <a:lvl8pPr lvl="7"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8pPr>
            <a:lvl9pPr lvl="8"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9pPr>
          </a:lstStyle>
          <a:p>
            <a:endParaRPr/>
          </a:p>
        </p:txBody>
      </p:sp>
      <p:sp>
        <p:nvSpPr>
          <p:cNvPr id="533" name="Google Shape;533;p13"/>
          <p:cNvSpPr txBox="1">
            <a:spLocks noGrp="1"/>
          </p:cNvSpPr>
          <p:nvPr>
            <p:ph type="subTitle" idx="4"/>
          </p:nvPr>
        </p:nvSpPr>
        <p:spPr>
          <a:xfrm>
            <a:off x="2734243" y="4892567"/>
            <a:ext cx="3064400" cy="6340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4" name="Google Shape;534;p13"/>
          <p:cNvSpPr txBox="1">
            <a:spLocks noGrp="1"/>
          </p:cNvSpPr>
          <p:nvPr>
            <p:ph type="subTitle" idx="5"/>
          </p:nvPr>
        </p:nvSpPr>
        <p:spPr>
          <a:xfrm>
            <a:off x="8012467" y="2524367"/>
            <a:ext cx="3064400" cy="414400"/>
          </a:xfrm>
          <a:prstGeom prst="rect">
            <a:avLst/>
          </a:prstGeom>
          <a:noFill/>
        </p:spPr>
        <p:txBody>
          <a:bodyPr spcFirstLastPara="1" wrap="square" lIns="0" tIns="0" rIns="0" bIns="0" anchor="ctr" anchorCtr="0">
            <a:noAutofit/>
          </a:bodyPr>
          <a:lstStyle>
            <a:lvl1pPr marL="0" lvl="0" indent="0" rtl="0">
              <a:spcBef>
                <a:spcPts val="0"/>
              </a:spcBef>
              <a:spcAft>
                <a:spcPts val="0"/>
              </a:spcAft>
              <a:buSzPts val="2100"/>
              <a:buFont typeface="Fraunces Medium"/>
              <a:buNone/>
              <a:defRPr sz="2800">
                <a:solidFill>
                  <a:schemeClr val="accent2"/>
                </a:solidFill>
                <a:latin typeface="Fredoka One"/>
                <a:ea typeface="Fredoka One"/>
                <a:cs typeface="Fredoka One"/>
                <a:sym typeface="Fredoka One"/>
              </a:defRPr>
            </a:lvl1pPr>
            <a:lvl2pPr lvl="1"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2pPr>
            <a:lvl3pPr lvl="2"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3pPr>
            <a:lvl4pPr lvl="3"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4pPr>
            <a:lvl5pPr lvl="4"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5pPr>
            <a:lvl6pPr lvl="5"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6pPr>
            <a:lvl7pPr lvl="6"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7pPr>
            <a:lvl8pPr lvl="7"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8pPr>
            <a:lvl9pPr lvl="8"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9pPr>
          </a:lstStyle>
          <a:p>
            <a:endParaRPr/>
          </a:p>
        </p:txBody>
      </p:sp>
      <p:sp>
        <p:nvSpPr>
          <p:cNvPr id="535" name="Google Shape;535;p13"/>
          <p:cNvSpPr txBox="1">
            <a:spLocks noGrp="1"/>
          </p:cNvSpPr>
          <p:nvPr>
            <p:ph type="subTitle" idx="6"/>
          </p:nvPr>
        </p:nvSpPr>
        <p:spPr>
          <a:xfrm>
            <a:off x="8015475" y="3073504"/>
            <a:ext cx="3058400" cy="6340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6" name="Google Shape;536;p13"/>
          <p:cNvSpPr txBox="1">
            <a:spLocks noGrp="1"/>
          </p:cNvSpPr>
          <p:nvPr>
            <p:ph type="subTitle" idx="7"/>
          </p:nvPr>
        </p:nvSpPr>
        <p:spPr>
          <a:xfrm>
            <a:off x="8012467" y="4343037"/>
            <a:ext cx="3064400" cy="4144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2100"/>
              <a:buFont typeface="Fraunces Medium"/>
              <a:buNone/>
              <a:defRPr sz="2800">
                <a:solidFill>
                  <a:schemeClr val="accent2"/>
                </a:solidFill>
                <a:latin typeface="Fredoka One"/>
                <a:ea typeface="Fredoka One"/>
                <a:cs typeface="Fredoka One"/>
                <a:sym typeface="Fredoka One"/>
              </a:defRPr>
            </a:lvl1pPr>
            <a:lvl2pPr lvl="1"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2pPr>
            <a:lvl3pPr lvl="2"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3pPr>
            <a:lvl4pPr lvl="3"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4pPr>
            <a:lvl5pPr lvl="4"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5pPr>
            <a:lvl6pPr lvl="5"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6pPr>
            <a:lvl7pPr lvl="6"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7pPr>
            <a:lvl8pPr lvl="7"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8pPr>
            <a:lvl9pPr lvl="8" algn="ctr" rtl="0">
              <a:lnSpc>
                <a:spcPct val="100000"/>
              </a:lnSpc>
              <a:spcBef>
                <a:spcPts val="0"/>
              </a:spcBef>
              <a:spcAft>
                <a:spcPts val="0"/>
              </a:spcAft>
              <a:buSzPts val="2800"/>
              <a:buFont typeface="Fraunces Medium"/>
              <a:buNone/>
              <a:defRPr sz="3733">
                <a:latin typeface="Fraunces Medium"/>
                <a:ea typeface="Fraunces Medium"/>
                <a:cs typeface="Fraunces Medium"/>
                <a:sym typeface="Fraunces Medium"/>
              </a:defRPr>
            </a:lvl9pPr>
          </a:lstStyle>
          <a:p>
            <a:endParaRPr/>
          </a:p>
        </p:txBody>
      </p:sp>
      <p:sp>
        <p:nvSpPr>
          <p:cNvPr id="537" name="Google Shape;537;p13"/>
          <p:cNvSpPr txBox="1">
            <a:spLocks noGrp="1"/>
          </p:cNvSpPr>
          <p:nvPr>
            <p:ph type="subTitle" idx="8"/>
          </p:nvPr>
        </p:nvSpPr>
        <p:spPr>
          <a:xfrm>
            <a:off x="8015475" y="4892568"/>
            <a:ext cx="3058400" cy="634000"/>
          </a:xfrm>
          <a:prstGeom prst="rect">
            <a:avLst/>
          </a:prstGeom>
          <a:noFill/>
        </p:spPr>
        <p:txBody>
          <a:bodyPr spcFirstLastPara="1" wrap="square" lIns="0" tIns="0" rIns="0" bIns="0" anchor="ctr" anchorCtr="0">
            <a:noAutofit/>
          </a:bodyPr>
          <a:lstStyle>
            <a:lvl1pPr marL="0" marR="0" lvl="0" indent="0" rtl="0">
              <a:lnSpc>
                <a:spcPct val="100000"/>
              </a:lnSpc>
              <a:spcBef>
                <a:spcPts val="0"/>
              </a:spcBef>
              <a:spcAft>
                <a:spcPts val="0"/>
              </a:spcAft>
              <a:buSzPts val="1600"/>
              <a:buNone/>
              <a:defRPr sz="18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38" name="Google Shape;538;p13"/>
          <p:cNvSpPr txBox="1">
            <a:spLocks noGrp="1"/>
          </p:cNvSpPr>
          <p:nvPr>
            <p:ph type="title" hasCustomPrompt="1"/>
          </p:nvPr>
        </p:nvSpPr>
        <p:spPr>
          <a:xfrm>
            <a:off x="1235552" y="2646571"/>
            <a:ext cx="1219200" cy="914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39" name="Google Shape;539;p13"/>
          <p:cNvSpPr txBox="1">
            <a:spLocks noGrp="1"/>
          </p:cNvSpPr>
          <p:nvPr>
            <p:ph type="title" idx="9" hasCustomPrompt="1"/>
          </p:nvPr>
        </p:nvSpPr>
        <p:spPr>
          <a:xfrm>
            <a:off x="1235552" y="4457004"/>
            <a:ext cx="1219200" cy="914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40" name="Google Shape;540;p13"/>
          <p:cNvSpPr txBox="1">
            <a:spLocks noGrp="1"/>
          </p:cNvSpPr>
          <p:nvPr>
            <p:ph type="title" idx="13" hasCustomPrompt="1"/>
          </p:nvPr>
        </p:nvSpPr>
        <p:spPr>
          <a:xfrm>
            <a:off x="6502985" y="2643971"/>
            <a:ext cx="1219200" cy="9196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41" name="Google Shape;541;p13"/>
          <p:cNvSpPr txBox="1">
            <a:spLocks noGrp="1"/>
          </p:cNvSpPr>
          <p:nvPr>
            <p:ph type="title" idx="14" hasCustomPrompt="1"/>
          </p:nvPr>
        </p:nvSpPr>
        <p:spPr>
          <a:xfrm>
            <a:off x="6502985" y="4457004"/>
            <a:ext cx="1219200" cy="914400"/>
          </a:xfrm>
          <a:prstGeom prst="rect">
            <a:avLst/>
          </a:prstGeom>
        </p:spPr>
        <p:txBody>
          <a:bodyPr spcFirstLastPara="1" wrap="square" lIns="0" tIns="0" rIns="0" bIns="0" anchor="ctr" anchorCtr="0">
            <a:noAutofit/>
          </a:bodyPr>
          <a:lstStyle>
            <a:lvl1pPr lvl="0" algn="ctr" rtl="0">
              <a:spcBef>
                <a:spcPts val="0"/>
              </a:spcBef>
              <a:spcAft>
                <a:spcPts val="0"/>
              </a:spcAft>
              <a:buSzPts val="4000"/>
              <a:buNone/>
              <a:defRPr sz="5333">
                <a:solidFill>
                  <a:schemeClr val="accent6"/>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542" name="Google Shape;542;p13"/>
          <p:cNvSpPr txBox="1">
            <a:spLocks noGrp="1"/>
          </p:cNvSpPr>
          <p:nvPr>
            <p:ph type="title" idx="15"/>
          </p:nvPr>
        </p:nvSpPr>
        <p:spPr>
          <a:xfrm>
            <a:off x="950967" y="715737"/>
            <a:ext cx="10290000" cy="712800"/>
          </a:xfrm>
          <a:prstGeom prst="rect">
            <a:avLst/>
          </a:prstGeom>
        </p:spPr>
        <p:txBody>
          <a:bodyPr spcFirstLastPara="1" wrap="square" lIns="0" tIns="0" rIns="0" bIns="0" anchor="t" anchorCtr="0">
            <a:noAutofit/>
          </a:bodyPr>
          <a:lstStyle>
            <a:lvl1pPr lvl="0" algn="ctr" rtl="0">
              <a:spcBef>
                <a:spcPts val="0"/>
              </a:spcBef>
              <a:spcAft>
                <a:spcPts val="0"/>
              </a:spcAft>
              <a:buSzPts val="2800"/>
              <a:buNone/>
              <a:defRPr sz="4667"/>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3" name="Google Shape;543;p13"/>
          <p:cNvSpPr/>
          <p:nvPr/>
        </p:nvSpPr>
        <p:spPr>
          <a:xfrm rot="9548961">
            <a:off x="293383" y="4546732"/>
            <a:ext cx="5363695" cy="3522147"/>
          </a:xfrm>
          <a:custGeom>
            <a:avLst/>
            <a:gdLst/>
            <a:ahLst/>
            <a:cxnLst/>
            <a:rect l="l" t="t" r="r" b="b"/>
            <a:pathLst>
              <a:path w="58520" h="38428" fill="none" extrusionOk="0">
                <a:moveTo>
                  <a:pt x="0" y="1153"/>
                </a:moveTo>
                <a:cubicBezTo>
                  <a:pt x="4174" y="6994"/>
                  <a:pt x="10356" y="11290"/>
                  <a:pt x="17132" y="13665"/>
                </a:cubicBezTo>
                <a:cubicBezTo>
                  <a:pt x="23916" y="16040"/>
                  <a:pt x="31268" y="16564"/>
                  <a:pt x="38402" y="15699"/>
                </a:cubicBezTo>
                <a:cubicBezTo>
                  <a:pt x="41047" y="15376"/>
                  <a:pt x="43745" y="14844"/>
                  <a:pt x="45972" y="13386"/>
                </a:cubicBezTo>
                <a:cubicBezTo>
                  <a:pt x="48199" y="11919"/>
                  <a:pt x="49858" y="9352"/>
                  <a:pt x="49569" y="6706"/>
                </a:cubicBezTo>
                <a:cubicBezTo>
                  <a:pt x="49334" y="4584"/>
                  <a:pt x="47876" y="2724"/>
                  <a:pt x="46033" y="1642"/>
                </a:cubicBezTo>
                <a:cubicBezTo>
                  <a:pt x="44200" y="550"/>
                  <a:pt x="42034" y="157"/>
                  <a:pt x="39895" y="87"/>
                </a:cubicBezTo>
                <a:cubicBezTo>
                  <a:pt x="37284" y="0"/>
                  <a:pt x="34595" y="402"/>
                  <a:pt x="32298" y="1659"/>
                </a:cubicBezTo>
                <a:cubicBezTo>
                  <a:pt x="30002" y="2908"/>
                  <a:pt x="28133" y="5099"/>
                  <a:pt x="27662" y="7675"/>
                </a:cubicBezTo>
                <a:cubicBezTo>
                  <a:pt x="27059" y="10897"/>
                  <a:pt x="28718" y="14224"/>
                  <a:pt x="31172" y="16407"/>
                </a:cubicBezTo>
                <a:cubicBezTo>
                  <a:pt x="33626" y="18590"/>
                  <a:pt x="36769" y="19821"/>
                  <a:pt x="39886" y="20842"/>
                </a:cubicBezTo>
                <a:cubicBezTo>
                  <a:pt x="43003" y="21864"/>
                  <a:pt x="46217" y="22737"/>
                  <a:pt x="49063" y="24370"/>
                </a:cubicBezTo>
                <a:cubicBezTo>
                  <a:pt x="54136" y="27278"/>
                  <a:pt x="57733" y="32630"/>
                  <a:pt x="58519" y="38428"/>
                </a:cubicBezTo>
              </a:path>
            </a:pathLst>
          </a:custGeom>
          <a:noFill/>
          <a:ln w="139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5713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1CFBB8-32BD-4CBF-AC1C-843E235259A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3509148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F1CFBB8-32BD-4CBF-AC1C-843E235259A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5903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F1CFBB8-32BD-4CBF-AC1C-843E235259A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39504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F1CFBB8-32BD-4CBF-AC1C-843E235259AF}"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269602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F1CFBB8-32BD-4CBF-AC1C-843E235259AF}"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21342299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1CFBB8-32BD-4CBF-AC1C-843E235259AF}"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1183633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CFBB8-32BD-4CBF-AC1C-843E235259A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254907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1CFBB8-32BD-4CBF-AC1C-843E235259A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B020CBB-61F0-4923-BD00-70B4F746435B}" type="slidenum">
              <a:rPr lang="en-US" smtClean="0"/>
              <a:t>‹#›</a:t>
            </a:fld>
            <a:endParaRPr lang="en-US"/>
          </a:p>
        </p:txBody>
      </p:sp>
    </p:spTree>
    <p:extLst>
      <p:ext uri="{BB962C8B-B14F-4D97-AF65-F5344CB8AC3E}">
        <p14:creationId xmlns:p14="http://schemas.microsoft.com/office/powerpoint/2010/main" val="400918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1CFBB8-32BD-4CBF-AC1C-843E235259AF}"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020CBB-61F0-4923-BD00-70B4F746435B}" type="slidenum">
              <a:rPr lang="en-US" smtClean="0"/>
              <a:t>‹#›</a:t>
            </a:fld>
            <a:endParaRPr lang="en-US"/>
          </a:p>
        </p:txBody>
      </p:sp>
    </p:spTree>
    <p:extLst>
      <p:ext uri="{BB962C8B-B14F-4D97-AF65-F5344CB8AC3E}">
        <p14:creationId xmlns:p14="http://schemas.microsoft.com/office/powerpoint/2010/main" val="3304956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1304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xmlns="" id="{1467E868-D2D6-3F14-0B52-B07EAC8FC564}"/>
              </a:ext>
            </a:extLst>
          </p:cNvPr>
          <p:cNvGraphicFramePr>
            <a:graphicFrameLocks noGrp="1"/>
          </p:cNvGraphicFramePr>
          <p:nvPr>
            <p:extLst/>
          </p:nvPr>
        </p:nvGraphicFramePr>
        <p:xfrm>
          <a:off x="0" y="1"/>
          <a:ext cx="12026429" cy="7794583"/>
        </p:xfrm>
        <a:graphic>
          <a:graphicData uri="http://schemas.openxmlformats.org/drawingml/2006/table">
            <a:tbl>
              <a:tblPr firstRow="1" firstCol="1" bandRow="1"/>
              <a:tblGrid>
                <a:gridCol w="12026429">
                  <a:extLst>
                    <a:ext uri="{9D8B030D-6E8A-4147-A177-3AD203B41FA5}">
                      <a16:colId xmlns:a16="http://schemas.microsoft.com/office/drawing/2014/main" xmlns="" val="1714521527"/>
                    </a:ext>
                  </a:extLst>
                </a:gridCol>
              </a:tblGrid>
              <a:tr h="7794583">
                <a:tc>
                  <a:txBody>
                    <a:bodyPr/>
                    <a:lstStyle/>
                    <a:p>
                      <a:pPr marL="0" marR="0" algn="ctr">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Phiếu học tập 1</a:t>
                      </a:r>
                    </a:p>
                    <a:p>
                      <a:pPr marL="0" marR="0" algn="just">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A.</a:t>
                      </a:r>
                      <a:r>
                        <a:rPr lang="en-US" sz="1600">
                          <a:effectLst/>
                          <a:latin typeface="Times New Roman" panose="02020603050405020304" pitchFamily="18" charset="0"/>
                          <a:cs typeface="Times New Roman" panose="02020603050405020304" pitchFamily="18" charset="0"/>
                        </a:rPr>
                        <a:t>Nhóm 1: Thí nghiệm tạo âm thanh với dây cao su</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1. Một HS dùng tay kéo căng một sợi dây cao su và 1 HS dùng ngón tay bật sợi dây.</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Kết quả thí nghiệm: ………………………………………………………………………..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2. Hiện tượng gì xảy ra với dây cao su?.................................................................................</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3. Hãy vẽ hình sợi dây khi chưa phát âm và đang phát âm trên hình vẽ sau:  </a:t>
                      </a:r>
                    </a:p>
                    <a:p>
                      <a:pPr marL="0" marR="0">
                        <a:lnSpc>
                          <a:spcPct val="107000"/>
                        </a:lnSpc>
                        <a:spcBef>
                          <a:spcPts val="0"/>
                        </a:spcBef>
                        <a:spcAft>
                          <a:spcPts val="800"/>
                        </a:spcAft>
                      </a:pPr>
                      <a:r>
                        <a:rPr lang="en-US" sz="1200">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800"/>
                        </a:spcAft>
                      </a:pPr>
                      <a:r>
                        <a:rPr lang="en-US" sz="1200">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                                                                                         </a:t>
                      </a:r>
                    </a:p>
                    <a:p>
                      <a:pPr marL="0" marR="0" algn="just">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B. </a:t>
                      </a:r>
                      <a:r>
                        <a:rPr lang="en-US" sz="1600">
                          <a:effectLst/>
                          <a:latin typeface="Times New Roman" panose="02020603050405020304" pitchFamily="18" charset="0"/>
                          <a:cs typeface="Times New Roman" panose="02020603050405020304" pitchFamily="18" charset="0"/>
                        </a:rPr>
                        <a:t>Nhóm 2: Thí nghiệm với mặt trống</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1.Rắc lên mặt trống một ít giấy vụ sau đó Gõ nhẹ vào mặt trống</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Kết quả thí nghiệm: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2. Hiện tượng gì xảy ra với mảnh giấy vụ?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3. Em hãy đề xuất một số phương án khác để kiểm tra xem mặt trống có dao động hay không…………………………………………………….</a:t>
                      </a:r>
                    </a:p>
                    <a:p>
                      <a:pPr marL="0" marR="0" algn="just">
                        <a:lnSpc>
                          <a:spcPct val="150000"/>
                        </a:lnSpc>
                        <a:spcBef>
                          <a:spcPts val="0"/>
                        </a:spcBef>
                        <a:spcAft>
                          <a:spcPts val="0"/>
                        </a:spcAft>
                      </a:pPr>
                      <a:r>
                        <a:rPr lang="en-US" sz="1200">
                          <a:effectLst/>
                          <a:latin typeface="Times New Roman" panose="02020603050405020304" pitchFamily="18" charset="0"/>
                          <a:cs typeface="Times New Roman" panose="02020603050405020304" pitchFamily="18" charset="0"/>
                        </a:rPr>
                        <a:t>C. </a:t>
                      </a:r>
                      <a:r>
                        <a:rPr lang="en-US" sz="1600">
                          <a:effectLst/>
                          <a:latin typeface="Times New Roman" panose="02020603050405020304" pitchFamily="18" charset="0"/>
                          <a:cs typeface="Times New Roman" panose="02020603050405020304" pitchFamily="18" charset="0"/>
                        </a:rPr>
                        <a:t>Nhóm 3: Thí nghiệm với âm thoa</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1. Lấy tay giữ chặt một nhánh của âm thoa. Tay kia gõ đầu còn lại của âm thoa,</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Kết quả thí nghiệm: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2. Hiện tượng gì xảy ra khi ta gõ vào âm thoa?......................................................................</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3. Đề xuất một số phương án khác để kiểm tra xem âm thoa có dao động hay không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Kết luận:</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Các vật phát ra âm thanh gọi là nguồn âm. Khi phát ra âm, các vật đều ……………….</a:t>
                      </a:r>
                    </a:p>
                    <a:p>
                      <a:pPr marL="0" marR="0" algn="just">
                        <a:lnSpc>
                          <a:spcPct val="150000"/>
                        </a:lnSpc>
                        <a:spcBef>
                          <a:spcPts val="0"/>
                        </a:spcBef>
                        <a:spcAft>
                          <a:spcPts val="0"/>
                        </a:spcAft>
                      </a:pPr>
                      <a:r>
                        <a:rPr lang="en-US" sz="1600">
                          <a:effectLst/>
                          <a:latin typeface="Times New Roman" panose="02020603050405020304" pitchFamily="18" charset="0"/>
                          <a:cs typeface="Times New Roman" panose="02020603050405020304" pitchFamily="18" charset="0"/>
                        </a:rPr>
                        <a:t>Sóng âm phát ra từ các vật dao động có thể ………… qua không khí, đến tai người nghe.</a:t>
                      </a:r>
                      <a:endParaRPr lang="en-U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35177" marR="35177" marT="0" marB="0"/>
                </a:tc>
                <a:extLst>
                  <a:ext uri="{0D108BD9-81ED-4DB2-BD59-A6C34878D82A}">
                    <a16:rowId xmlns:a16="http://schemas.microsoft.com/office/drawing/2014/main" xmlns="" val="751147310"/>
                  </a:ext>
                </a:extLst>
              </a:tr>
            </a:tbl>
          </a:graphicData>
        </a:graphic>
      </p:graphicFrame>
      <p:grpSp>
        <p:nvGrpSpPr>
          <p:cNvPr id="14" name="Group 13">
            <a:extLst>
              <a:ext uri="{FF2B5EF4-FFF2-40B4-BE49-F238E27FC236}">
                <a16:creationId xmlns:a16="http://schemas.microsoft.com/office/drawing/2014/main" xmlns="" id="{9B2EE5F5-C61D-D584-411B-EB5C798C2FA0}"/>
              </a:ext>
            </a:extLst>
          </p:cNvPr>
          <p:cNvGrpSpPr/>
          <p:nvPr/>
        </p:nvGrpSpPr>
        <p:grpSpPr>
          <a:xfrm>
            <a:off x="240824" y="2188548"/>
            <a:ext cx="2858089" cy="907113"/>
            <a:chOff x="1099219" y="-54871"/>
            <a:chExt cx="587561" cy="574251"/>
          </a:xfrm>
        </p:grpSpPr>
        <p:sp>
          <p:nvSpPr>
            <p:cNvPr id="15" name="Text Box 1">
              <a:extLst>
                <a:ext uri="{FF2B5EF4-FFF2-40B4-BE49-F238E27FC236}">
                  <a16:creationId xmlns:a16="http://schemas.microsoft.com/office/drawing/2014/main" xmlns="" id="{800A51C0-B68B-7716-2C83-27678944DF15}"/>
                </a:ext>
              </a:extLst>
            </p:cNvPr>
            <p:cNvSpPr txBox="1"/>
            <p:nvPr/>
          </p:nvSpPr>
          <p:spPr>
            <a:xfrm>
              <a:off x="1099219" y="-54871"/>
              <a:ext cx="587561" cy="574251"/>
            </a:xfrm>
            <a:prstGeom prst="rect">
              <a:avLst/>
            </a:prstGeom>
            <a:solidFill>
              <a:schemeClr val="lt1"/>
            </a:solidFill>
            <a:ln w="6350">
              <a:solidFill>
                <a:prstClr val="black"/>
              </a:solid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lnSpc>
                  <a:spcPct val="107000"/>
                </a:lnSpc>
                <a:spcAft>
                  <a:spcPts val="1067"/>
                </a:spcAft>
              </a:pPr>
              <a:r>
                <a:rPr lang="en-US" sz="1600">
                  <a:latin typeface="Times New Roman" panose="02020603050405020304" pitchFamily="18" charset="0"/>
                  <a:ea typeface="Calibri" panose="020F0502020204030204" pitchFamily="34" charset="0"/>
                  <a:cs typeface="Times New Roman" panose="02020603050405020304" pitchFamily="18" charset="0"/>
                </a:rPr>
                <a:t>Sợi dây khi chưa phát ra âm</a:t>
              </a:r>
            </a:p>
            <a:p>
              <a:pPr algn="ctr">
                <a:lnSpc>
                  <a:spcPct val="107000"/>
                </a:lnSpc>
                <a:spcAft>
                  <a:spcPts val="1067"/>
                </a:spcAft>
              </a:pPr>
              <a:r>
                <a:rPr lang="en-US" sz="1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16" name="Rectangle 15">
              <a:extLst>
                <a:ext uri="{FF2B5EF4-FFF2-40B4-BE49-F238E27FC236}">
                  <a16:creationId xmlns:a16="http://schemas.microsoft.com/office/drawing/2014/main" xmlns="" id="{C1A82EEB-6B66-E97E-9021-0F26B0CF4824}"/>
                </a:ext>
              </a:extLst>
            </p:cNvPr>
            <p:cNvSpPr/>
            <p:nvPr/>
          </p:nvSpPr>
          <p:spPr>
            <a:xfrm>
              <a:off x="1186855" y="329184"/>
              <a:ext cx="45719" cy="51207"/>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sp>
          <p:nvSpPr>
            <p:cNvPr id="17" name="Rectangle 16">
              <a:extLst>
                <a:ext uri="{FF2B5EF4-FFF2-40B4-BE49-F238E27FC236}">
                  <a16:creationId xmlns:a16="http://schemas.microsoft.com/office/drawing/2014/main" xmlns="" id="{B4B9EAB0-89B0-2C40-41FF-9BB2032275CE}"/>
                </a:ext>
              </a:extLst>
            </p:cNvPr>
            <p:cNvSpPr/>
            <p:nvPr/>
          </p:nvSpPr>
          <p:spPr>
            <a:xfrm>
              <a:off x="1543507" y="329184"/>
              <a:ext cx="51207" cy="51206"/>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grpSp>
        <p:nvGrpSpPr>
          <p:cNvPr id="18" name="Group 17">
            <a:extLst>
              <a:ext uri="{FF2B5EF4-FFF2-40B4-BE49-F238E27FC236}">
                <a16:creationId xmlns:a16="http://schemas.microsoft.com/office/drawing/2014/main" xmlns="" id="{EC1C1E77-F205-E8AE-4447-45E6F4E6545C}"/>
              </a:ext>
            </a:extLst>
          </p:cNvPr>
          <p:cNvGrpSpPr/>
          <p:nvPr/>
        </p:nvGrpSpPr>
        <p:grpSpPr>
          <a:xfrm>
            <a:off x="5088952" y="2194354"/>
            <a:ext cx="2858089" cy="907113"/>
            <a:chOff x="173693" y="-25597"/>
            <a:chExt cx="2026311" cy="460859"/>
          </a:xfrm>
        </p:grpSpPr>
        <p:sp>
          <p:nvSpPr>
            <p:cNvPr id="19" name="Text Box 5">
              <a:extLst>
                <a:ext uri="{FF2B5EF4-FFF2-40B4-BE49-F238E27FC236}">
                  <a16:creationId xmlns:a16="http://schemas.microsoft.com/office/drawing/2014/main" xmlns="" id="{3968ACDD-1AEB-6668-CA2A-E42CEBF5D6E3}"/>
                </a:ext>
              </a:extLst>
            </p:cNvPr>
            <p:cNvSpPr txBox="1"/>
            <p:nvPr/>
          </p:nvSpPr>
          <p:spPr>
            <a:xfrm>
              <a:off x="173693" y="-25597"/>
              <a:ext cx="2026311" cy="460859"/>
            </a:xfrm>
            <a:prstGeom prst="rect">
              <a:avLst/>
            </a:prstGeom>
            <a:solidFill>
              <a:schemeClr val="lt1"/>
            </a:solidFill>
            <a:ln w="6350">
              <a:solidFill>
                <a:prstClr val="black"/>
              </a:solidFill>
            </a:ln>
          </p:spPr>
          <p:txBody>
            <a:bodyPr rot="0" spcFirstLastPara="0" vert="horz" wrap="square" lIns="121920" tIns="60960" rIns="121920" bIns="60960" numCol="1" spcCol="0" rtlCol="0" fromWordArt="0" anchor="t" anchorCtr="0" forceAA="0" compatLnSpc="1">
              <a:prstTxWarp prst="textNoShape">
                <a:avLst/>
              </a:prstTxWarp>
              <a:noAutofit/>
            </a:bodyPr>
            <a:lstStyle/>
            <a:p>
              <a:pPr algn="ctr">
                <a:lnSpc>
                  <a:spcPct val="107000"/>
                </a:lnSpc>
                <a:spcAft>
                  <a:spcPts val="1067"/>
                </a:spcAft>
              </a:pPr>
              <a:r>
                <a:rPr lang="en-US" sz="1600">
                  <a:latin typeface="Times New Roman" panose="02020603050405020304" pitchFamily="18" charset="0"/>
                  <a:ea typeface="Calibri" panose="020F0502020204030204" pitchFamily="34" charset="0"/>
                  <a:cs typeface="Times New Roman" panose="02020603050405020304" pitchFamily="18" charset="0"/>
                </a:rPr>
                <a:t>Sợi dây khi phát ra âm</a:t>
              </a:r>
            </a:p>
            <a:p>
              <a:pPr algn="ctr">
                <a:lnSpc>
                  <a:spcPct val="107000"/>
                </a:lnSpc>
                <a:spcAft>
                  <a:spcPts val="1067"/>
                </a:spcAft>
              </a:pPr>
              <a:r>
                <a:rPr lang="en-US" sz="1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0" name="Text Box 6">
              <a:extLst>
                <a:ext uri="{FF2B5EF4-FFF2-40B4-BE49-F238E27FC236}">
                  <a16:creationId xmlns:a16="http://schemas.microsoft.com/office/drawing/2014/main" xmlns="" id="{4265BBE6-5C12-92DA-0F11-D203D1DA8AAD}"/>
                </a:ext>
              </a:extLst>
            </p:cNvPr>
            <p:cNvSpPr txBox="1"/>
            <p:nvPr/>
          </p:nvSpPr>
          <p:spPr>
            <a:xfrm>
              <a:off x="299923" y="270662"/>
              <a:ext cx="45719" cy="58522"/>
            </a:xfrm>
            <a:prstGeom prst="rect">
              <a:avLst/>
            </a:prstGeom>
            <a:ln/>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p>
              <a:pPr>
                <a:lnSpc>
                  <a:spcPct val="107000"/>
                </a:lnSpc>
                <a:spcAft>
                  <a:spcPts val="1067"/>
                </a:spcAft>
              </a:pPr>
              <a:r>
                <a:rPr lang="en-US" sz="160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21" name="Rectangle 20">
              <a:extLst>
                <a:ext uri="{FF2B5EF4-FFF2-40B4-BE49-F238E27FC236}">
                  <a16:creationId xmlns:a16="http://schemas.microsoft.com/office/drawing/2014/main" xmlns="" id="{1F9675AF-F1EA-6849-22BF-0DEDFBF3C2FA}"/>
                </a:ext>
              </a:extLst>
            </p:cNvPr>
            <p:cNvSpPr/>
            <p:nvPr/>
          </p:nvSpPr>
          <p:spPr>
            <a:xfrm>
              <a:off x="1587398" y="292608"/>
              <a:ext cx="58522" cy="58521"/>
            </a:xfrm>
            <a:prstGeom prst="rect">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121920" tIns="60960" rIns="121920" bIns="60960" numCol="1" spcCol="0" rtlCol="0" fromWordArt="0" anchor="ctr" anchorCtr="0" forceAA="0" compatLnSpc="1">
              <a:prstTxWarp prst="textNoShape">
                <a:avLst/>
              </a:prstTxWarp>
              <a:noAutofit/>
            </a:bodyPr>
            <a:lstStyle/>
            <a:p>
              <a:endParaRPr lang="en-US" sz="2400"/>
            </a:p>
          </p:txBody>
        </p:sp>
      </p:grpSp>
    </p:spTree>
    <p:extLst>
      <p:ext uri="{BB962C8B-B14F-4D97-AF65-F5344CB8AC3E}">
        <p14:creationId xmlns:p14="http://schemas.microsoft.com/office/powerpoint/2010/main" val="3055642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6DAD0E72-AD58-FD60-CBC1-CB0E6CD98672}"/>
              </a:ext>
            </a:extLst>
          </p:cNvPr>
          <p:cNvGraphicFramePr>
            <a:graphicFrameLocks noGrp="1"/>
          </p:cNvGraphicFramePr>
          <p:nvPr>
            <p:extLst/>
          </p:nvPr>
        </p:nvGraphicFramePr>
        <p:xfrm>
          <a:off x="218253" y="-84647"/>
          <a:ext cx="11755495" cy="7212025"/>
        </p:xfrm>
        <a:graphic>
          <a:graphicData uri="http://schemas.openxmlformats.org/drawingml/2006/table">
            <a:tbl>
              <a:tblPr firstRow="1" firstCol="1" bandRow="1"/>
              <a:tblGrid>
                <a:gridCol w="945164">
                  <a:extLst>
                    <a:ext uri="{9D8B030D-6E8A-4147-A177-3AD203B41FA5}">
                      <a16:colId xmlns:a16="http://schemas.microsoft.com/office/drawing/2014/main" xmlns="" val="1937756233"/>
                    </a:ext>
                  </a:extLst>
                </a:gridCol>
                <a:gridCol w="7318303">
                  <a:extLst>
                    <a:ext uri="{9D8B030D-6E8A-4147-A177-3AD203B41FA5}">
                      <a16:colId xmlns:a16="http://schemas.microsoft.com/office/drawing/2014/main" xmlns="" val="3872766442"/>
                    </a:ext>
                  </a:extLst>
                </a:gridCol>
                <a:gridCol w="1158992">
                  <a:extLst>
                    <a:ext uri="{9D8B030D-6E8A-4147-A177-3AD203B41FA5}">
                      <a16:colId xmlns:a16="http://schemas.microsoft.com/office/drawing/2014/main" xmlns="" val="3340626577"/>
                    </a:ext>
                  </a:extLst>
                </a:gridCol>
                <a:gridCol w="1174044">
                  <a:extLst>
                    <a:ext uri="{9D8B030D-6E8A-4147-A177-3AD203B41FA5}">
                      <a16:colId xmlns:a16="http://schemas.microsoft.com/office/drawing/2014/main" xmlns="" val="50670962"/>
                    </a:ext>
                  </a:extLst>
                </a:gridCol>
                <a:gridCol w="1158992">
                  <a:extLst>
                    <a:ext uri="{9D8B030D-6E8A-4147-A177-3AD203B41FA5}">
                      <a16:colId xmlns:a16="http://schemas.microsoft.com/office/drawing/2014/main" xmlns="" val="3463927457"/>
                    </a:ext>
                  </a:extLst>
                </a:gridCol>
              </a:tblGrid>
              <a:tr h="1663464">
                <a:tc rowSpan="2">
                  <a:txBody>
                    <a:bodyPr/>
                    <a:lstStyle/>
                    <a:p>
                      <a:pPr marL="0" marR="0" algn="ctr">
                        <a:lnSpc>
                          <a:spcPct val="150000"/>
                        </a:lnSpc>
                        <a:spcBef>
                          <a:spcPts val="0"/>
                        </a:spcBef>
                        <a:spcAft>
                          <a:spcPts val="0"/>
                        </a:spcAft>
                        <a:tabLst>
                          <a:tab pos="360045" algn="l"/>
                        </a:tabLst>
                      </a:pPr>
                      <a:r>
                        <a:rPr lang="en-US" sz="1600">
                          <a:effectLst/>
                        </a:rPr>
                        <a:t> </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rowSpan="2">
                  <a:txBody>
                    <a:bodyPr/>
                    <a:lstStyle/>
                    <a:p>
                      <a:pPr marL="0" marR="0" algn="ctr">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Tiêu chí đánh giá</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gridSpan="3">
                  <a:txBody>
                    <a:bodyPr/>
                    <a:lstStyle/>
                    <a:p>
                      <a:pPr marL="0" marR="0" algn="ctr">
                        <a:lnSpc>
                          <a:spcPct val="150000"/>
                        </a:lnSpc>
                        <a:spcBef>
                          <a:spcPts val="0"/>
                        </a:spcBef>
                        <a:spcAft>
                          <a:spcPts val="0"/>
                        </a:spcAft>
                        <a:tabLst>
                          <a:tab pos="360045" algn="l"/>
                        </a:tabLst>
                      </a:pPr>
                      <a:r>
                        <a:rPr lang="en-US" sz="2700">
                          <a:effectLst/>
                        </a:rPr>
                        <a:t>Mức độ đạt được</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102650948"/>
                  </a:ext>
                </a:extLst>
              </a:tr>
              <a:tr h="1699641">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Tốt</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gn="ctr">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Khá</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gn="ctr">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TB</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2016228316"/>
                  </a:ext>
                </a:extLst>
              </a:tr>
              <a:tr h="769784">
                <a:tc>
                  <a:txBody>
                    <a:bodyPr/>
                    <a:lstStyle/>
                    <a:p>
                      <a:pPr marL="0" marR="0" algn="ctr">
                        <a:lnSpc>
                          <a:spcPct val="150000"/>
                        </a:lnSpc>
                        <a:spcBef>
                          <a:spcPts val="0"/>
                        </a:spcBef>
                        <a:spcAft>
                          <a:spcPts val="0"/>
                        </a:spcAft>
                        <a:tabLst>
                          <a:tab pos="360045" algn="l"/>
                        </a:tabLst>
                      </a:pPr>
                      <a:r>
                        <a:rPr lang="en-US" sz="1600">
                          <a:effectLst/>
                        </a:rPr>
                        <a:t>1</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Tích cực tham gia các hoạt động của nhóm</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3941010308"/>
                  </a:ext>
                </a:extLst>
              </a:tr>
              <a:tr h="769784">
                <a:tc>
                  <a:txBody>
                    <a:bodyPr/>
                    <a:lstStyle/>
                    <a:p>
                      <a:pPr marL="0" marR="0" algn="ctr">
                        <a:lnSpc>
                          <a:spcPct val="150000"/>
                        </a:lnSpc>
                        <a:spcBef>
                          <a:spcPts val="0"/>
                        </a:spcBef>
                        <a:spcAft>
                          <a:spcPts val="0"/>
                        </a:spcAft>
                        <a:tabLst>
                          <a:tab pos="360045" algn="l"/>
                        </a:tabLst>
                      </a:pPr>
                      <a:r>
                        <a:rPr lang="en-US" sz="1600">
                          <a:effectLst/>
                        </a:rPr>
                        <a:t>2</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Tự lực thực hiện các nhiệm vụ được phân công</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567557725"/>
                  </a:ext>
                </a:extLst>
              </a:tr>
              <a:tr h="769784">
                <a:tc>
                  <a:txBody>
                    <a:bodyPr/>
                    <a:lstStyle/>
                    <a:p>
                      <a:pPr marL="0" marR="0" algn="ctr">
                        <a:lnSpc>
                          <a:spcPct val="150000"/>
                        </a:lnSpc>
                        <a:spcBef>
                          <a:spcPts val="0"/>
                        </a:spcBef>
                        <a:spcAft>
                          <a:spcPts val="0"/>
                        </a:spcAft>
                        <a:tabLst>
                          <a:tab pos="360045" algn="l"/>
                        </a:tabLst>
                      </a:pPr>
                      <a:r>
                        <a:rPr lang="en-US" sz="1600">
                          <a:effectLst/>
                        </a:rPr>
                        <a:t>3</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Tinh thần trách nhiệm trong công việc</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2734046923"/>
                  </a:ext>
                </a:extLst>
              </a:tr>
              <a:tr h="769784">
                <a:tc>
                  <a:txBody>
                    <a:bodyPr/>
                    <a:lstStyle/>
                    <a:p>
                      <a:pPr marL="0" marR="0" algn="ctr">
                        <a:lnSpc>
                          <a:spcPct val="150000"/>
                        </a:lnSpc>
                        <a:spcBef>
                          <a:spcPts val="0"/>
                        </a:spcBef>
                        <a:spcAft>
                          <a:spcPts val="0"/>
                        </a:spcAft>
                        <a:tabLst>
                          <a:tab pos="360045" algn="l"/>
                        </a:tabLst>
                      </a:pPr>
                      <a:r>
                        <a:rPr lang="en-US" sz="1600">
                          <a:effectLst/>
                        </a:rPr>
                        <a:t>4</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Lắng nghe ý kiến của thành viên trong nhóm</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2502045462"/>
                  </a:ext>
                </a:extLst>
              </a:tr>
              <a:tr h="769784">
                <a:tc>
                  <a:txBody>
                    <a:bodyPr/>
                    <a:lstStyle/>
                    <a:p>
                      <a:pPr marL="0" marR="0" algn="ctr">
                        <a:lnSpc>
                          <a:spcPct val="150000"/>
                        </a:lnSpc>
                        <a:spcBef>
                          <a:spcPts val="0"/>
                        </a:spcBef>
                        <a:spcAft>
                          <a:spcPts val="0"/>
                        </a:spcAft>
                        <a:tabLst>
                          <a:tab pos="360045" algn="l"/>
                        </a:tabLst>
                      </a:pPr>
                      <a:r>
                        <a:rPr lang="en-US" sz="1600">
                          <a:effectLst/>
                        </a:rPr>
                        <a:t>5</a:t>
                      </a:r>
                      <a:endParaRPr lang="en-US" sz="15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marL="0" marR="0">
                        <a:lnSpc>
                          <a:spcPct val="150000"/>
                        </a:lnSpc>
                        <a:spcBef>
                          <a:spcPts val="0"/>
                        </a:spcBef>
                        <a:spcAft>
                          <a:spcPts val="0"/>
                        </a:spcAft>
                        <a:tabLst>
                          <a:tab pos="360045" algn="l"/>
                        </a:tabLst>
                      </a:pPr>
                      <a:r>
                        <a:rPr lang="en-US" sz="2700">
                          <a:effectLst/>
                          <a:latin typeface="Times New Roman" panose="02020603050405020304" pitchFamily="18" charset="0"/>
                          <a:cs typeface="Times New Roman" panose="02020603050405020304" pitchFamily="18" charset="0"/>
                        </a:rPr>
                        <a:t>Hoàn thành nhiệm vụ đúng thời gian quy định</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tc>
                  <a:txBody>
                    <a:bodyPr/>
                    <a:lstStyle/>
                    <a:p>
                      <a:pPr>
                        <a:lnSpc>
                          <a:spcPct val="107000"/>
                        </a:lnSpc>
                      </a:pPr>
                      <a:endParaRPr lang="en-US" sz="2700">
                        <a:effectLst/>
                        <a:latin typeface="Times New Roman" panose="02020603050405020304" pitchFamily="18" charset="0"/>
                        <a:cs typeface="Times New Roman" panose="02020603050405020304" pitchFamily="18" charset="0"/>
                      </a:endParaRPr>
                    </a:p>
                  </a:txBody>
                  <a:tcPr marL="80092" marR="80092" marT="80092" marB="80092" anchor="ctr"/>
                </a:tc>
                <a:extLst>
                  <a:ext uri="{0D108BD9-81ED-4DB2-BD59-A6C34878D82A}">
                    <a16:rowId xmlns:a16="http://schemas.microsoft.com/office/drawing/2014/main" xmlns="" val="1154701454"/>
                  </a:ext>
                </a:extLst>
              </a:tr>
            </a:tbl>
          </a:graphicData>
        </a:graphic>
      </p:graphicFrame>
    </p:spTree>
    <p:extLst>
      <p:ext uri="{BB962C8B-B14F-4D97-AF65-F5344CB8AC3E}">
        <p14:creationId xmlns:p14="http://schemas.microsoft.com/office/powerpoint/2010/main" val="1208345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35"/>
          <p:cNvSpPr/>
          <p:nvPr/>
        </p:nvSpPr>
        <p:spPr>
          <a:xfrm rot="-4500043">
            <a:off x="2077384" y="4315148"/>
            <a:ext cx="2344221" cy="3406777"/>
          </a:xfrm>
          <a:custGeom>
            <a:avLst/>
            <a:gdLst/>
            <a:ahLst/>
            <a:cxnLst/>
            <a:rect l="l" t="t" r="r" b="b"/>
            <a:pathLst>
              <a:path w="24676" h="35862" fill="none" extrusionOk="0">
                <a:moveTo>
                  <a:pt x="1" y="1284"/>
                </a:moveTo>
                <a:cubicBezTo>
                  <a:pt x="4489" y="638"/>
                  <a:pt x="9090" y="0"/>
                  <a:pt x="13526" y="943"/>
                </a:cubicBezTo>
                <a:cubicBezTo>
                  <a:pt x="17961" y="1878"/>
                  <a:pt x="22275" y="4733"/>
                  <a:pt x="23663" y="9046"/>
                </a:cubicBezTo>
                <a:cubicBezTo>
                  <a:pt x="24676" y="12190"/>
                  <a:pt x="23977" y="15752"/>
                  <a:pt x="22152" y="18503"/>
                </a:cubicBezTo>
                <a:cubicBezTo>
                  <a:pt x="20825" y="20485"/>
                  <a:pt x="18721" y="22170"/>
                  <a:pt x="16337" y="22144"/>
                </a:cubicBezTo>
                <a:cubicBezTo>
                  <a:pt x="13954" y="22126"/>
                  <a:pt x="11631" y="19751"/>
                  <a:pt x="12321" y="17472"/>
                </a:cubicBezTo>
                <a:cubicBezTo>
                  <a:pt x="12906" y="15543"/>
                  <a:pt x="15420" y="14635"/>
                  <a:pt x="17263" y="15447"/>
                </a:cubicBezTo>
                <a:cubicBezTo>
                  <a:pt x="19105" y="16250"/>
                  <a:pt x="20144" y="18380"/>
                  <a:pt x="20048" y="20389"/>
                </a:cubicBezTo>
                <a:cubicBezTo>
                  <a:pt x="19943" y="22397"/>
                  <a:pt x="18869" y="24257"/>
                  <a:pt x="17472" y="25697"/>
                </a:cubicBezTo>
                <a:cubicBezTo>
                  <a:pt x="16067" y="27138"/>
                  <a:pt x="14338" y="28212"/>
                  <a:pt x="12626" y="29277"/>
                </a:cubicBezTo>
                <a:cubicBezTo>
                  <a:pt x="9099" y="31469"/>
                  <a:pt x="5571" y="33661"/>
                  <a:pt x="2035" y="35861"/>
                </a:cubicBezTo>
              </a:path>
            </a:pathLst>
          </a:custGeom>
          <a:noFill/>
          <a:ln w="139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574" name="Google Shape;1574;p35"/>
          <p:cNvGrpSpPr/>
          <p:nvPr/>
        </p:nvGrpSpPr>
        <p:grpSpPr>
          <a:xfrm rot="899960">
            <a:off x="-1312056" y="5382804"/>
            <a:ext cx="5429736" cy="1821653"/>
            <a:chOff x="2935850" y="3531850"/>
            <a:chExt cx="5141100" cy="1557350"/>
          </a:xfrm>
        </p:grpSpPr>
        <p:sp>
          <p:nvSpPr>
            <p:cNvPr id="1575" name="Google Shape;1575;p35"/>
            <p:cNvSpPr/>
            <p:nvPr/>
          </p:nvSpPr>
          <p:spPr>
            <a:xfrm>
              <a:off x="2935850" y="3531850"/>
              <a:ext cx="5141100" cy="1557350"/>
            </a:xfrm>
            <a:custGeom>
              <a:avLst/>
              <a:gdLst/>
              <a:ahLst/>
              <a:cxnLst/>
              <a:rect l="l" t="t" r="r" b="b"/>
              <a:pathLst>
                <a:path w="205644" h="62294" extrusionOk="0">
                  <a:moveTo>
                    <a:pt x="109018" y="0"/>
                  </a:moveTo>
                  <a:cubicBezTo>
                    <a:pt x="103221" y="0"/>
                    <a:pt x="97915" y="355"/>
                    <a:pt x="93402" y="1121"/>
                  </a:cubicBezTo>
                  <a:cubicBezTo>
                    <a:pt x="59434" y="6885"/>
                    <a:pt x="1" y="37631"/>
                    <a:pt x="12711" y="52358"/>
                  </a:cubicBezTo>
                  <a:cubicBezTo>
                    <a:pt x="18850" y="59470"/>
                    <a:pt x="35342" y="62293"/>
                    <a:pt x="56181" y="62293"/>
                  </a:cubicBezTo>
                  <a:cubicBezTo>
                    <a:pt x="111820" y="62293"/>
                    <a:pt x="198444" y="42170"/>
                    <a:pt x="201728" y="29830"/>
                  </a:cubicBezTo>
                  <a:cubicBezTo>
                    <a:pt x="205643" y="15121"/>
                    <a:pt x="146856" y="0"/>
                    <a:pt x="109018" y="0"/>
                  </a:cubicBezTo>
                  <a:close/>
                </a:path>
              </a:pathLst>
            </a:custGeom>
            <a:solidFill>
              <a:srgbClr val="D1D366"/>
            </a:solidFill>
            <a:ln>
              <a:noFill/>
            </a:ln>
          </p:spPr>
          <p:txBody>
            <a:bodyPr spcFirstLastPara="1" wrap="square" lIns="121900" tIns="121900" rIns="121900" bIns="121900" anchor="ctr" anchorCtr="0">
              <a:noAutofit/>
            </a:bodyPr>
            <a:lstStyle/>
            <a:p>
              <a:endParaRPr sz="2400"/>
            </a:p>
          </p:txBody>
        </p:sp>
        <p:sp>
          <p:nvSpPr>
            <p:cNvPr id="1576" name="Google Shape;1576;p35"/>
            <p:cNvSpPr/>
            <p:nvPr/>
          </p:nvSpPr>
          <p:spPr>
            <a:xfrm>
              <a:off x="4016800" y="4776150"/>
              <a:ext cx="307950" cy="140950"/>
            </a:xfrm>
            <a:custGeom>
              <a:avLst/>
              <a:gdLst/>
              <a:ahLst/>
              <a:cxnLst/>
              <a:rect l="l" t="t" r="r" b="b"/>
              <a:pathLst>
                <a:path w="12318" h="5638" extrusionOk="0">
                  <a:moveTo>
                    <a:pt x="5543" y="1"/>
                  </a:moveTo>
                  <a:cubicBezTo>
                    <a:pt x="4503" y="1"/>
                    <a:pt x="3476" y="123"/>
                    <a:pt x="2543" y="395"/>
                  </a:cubicBezTo>
                  <a:cubicBezTo>
                    <a:pt x="264" y="1030"/>
                    <a:pt x="1" y="3835"/>
                    <a:pt x="2061" y="4975"/>
                  </a:cubicBezTo>
                  <a:cubicBezTo>
                    <a:pt x="2872" y="5435"/>
                    <a:pt x="3836" y="5567"/>
                    <a:pt x="4756" y="5611"/>
                  </a:cubicBezTo>
                  <a:cubicBezTo>
                    <a:pt x="5082" y="5629"/>
                    <a:pt x="5407" y="5637"/>
                    <a:pt x="5731" y="5637"/>
                  </a:cubicBezTo>
                  <a:cubicBezTo>
                    <a:pt x="6977" y="5637"/>
                    <a:pt x="8211" y="5508"/>
                    <a:pt x="9446" y="5282"/>
                  </a:cubicBezTo>
                  <a:cubicBezTo>
                    <a:pt x="10060" y="5172"/>
                    <a:pt x="10674" y="5041"/>
                    <a:pt x="11200" y="4712"/>
                  </a:cubicBezTo>
                  <a:cubicBezTo>
                    <a:pt x="11725" y="4405"/>
                    <a:pt x="12164" y="3879"/>
                    <a:pt x="12251" y="3266"/>
                  </a:cubicBezTo>
                  <a:cubicBezTo>
                    <a:pt x="12317" y="2630"/>
                    <a:pt x="12010" y="1995"/>
                    <a:pt x="11528" y="1556"/>
                  </a:cubicBezTo>
                  <a:cubicBezTo>
                    <a:pt x="11046" y="1118"/>
                    <a:pt x="10432" y="855"/>
                    <a:pt x="9819" y="658"/>
                  </a:cubicBezTo>
                  <a:cubicBezTo>
                    <a:pt x="8521" y="246"/>
                    <a:pt x="7019" y="1"/>
                    <a:pt x="5543"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7" name="Google Shape;1577;p35"/>
            <p:cNvSpPr/>
            <p:nvPr/>
          </p:nvSpPr>
          <p:spPr>
            <a:xfrm>
              <a:off x="4291850" y="4893400"/>
              <a:ext cx="165475" cy="87775"/>
            </a:xfrm>
            <a:custGeom>
              <a:avLst/>
              <a:gdLst/>
              <a:ahLst/>
              <a:cxnLst/>
              <a:rect l="l" t="t" r="r" b="b"/>
              <a:pathLst>
                <a:path w="6619" h="3511" extrusionOk="0">
                  <a:moveTo>
                    <a:pt x="3978" y="0"/>
                  </a:moveTo>
                  <a:cubicBezTo>
                    <a:pt x="3720" y="0"/>
                    <a:pt x="3463" y="11"/>
                    <a:pt x="3222" y="22"/>
                  </a:cubicBezTo>
                  <a:cubicBezTo>
                    <a:pt x="2718" y="66"/>
                    <a:pt x="2170" y="395"/>
                    <a:pt x="1688" y="592"/>
                  </a:cubicBezTo>
                  <a:cubicBezTo>
                    <a:pt x="1184" y="789"/>
                    <a:pt x="680" y="1074"/>
                    <a:pt x="373" y="1512"/>
                  </a:cubicBezTo>
                  <a:cubicBezTo>
                    <a:pt x="66" y="1951"/>
                    <a:pt x="0" y="2608"/>
                    <a:pt x="351" y="3024"/>
                  </a:cubicBezTo>
                  <a:cubicBezTo>
                    <a:pt x="702" y="3441"/>
                    <a:pt x="1293" y="3485"/>
                    <a:pt x="1819" y="3507"/>
                  </a:cubicBezTo>
                  <a:cubicBezTo>
                    <a:pt x="1970" y="3509"/>
                    <a:pt x="2121" y="3511"/>
                    <a:pt x="2272" y="3511"/>
                  </a:cubicBezTo>
                  <a:cubicBezTo>
                    <a:pt x="3329" y="3511"/>
                    <a:pt x="4389" y="3427"/>
                    <a:pt x="5348" y="3024"/>
                  </a:cubicBezTo>
                  <a:cubicBezTo>
                    <a:pt x="5830" y="2827"/>
                    <a:pt x="6312" y="2477"/>
                    <a:pt x="6465" y="1972"/>
                  </a:cubicBezTo>
                  <a:cubicBezTo>
                    <a:pt x="6619" y="1512"/>
                    <a:pt x="6421" y="986"/>
                    <a:pt x="6071" y="636"/>
                  </a:cubicBezTo>
                  <a:cubicBezTo>
                    <a:pt x="5720" y="285"/>
                    <a:pt x="5238" y="110"/>
                    <a:pt x="4734" y="44"/>
                  </a:cubicBezTo>
                  <a:cubicBezTo>
                    <a:pt x="4493" y="11"/>
                    <a:pt x="4235" y="0"/>
                    <a:pt x="397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8" name="Google Shape;1578;p35"/>
            <p:cNvSpPr/>
            <p:nvPr/>
          </p:nvSpPr>
          <p:spPr>
            <a:xfrm>
              <a:off x="5098875" y="4706475"/>
              <a:ext cx="103575" cy="62975"/>
            </a:xfrm>
            <a:custGeom>
              <a:avLst/>
              <a:gdLst/>
              <a:ahLst/>
              <a:cxnLst/>
              <a:rect l="l" t="t" r="r" b="b"/>
              <a:pathLst>
                <a:path w="4143" h="2519" extrusionOk="0">
                  <a:moveTo>
                    <a:pt x="1374" y="1"/>
                  </a:moveTo>
                  <a:cubicBezTo>
                    <a:pt x="974" y="1"/>
                    <a:pt x="611" y="101"/>
                    <a:pt x="373" y="355"/>
                  </a:cubicBezTo>
                  <a:cubicBezTo>
                    <a:pt x="66" y="683"/>
                    <a:pt x="0" y="1188"/>
                    <a:pt x="197" y="1582"/>
                  </a:cubicBezTo>
                  <a:cubicBezTo>
                    <a:pt x="416" y="1998"/>
                    <a:pt x="877" y="2239"/>
                    <a:pt x="1337" y="2349"/>
                  </a:cubicBezTo>
                  <a:cubicBezTo>
                    <a:pt x="1719" y="2465"/>
                    <a:pt x="2113" y="2519"/>
                    <a:pt x="2510" y="2519"/>
                  </a:cubicBezTo>
                  <a:cubicBezTo>
                    <a:pt x="2638" y="2519"/>
                    <a:pt x="2765" y="2513"/>
                    <a:pt x="2893" y="2502"/>
                  </a:cubicBezTo>
                  <a:cubicBezTo>
                    <a:pt x="3309" y="2459"/>
                    <a:pt x="3769" y="2305"/>
                    <a:pt x="3945" y="1933"/>
                  </a:cubicBezTo>
                  <a:cubicBezTo>
                    <a:pt x="4142" y="1472"/>
                    <a:pt x="3813" y="968"/>
                    <a:pt x="3419" y="683"/>
                  </a:cubicBezTo>
                  <a:cubicBezTo>
                    <a:pt x="2978" y="342"/>
                    <a:pt x="2113" y="1"/>
                    <a:pt x="1374"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9" name="Google Shape;1579;p35"/>
            <p:cNvSpPr/>
            <p:nvPr/>
          </p:nvSpPr>
          <p:spPr>
            <a:xfrm>
              <a:off x="5273625" y="4670875"/>
              <a:ext cx="216450" cy="110825"/>
            </a:xfrm>
            <a:custGeom>
              <a:avLst/>
              <a:gdLst/>
              <a:ahLst/>
              <a:cxnLst/>
              <a:rect l="l" t="t" r="r" b="b"/>
              <a:pathLst>
                <a:path w="8658" h="4433" extrusionOk="0">
                  <a:moveTo>
                    <a:pt x="7037" y="1"/>
                  </a:moveTo>
                  <a:cubicBezTo>
                    <a:pt x="6985" y="1"/>
                    <a:pt x="6933" y="2"/>
                    <a:pt x="6882" y="4"/>
                  </a:cubicBezTo>
                  <a:cubicBezTo>
                    <a:pt x="5041" y="47"/>
                    <a:pt x="3201" y="639"/>
                    <a:pt x="1645" y="1625"/>
                  </a:cubicBezTo>
                  <a:cubicBezTo>
                    <a:pt x="1119" y="1954"/>
                    <a:pt x="1" y="2568"/>
                    <a:pt x="1" y="3313"/>
                  </a:cubicBezTo>
                  <a:cubicBezTo>
                    <a:pt x="22" y="4243"/>
                    <a:pt x="1291" y="4432"/>
                    <a:pt x="2042" y="4432"/>
                  </a:cubicBezTo>
                  <a:cubicBezTo>
                    <a:pt x="2087" y="4432"/>
                    <a:pt x="2130" y="4432"/>
                    <a:pt x="2171" y="4430"/>
                  </a:cubicBezTo>
                  <a:cubicBezTo>
                    <a:pt x="4055" y="4365"/>
                    <a:pt x="5918" y="3729"/>
                    <a:pt x="7474" y="2655"/>
                  </a:cubicBezTo>
                  <a:cubicBezTo>
                    <a:pt x="7847" y="2414"/>
                    <a:pt x="8175" y="2151"/>
                    <a:pt x="8394" y="1779"/>
                  </a:cubicBezTo>
                  <a:cubicBezTo>
                    <a:pt x="8614" y="1406"/>
                    <a:pt x="8657" y="924"/>
                    <a:pt x="8438" y="552"/>
                  </a:cubicBezTo>
                  <a:cubicBezTo>
                    <a:pt x="8139" y="113"/>
                    <a:pt x="7567" y="1"/>
                    <a:pt x="7037"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0" name="Google Shape;1580;p35"/>
            <p:cNvSpPr/>
            <p:nvPr/>
          </p:nvSpPr>
          <p:spPr>
            <a:xfrm>
              <a:off x="6496500" y="3763550"/>
              <a:ext cx="247100" cy="119575"/>
            </a:xfrm>
            <a:custGeom>
              <a:avLst/>
              <a:gdLst/>
              <a:ahLst/>
              <a:cxnLst/>
              <a:rect l="l" t="t" r="r" b="b"/>
              <a:pathLst>
                <a:path w="9884" h="4783" extrusionOk="0">
                  <a:moveTo>
                    <a:pt x="3936" y="0"/>
                  </a:moveTo>
                  <a:cubicBezTo>
                    <a:pt x="3136" y="0"/>
                    <a:pt x="2368" y="64"/>
                    <a:pt x="1710" y="159"/>
                  </a:cubicBezTo>
                  <a:cubicBezTo>
                    <a:pt x="1206" y="246"/>
                    <a:pt x="636" y="378"/>
                    <a:pt x="329" y="816"/>
                  </a:cubicBezTo>
                  <a:cubicBezTo>
                    <a:pt x="0" y="1320"/>
                    <a:pt x="176" y="2022"/>
                    <a:pt x="482" y="2526"/>
                  </a:cubicBezTo>
                  <a:cubicBezTo>
                    <a:pt x="1074" y="3490"/>
                    <a:pt x="2104" y="4104"/>
                    <a:pt x="3178" y="4410"/>
                  </a:cubicBezTo>
                  <a:cubicBezTo>
                    <a:pt x="4252" y="4739"/>
                    <a:pt x="5391" y="4783"/>
                    <a:pt x="6509" y="4783"/>
                  </a:cubicBezTo>
                  <a:cubicBezTo>
                    <a:pt x="7123" y="4783"/>
                    <a:pt x="7758" y="4783"/>
                    <a:pt x="8328" y="4586"/>
                  </a:cubicBezTo>
                  <a:cubicBezTo>
                    <a:pt x="8920" y="4388"/>
                    <a:pt x="9446" y="3972"/>
                    <a:pt x="9643" y="3402"/>
                  </a:cubicBezTo>
                  <a:cubicBezTo>
                    <a:pt x="9884" y="2635"/>
                    <a:pt x="9490" y="1802"/>
                    <a:pt x="8876" y="1298"/>
                  </a:cubicBezTo>
                  <a:cubicBezTo>
                    <a:pt x="7651" y="315"/>
                    <a:pt x="5716" y="0"/>
                    <a:pt x="3936"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1" name="Google Shape;1581;p35"/>
            <p:cNvSpPr/>
            <p:nvPr/>
          </p:nvSpPr>
          <p:spPr>
            <a:xfrm>
              <a:off x="6727150" y="3897800"/>
              <a:ext cx="96450" cy="69700"/>
            </a:xfrm>
            <a:custGeom>
              <a:avLst/>
              <a:gdLst/>
              <a:ahLst/>
              <a:cxnLst/>
              <a:rect l="l" t="t" r="r" b="b"/>
              <a:pathLst>
                <a:path w="3858" h="2788" extrusionOk="0">
                  <a:moveTo>
                    <a:pt x="1794" y="0"/>
                  </a:moveTo>
                  <a:cubicBezTo>
                    <a:pt x="1114" y="0"/>
                    <a:pt x="527" y="235"/>
                    <a:pt x="198" y="925"/>
                  </a:cubicBezTo>
                  <a:cubicBezTo>
                    <a:pt x="44" y="1254"/>
                    <a:pt x="1" y="1648"/>
                    <a:pt x="154" y="1977"/>
                  </a:cubicBezTo>
                  <a:cubicBezTo>
                    <a:pt x="329" y="2371"/>
                    <a:pt x="768" y="2569"/>
                    <a:pt x="1206" y="2678"/>
                  </a:cubicBezTo>
                  <a:cubicBezTo>
                    <a:pt x="1466" y="2746"/>
                    <a:pt x="1738" y="2788"/>
                    <a:pt x="2006" y="2788"/>
                  </a:cubicBezTo>
                  <a:cubicBezTo>
                    <a:pt x="2349" y="2788"/>
                    <a:pt x="2686" y="2719"/>
                    <a:pt x="2981" y="2547"/>
                  </a:cubicBezTo>
                  <a:cubicBezTo>
                    <a:pt x="3507" y="2240"/>
                    <a:pt x="3858" y="1582"/>
                    <a:pt x="3660" y="991"/>
                  </a:cubicBezTo>
                  <a:cubicBezTo>
                    <a:pt x="3507" y="487"/>
                    <a:pt x="3003" y="180"/>
                    <a:pt x="2499" y="70"/>
                  </a:cubicBezTo>
                  <a:cubicBezTo>
                    <a:pt x="2258" y="26"/>
                    <a:pt x="2021" y="0"/>
                    <a:pt x="1794"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2" name="Google Shape;1582;p35"/>
            <p:cNvSpPr/>
            <p:nvPr/>
          </p:nvSpPr>
          <p:spPr>
            <a:xfrm>
              <a:off x="6747425" y="4414800"/>
              <a:ext cx="202950" cy="117150"/>
            </a:xfrm>
            <a:custGeom>
              <a:avLst/>
              <a:gdLst/>
              <a:ahLst/>
              <a:cxnLst/>
              <a:rect l="l" t="t" r="r" b="b"/>
              <a:pathLst>
                <a:path w="8118" h="4686" extrusionOk="0">
                  <a:moveTo>
                    <a:pt x="5408" y="0"/>
                  </a:moveTo>
                  <a:cubicBezTo>
                    <a:pt x="5260" y="0"/>
                    <a:pt x="5114" y="11"/>
                    <a:pt x="4975" y="34"/>
                  </a:cubicBezTo>
                  <a:cubicBezTo>
                    <a:pt x="3857" y="210"/>
                    <a:pt x="2718" y="516"/>
                    <a:pt x="1710" y="1064"/>
                  </a:cubicBezTo>
                  <a:cubicBezTo>
                    <a:pt x="1140" y="1371"/>
                    <a:pt x="592" y="1787"/>
                    <a:pt x="285" y="2357"/>
                  </a:cubicBezTo>
                  <a:cubicBezTo>
                    <a:pt x="0" y="2927"/>
                    <a:pt x="0" y="3716"/>
                    <a:pt x="417" y="4198"/>
                  </a:cubicBezTo>
                  <a:cubicBezTo>
                    <a:pt x="751" y="4557"/>
                    <a:pt x="1226" y="4686"/>
                    <a:pt x="1726" y="4686"/>
                  </a:cubicBezTo>
                  <a:cubicBezTo>
                    <a:pt x="2110" y="4686"/>
                    <a:pt x="2509" y="4610"/>
                    <a:pt x="2871" y="4505"/>
                  </a:cubicBezTo>
                  <a:cubicBezTo>
                    <a:pt x="4296" y="4110"/>
                    <a:pt x="6115" y="3409"/>
                    <a:pt x="7057" y="2182"/>
                  </a:cubicBezTo>
                  <a:cubicBezTo>
                    <a:pt x="8117" y="827"/>
                    <a:pt x="6680" y="0"/>
                    <a:pt x="540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3" name="Google Shape;1583;p35"/>
            <p:cNvSpPr/>
            <p:nvPr/>
          </p:nvSpPr>
          <p:spPr>
            <a:xfrm>
              <a:off x="4567425" y="3882100"/>
              <a:ext cx="181375" cy="133175"/>
            </a:xfrm>
            <a:custGeom>
              <a:avLst/>
              <a:gdLst/>
              <a:ahLst/>
              <a:cxnLst/>
              <a:rect l="l" t="t" r="r" b="b"/>
              <a:pathLst>
                <a:path w="7255" h="5327" extrusionOk="0">
                  <a:moveTo>
                    <a:pt x="5451" y="1"/>
                  </a:moveTo>
                  <a:cubicBezTo>
                    <a:pt x="3766" y="1"/>
                    <a:pt x="1455" y="1730"/>
                    <a:pt x="702" y="2627"/>
                  </a:cubicBezTo>
                  <a:cubicBezTo>
                    <a:pt x="307" y="3109"/>
                    <a:pt x="1" y="3723"/>
                    <a:pt x="176" y="4314"/>
                  </a:cubicBezTo>
                  <a:cubicBezTo>
                    <a:pt x="307" y="4753"/>
                    <a:pt x="702" y="5059"/>
                    <a:pt x="1140" y="5213"/>
                  </a:cubicBezTo>
                  <a:cubicBezTo>
                    <a:pt x="1418" y="5296"/>
                    <a:pt x="1713" y="5327"/>
                    <a:pt x="2010" y="5327"/>
                  </a:cubicBezTo>
                  <a:cubicBezTo>
                    <a:pt x="2181" y="5327"/>
                    <a:pt x="2352" y="5317"/>
                    <a:pt x="2521" y="5300"/>
                  </a:cubicBezTo>
                  <a:cubicBezTo>
                    <a:pt x="3463" y="5235"/>
                    <a:pt x="4405" y="5059"/>
                    <a:pt x="5238" y="4621"/>
                  </a:cubicBezTo>
                  <a:cubicBezTo>
                    <a:pt x="6071" y="4161"/>
                    <a:pt x="6794" y="3438"/>
                    <a:pt x="7079" y="2539"/>
                  </a:cubicBezTo>
                  <a:cubicBezTo>
                    <a:pt x="7254" y="1969"/>
                    <a:pt x="7232" y="1334"/>
                    <a:pt x="6948" y="830"/>
                  </a:cubicBezTo>
                  <a:cubicBezTo>
                    <a:pt x="6606" y="235"/>
                    <a:pt x="6071" y="1"/>
                    <a:pt x="5451"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4" name="Google Shape;1584;p35"/>
            <p:cNvSpPr/>
            <p:nvPr/>
          </p:nvSpPr>
          <p:spPr>
            <a:xfrm>
              <a:off x="4643575" y="4106975"/>
              <a:ext cx="96450" cy="65675"/>
            </a:xfrm>
            <a:custGeom>
              <a:avLst/>
              <a:gdLst/>
              <a:ahLst/>
              <a:cxnLst/>
              <a:rect l="l" t="t" r="r" b="b"/>
              <a:pathLst>
                <a:path w="3858" h="2627" extrusionOk="0">
                  <a:moveTo>
                    <a:pt x="1178" y="0"/>
                  </a:moveTo>
                  <a:cubicBezTo>
                    <a:pt x="531" y="0"/>
                    <a:pt x="1" y="313"/>
                    <a:pt x="1" y="1193"/>
                  </a:cubicBezTo>
                  <a:cubicBezTo>
                    <a:pt x="1" y="2070"/>
                    <a:pt x="1256" y="2626"/>
                    <a:pt x="2299" y="2626"/>
                  </a:cubicBezTo>
                  <a:cubicBezTo>
                    <a:pt x="2845" y="2626"/>
                    <a:pt x="3333" y="2474"/>
                    <a:pt x="3551" y="2135"/>
                  </a:cubicBezTo>
                  <a:cubicBezTo>
                    <a:pt x="3858" y="1675"/>
                    <a:pt x="3529" y="1083"/>
                    <a:pt x="3113" y="732"/>
                  </a:cubicBezTo>
                  <a:cubicBezTo>
                    <a:pt x="2654" y="341"/>
                    <a:pt x="1852" y="0"/>
                    <a:pt x="117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5" name="Google Shape;1585;p35"/>
            <p:cNvSpPr/>
            <p:nvPr/>
          </p:nvSpPr>
          <p:spPr>
            <a:xfrm>
              <a:off x="6071900" y="4149825"/>
              <a:ext cx="129325" cy="93800"/>
            </a:xfrm>
            <a:custGeom>
              <a:avLst/>
              <a:gdLst/>
              <a:ahLst/>
              <a:cxnLst/>
              <a:rect l="l" t="t" r="r" b="b"/>
              <a:pathLst>
                <a:path w="5173" h="3752" extrusionOk="0">
                  <a:moveTo>
                    <a:pt x="4145" y="1"/>
                  </a:moveTo>
                  <a:cubicBezTo>
                    <a:pt x="3171" y="1"/>
                    <a:pt x="2190" y="348"/>
                    <a:pt x="1425" y="969"/>
                  </a:cubicBezTo>
                  <a:cubicBezTo>
                    <a:pt x="811" y="1473"/>
                    <a:pt x="0" y="2349"/>
                    <a:pt x="592" y="3182"/>
                  </a:cubicBezTo>
                  <a:cubicBezTo>
                    <a:pt x="877" y="3577"/>
                    <a:pt x="1381" y="3752"/>
                    <a:pt x="1841" y="3752"/>
                  </a:cubicBezTo>
                  <a:cubicBezTo>
                    <a:pt x="2323" y="3730"/>
                    <a:pt x="2783" y="3555"/>
                    <a:pt x="3200" y="3336"/>
                  </a:cubicBezTo>
                  <a:cubicBezTo>
                    <a:pt x="3748" y="3073"/>
                    <a:pt x="4252" y="2744"/>
                    <a:pt x="4602" y="2262"/>
                  </a:cubicBezTo>
                  <a:cubicBezTo>
                    <a:pt x="4975" y="1802"/>
                    <a:pt x="5172" y="1166"/>
                    <a:pt x="5019" y="596"/>
                  </a:cubicBezTo>
                  <a:cubicBezTo>
                    <a:pt x="4975" y="399"/>
                    <a:pt x="4865" y="180"/>
                    <a:pt x="4690" y="92"/>
                  </a:cubicBezTo>
                  <a:cubicBezTo>
                    <a:pt x="4580" y="26"/>
                    <a:pt x="4449" y="4"/>
                    <a:pt x="4317" y="4"/>
                  </a:cubicBezTo>
                  <a:cubicBezTo>
                    <a:pt x="4260" y="2"/>
                    <a:pt x="4202" y="1"/>
                    <a:pt x="4145"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6" name="Google Shape;1586;p35"/>
            <p:cNvSpPr/>
            <p:nvPr/>
          </p:nvSpPr>
          <p:spPr>
            <a:xfrm>
              <a:off x="7392300" y="4167150"/>
              <a:ext cx="185800" cy="84050"/>
            </a:xfrm>
            <a:custGeom>
              <a:avLst/>
              <a:gdLst/>
              <a:ahLst/>
              <a:cxnLst/>
              <a:rect l="l" t="t" r="r" b="b"/>
              <a:pathLst>
                <a:path w="7432" h="3362" extrusionOk="0">
                  <a:moveTo>
                    <a:pt x="3167" y="1"/>
                  </a:moveTo>
                  <a:cubicBezTo>
                    <a:pt x="1498" y="1"/>
                    <a:pt x="0" y="660"/>
                    <a:pt x="657" y="2182"/>
                  </a:cubicBezTo>
                  <a:cubicBezTo>
                    <a:pt x="876" y="2708"/>
                    <a:pt x="1490" y="2993"/>
                    <a:pt x="2037" y="3147"/>
                  </a:cubicBezTo>
                  <a:cubicBezTo>
                    <a:pt x="2611" y="3290"/>
                    <a:pt x="3205" y="3362"/>
                    <a:pt x="3796" y="3362"/>
                  </a:cubicBezTo>
                  <a:cubicBezTo>
                    <a:pt x="4289" y="3362"/>
                    <a:pt x="4781" y="3312"/>
                    <a:pt x="5259" y="3212"/>
                  </a:cubicBezTo>
                  <a:cubicBezTo>
                    <a:pt x="5719" y="3103"/>
                    <a:pt x="6223" y="2927"/>
                    <a:pt x="6486" y="2511"/>
                  </a:cubicBezTo>
                  <a:cubicBezTo>
                    <a:pt x="7432" y="955"/>
                    <a:pt x="5175" y="1"/>
                    <a:pt x="3167"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7" name="Google Shape;1587;p35"/>
            <p:cNvSpPr/>
            <p:nvPr/>
          </p:nvSpPr>
          <p:spPr>
            <a:xfrm>
              <a:off x="3742325" y="4358600"/>
              <a:ext cx="177000" cy="90350"/>
            </a:xfrm>
            <a:custGeom>
              <a:avLst/>
              <a:gdLst/>
              <a:ahLst/>
              <a:cxnLst/>
              <a:rect l="l" t="t" r="r" b="b"/>
              <a:pathLst>
                <a:path w="7080" h="3614" extrusionOk="0">
                  <a:moveTo>
                    <a:pt x="3701" y="0"/>
                  </a:moveTo>
                  <a:cubicBezTo>
                    <a:pt x="2464" y="0"/>
                    <a:pt x="1520" y="502"/>
                    <a:pt x="636" y="1428"/>
                  </a:cubicBezTo>
                  <a:cubicBezTo>
                    <a:pt x="307" y="1778"/>
                    <a:pt x="1" y="2260"/>
                    <a:pt x="176" y="2721"/>
                  </a:cubicBezTo>
                  <a:cubicBezTo>
                    <a:pt x="329" y="3093"/>
                    <a:pt x="746" y="3268"/>
                    <a:pt x="1140" y="3378"/>
                  </a:cubicBezTo>
                  <a:cubicBezTo>
                    <a:pt x="1732" y="3536"/>
                    <a:pt x="2346" y="3614"/>
                    <a:pt x="2962" y="3614"/>
                  </a:cubicBezTo>
                  <a:cubicBezTo>
                    <a:pt x="3715" y="3614"/>
                    <a:pt x="4471" y="3497"/>
                    <a:pt x="5194" y="3268"/>
                  </a:cubicBezTo>
                  <a:cubicBezTo>
                    <a:pt x="5874" y="3027"/>
                    <a:pt x="6619" y="2589"/>
                    <a:pt x="6750" y="1888"/>
                  </a:cubicBezTo>
                  <a:cubicBezTo>
                    <a:pt x="7079" y="200"/>
                    <a:pt x="4953" y="25"/>
                    <a:pt x="3858" y="3"/>
                  </a:cubicBezTo>
                  <a:cubicBezTo>
                    <a:pt x="3805" y="1"/>
                    <a:pt x="3753" y="0"/>
                    <a:pt x="3701"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grpSp>
      <p:sp>
        <p:nvSpPr>
          <p:cNvPr id="1588" name="Google Shape;1588;p35"/>
          <p:cNvSpPr/>
          <p:nvPr/>
        </p:nvSpPr>
        <p:spPr>
          <a:xfrm rot="-2700000" flipH="1">
            <a:off x="-1737350" y="991350"/>
            <a:ext cx="5496244" cy="1443189"/>
          </a:xfrm>
          <a:custGeom>
            <a:avLst/>
            <a:gdLst/>
            <a:ahLst/>
            <a:cxnLst/>
            <a:rect l="l" t="t" r="r" b="b"/>
            <a:pathLst>
              <a:path w="72630" h="19071" fill="none" extrusionOk="0">
                <a:moveTo>
                  <a:pt x="1" y="297"/>
                </a:moveTo>
                <a:cubicBezTo>
                  <a:pt x="1014" y="5693"/>
                  <a:pt x="5257" y="10400"/>
                  <a:pt x="10147" y="13202"/>
                </a:cubicBezTo>
                <a:cubicBezTo>
                  <a:pt x="13631" y="15202"/>
                  <a:pt x="17691" y="16512"/>
                  <a:pt x="21655" y="15901"/>
                </a:cubicBezTo>
                <a:cubicBezTo>
                  <a:pt x="25628" y="15281"/>
                  <a:pt x="29400" y="12399"/>
                  <a:pt x="30177" y="8452"/>
                </a:cubicBezTo>
                <a:cubicBezTo>
                  <a:pt x="30954" y="4515"/>
                  <a:pt x="27863" y="0"/>
                  <a:pt x="23847" y="44"/>
                </a:cubicBezTo>
                <a:cubicBezTo>
                  <a:pt x="19882" y="79"/>
                  <a:pt x="16896" y="4462"/>
                  <a:pt x="17446" y="8391"/>
                </a:cubicBezTo>
                <a:cubicBezTo>
                  <a:pt x="17996" y="12321"/>
                  <a:pt x="21245" y="15455"/>
                  <a:pt x="24929" y="16940"/>
                </a:cubicBezTo>
                <a:cubicBezTo>
                  <a:pt x="30229" y="19070"/>
                  <a:pt x="36280" y="18293"/>
                  <a:pt x="41711" y="16529"/>
                </a:cubicBezTo>
                <a:cubicBezTo>
                  <a:pt x="47151" y="14765"/>
                  <a:pt x="52242" y="12059"/>
                  <a:pt x="57673" y="10295"/>
                </a:cubicBezTo>
                <a:cubicBezTo>
                  <a:pt x="62492" y="8723"/>
                  <a:pt x="67792" y="7929"/>
                  <a:pt x="72630" y="9247"/>
                </a:cubicBezTo>
              </a:path>
            </a:pathLst>
          </a:custGeom>
          <a:noFill/>
          <a:ln w="1397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nvGrpSpPr>
          <p:cNvPr id="1594" name="Google Shape;1594;p35"/>
          <p:cNvGrpSpPr/>
          <p:nvPr/>
        </p:nvGrpSpPr>
        <p:grpSpPr>
          <a:xfrm rot="-899960">
            <a:off x="57" y="516089"/>
            <a:ext cx="3923153" cy="684224"/>
            <a:chOff x="1473425" y="2438775"/>
            <a:chExt cx="4645600" cy="613875"/>
          </a:xfrm>
        </p:grpSpPr>
        <p:sp>
          <p:nvSpPr>
            <p:cNvPr id="1595" name="Google Shape;1595;p35"/>
            <p:cNvSpPr/>
            <p:nvPr/>
          </p:nvSpPr>
          <p:spPr>
            <a:xfrm>
              <a:off x="1473425" y="2438775"/>
              <a:ext cx="4645600" cy="155700"/>
            </a:xfrm>
            <a:custGeom>
              <a:avLst/>
              <a:gdLst/>
              <a:ahLst/>
              <a:cxnLst/>
              <a:rect l="l" t="t" r="r" b="b"/>
              <a:pathLst>
                <a:path w="185824" h="6228" extrusionOk="0">
                  <a:moveTo>
                    <a:pt x="817" y="1"/>
                  </a:moveTo>
                  <a:cubicBezTo>
                    <a:pt x="106" y="1"/>
                    <a:pt x="0" y="1106"/>
                    <a:pt x="746" y="1171"/>
                  </a:cubicBezTo>
                  <a:cubicBezTo>
                    <a:pt x="12621" y="2439"/>
                    <a:pt x="24563" y="3540"/>
                    <a:pt x="36405" y="4340"/>
                  </a:cubicBezTo>
                  <a:cubicBezTo>
                    <a:pt x="48514" y="5141"/>
                    <a:pt x="60789" y="5708"/>
                    <a:pt x="72898" y="5975"/>
                  </a:cubicBezTo>
                  <a:cubicBezTo>
                    <a:pt x="79765" y="6143"/>
                    <a:pt x="86664" y="6228"/>
                    <a:pt x="93553" y="6228"/>
                  </a:cubicBezTo>
                  <a:cubicBezTo>
                    <a:pt x="98912" y="6228"/>
                    <a:pt x="104264" y="6177"/>
                    <a:pt x="109591" y="6075"/>
                  </a:cubicBezTo>
                  <a:cubicBezTo>
                    <a:pt x="121633" y="5841"/>
                    <a:pt x="133808" y="5341"/>
                    <a:pt x="145783" y="4574"/>
                  </a:cubicBezTo>
                  <a:cubicBezTo>
                    <a:pt x="157458" y="3840"/>
                    <a:pt x="169200" y="2839"/>
                    <a:pt x="180842" y="1638"/>
                  </a:cubicBezTo>
                  <a:cubicBezTo>
                    <a:pt x="182243" y="1505"/>
                    <a:pt x="183677" y="1338"/>
                    <a:pt x="185078" y="1171"/>
                  </a:cubicBezTo>
                  <a:cubicBezTo>
                    <a:pt x="185824" y="1106"/>
                    <a:pt x="185718" y="1"/>
                    <a:pt x="185007" y="1"/>
                  </a:cubicBezTo>
                  <a:cubicBezTo>
                    <a:pt x="184987" y="1"/>
                    <a:pt x="184966" y="2"/>
                    <a:pt x="184945" y="4"/>
                  </a:cubicBezTo>
                  <a:cubicBezTo>
                    <a:pt x="173403" y="1238"/>
                    <a:pt x="161695" y="2305"/>
                    <a:pt x="150120" y="3106"/>
                  </a:cubicBezTo>
                  <a:cubicBezTo>
                    <a:pt x="138178" y="3906"/>
                    <a:pt x="126069" y="4474"/>
                    <a:pt x="114094" y="4774"/>
                  </a:cubicBezTo>
                  <a:cubicBezTo>
                    <a:pt x="106878" y="4952"/>
                    <a:pt x="99627" y="5048"/>
                    <a:pt x="92382" y="5048"/>
                  </a:cubicBezTo>
                  <a:cubicBezTo>
                    <a:pt x="87403" y="5048"/>
                    <a:pt x="82427" y="5002"/>
                    <a:pt x="77468" y="4907"/>
                  </a:cubicBezTo>
                  <a:cubicBezTo>
                    <a:pt x="65359" y="4674"/>
                    <a:pt x="53084" y="4207"/>
                    <a:pt x="40975" y="3439"/>
                  </a:cubicBezTo>
                  <a:cubicBezTo>
                    <a:pt x="29067" y="2706"/>
                    <a:pt x="17091" y="1672"/>
                    <a:pt x="5216" y="471"/>
                  </a:cubicBezTo>
                  <a:cubicBezTo>
                    <a:pt x="3782" y="337"/>
                    <a:pt x="2314" y="170"/>
                    <a:pt x="880" y="4"/>
                  </a:cubicBezTo>
                  <a:cubicBezTo>
                    <a:pt x="858" y="2"/>
                    <a:pt x="838" y="1"/>
                    <a:pt x="817"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96" name="Google Shape;1596;p35"/>
            <p:cNvSpPr/>
            <p:nvPr/>
          </p:nvSpPr>
          <p:spPr>
            <a:xfrm>
              <a:off x="1621325" y="2563950"/>
              <a:ext cx="338600" cy="401975"/>
            </a:xfrm>
            <a:custGeom>
              <a:avLst/>
              <a:gdLst/>
              <a:ahLst/>
              <a:cxnLst/>
              <a:rect l="l" t="t" r="r" b="b"/>
              <a:pathLst>
                <a:path w="13544" h="16079" extrusionOk="0">
                  <a:moveTo>
                    <a:pt x="5571" y="15645"/>
                  </a:moveTo>
                  <a:cubicBezTo>
                    <a:pt x="8674" y="16078"/>
                    <a:pt x="8507" y="13176"/>
                    <a:pt x="7873" y="11175"/>
                  </a:cubicBezTo>
                  <a:cubicBezTo>
                    <a:pt x="9307" y="12443"/>
                    <a:pt x="11809" y="11575"/>
                    <a:pt x="11976" y="9841"/>
                  </a:cubicBezTo>
                  <a:cubicBezTo>
                    <a:pt x="12143" y="7806"/>
                    <a:pt x="10542" y="6472"/>
                    <a:pt x="9141" y="5104"/>
                  </a:cubicBezTo>
                  <a:cubicBezTo>
                    <a:pt x="10708" y="5871"/>
                    <a:pt x="13544" y="5738"/>
                    <a:pt x="13410" y="3736"/>
                  </a:cubicBezTo>
                  <a:cubicBezTo>
                    <a:pt x="13277" y="1468"/>
                    <a:pt x="10408" y="601"/>
                    <a:pt x="7339" y="300"/>
                  </a:cubicBezTo>
                  <a:cubicBezTo>
                    <a:pt x="7273" y="300"/>
                    <a:pt x="7206" y="300"/>
                    <a:pt x="7139" y="267"/>
                  </a:cubicBezTo>
                  <a:cubicBezTo>
                    <a:pt x="4070" y="0"/>
                    <a:pt x="1101" y="300"/>
                    <a:pt x="501" y="2502"/>
                  </a:cubicBezTo>
                  <a:cubicBezTo>
                    <a:pt x="1" y="4470"/>
                    <a:pt x="2803" y="5104"/>
                    <a:pt x="4471" y="4670"/>
                  </a:cubicBezTo>
                  <a:cubicBezTo>
                    <a:pt x="2836" y="5738"/>
                    <a:pt x="1001" y="6738"/>
                    <a:pt x="801" y="8773"/>
                  </a:cubicBezTo>
                  <a:cubicBezTo>
                    <a:pt x="634" y="10508"/>
                    <a:pt x="2936" y="11842"/>
                    <a:pt x="4571" y="10841"/>
                  </a:cubicBezTo>
                  <a:cubicBezTo>
                    <a:pt x="3570" y="12709"/>
                    <a:pt x="2869" y="15545"/>
                    <a:pt x="6005" y="15712"/>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97" name="Google Shape;1597;p35"/>
            <p:cNvSpPr/>
            <p:nvPr/>
          </p:nvSpPr>
          <p:spPr>
            <a:xfrm>
              <a:off x="1769775" y="2481325"/>
              <a:ext cx="61725" cy="432900"/>
            </a:xfrm>
            <a:custGeom>
              <a:avLst/>
              <a:gdLst/>
              <a:ahLst/>
              <a:cxnLst/>
              <a:rect l="l" t="t" r="r" b="b"/>
              <a:pathLst>
                <a:path w="2469" h="17316" extrusionOk="0">
                  <a:moveTo>
                    <a:pt x="1538" y="1"/>
                  </a:moveTo>
                  <a:cubicBezTo>
                    <a:pt x="1068" y="1"/>
                    <a:pt x="699" y="356"/>
                    <a:pt x="667" y="803"/>
                  </a:cubicBezTo>
                  <a:cubicBezTo>
                    <a:pt x="401" y="7408"/>
                    <a:pt x="267" y="10711"/>
                    <a:pt x="0" y="17315"/>
                  </a:cubicBezTo>
                  <a:cubicBezTo>
                    <a:pt x="968" y="10777"/>
                    <a:pt x="1468" y="7508"/>
                    <a:pt x="2435" y="970"/>
                  </a:cubicBezTo>
                  <a:cubicBezTo>
                    <a:pt x="2435" y="937"/>
                    <a:pt x="2435" y="904"/>
                    <a:pt x="2435" y="904"/>
                  </a:cubicBezTo>
                  <a:cubicBezTo>
                    <a:pt x="2469" y="437"/>
                    <a:pt x="2068" y="36"/>
                    <a:pt x="1601" y="3"/>
                  </a:cubicBezTo>
                  <a:cubicBezTo>
                    <a:pt x="1580" y="1"/>
                    <a:pt x="1559" y="1"/>
                    <a:pt x="1538"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598" name="Google Shape;1598;p35"/>
            <p:cNvSpPr/>
            <p:nvPr/>
          </p:nvSpPr>
          <p:spPr>
            <a:xfrm>
              <a:off x="1683050" y="2595000"/>
              <a:ext cx="125950" cy="40675"/>
            </a:xfrm>
            <a:custGeom>
              <a:avLst/>
              <a:gdLst/>
              <a:ahLst/>
              <a:cxnLst/>
              <a:rect l="l" t="t" r="r" b="b"/>
              <a:pathLst>
                <a:path w="5038" h="1627" extrusionOk="0">
                  <a:moveTo>
                    <a:pt x="4698" y="0"/>
                  </a:moveTo>
                  <a:cubicBezTo>
                    <a:pt x="4656" y="0"/>
                    <a:pt x="4613" y="9"/>
                    <a:pt x="4570" y="26"/>
                  </a:cubicBezTo>
                  <a:cubicBezTo>
                    <a:pt x="2735" y="660"/>
                    <a:pt x="1835" y="993"/>
                    <a:pt x="0" y="1627"/>
                  </a:cubicBezTo>
                  <a:cubicBezTo>
                    <a:pt x="1901" y="1227"/>
                    <a:pt x="2835" y="1027"/>
                    <a:pt x="4737" y="593"/>
                  </a:cubicBezTo>
                  <a:lnTo>
                    <a:pt x="4770" y="593"/>
                  </a:lnTo>
                  <a:cubicBezTo>
                    <a:pt x="4937" y="526"/>
                    <a:pt x="5037" y="359"/>
                    <a:pt x="4970" y="193"/>
                  </a:cubicBezTo>
                  <a:cubicBezTo>
                    <a:pt x="4921" y="69"/>
                    <a:pt x="4816" y="0"/>
                    <a:pt x="469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599" name="Google Shape;1599;p35"/>
            <p:cNvSpPr/>
            <p:nvPr/>
          </p:nvSpPr>
          <p:spPr>
            <a:xfrm>
              <a:off x="1691375" y="2719850"/>
              <a:ext cx="103425" cy="64275"/>
            </a:xfrm>
            <a:custGeom>
              <a:avLst/>
              <a:gdLst/>
              <a:ahLst/>
              <a:cxnLst/>
              <a:rect l="l" t="t" r="r" b="b"/>
              <a:pathLst>
                <a:path w="4137" h="2571" extrusionOk="0">
                  <a:moveTo>
                    <a:pt x="3844" y="1"/>
                  </a:moveTo>
                  <a:cubicBezTo>
                    <a:pt x="3798" y="1"/>
                    <a:pt x="3751" y="12"/>
                    <a:pt x="3703" y="35"/>
                  </a:cubicBezTo>
                  <a:cubicBezTo>
                    <a:pt x="2236" y="1036"/>
                    <a:pt x="1502" y="1570"/>
                    <a:pt x="1" y="2571"/>
                  </a:cubicBezTo>
                  <a:cubicBezTo>
                    <a:pt x="1602" y="1703"/>
                    <a:pt x="2402" y="1270"/>
                    <a:pt x="3970" y="436"/>
                  </a:cubicBezTo>
                  <a:cubicBezTo>
                    <a:pt x="4004" y="436"/>
                    <a:pt x="4004" y="436"/>
                    <a:pt x="4004" y="402"/>
                  </a:cubicBezTo>
                  <a:cubicBezTo>
                    <a:pt x="4104" y="336"/>
                    <a:pt x="4137" y="202"/>
                    <a:pt x="4070" y="102"/>
                  </a:cubicBezTo>
                  <a:cubicBezTo>
                    <a:pt x="4006" y="38"/>
                    <a:pt x="3927" y="1"/>
                    <a:pt x="384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0" name="Google Shape;1600;p35"/>
            <p:cNvSpPr/>
            <p:nvPr/>
          </p:nvSpPr>
          <p:spPr>
            <a:xfrm>
              <a:off x="1789775" y="2594975"/>
              <a:ext cx="117625" cy="61550"/>
            </a:xfrm>
            <a:custGeom>
              <a:avLst/>
              <a:gdLst/>
              <a:ahLst/>
              <a:cxnLst/>
              <a:rect l="l" t="t" r="r" b="b"/>
              <a:pathLst>
                <a:path w="4705" h="2462" extrusionOk="0">
                  <a:moveTo>
                    <a:pt x="363" y="1"/>
                  </a:moveTo>
                  <a:cubicBezTo>
                    <a:pt x="237" y="1"/>
                    <a:pt x="116" y="63"/>
                    <a:pt x="68" y="160"/>
                  </a:cubicBezTo>
                  <a:cubicBezTo>
                    <a:pt x="1" y="327"/>
                    <a:pt x="68" y="527"/>
                    <a:pt x="234" y="594"/>
                  </a:cubicBezTo>
                  <a:cubicBezTo>
                    <a:pt x="2036" y="1328"/>
                    <a:pt x="2903" y="1728"/>
                    <a:pt x="4704" y="2462"/>
                  </a:cubicBezTo>
                  <a:cubicBezTo>
                    <a:pt x="3036" y="1495"/>
                    <a:pt x="2202" y="1028"/>
                    <a:pt x="535" y="27"/>
                  </a:cubicBezTo>
                  <a:lnTo>
                    <a:pt x="501" y="27"/>
                  </a:lnTo>
                  <a:cubicBezTo>
                    <a:pt x="456" y="9"/>
                    <a:pt x="409" y="1"/>
                    <a:pt x="363"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1" name="Google Shape;1601;p35"/>
            <p:cNvSpPr/>
            <p:nvPr/>
          </p:nvSpPr>
          <p:spPr>
            <a:xfrm>
              <a:off x="1780600" y="2719550"/>
              <a:ext cx="90925" cy="81250"/>
            </a:xfrm>
            <a:custGeom>
              <a:avLst/>
              <a:gdLst/>
              <a:ahLst/>
              <a:cxnLst/>
              <a:rect l="l" t="t" r="r" b="b"/>
              <a:pathLst>
                <a:path w="3637" h="3250" extrusionOk="0">
                  <a:moveTo>
                    <a:pt x="274" y="1"/>
                  </a:moveTo>
                  <a:cubicBezTo>
                    <a:pt x="205" y="1"/>
                    <a:pt x="138" y="26"/>
                    <a:pt x="101" y="81"/>
                  </a:cubicBezTo>
                  <a:cubicBezTo>
                    <a:pt x="1" y="181"/>
                    <a:pt x="1" y="314"/>
                    <a:pt x="134" y="414"/>
                  </a:cubicBezTo>
                  <a:cubicBezTo>
                    <a:pt x="1535" y="1548"/>
                    <a:pt x="2236" y="2116"/>
                    <a:pt x="3637" y="3250"/>
                  </a:cubicBezTo>
                  <a:cubicBezTo>
                    <a:pt x="2369" y="1982"/>
                    <a:pt x="1735" y="1348"/>
                    <a:pt x="435" y="81"/>
                  </a:cubicBezTo>
                  <a:cubicBezTo>
                    <a:pt x="435" y="81"/>
                    <a:pt x="435" y="81"/>
                    <a:pt x="435" y="47"/>
                  </a:cubicBezTo>
                  <a:cubicBezTo>
                    <a:pt x="390" y="17"/>
                    <a:pt x="331" y="1"/>
                    <a:pt x="27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2" name="Google Shape;1602;p35"/>
            <p:cNvSpPr/>
            <p:nvPr/>
          </p:nvSpPr>
          <p:spPr>
            <a:xfrm>
              <a:off x="2015775" y="2506400"/>
              <a:ext cx="340275" cy="400325"/>
            </a:xfrm>
            <a:custGeom>
              <a:avLst/>
              <a:gdLst/>
              <a:ahLst/>
              <a:cxnLst/>
              <a:rect l="l" t="t" r="r" b="b"/>
              <a:pathLst>
                <a:path w="13611" h="16013" extrusionOk="0">
                  <a:moveTo>
                    <a:pt x="7373" y="334"/>
                  </a:moveTo>
                  <a:cubicBezTo>
                    <a:pt x="10475" y="434"/>
                    <a:pt x="9808" y="3270"/>
                    <a:pt x="8874" y="5138"/>
                  </a:cubicBezTo>
                  <a:cubicBezTo>
                    <a:pt x="10475" y="4137"/>
                    <a:pt x="12776" y="5371"/>
                    <a:pt x="12676" y="7106"/>
                  </a:cubicBezTo>
                  <a:cubicBezTo>
                    <a:pt x="12543" y="9174"/>
                    <a:pt x="10742" y="10208"/>
                    <a:pt x="9140" y="11342"/>
                  </a:cubicBezTo>
                  <a:cubicBezTo>
                    <a:pt x="10808" y="10842"/>
                    <a:pt x="13610" y="11409"/>
                    <a:pt x="13143" y="13377"/>
                  </a:cubicBezTo>
                  <a:cubicBezTo>
                    <a:pt x="12676" y="15612"/>
                    <a:pt x="9674" y="16012"/>
                    <a:pt x="6539" y="15779"/>
                  </a:cubicBezTo>
                  <a:cubicBezTo>
                    <a:pt x="6439" y="15779"/>
                    <a:pt x="6405" y="15779"/>
                    <a:pt x="6338" y="15745"/>
                  </a:cubicBezTo>
                  <a:cubicBezTo>
                    <a:pt x="3203" y="15512"/>
                    <a:pt x="301" y="14678"/>
                    <a:pt x="134" y="12376"/>
                  </a:cubicBezTo>
                  <a:cubicBezTo>
                    <a:pt x="1" y="10375"/>
                    <a:pt x="2869" y="10241"/>
                    <a:pt x="4437" y="10975"/>
                  </a:cubicBezTo>
                  <a:cubicBezTo>
                    <a:pt x="3003" y="9641"/>
                    <a:pt x="1402" y="8340"/>
                    <a:pt x="1568" y="6272"/>
                  </a:cubicBezTo>
                  <a:cubicBezTo>
                    <a:pt x="1702" y="4537"/>
                    <a:pt x="4204" y="3670"/>
                    <a:pt x="5605" y="4904"/>
                  </a:cubicBezTo>
                  <a:cubicBezTo>
                    <a:pt x="4971" y="2903"/>
                    <a:pt x="4737" y="1"/>
                    <a:pt x="7806" y="368"/>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03" name="Google Shape;1603;p35"/>
            <p:cNvSpPr/>
            <p:nvPr/>
          </p:nvSpPr>
          <p:spPr>
            <a:xfrm>
              <a:off x="2147550" y="2556450"/>
              <a:ext cx="55050" cy="433875"/>
            </a:xfrm>
            <a:custGeom>
              <a:avLst/>
              <a:gdLst/>
              <a:ahLst/>
              <a:cxnLst/>
              <a:rect l="l" t="t" r="r" b="b"/>
              <a:pathLst>
                <a:path w="2202" h="17355" extrusionOk="0">
                  <a:moveTo>
                    <a:pt x="2202" y="0"/>
                  </a:moveTo>
                  <a:cubicBezTo>
                    <a:pt x="1368" y="6571"/>
                    <a:pt x="934" y="9840"/>
                    <a:pt x="67" y="16412"/>
                  </a:cubicBezTo>
                  <a:cubicBezTo>
                    <a:pt x="0" y="16879"/>
                    <a:pt x="367" y="17279"/>
                    <a:pt x="834" y="17346"/>
                  </a:cubicBezTo>
                  <a:cubicBezTo>
                    <a:pt x="877" y="17352"/>
                    <a:pt x="920" y="17354"/>
                    <a:pt x="962" y="17354"/>
                  </a:cubicBezTo>
                  <a:cubicBezTo>
                    <a:pt x="1411" y="17354"/>
                    <a:pt x="1804" y="17039"/>
                    <a:pt x="1835" y="16612"/>
                  </a:cubicBezTo>
                  <a:cubicBezTo>
                    <a:pt x="1835" y="16612"/>
                    <a:pt x="1835" y="16579"/>
                    <a:pt x="1835" y="16545"/>
                  </a:cubicBezTo>
                  <a:cubicBezTo>
                    <a:pt x="1968" y="9940"/>
                    <a:pt x="2068" y="6638"/>
                    <a:pt x="2202"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4" name="Google Shape;1604;p35"/>
            <p:cNvSpPr/>
            <p:nvPr/>
          </p:nvSpPr>
          <p:spPr>
            <a:xfrm>
              <a:off x="2069150" y="2816625"/>
              <a:ext cx="119275" cy="60450"/>
            </a:xfrm>
            <a:custGeom>
              <a:avLst/>
              <a:gdLst/>
              <a:ahLst/>
              <a:cxnLst/>
              <a:rect l="l" t="t" r="r" b="b"/>
              <a:pathLst>
                <a:path w="4771" h="2418" extrusionOk="0">
                  <a:moveTo>
                    <a:pt x="0" y="1"/>
                  </a:moveTo>
                  <a:lnTo>
                    <a:pt x="0" y="1"/>
                  </a:lnTo>
                  <a:cubicBezTo>
                    <a:pt x="1702" y="935"/>
                    <a:pt x="2536" y="1435"/>
                    <a:pt x="4237" y="2369"/>
                  </a:cubicBezTo>
                  <a:cubicBezTo>
                    <a:pt x="4292" y="2402"/>
                    <a:pt x="4352" y="2417"/>
                    <a:pt x="4410" y="2417"/>
                  </a:cubicBezTo>
                  <a:cubicBezTo>
                    <a:pt x="4526" y="2417"/>
                    <a:pt x="4637" y="2358"/>
                    <a:pt x="4704" y="2269"/>
                  </a:cubicBezTo>
                  <a:cubicBezTo>
                    <a:pt x="4771" y="2102"/>
                    <a:pt x="4737" y="1935"/>
                    <a:pt x="4570" y="1835"/>
                  </a:cubicBezTo>
                  <a:lnTo>
                    <a:pt x="4537" y="1835"/>
                  </a:lnTo>
                  <a:cubicBezTo>
                    <a:pt x="2702" y="1101"/>
                    <a:pt x="1802" y="734"/>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5" name="Google Shape;1605;p35"/>
            <p:cNvSpPr/>
            <p:nvPr/>
          </p:nvSpPr>
          <p:spPr>
            <a:xfrm>
              <a:off x="2103350" y="2672350"/>
              <a:ext cx="91750" cy="79450"/>
            </a:xfrm>
            <a:custGeom>
              <a:avLst/>
              <a:gdLst/>
              <a:ahLst/>
              <a:cxnLst/>
              <a:rect l="l" t="t" r="r" b="b"/>
              <a:pathLst>
                <a:path w="3670" h="3178" extrusionOk="0">
                  <a:moveTo>
                    <a:pt x="0" y="1"/>
                  </a:moveTo>
                  <a:lnTo>
                    <a:pt x="0" y="1"/>
                  </a:lnTo>
                  <a:cubicBezTo>
                    <a:pt x="1301" y="1235"/>
                    <a:pt x="1935" y="1869"/>
                    <a:pt x="3236" y="3103"/>
                  </a:cubicBezTo>
                  <a:cubicBezTo>
                    <a:pt x="3286" y="3153"/>
                    <a:pt x="3344" y="3178"/>
                    <a:pt x="3403" y="3178"/>
                  </a:cubicBezTo>
                  <a:cubicBezTo>
                    <a:pt x="3461" y="3178"/>
                    <a:pt x="3519" y="3153"/>
                    <a:pt x="3569" y="3103"/>
                  </a:cubicBezTo>
                  <a:cubicBezTo>
                    <a:pt x="3669" y="3036"/>
                    <a:pt x="3669" y="2869"/>
                    <a:pt x="3569" y="2803"/>
                  </a:cubicBezTo>
                  <a:cubicBezTo>
                    <a:pt x="3569" y="2769"/>
                    <a:pt x="3569" y="2769"/>
                    <a:pt x="3569" y="2769"/>
                  </a:cubicBezTo>
                  <a:cubicBezTo>
                    <a:pt x="2135" y="1669"/>
                    <a:pt x="1434" y="1101"/>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6" name="Google Shape;1606;p35"/>
            <p:cNvSpPr/>
            <p:nvPr/>
          </p:nvSpPr>
          <p:spPr>
            <a:xfrm>
              <a:off x="2169225" y="2833300"/>
              <a:ext cx="125950" cy="43550"/>
            </a:xfrm>
            <a:custGeom>
              <a:avLst/>
              <a:gdLst/>
              <a:ahLst/>
              <a:cxnLst/>
              <a:rect l="l" t="t" r="r" b="b"/>
              <a:pathLst>
                <a:path w="5038" h="1742" extrusionOk="0">
                  <a:moveTo>
                    <a:pt x="5037" y="1"/>
                  </a:moveTo>
                  <a:lnTo>
                    <a:pt x="5037" y="1"/>
                  </a:lnTo>
                  <a:cubicBezTo>
                    <a:pt x="3136" y="468"/>
                    <a:pt x="2202" y="701"/>
                    <a:pt x="301" y="1135"/>
                  </a:cubicBezTo>
                  <a:cubicBezTo>
                    <a:pt x="100" y="1168"/>
                    <a:pt x="0" y="1335"/>
                    <a:pt x="67" y="1502"/>
                  </a:cubicBezTo>
                  <a:cubicBezTo>
                    <a:pt x="96" y="1647"/>
                    <a:pt x="226" y="1742"/>
                    <a:pt x="370" y="1742"/>
                  </a:cubicBezTo>
                  <a:cubicBezTo>
                    <a:pt x="391" y="1742"/>
                    <a:pt x="412" y="1740"/>
                    <a:pt x="434" y="1735"/>
                  </a:cubicBezTo>
                  <a:lnTo>
                    <a:pt x="501" y="1735"/>
                  </a:lnTo>
                  <a:cubicBezTo>
                    <a:pt x="2302" y="1035"/>
                    <a:pt x="3236" y="701"/>
                    <a:pt x="503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7" name="Google Shape;1607;p35"/>
            <p:cNvSpPr/>
            <p:nvPr/>
          </p:nvSpPr>
          <p:spPr>
            <a:xfrm>
              <a:off x="2180900" y="2685700"/>
              <a:ext cx="101750" cy="65925"/>
            </a:xfrm>
            <a:custGeom>
              <a:avLst/>
              <a:gdLst/>
              <a:ahLst/>
              <a:cxnLst/>
              <a:rect l="l" t="t" r="r" b="b"/>
              <a:pathLst>
                <a:path w="4070" h="2637" extrusionOk="0">
                  <a:moveTo>
                    <a:pt x="4070" y="0"/>
                  </a:moveTo>
                  <a:lnTo>
                    <a:pt x="4070" y="0"/>
                  </a:lnTo>
                  <a:cubicBezTo>
                    <a:pt x="2502" y="901"/>
                    <a:pt x="1735" y="1335"/>
                    <a:pt x="167" y="2202"/>
                  </a:cubicBezTo>
                  <a:cubicBezTo>
                    <a:pt x="34" y="2269"/>
                    <a:pt x="0" y="2435"/>
                    <a:pt x="67" y="2536"/>
                  </a:cubicBezTo>
                  <a:cubicBezTo>
                    <a:pt x="110" y="2600"/>
                    <a:pt x="195" y="2637"/>
                    <a:pt x="277" y="2637"/>
                  </a:cubicBezTo>
                  <a:cubicBezTo>
                    <a:pt x="321" y="2637"/>
                    <a:pt x="365" y="2626"/>
                    <a:pt x="401" y="2602"/>
                  </a:cubicBezTo>
                  <a:lnTo>
                    <a:pt x="434" y="2602"/>
                  </a:lnTo>
                  <a:cubicBezTo>
                    <a:pt x="1902" y="1568"/>
                    <a:pt x="2636" y="1034"/>
                    <a:pt x="4070"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8" name="Google Shape;1608;p35"/>
            <p:cNvSpPr/>
            <p:nvPr/>
          </p:nvSpPr>
          <p:spPr>
            <a:xfrm>
              <a:off x="2419400" y="2626500"/>
              <a:ext cx="339425" cy="397800"/>
            </a:xfrm>
            <a:custGeom>
              <a:avLst/>
              <a:gdLst/>
              <a:ahLst/>
              <a:cxnLst/>
              <a:rect l="l" t="t" r="r" b="b"/>
              <a:pathLst>
                <a:path w="13577" h="15912" extrusionOk="0">
                  <a:moveTo>
                    <a:pt x="5971" y="15611"/>
                  </a:moveTo>
                  <a:cubicBezTo>
                    <a:pt x="9107" y="15911"/>
                    <a:pt x="8807" y="13009"/>
                    <a:pt x="8106" y="11041"/>
                  </a:cubicBezTo>
                  <a:cubicBezTo>
                    <a:pt x="9574" y="12242"/>
                    <a:pt x="12076" y="11275"/>
                    <a:pt x="12142" y="9540"/>
                  </a:cubicBezTo>
                  <a:cubicBezTo>
                    <a:pt x="12243" y="7505"/>
                    <a:pt x="10575" y="6238"/>
                    <a:pt x="9140" y="4937"/>
                  </a:cubicBezTo>
                  <a:cubicBezTo>
                    <a:pt x="10741" y="5637"/>
                    <a:pt x="13577" y="5404"/>
                    <a:pt x="13377" y="3402"/>
                  </a:cubicBezTo>
                  <a:cubicBezTo>
                    <a:pt x="13143" y="1134"/>
                    <a:pt x="10241" y="367"/>
                    <a:pt x="7172" y="200"/>
                  </a:cubicBezTo>
                  <a:cubicBezTo>
                    <a:pt x="7072" y="200"/>
                    <a:pt x="7039" y="200"/>
                    <a:pt x="6972" y="167"/>
                  </a:cubicBezTo>
                  <a:cubicBezTo>
                    <a:pt x="3870" y="0"/>
                    <a:pt x="934" y="434"/>
                    <a:pt x="434" y="2669"/>
                  </a:cubicBezTo>
                  <a:cubicBezTo>
                    <a:pt x="0" y="4637"/>
                    <a:pt x="2802" y="5170"/>
                    <a:pt x="4437" y="4670"/>
                  </a:cubicBezTo>
                  <a:cubicBezTo>
                    <a:pt x="2869" y="5804"/>
                    <a:pt x="1068" y="6872"/>
                    <a:pt x="934" y="8906"/>
                  </a:cubicBezTo>
                  <a:cubicBezTo>
                    <a:pt x="834" y="10641"/>
                    <a:pt x="3203" y="11875"/>
                    <a:pt x="4804" y="10841"/>
                  </a:cubicBezTo>
                  <a:cubicBezTo>
                    <a:pt x="3870" y="12743"/>
                    <a:pt x="3269" y="15578"/>
                    <a:pt x="6405" y="15645"/>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09" name="Google Shape;1609;p35"/>
            <p:cNvSpPr/>
            <p:nvPr/>
          </p:nvSpPr>
          <p:spPr>
            <a:xfrm>
              <a:off x="2576175" y="2541425"/>
              <a:ext cx="45900" cy="434500"/>
            </a:xfrm>
            <a:custGeom>
              <a:avLst/>
              <a:gdLst/>
              <a:ahLst/>
              <a:cxnLst/>
              <a:rect l="l" t="t" r="r" b="b"/>
              <a:pathLst>
                <a:path w="1836" h="17380" extrusionOk="0">
                  <a:moveTo>
                    <a:pt x="968" y="1"/>
                  </a:moveTo>
                  <a:cubicBezTo>
                    <a:pt x="468" y="1"/>
                    <a:pt x="67" y="368"/>
                    <a:pt x="67" y="835"/>
                  </a:cubicBezTo>
                  <a:cubicBezTo>
                    <a:pt x="34" y="7439"/>
                    <a:pt x="34" y="10742"/>
                    <a:pt x="1" y="17380"/>
                  </a:cubicBezTo>
                  <a:cubicBezTo>
                    <a:pt x="734" y="10775"/>
                    <a:pt x="1101" y="7506"/>
                    <a:pt x="1835" y="935"/>
                  </a:cubicBezTo>
                  <a:cubicBezTo>
                    <a:pt x="1835" y="901"/>
                    <a:pt x="1835" y="868"/>
                    <a:pt x="1835" y="835"/>
                  </a:cubicBezTo>
                  <a:cubicBezTo>
                    <a:pt x="1835" y="368"/>
                    <a:pt x="1435" y="1"/>
                    <a:pt x="968"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0" name="Google Shape;1610;p35"/>
            <p:cNvSpPr/>
            <p:nvPr/>
          </p:nvSpPr>
          <p:spPr>
            <a:xfrm>
              <a:off x="2479450" y="2655025"/>
              <a:ext cx="124275" cy="44875"/>
            </a:xfrm>
            <a:custGeom>
              <a:avLst/>
              <a:gdLst/>
              <a:ahLst/>
              <a:cxnLst/>
              <a:rect l="l" t="t" r="r" b="b"/>
              <a:pathLst>
                <a:path w="4971" h="1795" extrusionOk="0">
                  <a:moveTo>
                    <a:pt x="4603" y="1"/>
                  </a:moveTo>
                  <a:cubicBezTo>
                    <a:pt x="4558" y="1"/>
                    <a:pt x="4513" y="9"/>
                    <a:pt x="4470" y="27"/>
                  </a:cubicBezTo>
                  <a:cubicBezTo>
                    <a:pt x="2702" y="727"/>
                    <a:pt x="1801" y="1094"/>
                    <a:pt x="0" y="1794"/>
                  </a:cubicBezTo>
                  <a:cubicBezTo>
                    <a:pt x="1868" y="1327"/>
                    <a:pt x="2802" y="1094"/>
                    <a:pt x="4704" y="594"/>
                  </a:cubicBezTo>
                  <a:lnTo>
                    <a:pt x="4737" y="594"/>
                  </a:lnTo>
                  <a:cubicBezTo>
                    <a:pt x="4904" y="527"/>
                    <a:pt x="4970" y="327"/>
                    <a:pt x="4904" y="193"/>
                  </a:cubicBezTo>
                  <a:cubicBezTo>
                    <a:pt x="4854" y="70"/>
                    <a:pt x="4731" y="1"/>
                    <a:pt x="4603"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1" name="Google Shape;1611;p35"/>
            <p:cNvSpPr/>
            <p:nvPr/>
          </p:nvSpPr>
          <p:spPr>
            <a:xfrm>
              <a:off x="2492775" y="2780100"/>
              <a:ext cx="101775" cy="67400"/>
            </a:xfrm>
            <a:custGeom>
              <a:avLst/>
              <a:gdLst/>
              <a:ahLst/>
              <a:cxnLst/>
              <a:rect l="l" t="t" r="r" b="b"/>
              <a:pathLst>
                <a:path w="4071" h="2696" extrusionOk="0">
                  <a:moveTo>
                    <a:pt x="3785" y="0"/>
                  </a:moveTo>
                  <a:cubicBezTo>
                    <a:pt x="3732" y="0"/>
                    <a:pt x="3679" y="19"/>
                    <a:pt x="3637" y="60"/>
                  </a:cubicBezTo>
                  <a:cubicBezTo>
                    <a:pt x="2202" y="1128"/>
                    <a:pt x="1469" y="1662"/>
                    <a:pt x="1" y="2696"/>
                  </a:cubicBezTo>
                  <a:cubicBezTo>
                    <a:pt x="1569" y="1795"/>
                    <a:pt x="2369" y="1361"/>
                    <a:pt x="3904" y="427"/>
                  </a:cubicBezTo>
                  <a:lnTo>
                    <a:pt x="3937" y="427"/>
                  </a:lnTo>
                  <a:cubicBezTo>
                    <a:pt x="4037" y="327"/>
                    <a:pt x="4070" y="194"/>
                    <a:pt x="3970" y="94"/>
                  </a:cubicBezTo>
                  <a:cubicBezTo>
                    <a:pt x="3932" y="36"/>
                    <a:pt x="3859" y="0"/>
                    <a:pt x="3785"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2" name="Google Shape;1612;p35"/>
            <p:cNvSpPr/>
            <p:nvPr/>
          </p:nvSpPr>
          <p:spPr>
            <a:xfrm>
              <a:off x="2584525" y="2655025"/>
              <a:ext cx="119275" cy="57375"/>
            </a:xfrm>
            <a:custGeom>
              <a:avLst/>
              <a:gdLst/>
              <a:ahLst/>
              <a:cxnLst/>
              <a:rect l="l" t="t" r="r" b="b"/>
              <a:pathLst>
                <a:path w="4771" h="2295" extrusionOk="0">
                  <a:moveTo>
                    <a:pt x="367" y="1"/>
                  </a:moveTo>
                  <a:cubicBezTo>
                    <a:pt x="239" y="1"/>
                    <a:pt x="116" y="70"/>
                    <a:pt x="67" y="193"/>
                  </a:cubicBezTo>
                  <a:cubicBezTo>
                    <a:pt x="0" y="360"/>
                    <a:pt x="100" y="527"/>
                    <a:pt x="234" y="594"/>
                  </a:cubicBezTo>
                  <a:cubicBezTo>
                    <a:pt x="2068" y="1294"/>
                    <a:pt x="2969" y="1628"/>
                    <a:pt x="4770" y="2295"/>
                  </a:cubicBezTo>
                  <a:cubicBezTo>
                    <a:pt x="3069" y="1394"/>
                    <a:pt x="2235" y="961"/>
                    <a:pt x="534" y="27"/>
                  </a:cubicBezTo>
                  <a:lnTo>
                    <a:pt x="501" y="27"/>
                  </a:lnTo>
                  <a:cubicBezTo>
                    <a:pt x="457" y="9"/>
                    <a:pt x="412" y="1"/>
                    <a:pt x="367"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3" name="Google Shape;1613;p35"/>
            <p:cNvSpPr/>
            <p:nvPr/>
          </p:nvSpPr>
          <p:spPr>
            <a:xfrm>
              <a:off x="2580350" y="2780100"/>
              <a:ext cx="93425" cy="78250"/>
            </a:xfrm>
            <a:custGeom>
              <a:avLst/>
              <a:gdLst/>
              <a:ahLst/>
              <a:cxnLst/>
              <a:rect l="l" t="t" r="r" b="b"/>
              <a:pathLst>
                <a:path w="3737" h="3130" extrusionOk="0">
                  <a:moveTo>
                    <a:pt x="262" y="0"/>
                  </a:moveTo>
                  <a:cubicBezTo>
                    <a:pt x="195" y="0"/>
                    <a:pt x="125" y="36"/>
                    <a:pt x="67" y="94"/>
                  </a:cubicBezTo>
                  <a:cubicBezTo>
                    <a:pt x="0" y="194"/>
                    <a:pt x="0" y="327"/>
                    <a:pt x="100" y="427"/>
                  </a:cubicBezTo>
                  <a:cubicBezTo>
                    <a:pt x="1568" y="1495"/>
                    <a:pt x="2269" y="2029"/>
                    <a:pt x="3736" y="3129"/>
                  </a:cubicBezTo>
                  <a:cubicBezTo>
                    <a:pt x="2402" y="1895"/>
                    <a:pt x="1735" y="1295"/>
                    <a:pt x="434" y="60"/>
                  </a:cubicBezTo>
                  <a:lnTo>
                    <a:pt x="401" y="60"/>
                  </a:lnTo>
                  <a:cubicBezTo>
                    <a:pt x="359" y="19"/>
                    <a:pt x="311" y="0"/>
                    <a:pt x="262"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4" name="Google Shape;1614;p35"/>
            <p:cNvSpPr/>
            <p:nvPr/>
          </p:nvSpPr>
          <p:spPr>
            <a:xfrm>
              <a:off x="2816350" y="2553925"/>
              <a:ext cx="340275" cy="395325"/>
            </a:xfrm>
            <a:custGeom>
              <a:avLst/>
              <a:gdLst/>
              <a:ahLst/>
              <a:cxnLst/>
              <a:rect l="l" t="t" r="r" b="b"/>
              <a:pathLst>
                <a:path w="13611" h="15813" extrusionOk="0">
                  <a:moveTo>
                    <a:pt x="7005" y="234"/>
                  </a:moveTo>
                  <a:cubicBezTo>
                    <a:pt x="10074" y="234"/>
                    <a:pt x="9541" y="3070"/>
                    <a:pt x="8673" y="5005"/>
                  </a:cubicBezTo>
                  <a:cubicBezTo>
                    <a:pt x="10208" y="3904"/>
                    <a:pt x="12576" y="5071"/>
                    <a:pt x="12543" y="6806"/>
                  </a:cubicBezTo>
                  <a:cubicBezTo>
                    <a:pt x="12476" y="8874"/>
                    <a:pt x="10708" y="9975"/>
                    <a:pt x="9174" y="11176"/>
                  </a:cubicBezTo>
                  <a:cubicBezTo>
                    <a:pt x="10808" y="10609"/>
                    <a:pt x="13610" y="11076"/>
                    <a:pt x="13243" y="13044"/>
                  </a:cubicBezTo>
                  <a:cubicBezTo>
                    <a:pt x="12843" y="15279"/>
                    <a:pt x="9874" y="15812"/>
                    <a:pt x="6739" y="15712"/>
                  </a:cubicBezTo>
                  <a:cubicBezTo>
                    <a:pt x="6639" y="15679"/>
                    <a:pt x="6605" y="15679"/>
                    <a:pt x="6538" y="15679"/>
                  </a:cubicBezTo>
                  <a:cubicBezTo>
                    <a:pt x="3403" y="15579"/>
                    <a:pt x="467" y="14812"/>
                    <a:pt x="234" y="12543"/>
                  </a:cubicBezTo>
                  <a:cubicBezTo>
                    <a:pt x="0" y="10542"/>
                    <a:pt x="2869" y="10308"/>
                    <a:pt x="4437" y="10976"/>
                  </a:cubicBezTo>
                  <a:cubicBezTo>
                    <a:pt x="3003" y="9708"/>
                    <a:pt x="1335" y="8440"/>
                    <a:pt x="1401" y="6406"/>
                  </a:cubicBezTo>
                  <a:cubicBezTo>
                    <a:pt x="1502" y="4638"/>
                    <a:pt x="3937" y="3670"/>
                    <a:pt x="5404" y="4871"/>
                  </a:cubicBezTo>
                  <a:cubicBezTo>
                    <a:pt x="4670" y="2903"/>
                    <a:pt x="4370" y="1"/>
                    <a:pt x="7439" y="268"/>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15" name="Google Shape;1615;p35"/>
            <p:cNvSpPr/>
            <p:nvPr/>
          </p:nvSpPr>
          <p:spPr>
            <a:xfrm>
              <a:off x="2955625" y="2601475"/>
              <a:ext cx="46725" cy="434700"/>
            </a:xfrm>
            <a:custGeom>
              <a:avLst/>
              <a:gdLst/>
              <a:ahLst/>
              <a:cxnLst/>
              <a:rect l="l" t="t" r="r" b="b"/>
              <a:pathLst>
                <a:path w="1869" h="17388" extrusionOk="0">
                  <a:moveTo>
                    <a:pt x="1568" y="0"/>
                  </a:moveTo>
                  <a:cubicBezTo>
                    <a:pt x="967" y="6605"/>
                    <a:pt x="667" y="9874"/>
                    <a:pt x="67" y="16479"/>
                  </a:cubicBezTo>
                  <a:cubicBezTo>
                    <a:pt x="0" y="16946"/>
                    <a:pt x="367" y="17346"/>
                    <a:pt x="867" y="17379"/>
                  </a:cubicBezTo>
                  <a:cubicBezTo>
                    <a:pt x="907" y="17385"/>
                    <a:pt x="946" y="17387"/>
                    <a:pt x="985" y="17387"/>
                  </a:cubicBezTo>
                  <a:cubicBezTo>
                    <a:pt x="1434" y="17387"/>
                    <a:pt x="1804" y="17042"/>
                    <a:pt x="1835" y="16612"/>
                  </a:cubicBezTo>
                  <a:cubicBezTo>
                    <a:pt x="1868" y="16579"/>
                    <a:pt x="1868" y="16579"/>
                    <a:pt x="1868" y="16546"/>
                  </a:cubicBezTo>
                  <a:cubicBezTo>
                    <a:pt x="1735" y="9941"/>
                    <a:pt x="1668" y="6605"/>
                    <a:pt x="156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6" name="Google Shape;1616;p35"/>
            <p:cNvSpPr/>
            <p:nvPr/>
          </p:nvSpPr>
          <p:spPr>
            <a:xfrm>
              <a:off x="2871400" y="2865825"/>
              <a:ext cx="121775" cy="56700"/>
            </a:xfrm>
            <a:custGeom>
              <a:avLst/>
              <a:gdLst/>
              <a:ahLst/>
              <a:cxnLst/>
              <a:rect l="l" t="t" r="r" b="b"/>
              <a:pathLst>
                <a:path w="4871" h="2268" extrusionOk="0">
                  <a:moveTo>
                    <a:pt x="0" y="1"/>
                  </a:moveTo>
                  <a:lnTo>
                    <a:pt x="0" y="1"/>
                  </a:lnTo>
                  <a:cubicBezTo>
                    <a:pt x="1735" y="901"/>
                    <a:pt x="2602" y="1335"/>
                    <a:pt x="4336" y="2236"/>
                  </a:cubicBezTo>
                  <a:cubicBezTo>
                    <a:pt x="4389" y="2257"/>
                    <a:pt x="4445" y="2268"/>
                    <a:pt x="4500" y="2268"/>
                  </a:cubicBezTo>
                  <a:cubicBezTo>
                    <a:pt x="4617" y="2268"/>
                    <a:pt x="4725" y="2216"/>
                    <a:pt x="4770" y="2102"/>
                  </a:cubicBezTo>
                  <a:cubicBezTo>
                    <a:pt x="4870" y="1969"/>
                    <a:pt x="4803" y="1769"/>
                    <a:pt x="4637" y="1702"/>
                  </a:cubicBezTo>
                  <a:cubicBezTo>
                    <a:pt x="4637" y="1668"/>
                    <a:pt x="4637" y="1668"/>
                    <a:pt x="4603" y="1668"/>
                  </a:cubicBezTo>
                  <a:cubicBezTo>
                    <a:pt x="2769" y="1001"/>
                    <a:pt x="1835" y="668"/>
                    <a:pt x="0"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7" name="Google Shape;1617;p35"/>
            <p:cNvSpPr/>
            <p:nvPr/>
          </p:nvSpPr>
          <p:spPr>
            <a:xfrm>
              <a:off x="2900575" y="2720725"/>
              <a:ext cx="94250" cy="76250"/>
            </a:xfrm>
            <a:custGeom>
              <a:avLst/>
              <a:gdLst/>
              <a:ahLst/>
              <a:cxnLst/>
              <a:rect l="l" t="t" r="r" b="b"/>
              <a:pathLst>
                <a:path w="3770" h="3050" extrusionOk="0">
                  <a:moveTo>
                    <a:pt x="1" y="0"/>
                  </a:moveTo>
                  <a:lnTo>
                    <a:pt x="1" y="0"/>
                  </a:lnTo>
                  <a:cubicBezTo>
                    <a:pt x="1335" y="1201"/>
                    <a:pt x="2002" y="1802"/>
                    <a:pt x="3336" y="3003"/>
                  </a:cubicBezTo>
                  <a:cubicBezTo>
                    <a:pt x="3381" y="3033"/>
                    <a:pt x="3440" y="3049"/>
                    <a:pt x="3496" y="3049"/>
                  </a:cubicBezTo>
                  <a:cubicBezTo>
                    <a:pt x="3566" y="3049"/>
                    <a:pt x="3633" y="3024"/>
                    <a:pt x="3670" y="2969"/>
                  </a:cubicBezTo>
                  <a:cubicBezTo>
                    <a:pt x="3770" y="2902"/>
                    <a:pt x="3770" y="2736"/>
                    <a:pt x="3670" y="2669"/>
                  </a:cubicBezTo>
                  <a:cubicBezTo>
                    <a:pt x="3670" y="2669"/>
                    <a:pt x="3670" y="2636"/>
                    <a:pt x="3636" y="2636"/>
                  </a:cubicBezTo>
                  <a:cubicBezTo>
                    <a:pt x="2202" y="1602"/>
                    <a:pt x="1468" y="1068"/>
                    <a:pt x="1"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8" name="Google Shape;1618;p35"/>
            <p:cNvSpPr/>
            <p:nvPr/>
          </p:nvSpPr>
          <p:spPr>
            <a:xfrm>
              <a:off x="2973950" y="2875000"/>
              <a:ext cx="124300" cy="47725"/>
            </a:xfrm>
            <a:custGeom>
              <a:avLst/>
              <a:gdLst/>
              <a:ahLst/>
              <a:cxnLst/>
              <a:rect l="l" t="t" r="r" b="b"/>
              <a:pathLst>
                <a:path w="4972" h="1909" extrusionOk="0">
                  <a:moveTo>
                    <a:pt x="4971" y="1"/>
                  </a:moveTo>
                  <a:lnTo>
                    <a:pt x="4971" y="1"/>
                  </a:lnTo>
                  <a:cubicBezTo>
                    <a:pt x="3103" y="534"/>
                    <a:pt x="2136" y="768"/>
                    <a:pt x="268" y="1301"/>
                  </a:cubicBezTo>
                  <a:cubicBezTo>
                    <a:pt x="101" y="1335"/>
                    <a:pt x="1" y="1502"/>
                    <a:pt x="34" y="1668"/>
                  </a:cubicBezTo>
                  <a:cubicBezTo>
                    <a:pt x="92" y="1814"/>
                    <a:pt x="226" y="1908"/>
                    <a:pt x="370" y="1908"/>
                  </a:cubicBezTo>
                  <a:cubicBezTo>
                    <a:pt x="392" y="1908"/>
                    <a:pt x="413" y="1906"/>
                    <a:pt x="435" y="1902"/>
                  </a:cubicBezTo>
                  <a:cubicBezTo>
                    <a:pt x="468" y="1902"/>
                    <a:pt x="468" y="1869"/>
                    <a:pt x="501" y="1869"/>
                  </a:cubicBezTo>
                  <a:cubicBezTo>
                    <a:pt x="2269" y="1135"/>
                    <a:pt x="3170" y="734"/>
                    <a:pt x="497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9" name="Google Shape;1619;p35"/>
            <p:cNvSpPr/>
            <p:nvPr/>
          </p:nvSpPr>
          <p:spPr>
            <a:xfrm>
              <a:off x="2980625" y="2727400"/>
              <a:ext cx="99275" cy="70075"/>
            </a:xfrm>
            <a:custGeom>
              <a:avLst/>
              <a:gdLst/>
              <a:ahLst/>
              <a:cxnLst/>
              <a:rect l="l" t="t" r="r" b="b"/>
              <a:pathLst>
                <a:path w="3971" h="2803" extrusionOk="0">
                  <a:moveTo>
                    <a:pt x="3970" y="0"/>
                  </a:moveTo>
                  <a:cubicBezTo>
                    <a:pt x="2469" y="934"/>
                    <a:pt x="1702" y="1435"/>
                    <a:pt x="168" y="2369"/>
                  </a:cubicBezTo>
                  <a:cubicBezTo>
                    <a:pt x="34" y="2435"/>
                    <a:pt x="1" y="2569"/>
                    <a:pt x="68" y="2669"/>
                  </a:cubicBezTo>
                  <a:cubicBezTo>
                    <a:pt x="134" y="2758"/>
                    <a:pt x="216" y="2802"/>
                    <a:pt x="292" y="2802"/>
                  </a:cubicBezTo>
                  <a:cubicBezTo>
                    <a:pt x="331" y="2802"/>
                    <a:pt x="368" y="2791"/>
                    <a:pt x="401" y="2769"/>
                  </a:cubicBezTo>
                  <a:cubicBezTo>
                    <a:pt x="434" y="2736"/>
                    <a:pt x="434" y="2736"/>
                    <a:pt x="434" y="2736"/>
                  </a:cubicBezTo>
                  <a:cubicBezTo>
                    <a:pt x="1869" y="1635"/>
                    <a:pt x="2569" y="1101"/>
                    <a:pt x="3970"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20" name="Google Shape;1620;p35"/>
            <p:cNvSpPr/>
            <p:nvPr/>
          </p:nvSpPr>
          <p:spPr>
            <a:xfrm>
              <a:off x="3218300" y="2659850"/>
              <a:ext cx="340275" cy="392800"/>
            </a:xfrm>
            <a:custGeom>
              <a:avLst/>
              <a:gdLst/>
              <a:ahLst/>
              <a:cxnLst/>
              <a:rect l="l" t="t" r="r" b="b"/>
              <a:pathLst>
                <a:path w="13611" h="15712" extrusionOk="0">
                  <a:moveTo>
                    <a:pt x="6372" y="15511"/>
                  </a:moveTo>
                  <a:cubicBezTo>
                    <a:pt x="9541" y="15712"/>
                    <a:pt x="9140" y="12810"/>
                    <a:pt x="8373" y="10841"/>
                  </a:cubicBezTo>
                  <a:cubicBezTo>
                    <a:pt x="9841" y="12009"/>
                    <a:pt x="12309" y="10975"/>
                    <a:pt x="12343" y="9207"/>
                  </a:cubicBezTo>
                  <a:cubicBezTo>
                    <a:pt x="12343" y="7172"/>
                    <a:pt x="10642" y="5971"/>
                    <a:pt x="9174" y="4704"/>
                  </a:cubicBezTo>
                  <a:cubicBezTo>
                    <a:pt x="10775" y="5371"/>
                    <a:pt x="13610" y="5037"/>
                    <a:pt x="13310" y="3036"/>
                  </a:cubicBezTo>
                  <a:cubicBezTo>
                    <a:pt x="13010" y="768"/>
                    <a:pt x="10074" y="134"/>
                    <a:pt x="7006" y="67"/>
                  </a:cubicBezTo>
                  <a:cubicBezTo>
                    <a:pt x="6906" y="67"/>
                    <a:pt x="6872" y="67"/>
                    <a:pt x="6805" y="67"/>
                  </a:cubicBezTo>
                  <a:cubicBezTo>
                    <a:pt x="3703" y="0"/>
                    <a:pt x="768" y="534"/>
                    <a:pt x="368" y="2769"/>
                  </a:cubicBezTo>
                  <a:cubicBezTo>
                    <a:pt x="1" y="4770"/>
                    <a:pt x="2836" y="5204"/>
                    <a:pt x="4470" y="4637"/>
                  </a:cubicBezTo>
                  <a:cubicBezTo>
                    <a:pt x="2936" y="5838"/>
                    <a:pt x="1168" y="6972"/>
                    <a:pt x="1135" y="9007"/>
                  </a:cubicBezTo>
                  <a:cubicBezTo>
                    <a:pt x="1068" y="10741"/>
                    <a:pt x="3503" y="11876"/>
                    <a:pt x="5038" y="10808"/>
                  </a:cubicBezTo>
                  <a:cubicBezTo>
                    <a:pt x="4204" y="12709"/>
                    <a:pt x="3670" y="15612"/>
                    <a:pt x="6839" y="15511"/>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21" name="Google Shape;1621;p35"/>
            <p:cNvSpPr/>
            <p:nvPr/>
          </p:nvSpPr>
          <p:spPr>
            <a:xfrm>
              <a:off x="3370075" y="2571400"/>
              <a:ext cx="44225" cy="434550"/>
            </a:xfrm>
            <a:custGeom>
              <a:avLst/>
              <a:gdLst/>
              <a:ahLst/>
              <a:cxnLst/>
              <a:rect l="l" t="t" r="r" b="b"/>
              <a:pathLst>
                <a:path w="1769" h="17382" extrusionOk="0">
                  <a:moveTo>
                    <a:pt x="927" y="0"/>
                  </a:moveTo>
                  <a:cubicBezTo>
                    <a:pt x="907" y="0"/>
                    <a:pt x="888" y="1"/>
                    <a:pt x="868" y="2"/>
                  </a:cubicBezTo>
                  <a:cubicBezTo>
                    <a:pt x="368" y="2"/>
                    <a:pt x="1" y="403"/>
                    <a:pt x="1" y="870"/>
                  </a:cubicBezTo>
                  <a:cubicBezTo>
                    <a:pt x="234" y="7474"/>
                    <a:pt x="334" y="10777"/>
                    <a:pt x="568" y="17382"/>
                  </a:cubicBezTo>
                  <a:cubicBezTo>
                    <a:pt x="1035" y="10777"/>
                    <a:pt x="1302" y="7508"/>
                    <a:pt x="1769" y="903"/>
                  </a:cubicBezTo>
                  <a:cubicBezTo>
                    <a:pt x="1769" y="870"/>
                    <a:pt x="1769" y="836"/>
                    <a:pt x="1769" y="803"/>
                  </a:cubicBezTo>
                  <a:cubicBezTo>
                    <a:pt x="1737" y="356"/>
                    <a:pt x="1368" y="0"/>
                    <a:pt x="927"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2" name="Google Shape;1622;p35"/>
            <p:cNvSpPr/>
            <p:nvPr/>
          </p:nvSpPr>
          <p:spPr>
            <a:xfrm>
              <a:off x="3276675" y="2685050"/>
              <a:ext cx="123450" cy="49050"/>
            </a:xfrm>
            <a:custGeom>
              <a:avLst/>
              <a:gdLst/>
              <a:ahLst/>
              <a:cxnLst/>
              <a:rect l="l" t="t" r="r" b="b"/>
              <a:pathLst>
                <a:path w="4938" h="1962" extrusionOk="0">
                  <a:moveTo>
                    <a:pt x="4550" y="1"/>
                  </a:moveTo>
                  <a:cubicBezTo>
                    <a:pt x="4511" y="1"/>
                    <a:pt x="4472" y="9"/>
                    <a:pt x="4437" y="26"/>
                  </a:cubicBezTo>
                  <a:cubicBezTo>
                    <a:pt x="2669" y="827"/>
                    <a:pt x="1769" y="1194"/>
                    <a:pt x="1" y="1961"/>
                  </a:cubicBezTo>
                  <a:cubicBezTo>
                    <a:pt x="1869" y="1427"/>
                    <a:pt x="2803" y="1161"/>
                    <a:pt x="4671" y="593"/>
                  </a:cubicBezTo>
                  <a:lnTo>
                    <a:pt x="4704" y="593"/>
                  </a:lnTo>
                  <a:cubicBezTo>
                    <a:pt x="4871" y="527"/>
                    <a:pt x="4937" y="327"/>
                    <a:pt x="4837" y="193"/>
                  </a:cubicBezTo>
                  <a:cubicBezTo>
                    <a:pt x="4788" y="70"/>
                    <a:pt x="4665" y="1"/>
                    <a:pt x="455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3" name="Google Shape;1623;p35"/>
            <p:cNvSpPr/>
            <p:nvPr/>
          </p:nvSpPr>
          <p:spPr>
            <a:xfrm>
              <a:off x="3295850" y="2810450"/>
              <a:ext cx="99275" cy="71250"/>
            </a:xfrm>
            <a:custGeom>
              <a:avLst/>
              <a:gdLst/>
              <a:ahLst/>
              <a:cxnLst/>
              <a:rect l="l" t="t" r="r" b="b"/>
              <a:pathLst>
                <a:path w="3971" h="2850" extrusionOk="0">
                  <a:moveTo>
                    <a:pt x="3697" y="1"/>
                  </a:moveTo>
                  <a:cubicBezTo>
                    <a:pt x="3640" y="1"/>
                    <a:pt x="3582" y="17"/>
                    <a:pt x="3537" y="47"/>
                  </a:cubicBezTo>
                  <a:cubicBezTo>
                    <a:pt x="2136" y="1182"/>
                    <a:pt x="1435" y="1749"/>
                    <a:pt x="1" y="2849"/>
                  </a:cubicBezTo>
                  <a:cubicBezTo>
                    <a:pt x="1535" y="1882"/>
                    <a:pt x="2302" y="1382"/>
                    <a:pt x="3837" y="414"/>
                  </a:cubicBezTo>
                  <a:cubicBezTo>
                    <a:pt x="3937" y="314"/>
                    <a:pt x="3970" y="181"/>
                    <a:pt x="3870" y="81"/>
                  </a:cubicBezTo>
                  <a:cubicBezTo>
                    <a:pt x="3834" y="26"/>
                    <a:pt x="3766" y="1"/>
                    <a:pt x="369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4" name="Google Shape;1624;p35"/>
            <p:cNvSpPr/>
            <p:nvPr/>
          </p:nvSpPr>
          <p:spPr>
            <a:xfrm>
              <a:off x="3380925" y="2685175"/>
              <a:ext cx="120950" cy="53925"/>
            </a:xfrm>
            <a:custGeom>
              <a:avLst/>
              <a:gdLst/>
              <a:ahLst/>
              <a:cxnLst/>
              <a:rect l="l" t="t" r="r" b="b"/>
              <a:pathLst>
                <a:path w="4838" h="2157" extrusionOk="0">
                  <a:moveTo>
                    <a:pt x="355" y="0"/>
                  </a:moveTo>
                  <a:cubicBezTo>
                    <a:pt x="219" y="0"/>
                    <a:pt x="86" y="84"/>
                    <a:pt x="34" y="188"/>
                  </a:cubicBezTo>
                  <a:cubicBezTo>
                    <a:pt x="0" y="355"/>
                    <a:pt x="67" y="522"/>
                    <a:pt x="234" y="588"/>
                  </a:cubicBezTo>
                  <a:cubicBezTo>
                    <a:pt x="2068" y="1222"/>
                    <a:pt x="3002" y="1522"/>
                    <a:pt x="4837" y="2156"/>
                  </a:cubicBezTo>
                  <a:cubicBezTo>
                    <a:pt x="3102" y="1289"/>
                    <a:pt x="2235" y="889"/>
                    <a:pt x="501" y="21"/>
                  </a:cubicBezTo>
                  <a:lnTo>
                    <a:pt x="467" y="21"/>
                  </a:lnTo>
                  <a:cubicBezTo>
                    <a:pt x="431" y="7"/>
                    <a:pt x="393" y="0"/>
                    <a:pt x="355"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5" name="Google Shape;1625;p35"/>
            <p:cNvSpPr/>
            <p:nvPr/>
          </p:nvSpPr>
          <p:spPr>
            <a:xfrm>
              <a:off x="3380925" y="2810450"/>
              <a:ext cx="95925" cy="74575"/>
            </a:xfrm>
            <a:custGeom>
              <a:avLst/>
              <a:gdLst/>
              <a:ahLst/>
              <a:cxnLst/>
              <a:rect l="l" t="t" r="r" b="b"/>
              <a:pathLst>
                <a:path w="3837" h="2983" extrusionOk="0">
                  <a:moveTo>
                    <a:pt x="240" y="1"/>
                  </a:moveTo>
                  <a:cubicBezTo>
                    <a:pt x="171" y="1"/>
                    <a:pt x="104" y="26"/>
                    <a:pt x="67" y="81"/>
                  </a:cubicBezTo>
                  <a:cubicBezTo>
                    <a:pt x="0" y="214"/>
                    <a:pt x="0" y="348"/>
                    <a:pt x="134" y="414"/>
                  </a:cubicBezTo>
                  <a:cubicBezTo>
                    <a:pt x="1601" y="1448"/>
                    <a:pt x="2335" y="1949"/>
                    <a:pt x="3836" y="2983"/>
                  </a:cubicBezTo>
                  <a:cubicBezTo>
                    <a:pt x="2469" y="1815"/>
                    <a:pt x="1802" y="1248"/>
                    <a:pt x="434" y="47"/>
                  </a:cubicBezTo>
                  <a:lnTo>
                    <a:pt x="401" y="47"/>
                  </a:lnTo>
                  <a:cubicBezTo>
                    <a:pt x="356" y="17"/>
                    <a:pt x="297" y="1"/>
                    <a:pt x="24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6" name="Google Shape;1626;p35"/>
            <p:cNvSpPr/>
            <p:nvPr/>
          </p:nvSpPr>
          <p:spPr>
            <a:xfrm>
              <a:off x="3617750" y="2571450"/>
              <a:ext cx="341100" cy="390300"/>
            </a:xfrm>
            <a:custGeom>
              <a:avLst/>
              <a:gdLst/>
              <a:ahLst/>
              <a:cxnLst/>
              <a:rect l="l" t="t" r="r" b="b"/>
              <a:pathLst>
                <a:path w="13644" h="15612" extrusionOk="0">
                  <a:moveTo>
                    <a:pt x="6605" y="134"/>
                  </a:moveTo>
                  <a:cubicBezTo>
                    <a:pt x="9674" y="0"/>
                    <a:pt x="9241" y="2903"/>
                    <a:pt x="8473" y="4837"/>
                  </a:cubicBezTo>
                  <a:cubicBezTo>
                    <a:pt x="9974" y="3703"/>
                    <a:pt x="12376" y="4771"/>
                    <a:pt x="12376" y="6505"/>
                  </a:cubicBezTo>
                  <a:cubicBezTo>
                    <a:pt x="12410" y="8573"/>
                    <a:pt x="10675" y="9741"/>
                    <a:pt x="9174" y="11008"/>
                  </a:cubicBezTo>
                  <a:cubicBezTo>
                    <a:pt x="10808" y="10375"/>
                    <a:pt x="13644" y="10708"/>
                    <a:pt x="13344" y="12710"/>
                  </a:cubicBezTo>
                  <a:cubicBezTo>
                    <a:pt x="13010" y="14978"/>
                    <a:pt x="10041" y="15612"/>
                    <a:pt x="6906" y="15612"/>
                  </a:cubicBezTo>
                  <a:lnTo>
                    <a:pt x="6739" y="15612"/>
                  </a:lnTo>
                  <a:cubicBezTo>
                    <a:pt x="3570" y="15612"/>
                    <a:pt x="634" y="14978"/>
                    <a:pt x="301" y="12710"/>
                  </a:cubicBezTo>
                  <a:cubicBezTo>
                    <a:pt x="1" y="10708"/>
                    <a:pt x="2836" y="10375"/>
                    <a:pt x="4471" y="10975"/>
                  </a:cubicBezTo>
                  <a:cubicBezTo>
                    <a:pt x="2969" y="9741"/>
                    <a:pt x="1235" y="8573"/>
                    <a:pt x="1268" y="6505"/>
                  </a:cubicBezTo>
                  <a:cubicBezTo>
                    <a:pt x="1268" y="4771"/>
                    <a:pt x="3670" y="3703"/>
                    <a:pt x="5171" y="4837"/>
                  </a:cubicBezTo>
                  <a:cubicBezTo>
                    <a:pt x="4404" y="2903"/>
                    <a:pt x="3970" y="0"/>
                    <a:pt x="7039" y="134"/>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27" name="Google Shape;1627;p35"/>
            <p:cNvSpPr/>
            <p:nvPr/>
          </p:nvSpPr>
          <p:spPr>
            <a:xfrm>
              <a:off x="3765350" y="2616475"/>
              <a:ext cx="45075" cy="435400"/>
            </a:xfrm>
            <a:custGeom>
              <a:avLst/>
              <a:gdLst/>
              <a:ahLst/>
              <a:cxnLst/>
              <a:rect l="l" t="t" r="r" b="b"/>
              <a:pathLst>
                <a:path w="1803" h="17416" extrusionOk="0">
                  <a:moveTo>
                    <a:pt x="935" y="1"/>
                  </a:moveTo>
                  <a:cubicBezTo>
                    <a:pt x="568" y="6605"/>
                    <a:pt x="401" y="9908"/>
                    <a:pt x="34" y="16513"/>
                  </a:cubicBezTo>
                  <a:cubicBezTo>
                    <a:pt x="1" y="16980"/>
                    <a:pt x="368" y="17380"/>
                    <a:pt x="868" y="17413"/>
                  </a:cubicBezTo>
                  <a:cubicBezTo>
                    <a:pt x="889" y="17415"/>
                    <a:pt x="910" y="17415"/>
                    <a:pt x="931" y="17415"/>
                  </a:cubicBezTo>
                  <a:cubicBezTo>
                    <a:pt x="1404" y="17415"/>
                    <a:pt x="1802" y="17060"/>
                    <a:pt x="1802" y="16613"/>
                  </a:cubicBezTo>
                  <a:cubicBezTo>
                    <a:pt x="1802" y="16579"/>
                    <a:pt x="1802" y="16546"/>
                    <a:pt x="1802" y="16513"/>
                  </a:cubicBezTo>
                  <a:cubicBezTo>
                    <a:pt x="1435" y="9908"/>
                    <a:pt x="1268" y="6605"/>
                    <a:pt x="935"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28" name="Google Shape;1628;p35"/>
            <p:cNvSpPr/>
            <p:nvPr/>
          </p:nvSpPr>
          <p:spPr>
            <a:xfrm>
              <a:off x="3675300" y="2885850"/>
              <a:ext cx="122600" cy="52350"/>
            </a:xfrm>
            <a:custGeom>
              <a:avLst/>
              <a:gdLst/>
              <a:ahLst/>
              <a:cxnLst/>
              <a:rect l="l" t="t" r="r" b="b"/>
              <a:pathLst>
                <a:path w="4904" h="2094" extrusionOk="0">
                  <a:moveTo>
                    <a:pt x="0" y="0"/>
                  </a:moveTo>
                  <a:cubicBezTo>
                    <a:pt x="1735" y="834"/>
                    <a:pt x="2636" y="1234"/>
                    <a:pt x="4403" y="2068"/>
                  </a:cubicBezTo>
                  <a:cubicBezTo>
                    <a:pt x="4447" y="2086"/>
                    <a:pt x="4490" y="2094"/>
                    <a:pt x="4532" y="2094"/>
                  </a:cubicBezTo>
                  <a:cubicBezTo>
                    <a:pt x="4652" y="2094"/>
                    <a:pt x="4763" y="2025"/>
                    <a:pt x="4837" y="1902"/>
                  </a:cubicBezTo>
                  <a:cubicBezTo>
                    <a:pt x="4904" y="1768"/>
                    <a:pt x="4837" y="1568"/>
                    <a:pt x="4670" y="1501"/>
                  </a:cubicBezTo>
                  <a:cubicBezTo>
                    <a:pt x="4670" y="1501"/>
                    <a:pt x="4637" y="1501"/>
                    <a:pt x="4637" y="1468"/>
                  </a:cubicBezTo>
                  <a:cubicBezTo>
                    <a:pt x="2769" y="901"/>
                    <a:pt x="1835" y="601"/>
                    <a:pt x="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29" name="Google Shape;1629;p35"/>
            <p:cNvSpPr/>
            <p:nvPr/>
          </p:nvSpPr>
          <p:spPr>
            <a:xfrm>
              <a:off x="3698650" y="2739075"/>
              <a:ext cx="96750" cy="73625"/>
            </a:xfrm>
            <a:custGeom>
              <a:avLst/>
              <a:gdLst/>
              <a:ahLst/>
              <a:cxnLst/>
              <a:rect l="l" t="t" r="r" b="b"/>
              <a:pathLst>
                <a:path w="3870" h="2945" extrusionOk="0">
                  <a:moveTo>
                    <a:pt x="0" y="0"/>
                  </a:moveTo>
                  <a:lnTo>
                    <a:pt x="0" y="0"/>
                  </a:lnTo>
                  <a:cubicBezTo>
                    <a:pt x="1368" y="1168"/>
                    <a:pt x="2068" y="1735"/>
                    <a:pt x="3436" y="2869"/>
                  </a:cubicBezTo>
                  <a:cubicBezTo>
                    <a:pt x="3486" y="2919"/>
                    <a:pt x="3553" y="2944"/>
                    <a:pt x="3615" y="2944"/>
                  </a:cubicBezTo>
                  <a:cubicBezTo>
                    <a:pt x="3678" y="2944"/>
                    <a:pt x="3736" y="2919"/>
                    <a:pt x="3770" y="2869"/>
                  </a:cubicBezTo>
                  <a:cubicBezTo>
                    <a:pt x="3870" y="2769"/>
                    <a:pt x="3870" y="2602"/>
                    <a:pt x="3770" y="2535"/>
                  </a:cubicBezTo>
                  <a:cubicBezTo>
                    <a:pt x="3736" y="2535"/>
                    <a:pt x="3736" y="2535"/>
                    <a:pt x="3736" y="2502"/>
                  </a:cubicBezTo>
                  <a:cubicBezTo>
                    <a:pt x="2235" y="1501"/>
                    <a:pt x="1501" y="1001"/>
                    <a:pt x="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0" name="Google Shape;1630;p35"/>
            <p:cNvSpPr/>
            <p:nvPr/>
          </p:nvSpPr>
          <p:spPr>
            <a:xfrm>
              <a:off x="3778700" y="2885850"/>
              <a:ext cx="122625" cy="52250"/>
            </a:xfrm>
            <a:custGeom>
              <a:avLst/>
              <a:gdLst/>
              <a:ahLst/>
              <a:cxnLst/>
              <a:rect l="l" t="t" r="r" b="b"/>
              <a:pathLst>
                <a:path w="4905" h="2090" extrusionOk="0">
                  <a:moveTo>
                    <a:pt x="4904" y="0"/>
                  </a:moveTo>
                  <a:lnTo>
                    <a:pt x="4904" y="0"/>
                  </a:lnTo>
                  <a:cubicBezTo>
                    <a:pt x="3069" y="601"/>
                    <a:pt x="2135" y="901"/>
                    <a:pt x="267" y="1468"/>
                  </a:cubicBezTo>
                  <a:cubicBezTo>
                    <a:pt x="101" y="1535"/>
                    <a:pt x="1" y="1701"/>
                    <a:pt x="67" y="1868"/>
                  </a:cubicBezTo>
                  <a:cubicBezTo>
                    <a:pt x="94" y="1999"/>
                    <a:pt x="223" y="2089"/>
                    <a:pt x="358" y="2089"/>
                  </a:cubicBezTo>
                  <a:cubicBezTo>
                    <a:pt x="395" y="2089"/>
                    <a:pt x="432" y="2083"/>
                    <a:pt x="468" y="2068"/>
                  </a:cubicBezTo>
                  <a:lnTo>
                    <a:pt x="501" y="2068"/>
                  </a:lnTo>
                  <a:cubicBezTo>
                    <a:pt x="2269" y="1234"/>
                    <a:pt x="3170" y="834"/>
                    <a:pt x="4904"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1" name="Google Shape;1631;p35"/>
            <p:cNvSpPr/>
            <p:nvPr/>
          </p:nvSpPr>
          <p:spPr>
            <a:xfrm>
              <a:off x="3781200" y="2739075"/>
              <a:ext cx="96775" cy="73450"/>
            </a:xfrm>
            <a:custGeom>
              <a:avLst/>
              <a:gdLst/>
              <a:ahLst/>
              <a:cxnLst/>
              <a:rect l="l" t="t" r="r" b="b"/>
              <a:pathLst>
                <a:path w="3871" h="2938" extrusionOk="0">
                  <a:moveTo>
                    <a:pt x="3870" y="0"/>
                  </a:moveTo>
                  <a:lnTo>
                    <a:pt x="3870" y="0"/>
                  </a:lnTo>
                  <a:cubicBezTo>
                    <a:pt x="2369" y="1001"/>
                    <a:pt x="1635" y="1501"/>
                    <a:pt x="134" y="2502"/>
                  </a:cubicBezTo>
                  <a:cubicBezTo>
                    <a:pt x="34" y="2602"/>
                    <a:pt x="1" y="2736"/>
                    <a:pt x="67" y="2836"/>
                  </a:cubicBezTo>
                  <a:cubicBezTo>
                    <a:pt x="132" y="2900"/>
                    <a:pt x="211" y="2937"/>
                    <a:pt x="285" y="2937"/>
                  </a:cubicBezTo>
                  <a:cubicBezTo>
                    <a:pt x="326" y="2937"/>
                    <a:pt x="366" y="2926"/>
                    <a:pt x="401" y="2902"/>
                  </a:cubicBezTo>
                  <a:cubicBezTo>
                    <a:pt x="434" y="2902"/>
                    <a:pt x="434" y="2869"/>
                    <a:pt x="434" y="2869"/>
                  </a:cubicBezTo>
                  <a:cubicBezTo>
                    <a:pt x="1802" y="1735"/>
                    <a:pt x="2502" y="1168"/>
                    <a:pt x="387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2" name="Google Shape;1632;p35"/>
            <p:cNvSpPr/>
            <p:nvPr/>
          </p:nvSpPr>
          <p:spPr>
            <a:xfrm>
              <a:off x="4018050" y="2659850"/>
              <a:ext cx="340250" cy="392800"/>
            </a:xfrm>
            <a:custGeom>
              <a:avLst/>
              <a:gdLst/>
              <a:ahLst/>
              <a:cxnLst/>
              <a:rect l="l" t="t" r="r" b="b"/>
              <a:pathLst>
                <a:path w="13610" h="15712" extrusionOk="0">
                  <a:moveTo>
                    <a:pt x="6772" y="15545"/>
                  </a:moveTo>
                  <a:cubicBezTo>
                    <a:pt x="9941" y="15612"/>
                    <a:pt x="9407" y="12743"/>
                    <a:pt x="8573" y="10808"/>
                  </a:cubicBezTo>
                  <a:cubicBezTo>
                    <a:pt x="10107" y="11909"/>
                    <a:pt x="12542" y="10775"/>
                    <a:pt x="12476" y="9040"/>
                  </a:cubicBezTo>
                  <a:cubicBezTo>
                    <a:pt x="12442" y="6972"/>
                    <a:pt x="10674" y="5838"/>
                    <a:pt x="9140" y="4637"/>
                  </a:cubicBezTo>
                  <a:cubicBezTo>
                    <a:pt x="10774" y="5204"/>
                    <a:pt x="13610" y="4770"/>
                    <a:pt x="13243" y="2802"/>
                  </a:cubicBezTo>
                  <a:cubicBezTo>
                    <a:pt x="12843" y="567"/>
                    <a:pt x="9907" y="0"/>
                    <a:pt x="6805" y="67"/>
                  </a:cubicBezTo>
                  <a:cubicBezTo>
                    <a:pt x="6738" y="67"/>
                    <a:pt x="6705" y="67"/>
                    <a:pt x="6605" y="67"/>
                  </a:cubicBezTo>
                  <a:cubicBezTo>
                    <a:pt x="3536" y="134"/>
                    <a:pt x="601" y="768"/>
                    <a:pt x="300" y="3036"/>
                  </a:cubicBezTo>
                  <a:cubicBezTo>
                    <a:pt x="0" y="5037"/>
                    <a:pt x="2835" y="5371"/>
                    <a:pt x="4437" y="4737"/>
                  </a:cubicBezTo>
                  <a:cubicBezTo>
                    <a:pt x="2969" y="5971"/>
                    <a:pt x="1268" y="7172"/>
                    <a:pt x="1268" y="9240"/>
                  </a:cubicBezTo>
                  <a:cubicBezTo>
                    <a:pt x="1301" y="10975"/>
                    <a:pt x="3736" y="12009"/>
                    <a:pt x="5237" y="10875"/>
                  </a:cubicBezTo>
                  <a:cubicBezTo>
                    <a:pt x="4470" y="12843"/>
                    <a:pt x="4070" y="15712"/>
                    <a:pt x="7239" y="15511"/>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33" name="Google Shape;1633;p35"/>
            <p:cNvSpPr/>
            <p:nvPr/>
          </p:nvSpPr>
          <p:spPr>
            <a:xfrm>
              <a:off x="4162300" y="2571400"/>
              <a:ext cx="44225" cy="435375"/>
            </a:xfrm>
            <a:custGeom>
              <a:avLst/>
              <a:gdLst/>
              <a:ahLst/>
              <a:cxnLst/>
              <a:rect l="l" t="t" r="r" b="b"/>
              <a:pathLst>
                <a:path w="1769" h="17415" extrusionOk="0">
                  <a:moveTo>
                    <a:pt x="898" y="0"/>
                  </a:moveTo>
                  <a:cubicBezTo>
                    <a:pt x="877" y="0"/>
                    <a:pt x="856" y="1"/>
                    <a:pt x="835" y="2"/>
                  </a:cubicBezTo>
                  <a:cubicBezTo>
                    <a:pt x="368" y="36"/>
                    <a:pt x="1" y="436"/>
                    <a:pt x="1" y="903"/>
                  </a:cubicBezTo>
                  <a:cubicBezTo>
                    <a:pt x="468" y="7508"/>
                    <a:pt x="735" y="10810"/>
                    <a:pt x="1202" y="17415"/>
                  </a:cubicBezTo>
                  <a:cubicBezTo>
                    <a:pt x="1435" y="10777"/>
                    <a:pt x="1535" y="7474"/>
                    <a:pt x="1769" y="870"/>
                  </a:cubicBezTo>
                  <a:cubicBezTo>
                    <a:pt x="1769" y="836"/>
                    <a:pt x="1769" y="836"/>
                    <a:pt x="1769" y="803"/>
                  </a:cubicBezTo>
                  <a:cubicBezTo>
                    <a:pt x="1737" y="356"/>
                    <a:pt x="1368" y="0"/>
                    <a:pt x="89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4" name="Google Shape;1634;p35"/>
            <p:cNvSpPr/>
            <p:nvPr/>
          </p:nvSpPr>
          <p:spPr>
            <a:xfrm>
              <a:off x="4074750" y="2685350"/>
              <a:ext cx="121775" cy="53750"/>
            </a:xfrm>
            <a:custGeom>
              <a:avLst/>
              <a:gdLst/>
              <a:ahLst/>
              <a:cxnLst/>
              <a:rect l="l" t="t" r="r" b="b"/>
              <a:pathLst>
                <a:path w="4871" h="2150" extrusionOk="0">
                  <a:moveTo>
                    <a:pt x="4502" y="1"/>
                  </a:moveTo>
                  <a:cubicBezTo>
                    <a:pt x="4447" y="1"/>
                    <a:pt x="4390" y="16"/>
                    <a:pt x="4337" y="48"/>
                  </a:cubicBezTo>
                  <a:cubicBezTo>
                    <a:pt x="2602" y="882"/>
                    <a:pt x="1735" y="1315"/>
                    <a:pt x="0" y="2149"/>
                  </a:cubicBezTo>
                  <a:cubicBezTo>
                    <a:pt x="1835" y="1515"/>
                    <a:pt x="2769" y="1215"/>
                    <a:pt x="4604" y="615"/>
                  </a:cubicBezTo>
                  <a:cubicBezTo>
                    <a:pt x="4604" y="581"/>
                    <a:pt x="4637" y="581"/>
                    <a:pt x="4637" y="581"/>
                  </a:cubicBezTo>
                  <a:cubicBezTo>
                    <a:pt x="4804" y="515"/>
                    <a:pt x="4871" y="315"/>
                    <a:pt x="4770" y="181"/>
                  </a:cubicBezTo>
                  <a:cubicBezTo>
                    <a:pt x="4725" y="68"/>
                    <a:pt x="4618" y="1"/>
                    <a:pt x="4502"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5" name="Google Shape;1635;p35"/>
            <p:cNvSpPr/>
            <p:nvPr/>
          </p:nvSpPr>
          <p:spPr>
            <a:xfrm>
              <a:off x="4099775" y="2810575"/>
              <a:ext cx="95925" cy="74450"/>
            </a:xfrm>
            <a:custGeom>
              <a:avLst/>
              <a:gdLst/>
              <a:ahLst/>
              <a:cxnLst/>
              <a:rect l="l" t="t" r="r" b="b"/>
              <a:pathLst>
                <a:path w="3837" h="2978" extrusionOk="0">
                  <a:moveTo>
                    <a:pt x="3582" y="1"/>
                  </a:moveTo>
                  <a:cubicBezTo>
                    <a:pt x="3519" y="1"/>
                    <a:pt x="3453" y="26"/>
                    <a:pt x="3403" y="76"/>
                  </a:cubicBezTo>
                  <a:cubicBezTo>
                    <a:pt x="2035" y="1243"/>
                    <a:pt x="1368" y="1810"/>
                    <a:pt x="0" y="2978"/>
                  </a:cubicBezTo>
                  <a:cubicBezTo>
                    <a:pt x="1501" y="1977"/>
                    <a:pt x="2235" y="1443"/>
                    <a:pt x="3703" y="443"/>
                  </a:cubicBezTo>
                  <a:cubicBezTo>
                    <a:pt x="3703" y="409"/>
                    <a:pt x="3736" y="409"/>
                    <a:pt x="3736" y="409"/>
                  </a:cubicBezTo>
                  <a:cubicBezTo>
                    <a:pt x="3836" y="309"/>
                    <a:pt x="3836" y="176"/>
                    <a:pt x="3736" y="76"/>
                  </a:cubicBezTo>
                  <a:cubicBezTo>
                    <a:pt x="3703" y="26"/>
                    <a:pt x="3644" y="1"/>
                    <a:pt x="3582"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6" name="Google Shape;1636;p35"/>
            <p:cNvSpPr/>
            <p:nvPr/>
          </p:nvSpPr>
          <p:spPr>
            <a:xfrm>
              <a:off x="4177325" y="2685175"/>
              <a:ext cx="122600" cy="49750"/>
            </a:xfrm>
            <a:custGeom>
              <a:avLst/>
              <a:gdLst/>
              <a:ahLst/>
              <a:cxnLst/>
              <a:rect l="l" t="t" r="r" b="b"/>
              <a:pathLst>
                <a:path w="4904" h="1990" extrusionOk="0">
                  <a:moveTo>
                    <a:pt x="328" y="1"/>
                  </a:moveTo>
                  <a:cubicBezTo>
                    <a:pt x="200" y="1"/>
                    <a:pt x="86" y="90"/>
                    <a:pt x="34" y="222"/>
                  </a:cubicBezTo>
                  <a:cubicBezTo>
                    <a:pt x="0" y="388"/>
                    <a:pt x="67" y="555"/>
                    <a:pt x="267" y="622"/>
                  </a:cubicBezTo>
                  <a:cubicBezTo>
                    <a:pt x="2102" y="1156"/>
                    <a:pt x="3036" y="1456"/>
                    <a:pt x="4904" y="1989"/>
                  </a:cubicBezTo>
                  <a:cubicBezTo>
                    <a:pt x="3136" y="1222"/>
                    <a:pt x="2235" y="822"/>
                    <a:pt x="501" y="21"/>
                  </a:cubicBezTo>
                  <a:lnTo>
                    <a:pt x="434" y="21"/>
                  </a:lnTo>
                  <a:cubicBezTo>
                    <a:pt x="398" y="7"/>
                    <a:pt x="363" y="1"/>
                    <a:pt x="328"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7" name="Google Shape;1637;p35"/>
            <p:cNvSpPr/>
            <p:nvPr/>
          </p:nvSpPr>
          <p:spPr>
            <a:xfrm>
              <a:off x="4181500" y="2810750"/>
              <a:ext cx="99250" cy="70950"/>
            </a:xfrm>
            <a:custGeom>
              <a:avLst/>
              <a:gdLst/>
              <a:ahLst/>
              <a:cxnLst/>
              <a:rect l="l" t="t" r="r" b="b"/>
              <a:pathLst>
                <a:path w="3970" h="2838" extrusionOk="0">
                  <a:moveTo>
                    <a:pt x="284" y="1"/>
                  </a:moveTo>
                  <a:cubicBezTo>
                    <a:pt x="210" y="1"/>
                    <a:pt x="131" y="37"/>
                    <a:pt x="67" y="102"/>
                  </a:cubicBezTo>
                  <a:cubicBezTo>
                    <a:pt x="0" y="202"/>
                    <a:pt x="33" y="369"/>
                    <a:pt x="134" y="436"/>
                  </a:cubicBezTo>
                  <a:cubicBezTo>
                    <a:pt x="1668" y="1403"/>
                    <a:pt x="2435" y="1870"/>
                    <a:pt x="3970" y="2837"/>
                  </a:cubicBezTo>
                  <a:cubicBezTo>
                    <a:pt x="2535" y="1737"/>
                    <a:pt x="1835" y="1170"/>
                    <a:pt x="434" y="69"/>
                  </a:cubicBezTo>
                  <a:cubicBezTo>
                    <a:pt x="434" y="35"/>
                    <a:pt x="434" y="35"/>
                    <a:pt x="400" y="35"/>
                  </a:cubicBezTo>
                  <a:cubicBezTo>
                    <a:pt x="365" y="12"/>
                    <a:pt x="325" y="1"/>
                    <a:pt x="28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8" name="Google Shape;1638;p35"/>
            <p:cNvSpPr/>
            <p:nvPr/>
          </p:nvSpPr>
          <p:spPr>
            <a:xfrm>
              <a:off x="4420000" y="2554775"/>
              <a:ext cx="340250" cy="395300"/>
            </a:xfrm>
            <a:custGeom>
              <a:avLst/>
              <a:gdLst/>
              <a:ahLst/>
              <a:cxnLst/>
              <a:rect l="l" t="t" r="r" b="b"/>
              <a:pathLst>
                <a:path w="13610" h="15812" extrusionOk="0">
                  <a:moveTo>
                    <a:pt x="6171" y="234"/>
                  </a:moveTo>
                  <a:cubicBezTo>
                    <a:pt x="9240" y="0"/>
                    <a:pt x="8940" y="2869"/>
                    <a:pt x="8239" y="4870"/>
                  </a:cubicBezTo>
                  <a:cubicBezTo>
                    <a:pt x="9674" y="3670"/>
                    <a:pt x="12109" y="4637"/>
                    <a:pt x="12209" y="6405"/>
                  </a:cubicBezTo>
                  <a:cubicBezTo>
                    <a:pt x="12276" y="8440"/>
                    <a:pt x="10608" y="9707"/>
                    <a:pt x="9173" y="10975"/>
                  </a:cubicBezTo>
                  <a:cubicBezTo>
                    <a:pt x="10741" y="10308"/>
                    <a:pt x="13610" y="10541"/>
                    <a:pt x="13376" y="12543"/>
                  </a:cubicBezTo>
                  <a:cubicBezTo>
                    <a:pt x="13143" y="14811"/>
                    <a:pt x="10208" y="15578"/>
                    <a:pt x="7072" y="15678"/>
                  </a:cubicBezTo>
                  <a:cubicBezTo>
                    <a:pt x="7005" y="15678"/>
                    <a:pt x="6972" y="15678"/>
                    <a:pt x="6872" y="15678"/>
                  </a:cubicBezTo>
                  <a:cubicBezTo>
                    <a:pt x="3736" y="15812"/>
                    <a:pt x="767" y="15278"/>
                    <a:pt x="334" y="13043"/>
                  </a:cubicBezTo>
                  <a:cubicBezTo>
                    <a:pt x="0" y="11042"/>
                    <a:pt x="2802" y="10608"/>
                    <a:pt x="4437" y="11142"/>
                  </a:cubicBezTo>
                  <a:cubicBezTo>
                    <a:pt x="2902" y="9974"/>
                    <a:pt x="1134" y="8840"/>
                    <a:pt x="1068" y="6805"/>
                  </a:cubicBezTo>
                  <a:cubicBezTo>
                    <a:pt x="1034" y="5071"/>
                    <a:pt x="3403" y="3903"/>
                    <a:pt x="4937" y="4971"/>
                  </a:cubicBezTo>
                  <a:cubicBezTo>
                    <a:pt x="4070" y="3069"/>
                    <a:pt x="3536" y="200"/>
                    <a:pt x="6638" y="234"/>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39" name="Google Shape;1639;p35"/>
            <p:cNvSpPr/>
            <p:nvPr/>
          </p:nvSpPr>
          <p:spPr>
            <a:xfrm>
              <a:off x="4574275" y="2602300"/>
              <a:ext cx="45050" cy="434500"/>
            </a:xfrm>
            <a:custGeom>
              <a:avLst/>
              <a:gdLst/>
              <a:ahLst/>
              <a:cxnLst/>
              <a:rect l="l" t="t" r="r" b="b"/>
              <a:pathLst>
                <a:path w="1802" h="17380" extrusionOk="0">
                  <a:moveTo>
                    <a:pt x="301" y="1"/>
                  </a:moveTo>
                  <a:cubicBezTo>
                    <a:pt x="200" y="6605"/>
                    <a:pt x="134" y="9908"/>
                    <a:pt x="0" y="16546"/>
                  </a:cubicBezTo>
                  <a:cubicBezTo>
                    <a:pt x="0" y="17013"/>
                    <a:pt x="401" y="17380"/>
                    <a:pt x="901" y="17380"/>
                  </a:cubicBezTo>
                  <a:cubicBezTo>
                    <a:pt x="1401" y="17380"/>
                    <a:pt x="1802" y="17013"/>
                    <a:pt x="1802" y="16546"/>
                  </a:cubicBezTo>
                  <a:cubicBezTo>
                    <a:pt x="1802" y="16513"/>
                    <a:pt x="1802" y="16479"/>
                    <a:pt x="1802" y="16479"/>
                  </a:cubicBezTo>
                  <a:cubicBezTo>
                    <a:pt x="1201" y="9874"/>
                    <a:pt x="901" y="6572"/>
                    <a:pt x="301"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0" name="Google Shape;1640;p35"/>
            <p:cNvSpPr/>
            <p:nvPr/>
          </p:nvSpPr>
          <p:spPr>
            <a:xfrm>
              <a:off x="4478375" y="2875000"/>
              <a:ext cx="124275" cy="48200"/>
            </a:xfrm>
            <a:custGeom>
              <a:avLst/>
              <a:gdLst/>
              <a:ahLst/>
              <a:cxnLst/>
              <a:rect l="l" t="t" r="r" b="b"/>
              <a:pathLst>
                <a:path w="4971" h="1928" extrusionOk="0">
                  <a:moveTo>
                    <a:pt x="0" y="1"/>
                  </a:moveTo>
                  <a:lnTo>
                    <a:pt x="0" y="1"/>
                  </a:lnTo>
                  <a:cubicBezTo>
                    <a:pt x="1802" y="768"/>
                    <a:pt x="2669" y="1135"/>
                    <a:pt x="4470" y="1902"/>
                  </a:cubicBezTo>
                  <a:cubicBezTo>
                    <a:pt x="4513" y="1919"/>
                    <a:pt x="4559" y="1927"/>
                    <a:pt x="4603" y="1927"/>
                  </a:cubicBezTo>
                  <a:cubicBezTo>
                    <a:pt x="4731" y="1927"/>
                    <a:pt x="4854" y="1859"/>
                    <a:pt x="4904" y="1735"/>
                  </a:cubicBezTo>
                  <a:cubicBezTo>
                    <a:pt x="4970" y="1602"/>
                    <a:pt x="4904" y="1402"/>
                    <a:pt x="4737" y="1335"/>
                  </a:cubicBezTo>
                  <a:lnTo>
                    <a:pt x="4704" y="1335"/>
                  </a:lnTo>
                  <a:cubicBezTo>
                    <a:pt x="2802" y="801"/>
                    <a:pt x="1868" y="534"/>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1" name="Google Shape;1641;p35"/>
            <p:cNvSpPr/>
            <p:nvPr/>
          </p:nvSpPr>
          <p:spPr>
            <a:xfrm>
              <a:off x="4496725" y="2728225"/>
              <a:ext cx="99250" cy="69575"/>
            </a:xfrm>
            <a:custGeom>
              <a:avLst/>
              <a:gdLst/>
              <a:ahLst/>
              <a:cxnLst/>
              <a:rect l="l" t="t" r="r" b="b"/>
              <a:pathLst>
                <a:path w="3970" h="2783" extrusionOk="0">
                  <a:moveTo>
                    <a:pt x="0" y="1"/>
                  </a:moveTo>
                  <a:lnTo>
                    <a:pt x="0" y="1"/>
                  </a:lnTo>
                  <a:cubicBezTo>
                    <a:pt x="1401" y="1101"/>
                    <a:pt x="2102" y="1635"/>
                    <a:pt x="3536" y="2736"/>
                  </a:cubicBezTo>
                  <a:cubicBezTo>
                    <a:pt x="3581" y="2766"/>
                    <a:pt x="3639" y="2782"/>
                    <a:pt x="3696" y="2782"/>
                  </a:cubicBezTo>
                  <a:cubicBezTo>
                    <a:pt x="3766" y="2782"/>
                    <a:pt x="3833" y="2758"/>
                    <a:pt x="3870" y="2703"/>
                  </a:cubicBezTo>
                  <a:cubicBezTo>
                    <a:pt x="3970" y="2602"/>
                    <a:pt x="3936" y="2436"/>
                    <a:pt x="3836" y="2369"/>
                  </a:cubicBezTo>
                  <a:lnTo>
                    <a:pt x="3803" y="2369"/>
                  </a:lnTo>
                  <a:cubicBezTo>
                    <a:pt x="2268" y="1402"/>
                    <a:pt x="1501" y="935"/>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2" name="Google Shape;1642;p35"/>
            <p:cNvSpPr/>
            <p:nvPr/>
          </p:nvSpPr>
          <p:spPr>
            <a:xfrm>
              <a:off x="4583450" y="2866650"/>
              <a:ext cx="121775" cy="56550"/>
            </a:xfrm>
            <a:custGeom>
              <a:avLst/>
              <a:gdLst/>
              <a:ahLst/>
              <a:cxnLst/>
              <a:rect l="l" t="t" r="r" b="b"/>
              <a:pathLst>
                <a:path w="4871" h="2262" extrusionOk="0">
                  <a:moveTo>
                    <a:pt x="4870" y="1"/>
                  </a:moveTo>
                  <a:cubicBezTo>
                    <a:pt x="3036" y="668"/>
                    <a:pt x="2102" y="1002"/>
                    <a:pt x="267" y="1669"/>
                  </a:cubicBezTo>
                  <a:cubicBezTo>
                    <a:pt x="100" y="1736"/>
                    <a:pt x="0" y="1902"/>
                    <a:pt x="67" y="2069"/>
                  </a:cubicBezTo>
                  <a:cubicBezTo>
                    <a:pt x="116" y="2193"/>
                    <a:pt x="239" y="2261"/>
                    <a:pt x="368" y="2261"/>
                  </a:cubicBezTo>
                  <a:cubicBezTo>
                    <a:pt x="412" y="2261"/>
                    <a:pt x="458" y="2253"/>
                    <a:pt x="501" y="2236"/>
                  </a:cubicBezTo>
                  <a:lnTo>
                    <a:pt x="534" y="2236"/>
                  </a:lnTo>
                  <a:cubicBezTo>
                    <a:pt x="2269" y="1335"/>
                    <a:pt x="3136" y="902"/>
                    <a:pt x="487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3" name="Google Shape;1643;p35"/>
            <p:cNvSpPr/>
            <p:nvPr/>
          </p:nvSpPr>
          <p:spPr>
            <a:xfrm>
              <a:off x="4581775" y="2721550"/>
              <a:ext cx="94250" cy="76250"/>
            </a:xfrm>
            <a:custGeom>
              <a:avLst/>
              <a:gdLst/>
              <a:ahLst/>
              <a:cxnLst/>
              <a:rect l="l" t="t" r="r" b="b"/>
              <a:pathLst>
                <a:path w="3770" h="3050" extrusionOk="0">
                  <a:moveTo>
                    <a:pt x="3770" y="1"/>
                  </a:moveTo>
                  <a:cubicBezTo>
                    <a:pt x="2302" y="1035"/>
                    <a:pt x="1568" y="1569"/>
                    <a:pt x="134" y="2636"/>
                  </a:cubicBezTo>
                  <a:cubicBezTo>
                    <a:pt x="1" y="2703"/>
                    <a:pt x="1" y="2869"/>
                    <a:pt x="67" y="2970"/>
                  </a:cubicBezTo>
                  <a:cubicBezTo>
                    <a:pt x="122" y="3025"/>
                    <a:pt x="188" y="3049"/>
                    <a:pt x="252" y="3049"/>
                  </a:cubicBezTo>
                  <a:cubicBezTo>
                    <a:pt x="304" y="3049"/>
                    <a:pt x="356" y="3033"/>
                    <a:pt x="401" y="3003"/>
                  </a:cubicBezTo>
                  <a:lnTo>
                    <a:pt x="434" y="3003"/>
                  </a:lnTo>
                  <a:cubicBezTo>
                    <a:pt x="1768" y="1802"/>
                    <a:pt x="2436" y="1202"/>
                    <a:pt x="377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4" name="Google Shape;1644;p35"/>
            <p:cNvSpPr/>
            <p:nvPr/>
          </p:nvSpPr>
          <p:spPr>
            <a:xfrm>
              <a:off x="4817775" y="2627325"/>
              <a:ext cx="339425" cy="397800"/>
            </a:xfrm>
            <a:custGeom>
              <a:avLst/>
              <a:gdLst/>
              <a:ahLst/>
              <a:cxnLst/>
              <a:rect l="l" t="t" r="r" b="b"/>
              <a:pathLst>
                <a:path w="13577" h="15912" extrusionOk="0">
                  <a:moveTo>
                    <a:pt x="7139" y="15645"/>
                  </a:moveTo>
                  <a:cubicBezTo>
                    <a:pt x="10308" y="15612"/>
                    <a:pt x="9708" y="12743"/>
                    <a:pt x="8774" y="10842"/>
                  </a:cubicBezTo>
                  <a:cubicBezTo>
                    <a:pt x="10375" y="11876"/>
                    <a:pt x="12743" y="10675"/>
                    <a:pt x="12610" y="8907"/>
                  </a:cubicBezTo>
                  <a:cubicBezTo>
                    <a:pt x="12510" y="6872"/>
                    <a:pt x="10708" y="5805"/>
                    <a:pt x="9140" y="4670"/>
                  </a:cubicBezTo>
                  <a:cubicBezTo>
                    <a:pt x="10775" y="5171"/>
                    <a:pt x="13577" y="4637"/>
                    <a:pt x="13143" y="2669"/>
                  </a:cubicBezTo>
                  <a:cubicBezTo>
                    <a:pt x="12676" y="434"/>
                    <a:pt x="9708" y="0"/>
                    <a:pt x="6605" y="201"/>
                  </a:cubicBezTo>
                  <a:cubicBezTo>
                    <a:pt x="6539" y="201"/>
                    <a:pt x="6505" y="201"/>
                    <a:pt x="6439" y="201"/>
                  </a:cubicBezTo>
                  <a:cubicBezTo>
                    <a:pt x="3336" y="367"/>
                    <a:pt x="434" y="1135"/>
                    <a:pt x="201" y="3403"/>
                  </a:cubicBezTo>
                  <a:cubicBezTo>
                    <a:pt x="1" y="5404"/>
                    <a:pt x="2836" y="5638"/>
                    <a:pt x="4437" y="4937"/>
                  </a:cubicBezTo>
                  <a:cubicBezTo>
                    <a:pt x="3003" y="6238"/>
                    <a:pt x="1335" y="7506"/>
                    <a:pt x="1435" y="9541"/>
                  </a:cubicBezTo>
                  <a:cubicBezTo>
                    <a:pt x="1502" y="11275"/>
                    <a:pt x="4003" y="12243"/>
                    <a:pt x="5471" y="11042"/>
                  </a:cubicBezTo>
                  <a:cubicBezTo>
                    <a:pt x="4771" y="13010"/>
                    <a:pt x="4470" y="15912"/>
                    <a:pt x="7606" y="15612"/>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45" name="Google Shape;1645;p35"/>
            <p:cNvSpPr/>
            <p:nvPr/>
          </p:nvSpPr>
          <p:spPr>
            <a:xfrm>
              <a:off x="4953700" y="2542050"/>
              <a:ext cx="46725" cy="434725"/>
            </a:xfrm>
            <a:custGeom>
              <a:avLst/>
              <a:gdLst/>
              <a:ahLst/>
              <a:cxnLst/>
              <a:rect l="l" t="t" r="r" b="b"/>
              <a:pathLst>
                <a:path w="1869" h="17389" extrusionOk="0">
                  <a:moveTo>
                    <a:pt x="962" y="0"/>
                  </a:moveTo>
                  <a:cubicBezTo>
                    <a:pt x="920" y="0"/>
                    <a:pt x="878" y="3"/>
                    <a:pt x="835" y="9"/>
                  </a:cubicBezTo>
                  <a:cubicBezTo>
                    <a:pt x="368" y="42"/>
                    <a:pt x="1" y="476"/>
                    <a:pt x="68" y="943"/>
                  </a:cubicBezTo>
                  <a:cubicBezTo>
                    <a:pt x="768" y="7514"/>
                    <a:pt x="1135" y="10817"/>
                    <a:pt x="1869" y="17388"/>
                  </a:cubicBezTo>
                  <a:cubicBezTo>
                    <a:pt x="1835" y="10750"/>
                    <a:pt x="1835" y="7448"/>
                    <a:pt x="1802" y="843"/>
                  </a:cubicBezTo>
                  <a:cubicBezTo>
                    <a:pt x="1802" y="810"/>
                    <a:pt x="1802" y="776"/>
                    <a:pt x="1802" y="743"/>
                  </a:cubicBezTo>
                  <a:cubicBezTo>
                    <a:pt x="1772" y="316"/>
                    <a:pt x="1407" y="0"/>
                    <a:pt x="962"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6" name="Google Shape;1646;p35"/>
            <p:cNvSpPr/>
            <p:nvPr/>
          </p:nvSpPr>
          <p:spPr>
            <a:xfrm>
              <a:off x="4872825" y="2655700"/>
              <a:ext cx="119275" cy="57550"/>
            </a:xfrm>
            <a:custGeom>
              <a:avLst/>
              <a:gdLst/>
              <a:ahLst/>
              <a:cxnLst/>
              <a:rect l="l" t="t" r="r" b="b"/>
              <a:pathLst>
                <a:path w="4771" h="2302" extrusionOk="0">
                  <a:moveTo>
                    <a:pt x="4401" y="1"/>
                  </a:moveTo>
                  <a:cubicBezTo>
                    <a:pt x="4346" y="1"/>
                    <a:pt x="4289" y="12"/>
                    <a:pt x="4237" y="33"/>
                  </a:cubicBezTo>
                  <a:cubicBezTo>
                    <a:pt x="2535" y="967"/>
                    <a:pt x="1701" y="1401"/>
                    <a:pt x="0" y="2301"/>
                  </a:cubicBezTo>
                  <a:cubicBezTo>
                    <a:pt x="1801" y="1634"/>
                    <a:pt x="2702" y="1300"/>
                    <a:pt x="4537" y="600"/>
                  </a:cubicBezTo>
                  <a:cubicBezTo>
                    <a:pt x="4537" y="600"/>
                    <a:pt x="4537" y="600"/>
                    <a:pt x="4570" y="567"/>
                  </a:cubicBezTo>
                  <a:cubicBezTo>
                    <a:pt x="4704" y="500"/>
                    <a:pt x="4770" y="300"/>
                    <a:pt x="4704" y="166"/>
                  </a:cubicBezTo>
                  <a:cubicBezTo>
                    <a:pt x="4635" y="52"/>
                    <a:pt x="4520" y="1"/>
                    <a:pt x="4401"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7" name="Google Shape;1647;p35"/>
            <p:cNvSpPr/>
            <p:nvPr/>
          </p:nvSpPr>
          <p:spPr>
            <a:xfrm>
              <a:off x="4902850" y="2781175"/>
              <a:ext cx="93425" cy="78000"/>
            </a:xfrm>
            <a:custGeom>
              <a:avLst/>
              <a:gdLst/>
              <a:ahLst/>
              <a:cxnLst/>
              <a:rect l="l" t="t" r="r" b="b"/>
              <a:pathLst>
                <a:path w="3737" h="3120" extrusionOk="0">
                  <a:moveTo>
                    <a:pt x="3482" y="1"/>
                  </a:moveTo>
                  <a:cubicBezTo>
                    <a:pt x="3419" y="1"/>
                    <a:pt x="3352" y="17"/>
                    <a:pt x="3302" y="51"/>
                  </a:cubicBezTo>
                  <a:cubicBezTo>
                    <a:pt x="2001" y="1285"/>
                    <a:pt x="1334" y="1886"/>
                    <a:pt x="0" y="3120"/>
                  </a:cubicBezTo>
                  <a:cubicBezTo>
                    <a:pt x="1468" y="2019"/>
                    <a:pt x="2168" y="1485"/>
                    <a:pt x="3636" y="418"/>
                  </a:cubicBezTo>
                  <a:cubicBezTo>
                    <a:pt x="3636" y="418"/>
                    <a:pt x="3636" y="384"/>
                    <a:pt x="3636" y="384"/>
                  </a:cubicBezTo>
                  <a:cubicBezTo>
                    <a:pt x="3736" y="284"/>
                    <a:pt x="3736" y="151"/>
                    <a:pt x="3636" y="51"/>
                  </a:cubicBezTo>
                  <a:cubicBezTo>
                    <a:pt x="3603" y="17"/>
                    <a:pt x="3544" y="1"/>
                    <a:pt x="3482"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8" name="Google Shape;1648;p35"/>
            <p:cNvSpPr/>
            <p:nvPr/>
          </p:nvSpPr>
          <p:spPr>
            <a:xfrm>
              <a:off x="4972900" y="2655525"/>
              <a:ext cx="124275" cy="45200"/>
            </a:xfrm>
            <a:custGeom>
              <a:avLst/>
              <a:gdLst/>
              <a:ahLst/>
              <a:cxnLst/>
              <a:rect l="l" t="t" r="r" b="b"/>
              <a:pathLst>
                <a:path w="4971" h="1808" extrusionOk="0">
                  <a:moveTo>
                    <a:pt x="391" y="0"/>
                  </a:moveTo>
                  <a:cubicBezTo>
                    <a:pt x="226" y="0"/>
                    <a:pt x="96" y="95"/>
                    <a:pt x="67" y="240"/>
                  </a:cubicBezTo>
                  <a:cubicBezTo>
                    <a:pt x="0" y="407"/>
                    <a:pt x="100" y="574"/>
                    <a:pt x="267" y="607"/>
                  </a:cubicBezTo>
                  <a:cubicBezTo>
                    <a:pt x="2168" y="1107"/>
                    <a:pt x="3102" y="1341"/>
                    <a:pt x="4970" y="1808"/>
                  </a:cubicBezTo>
                  <a:cubicBezTo>
                    <a:pt x="3169" y="1107"/>
                    <a:pt x="2268" y="740"/>
                    <a:pt x="500" y="40"/>
                  </a:cubicBezTo>
                  <a:cubicBezTo>
                    <a:pt x="467" y="40"/>
                    <a:pt x="467" y="40"/>
                    <a:pt x="467" y="7"/>
                  </a:cubicBezTo>
                  <a:cubicBezTo>
                    <a:pt x="441" y="2"/>
                    <a:pt x="416" y="0"/>
                    <a:pt x="391"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9" name="Google Shape;1649;p35"/>
            <p:cNvSpPr/>
            <p:nvPr/>
          </p:nvSpPr>
          <p:spPr>
            <a:xfrm>
              <a:off x="4982050" y="2780775"/>
              <a:ext cx="101775" cy="68400"/>
            </a:xfrm>
            <a:custGeom>
              <a:avLst/>
              <a:gdLst/>
              <a:ahLst/>
              <a:cxnLst/>
              <a:rect l="l" t="t" r="r" b="b"/>
              <a:pathLst>
                <a:path w="4071" h="2736" extrusionOk="0">
                  <a:moveTo>
                    <a:pt x="293" y="0"/>
                  </a:moveTo>
                  <a:cubicBezTo>
                    <a:pt x="216" y="0"/>
                    <a:pt x="134" y="45"/>
                    <a:pt x="68" y="134"/>
                  </a:cubicBezTo>
                  <a:cubicBezTo>
                    <a:pt x="1" y="234"/>
                    <a:pt x="34" y="367"/>
                    <a:pt x="168" y="434"/>
                  </a:cubicBezTo>
                  <a:cubicBezTo>
                    <a:pt x="1702" y="1368"/>
                    <a:pt x="2503" y="1801"/>
                    <a:pt x="4071" y="2735"/>
                  </a:cubicBezTo>
                  <a:cubicBezTo>
                    <a:pt x="2603" y="1668"/>
                    <a:pt x="1869" y="1134"/>
                    <a:pt x="435" y="67"/>
                  </a:cubicBezTo>
                  <a:cubicBezTo>
                    <a:pt x="435" y="67"/>
                    <a:pt x="435" y="33"/>
                    <a:pt x="401" y="33"/>
                  </a:cubicBezTo>
                  <a:cubicBezTo>
                    <a:pt x="368" y="11"/>
                    <a:pt x="331" y="0"/>
                    <a:pt x="293"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50" name="Google Shape;1650;p35"/>
            <p:cNvSpPr/>
            <p:nvPr/>
          </p:nvSpPr>
          <p:spPr>
            <a:xfrm>
              <a:off x="5220575" y="2507225"/>
              <a:ext cx="340250" cy="400325"/>
            </a:xfrm>
            <a:custGeom>
              <a:avLst/>
              <a:gdLst/>
              <a:ahLst/>
              <a:cxnLst/>
              <a:rect l="l" t="t" r="r" b="b"/>
              <a:pathLst>
                <a:path w="13610" h="16013" extrusionOk="0">
                  <a:moveTo>
                    <a:pt x="5804" y="368"/>
                  </a:moveTo>
                  <a:cubicBezTo>
                    <a:pt x="8873" y="1"/>
                    <a:pt x="8640" y="2903"/>
                    <a:pt x="8006" y="4904"/>
                  </a:cubicBezTo>
                  <a:cubicBezTo>
                    <a:pt x="9440" y="3670"/>
                    <a:pt x="11909" y="4571"/>
                    <a:pt x="12042" y="6305"/>
                  </a:cubicBezTo>
                  <a:cubicBezTo>
                    <a:pt x="12209" y="8340"/>
                    <a:pt x="10608" y="9641"/>
                    <a:pt x="9173" y="11009"/>
                  </a:cubicBezTo>
                  <a:cubicBezTo>
                    <a:pt x="10741" y="10275"/>
                    <a:pt x="13610" y="10408"/>
                    <a:pt x="13476" y="12410"/>
                  </a:cubicBezTo>
                  <a:cubicBezTo>
                    <a:pt x="13310" y="14678"/>
                    <a:pt x="10408" y="15545"/>
                    <a:pt x="7272" y="15779"/>
                  </a:cubicBezTo>
                  <a:cubicBezTo>
                    <a:pt x="7205" y="15779"/>
                    <a:pt x="7172" y="15779"/>
                    <a:pt x="7072" y="15779"/>
                  </a:cubicBezTo>
                  <a:cubicBezTo>
                    <a:pt x="3936" y="16012"/>
                    <a:pt x="934" y="15612"/>
                    <a:pt x="434" y="13377"/>
                  </a:cubicBezTo>
                  <a:cubicBezTo>
                    <a:pt x="0" y="11409"/>
                    <a:pt x="2802" y="10842"/>
                    <a:pt x="4470" y="11342"/>
                  </a:cubicBezTo>
                  <a:cubicBezTo>
                    <a:pt x="2869" y="10242"/>
                    <a:pt x="1068" y="9174"/>
                    <a:pt x="934" y="7139"/>
                  </a:cubicBezTo>
                  <a:cubicBezTo>
                    <a:pt x="834" y="5405"/>
                    <a:pt x="3136" y="4137"/>
                    <a:pt x="4737" y="5171"/>
                  </a:cubicBezTo>
                  <a:cubicBezTo>
                    <a:pt x="3803" y="3270"/>
                    <a:pt x="3169" y="435"/>
                    <a:pt x="6238" y="335"/>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51" name="Google Shape;1651;p35"/>
            <p:cNvSpPr/>
            <p:nvPr/>
          </p:nvSpPr>
          <p:spPr>
            <a:xfrm>
              <a:off x="5374000" y="2558100"/>
              <a:ext cx="54250" cy="433675"/>
            </a:xfrm>
            <a:custGeom>
              <a:avLst/>
              <a:gdLst/>
              <a:ahLst/>
              <a:cxnLst/>
              <a:rect l="l" t="t" r="r" b="b"/>
              <a:pathLst>
                <a:path w="2170" h="17347" extrusionOk="0">
                  <a:moveTo>
                    <a:pt x="1" y="1"/>
                  </a:moveTo>
                  <a:lnTo>
                    <a:pt x="1" y="1"/>
                  </a:lnTo>
                  <a:cubicBezTo>
                    <a:pt x="134" y="6605"/>
                    <a:pt x="201" y="9908"/>
                    <a:pt x="334" y="16513"/>
                  </a:cubicBezTo>
                  <a:cubicBezTo>
                    <a:pt x="368" y="16980"/>
                    <a:pt x="768" y="17347"/>
                    <a:pt x="1268" y="17347"/>
                  </a:cubicBezTo>
                  <a:cubicBezTo>
                    <a:pt x="1769" y="17347"/>
                    <a:pt x="2169" y="16946"/>
                    <a:pt x="2136" y="16479"/>
                  </a:cubicBezTo>
                  <a:cubicBezTo>
                    <a:pt x="2136" y="16446"/>
                    <a:pt x="2136" y="16413"/>
                    <a:pt x="2136" y="16379"/>
                  </a:cubicBezTo>
                  <a:cubicBezTo>
                    <a:pt x="1268" y="9841"/>
                    <a:pt x="868" y="6539"/>
                    <a:pt x="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2" name="Google Shape;1652;p35"/>
            <p:cNvSpPr/>
            <p:nvPr/>
          </p:nvSpPr>
          <p:spPr>
            <a:xfrm>
              <a:off x="5281450" y="2834975"/>
              <a:ext cx="125950" cy="43200"/>
            </a:xfrm>
            <a:custGeom>
              <a:avLst/>
              <a:gdLst/>
              <a:ahLst/>
              <a:cxnLst/>
              <a:rect l="l" t="t" r="r" b="b"/>
              <a:pathLst>
                <a:path w="5038" h="1728" extrusionOk="0">
                  <a:moveTo>
                    <a:pt x="0" y="0"/>
                  </a:moveTo>
                  <a:lnTo>
                    <a:pt x="0" y="0"/>
                  </a:lnTo>
                  <a:cubicBezTo>
                    <a:pt x="1801" y="668"/>
                    <a:pt x="2702" y="1034"/>
                    <a:pt x="4537" y="1702"/>
                  </a:cubicBezTo>
                  <a:cubicBezTo>
                    <a:pt x="4580" y="1719"/>
                    <a:pt x="4625" y="1727"/>
                    <a:pt x="4670" y="1727"/>
                  </a:cubicBezTo>
                  <a:cubicBezTo>
                    <a:pt x="4798" y="1727"/>
                    <a:pt x="4921" y="1658"/>
                    <a:pt x="4970" y="1535"/>
                  </a:cubicBezTo>
                  <a:cubicBezTo>
                    <a:pt x="5037" y="1368"/>
                    <a:pt x="4937" y="1201"/>
                    <a:pt x="4770" y="1135"/>
                  </a:cubicBezTo>
                  <a:lnTo>
                    <a:pt x="4737" y="1135"/>
                  </a:lnTo>
                  <a:cubicBezTo>
                    <a:pt x="2836" y="668"/>
                    <a:pt x="1902" y="434"/>
                    <a:pt x="0"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3" name="Google Shape;1653;p35"/>
            <p:cNvSpPr/>
            <p:nvPr/>
          </p:nvSpPr>
          <p:spPr>
            <a:xfrm>
              <a:off x="5293950" y="2686525"/>
              <a:ext cx="101775" cy="66600"/>
            </a:xfrm>
            <a:custGeom>
              <a:avLst/>
              <a:gdLst/>
              <a:ahLst/>
              <a:cxnLst/>
              <a:rect l="l" t="t" r="r" b="b"/>
              <a:pathLst>
                <a:path w="4071" h="2664" extrusionOk="0">
                  <a:moveTo>
                    <a:pt x="1" y="1"/>
                  </a:moveTo>
                  <a:lnTo>
                    <a:pt x="1" y="1"/>
                  </a:lnTo>
                  <a:cubicBezTo>
                    <a:pt x="1435" y="1035"/>
                    <a:pt x="2169" y="1569"/>
                    <a:pt x="3636" y="2603"/>
                  </a:cubicBezTo>
                  <a:cubicBezTo>
                    <a:pt x="3678" y="2645"/>
                    <a:pt x="3732" y="2663"/>
                    <a:pt x="3785" y="2663"/>
                  </a:cubicBezTo>
                  <a:cubicBezTo>
                    <a:pt x="3859" y="2663"/>
                    <a:pt x="3931" y="2627"/>
                    <a:pt x="3970" y="2569"/>
                  </a:cubicBezTo>
                  <a:cubicBezTo>
                    <a:pt x="4070" y="2469"/>
                    <a:pt x="4037" y="2302"/>
                    <a:pt x="3937" y="2236"/>
                  </a:cubicBezTo>
                  <a:lnTo>
                    <a:pt x="3903" y="2236"/>
                  </a:lnTo>
                  <a:cubicBezTo>
                    <a:pt x="2336" y="1335"/>
                    <a:pt x="1568" y="901"/>
                    <a:pt x="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4" name="Google Shape;1654;p35"/>
            <p:cNvSpPr/>
            <p:nvPr/>
          </p:nvSpPr>
          <p:spPr>
            <a:xfrm>
              <a:off x="5388175" y="2817450"/>
              <a:ext cx="119275" cy="60725"/>
            </a:xfrm>
            <a:custGeom>
              <a:avLst/>
              <a:gdLst/>
              <a:ahLst/>
              <a:cxnLst/>
              <a:rect l="l" t="t" r="r" b="b"/>
              <a:pathLst>
                <a:path w="4771" h="2429" extrusionOk="0">
                  <a:moveTo>
                    <a:pt x="4771" y="1"/>
                  </a:moveTo>
                  <a:lnTo>
                    <a:pt x="4771" y="1"/>
                  </a:lnTo>
                  <a:cubicBezTo>
                    <a:pt x="2970" y="735"/>
                    <a:pt x="2069" y="1102"/>
                    <a:pt x="234" y="1836"/>
                  </a:cubicBezTo>
                  <a:cubicBezTo>
                    <a:pt x="68" y="1902"/>
                    <a:pt x="1" y="2069"/>
                    <a:pt x="68" y="2236"/>
                  </a:cubicBezTo>
                  <a:cubicBezTo>
                    <a:pt x="117" y="2359"/>
                    <a:pt x="222" y="2428"/>
                    <a:pt x="340" y="2428"/>
                  </a:cubicBezTo>
                  <a:cubicBezTo>
                    <a:pt x="382" y="2428"/>
                    <a:pt x="425" y="2420"/>
                    <a:pt x="468" y="2403"/>
                  </a:cubicBezTo>
                  <a:lnTo>
                    <a:pt x="535" y="2403"/>
                  </a:lnTo>
                  <a:cubicBezTo>
                    <a:pt x="2236" y="1435"/>
                    <a:pt x="3070" y="968"/>
                    <a:pt x="477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5" name="Google Shape;1655;p35"/>
            <p:cNvSpPr/>
            <p:nvPr/>
          </p:nvSpPr>
          <p:spPr>
            <a:xfrm>
              <a:off x="5381525" y="2673200"/>
              <a:ext cx="91750" cy="79925"/>
            </a:xfrm>
            <a:custGeom>
              <a:avLst/>
              <a:gdLst/>
              <a:ahLst/>
              <a:cxnLst/>
              <a:rect l="l" t="t" r="r" b="b"/>
              <a:pathLst>
                <a:path w="3670" h="3197" extrusionOk="0">
                  <a:moveTo>
                    <a:pt x="3669" y="0"/>
                  </a:moveTo>
                  <a:cubicBezTo>
                    <a:pt x="2235" y="1101"/>
                    <a:pt x="1534" y="1668"/>
                    <a:pt x="100" y="2769"/>
                  </a:cubicBezTo>
                  <a:cubicBezTo>
                    <a:pt x="0" y="2869"/>
                    <a:pt x="0" y="3002"/>
                    <a:pt x="67" y="3102"/>
                  </a:cubicBezTo>
                  <a:cubicBezTo>
                    <a:pt x="125" y="3160"/>
                    <a:pt x="194" y="3196"/>
                    <a:pt x="268" y="3196"/>
                  </a:cubicBezTo>
                  <a:cubicBezTo>
                    <a:pt x="322" y="3196"/>
                    <a:pt x="378" y="3178"/>
                    <a:pt x="434" y="3136"/>
                  </a:cubicBezTo>
                  <a:cubicBezTo>
                    <a:pt x="1735" y="1868"/>
                    <a:pt x="2368" y="1268"/>
                    <a:pt x="3669"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6" name="Google Shape;1656;p35"/>
            <p:cNvSpPr/>
            <p:nvPr/>
          </p:nvSpPr>
          <p:spPr>
            <a:xfrm>
              <a:off x="5632525" y="2563950"/>
              <a:ext cx="338600" cy="401975"/>
            </a:xfrm>
            <a:custGeom>
              <a:avLst/>
              <a:gdLst/>
              <a:ahLst/>
              <a:cxnLst/>
              <a:rect l="l" t="t" r="r" b="b"/>
              <a:pathLst>
                <a:path w="13544" h="16079" extrusionOk="0">
                  <a:moveTo>
                    <a:pt x="7539" y="15712"/>
                  </a:moveTo>
                  <a:cubicBezTo>
                    <a:pt x="10675" y="15545"/>
                    <a:pt x="9974" y="12709"/>
                    <a:pt x="8974" y="10841"/>
                  </a:cubicBezTo>
                  <a:cubicBezTo>
                    <a:pt x="10608" y="11842"/>
                    <a:pt x="12910" y="10508"/>
                    <a:pt x="12743" y="8773"/>
                  </a:cubicBezTo>
                  <a:cubicBezTo>
                    <a:pt x="12543" y="6738"/>
                    <a:pt x="10708" y="5738"/>
                    <a:pt x="9074" y="4670"/>
                  </a:cubicBezTo>
                  <a:cubicBezTo>
                    <a:pt x="10742" y="5104"/>
                    <a:pt x="13544" y="4470"/>
                    <a:pt x="13043" y="2502"/>
                  </a:cubicBezTo>
                  <a:cubicBezTo>
                    <a:pt x="12443" y="300"/>
                    <a:pt x="9474" y="0"/>
                    <a:pt x="6405" y="267"/>
                  </a:cubicBezTo>
                  <a:cubicBezTo>
                    <a:pt x="6338" y="300"/>
                    <a:pt x="6272" y="300"/>
                    <a:pt x="6205" y="300"/>
                  </a:cubicBezTo>
                  <a:cubicBezTo>
                    <a:pt x="3136" y="601"/>
                    <a:pt x="267" y="1468"/>
                    <a:pt x="134" y="3736"/>
                  </a:cubicBezTo>
                  <a:cubicBezTo>
                    <a:pt x="1" y="5738"/>
                    <a:pt x="2836" y="5871"/>
                    <a:pt x="4404" y="5104"/>
                  </a:cubicBezTo>
                  <a:cubicBezTo>
                    <a:pt x="3003" y="6472"/>
                    <a:pt x="1402" y="7806"/>
                    <a:pt x="1568" y="9841"/>
                  </a:cubicBezTo>
                  <a:cubicBezTo>
                    <a:pt x="1735" y="11575"/>
                    <a:pt x="4237" y="12443"/>
                    <a:pt x="5671" y="11175"/>
                  </a:cubicBezTo>
                  <a:cubicBezTo>
                    <a:pt x="5037" y="13176"/>
                    <a:pt x="4871" y="16078"/>
                    <a:pt x="7973" y="15645"/>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57" name="Google Shape;1657;p35"/>
            <p:cNvSpPr/>
            <p:nvPr/>
          </p:nvSpPr>
          <p:spPr>
            <a:xfrm>
              <a:off x="5760125" y="2481175"/>
              <a:ext cx="62550" cy="433050"/>
            </a:xfrm>
            <a:custGeom>
              <a:avLst/>
              <a:gdLst/>
              <a:ahLst/>
              <a:cxnLst/>
              <a:rect l="l" t="t" r="r" b="b"/>
              <a:pathLst>
                <a:path w="2502" h="17322" extrusionOk="0">
                  <a:moveTo>
                    <a:pt x="953" y="0"/>
                  </a:moveTo>
                  <a:cubicBezTo>
                    <a:pt x="914" y="0"/>
                    <a:pt x="874" y="3"/>
                    <a:pt x="834" y="9"/>
                  </a:cubicBezTo>
                  <a:cubicBezTo>
                    <a:pt x="334" y="76"/>
                    <a:pt x="0" y="509"/>
                    <a:pt x="67" y="976"/>
                  </a:cubicBezTo>
                  <a:cubicBezTo>
                    <a:pt x="1034" y="7514"/>
                    <a:pt x="1535" y="10783"/>
                    <a:pt x="2502" y="17321"/>
                  </a:cubicBezTo>
                  <a:cubicBezTo>
                    <a:pt x="2235" y="10717"/>
                    <a:pt x="2102" y="7414"/>
                    <a:pt x="1835" y="809"/>
                  </a:cubicBezTo>
                  <a:cubicBezTo>
                    <a:pt x="1835" y="776"/>
                    <a:pt x="1835" y="743"/>
                    <a:pt x="1801" y="743"/>
                  </a:cubicBezTo>
                  <a:cubicBezTo>
                    <a:pt x="1741" y="316"/>
                    <a:pt x="1373" y="0"/>
                    <a:pt x="953"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58" name="Google Shape;1658;p35"/>
            <p:cNvSpPr/>
            <p:nvPr/>
          </p:nvSpPr>
          <p:spPr>
            <a:xfrm>
              <a:off x="5685075" y="2594800"/>
              <a:ext cx="117600" cy="61725"/>
            </a:xfrm>
            <a:custGeom>
              <a:avLst/>
              <a:gdLst/>
              <a:ahLst/>
              <a:cxnLst/>
              <a:rect l="l" t="t" r="r" b="b"/>
              <a:pathLst>
                <a:path w="4704" h="2469" extrusionOk="0">
                  <a:moveTo>
                    <a:pt x="4341" y="0"/>
                  </a:moveTo>
                  <a:cubicBezTo>
                    <a:pt x="4285" y="0"/>
                    <a:pt x="4225" y="12"/>
                    <a:pt x="4170" y="34"/>
                  </a:cubicBezTo>
                  <a:cubicBezTo>
                    <a:pt x="2502" y="1035"/>
                    <a:pt x="1668" y="1502"/>
                    <a:pt x="0" y="2469"/>
                  </a:cubicBezTo>
                  <a:cubicBezTo>
                    <a:pt x="1801" y="1735"/>
                    <a:pt x="2669" y="1335"/>
                    <a:pt x="4470" y="601"/>
                  </a:cubicBezTo>
                  <a:cubicBezTo>
                    <a:pt x="4470" y="568"/>
                    <a:pt x="4503" y="568"/>
                    <a:pt x="4503" y="568"/>
                  </a:cubicBezTo>
                  <a:cubicBezTo>
                    <a:pt x="4670" y="467"/>
                    <a:pt x="4703" y="301"/>
                    <a:pt x="4603" y="134"/>
                  </a:cubicBezTo>
                  <a:cubicBezTo>
                    <a:pt x="4559" y="45"/>
                    <a:pt x="4455" y="0"/>
                    <a:pt x="4341"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59" name="Google Shape;1659;p35"/>
            <p:cNvSpPr/>
            <p:nvPr/>
          </p:nvSpPr>
          <p:spPr>
            <a:xfrm>
              <a:off x="5720925" y="2719675"/>
              <a:ext cx="90925" cy="81125"/>
            </a:xfrm>
            <a:custGeom>
              <a:avLst/>
              <a:gdLst/>
              <a:ahLst/>
              <a:cxnLst/>
              <a:rect l="l" t="t" r="r" b="b"/>
              <a:pathLst>
                <a:path w="3637" h="3245" extrusionOk="0">
                  <a:moveTo>
                    <a:pt x="3357" y="1"/>
                  </a:moveTo>
                  <a:cubicBezTo>
                    <a:pt x="3294" y="1"/>
                    <a:pt x="3236" y="26"/>
                    <a:pt x="3203" y="76"/>
                  </a:cubicBezTo>
                  <a:cubicBezTo>
                    <a:pt x="1902" y="1343"/>
                    <a:pt x="1268" y="1977"/>
                    <a:pt x="0" y="3245"/>
                  </a:cubicBezTo>
                  <a:cubicBezTo>
                    <a:pt x="1401" y="2111"/>
                    <a:pt x="2102" y="1543"/>
                    <a:pt x="3503" y="409"/>
                  </a:cubicBezTo>
                  <a:cubicBezTo>
                    <a:pt x="3536" y="409"/>
                    <a:pt x="3536" y="409"/>
                    <a:pt x="3536" y="376"/>
                  </a:cubicBezTo>
                  <a:cubicBezTo>
                    <a:pt x="3636" y="309"/>
                    <a:pt x="3636" y="142"/>
                    <a:pt x="3536" y="76"/>
                  </a:cubicBezTo>
                  <a:cubicBezTo>
                    <a:pt x="3486" y="26"/>
                    <a:pt x="3420" y="1"/>
                    <a:pt x="335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60" name="Google Shape;1660;p35"/>
            <p:cNvSpPr/>
            <p:nvPr/>
          </p:nvSpPr>
          <p:spPr>
            <a:xfrm>
              <a:off x="5783475" y="2594650"/>
              <a:ext cx="125950" cy="41025"/>
            </a:xfrm>
            <a:custGeom>
              <a:avLst/>
              <a:gdLst/>
              <a:ahLst/>
              <a:cxnLst/>
              <a:rect l="l" t="t" r="r" b="b"/>
              <a:pathLst>
                <a:path w="5038" h="1641" extrusionOk="0">
                  <a:moveTo>
                    <a:pt x="370" y="0"/>
                  </a:moveTo>
                  <a:cubicBezTo>
                    <a:pt x="226" y="0"/>
                    <a:pt x="96" y="95"/>
                    <a:pt x="67" y="240"/>
                  </a:cubicBezTo>
                  <a:cubicBezTo>
                    <a:pt x="0" y="407"/>
                    <a:pt x="134" y="574"/>
                    <a:pt x="300" y="607"/>
                  </a:cubicBezTo>
                  <a:cubicBezTo>
                    <a:pt x="2202" y="1041"/>
                    <a:pt x="3136" y="1241"/>
                    <a:pt x="5037" y="1641"/>
                  </a:cubicBezTo>
                  <a:cubicBezTo>
                    <a:pt x="3203" y="1007"/>
                    <a:pt x="2302" y="674"/>
                    <a:pt x="467" y="40"/>
                  </a:cubicBezTo>
                  <a:cubicBezTo>
                    <a:pt x="467" y="6"/>
                    <a:pt x="467" y="6"/>
                    <a:pt x="434" y="6"/>
                  </a:cubicBezTo>
                  <a:cubicBezTo>
                    <a:pt x="412" y="2"/>
                    <a:pt x="391" y="0"/>
                    <a:pt x="370"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61" name="Google Shape;1661;p35"/>
            <p:cNvSpPr/>
            <p:nvPr/>
          </p:nvSpPr>
          <p:spPr>
            <a:xfrm>
              <a:off x="5797650" y="2719850"/>
              <a:ext cx="103425" cy="64275"/>
            </a:xfrm>
            <a:custGeom>
              <a:avLst/>
              <a:gdLst/>
              <a:ahLst/>
              <a:cxnLst/>
              <a:rect l="l" t="t" r="r" b="b"/>
              <a:pathLst>
                <a:path w="4137" h="2571" extrusionOk="0">
                  <a:moveTo>
                    <a:pt x="262" y="1"/>
                  </a:moveTo>
                  <a:cubicBezTo>
                    <a:pt x="181" y="1"/>
                    <a:pt x="110" y="38"/>
                    <a:pt x="67" y="102"/>
                  </a:cubicBezTo>
                  <a:cubicBezTo>
                    <a:pt x="0" y="236"/>
                    <a:pt x="34" y="369"/>
                    <a:pt x="167" y="436"/>
                  </a:cubicBezTo>
                  <a:cubicBezTo>
                    <a:pt x="1735" y="1270"/>
                    <a:pt x="2535" y="1703"/>
                    <a:pt x="4137" y="2571"/>
                  </a:cubicBezTo>
                  <a:cubicBezTo>
                    <a:pt x="2636" y="1570"/>
                    <a:pt x="1902" y="1036"/>
                    <a:pt x="401" y="35"/>
                  </a:cubicBezTo>
                  <a:cubicBezTo>
                    <a:pt x="353" y="12"/>
                    <a:pt x="306" y="1"/>
                    <a:pt x="262"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grpSp>
      <p:grpSp>
        <p:nvGrpSpPr>
          <p:cNvPr id="1662" name="Google Shape;1662;p35"/>
          <p:cNvGrpSpPr/>
          <p:nvPr/>
        </p:nvGrpSpPr>
        <p:grpSpPr>
          <a:xfrm rot="-2700000">
            <a:off x="481121" y="3745260"/>
            <a:ext cx="693817" cy="373389"/>
            <a:chOff x="8859325" y="351600"/>
            <a:chExt cx="1372200" cy="912625"/>
          </a:xfrm>
        </p:grpSpPr>
        <p:sp>
          <p:nvSpPr>
            <p:cNvPr id="1663" name="Google Shape;1663;p35"/>
            <p:cNvSpPr/>
            <p:nvPr/>
          </p:nvSpPr>
          <p:spPr>
            <a:xfrm>
              <a:off x="8859325" y="351600"/>
              <a:ext cx="1372200" cy="912625"/>
            </a:xfrm>
            <a:custGeom>
              <a:avLst/>
              <a:gdLst/>
              <a:ahLst/>
              <a:cxnLst/>
              <a:rect l="l" t="t" r="r" b="b"/>
              <a:pathLst>
                <a:path w="54888" h="36505" extrusionOk="0">
                  <a:moveTo>
                    <a:pt x="7823" y="1"/>
                  </a:moveTo>
                  <a:cubicBezTo>
                    <a:pt x="7701" y="1"/>
                    <a:pt x="7613" y="12"/>
                    <a:pt x="7562" y="36"/>
                  </a:cubicBezTo>
                  <a:cubicBezTo>
                    <a:pt x="3860" y="1765"/>
                    <a:pt x="1" y="27768"/>
                    <a:pt x="22589" y="35190"/>
                  </a:cubicBezTo>
                  <a:cubicBezTo>
                    <a:pt x="25366" y="36102"/>
                    <a:pt x="27950" y="36505"/>
                    <a:pt x="30345" y="36505"/>
                  </a:cubicBezTo>
                  <a:cubicBezTo>
                    <a:pt x="47431" y="36505"/>
                    <a:pt x="54887" y="16039"/>
                    <a:pt x="53639" y="14339"/>
                  </a:cubicBezTo>
                  <a:cubicBezTo>
                    <a:pt x="53499" y="14164"/>
                    <a:pt x="53019" y="13893"/>
                    <a:pt x="52242" y="13544"/>
                  </a:cubicBezTo>
                  <a:lnTo>
                    <a:pt x="52251" y="13535"/>
                  </a:lnTo>
                  <a:cubicBezTo>
                    <a:pt x="51954" y="13404"/>
                    <a:pt x="51631" y="13265"/>
                    <a:pt x="51264" y="13116"/>
                  </a:cubicBezTo>
                  <a:cubicBezTo>
                    <a:pt x="43397" y="9877"/>
                    <a:pt x="18512" y="2219"/>
                    <a:pt x="10226" y="394"/>
                  </a:cubicBezTo>
                  <a:cubicBezTo>
                    <a:pt x="9833" y="307"/>
                    <a:pt x="9475" y="237"/>
                    <a:pt x="9169" y="176"/>
                  </a:cubicBezTo>
                  <a:cubicBezTo>
                    <a:pt x="8557" y="61"/>
                    <a:pt x="8101" y="1"/>
                    <a:pt x="7823"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664" name="Google Shape;1664;p35"/>
            <p:cNvSpPr/>
            <p:nvPr/>
          </p:nvSpPr>
          <p:spPr>
            <a:xfrm>
              <a:off x="8952100" y="356000"/>
              <a:ext cx="1214050" cy="830525"/>
            </a:xfrm>
            <a:custGeom>
              <a:avLst/>
              <a:gdLst/>
              <a:ahLst/>
              <a:cxnLst/>
              <a:rect l="l" t="t" r="r" b="b"/>
              <a:pathLst>
                <a:path w="48562" h="33221" extrusionOk="0">
                  <a:moveTo>
                    <a:pt x="5458" y="0"/>
                  </a:moveTo>
                  <a:lnTo>
                    <a:pt x="5458" y="0"/>
                  </a:lnTo>
                  <a:cubicBezTo>
                    <a:pt x="2254" y="3510"/>
                    <a:pt x="1" y="25505"/>
                    <a:pt x="19795" y="32010"/>
                  </a:cubicBezTo>
                  <a:cubicBezTo>
                    <a:pt x="22354" y="32851"/>
                    <a:pt x="24736" y="33221"/>
                    <a:pt x="26943" y="33221"/>
                  </a:cubicBezTo>
                  <a:cubicBezTo>
                    <a:pt x="41595" y="33221"/>
                    <a:pt x="48561" y="16904"/>
                    <a:pt x="48531" y="13368"/>
                  </a:cubicBezTo>
                  <a:lnTo>
                    <a:pt x="48540" y="13359"/>
                  </a:lnTo>
                  <a:cubicBezTo>
                    <a:pt x="48243" y="13228"/>
                    <a:pt x="47920" y="13089"/>
                    <a:pt x="47553" y="12940"/>
                  </a:cubicBezTo>
                  <a:cubicBezTo>
                    <a:pt x="39686" y="9701"/>
                    <a:pt x="14801" y="2043"/>
                    <a:pt x="6515" y="218"/>
                  </a:cubicBezTo>
                  <a:cubicBezTo>
                    <a:pt x="6122" y="131"/>
                    <a:pt x="5764" y="61"/>
                    <a:pt x="5458" y="0"/>
                  </a:cubicBezTo>
                  <a:close/>
                </a:path>
              </a:pathLst>
            </a:custGeom>
            <a:solidFill>
              <a:srgbClr val="FFF0C7"/>
            </a:solidFill>
            <a:ln>
              <a:noFill/>
            </a:ln>
          </p:spPr>
          <p:txBody>
            <a:bodyPr spcFirstLastPara="1" wrap="square" lIns="121900" tIns="121900" rIns="121900" bIns="121900" anchor="ctr" anchorCtr="0">
              <a:noAutofit/>
            </a:bodyPr>
            <a:lstStyle/>
            <a:p>
              <a:endParaRPr sz="2400"/>
            </a:p>
          </p:txBody>
        </p:sp>
        <p:sp>
          <p:nvSpPr>
            <p:cNvPr id="1665" name="Google Shape;1665;p35"/>
            <p:cNvSpPr/>
            <p:nvPr/>
          </p:nvSpPr>
          <p:spPr>
            <a:xfrm>
              <a:off x="8984425" y="361450"/>
              <a:ext cx="1157825" cy="791600"/>
            </a:xfrm>
            <a:custGeom>
              <a:avLst/>
              <a:gdLst/>
              <a:ahLst/>
              <a:cxnLst/>
              <a:rect l="l" t="t" r="r" b="b"/>
              <a:pathLst>
                <a:path w="46313" h="31664" extrusionOk="0">
                  <a:moveTo>
                    <a:pt x="5222" y="0"/>
                  </a:moveTo>
                  <a:lnTo>
                    <a:pt x="5222" y="0"/>
                  </a:lnTo>
                  <a:cubicBezTo>
                    <a:pt x="2166" y="3310"/>
                    <a:pt x="0" y="24309"/>
                    <a:pt x="18878" y="30509"/>
                  </a:cubicBezTo>
                  <a:cubicBezTo>
                    <a:pt x="21316" y="31310"/>
                    <a:pt x="23586" y="31663"/>
                    <a:pt x="25689" y="31663"/>
                  </a:cubicBezTo>
                  <a:cubicBezTo>
                    <a:pt x="39676" y="31663"/>
                    <a:pt x="46313" y="16047"/>
                    <a:pt x="46260" y="12722"/>
                  </a:cubicBezTo>
                  <a:cubicBezTo>
                    <a:pt x="38393" y="9483"/>
                    <a:pt x="13508" y="1825"/>
                    <a:pt x="5222" y="0"/>
                  </a:cubicBezTo>
                  <a:close/>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66" name="Google Shape;1666;p35"/>
            <p:cNvSpPr/>
            <p:nvPr/>
          </p:nvSpPr>
          <p:spPr>
            <a:xfrm>
              <a:off x="9236550" y="510100"/>
              <a:ext cx="71725" cy="80800"/>
            </a:xfrm>
            <a:custGeom>
              <a:avLst/>
              <a:gdLst/>
              <a:ahLst/>
              <a:cxnLst/>
              <a:rect l="l" t="t" r="r" b="b"/>
              <a:pathLst>
                <a:path w="2869" h="3232" extrusionOk="0">
                  <a:moveTo>
                    <a:pt x="1859" y="0"/>
                  </a:moveTo>
                  <a:cubicBezTo>
                    <a:pt x="1853" y="0"/>
                    <a:pt x="1848" y="0"/>
                    <a:pt x="1842" y="1"/>
                  </a:cubicBezTo>
                  <a:cubicBezTo>
                    <a:pt x="978" y="27"/>
                    <a:pt x="0" y="3196"/>
                    <a:pt x="672" y="3231"/>
                  </a:cubicBezTo>
                  <a:cubicBezTo>
                    <a:pt x="676" y="3231"/>
                    <a:pt x="679" y="3232"/>
                    <a:pt x="683" y="3232"/>
                  </a:cubicBezTo>
                  <a:cubicBezTo>
                    <a:pt x="1349" y="3232"/>
                    <a:pt x="2868"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7" name="Google Shape;1667;p35"/>
            <p:cNvSpPr/>
            <p:nvPr/>
          </p:nvSpPr>
          <p:spPr>
            <a:xfrm>
              <a:off x="9274750" y="635625"/>
              <a:ext cx="71600" cy="81000"/>
            </a:xfrm>
            <a:custGeom>
              <a:avLst/>
              <a:gdLst/>
              <a:ahLst/>
              <a:cxnLst/>
              <a:rect l="l" t="t" r="r" b="b"/>
              <a:pathLst>
                <a:path w="2864" h="3240" extrusionOk="0">
                  <a:moveTo>
                    <a:pt x="1855" y="0"/>
                  </a:moveTo>
                  <a:cubicBezTo>
                    <a:pt x="1851" y="0"/>
                    <a:pt x="1847" y="0"/>
                    <a:pt x="1842" y="0"/>
                  </a:cubicBezTo>
                  <a:cubicBezTo>
                    <a:pt x="978" y="35"/>
                    <a:pt x="0" y="3205"/>
                    <a:pt x="664" y="3240"/>
                  </a:cubicBezTo>
                  <a:cubicBezTo>
                    <a:pt x="667" y="3240"/>
                    <a:pt x="671" y="3240"/>
                    <a:pt x="674" y="3240"/>
                  </a:cubicBezTo>
                  <a:cubicBezTo>
                    <a:pt x="1341" y="3240"/>
                    <a:pt x="2864" y="0"/>
                    <a:pt x="1855"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8" name="Google Shape;1668;p35"/>
            <p:cNvSpPr/>
            <p:nvPr/>
          </p:nvSpPr>
          <p:spPr>
            <a:xfrm>
              <a:off x="9569875" y="743000"/>
              <a:ext cx="71725" cy="81025"/>
            </a:xfrm>
            <a:custGeom>
              <a:avLst/>
              <a:gdLst/>
              <a:ahLst/>
              <a:cxnLst/>
              <a:rect l="l" t="t" r="r" b="b"/>
              <a:pathLst>
                <a:path w="2869" h="3241" extrusionOk="0">
                  <a:moveTo>
                    <a:pt x="1859" y="1"/>
                  </a:moveTo>
                  <a:cubicBezTo>
                    <a:pt x="1853" y="1"/>
                    <a:pt x="1848" y="1"/>
                    <a:pt x="1842" y="1"/>
                  </a:cubicBezTo>
                  <a:cubicBezTo>
                    <a:pt x="978" y="27"/>
                    <a:pt x="0" y="3206"/>
                    <a:pt x="672" y="3241"/>
                  </a:cubicBezTo>
                  <a:cubicBezTo>
                    <a:pt x="676" y="3241"/>
                    <a:pt x="679" y="3241"/>
                    <a:pt x="683" y="3241"/>
                  </a:cubicBezTo>
                  <a:cubicBezTo>
                    <a:pt x="1349" y="3241"/>
                    <a:pt x="2869" y="1"/>
                    <a:pt x="1859"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9" name="Google Shape;1669;p35"/>
            <p:cNvSpPr/>
            <p:nvPr/>
          </p:nvSpPr>
          <p:spPr>
            <a:xfrm>
              <a:off x="9724850" y="809800"/>
              <a:ext cx="71725" cy="80825"/>
            </a:xfrm>
            <a:custGeom>
              <a:avLst/>
              <a:gdLst/>
              <a:ahLst/>
              <a:cxnLst/>
              <a:rect l="l" t="t" r="r" b="b"/>
              <a:pathLst>
                <a:path w="2869" h="3233" extrusionOk="0">
                  <a:moveTo>
                    <a:pt x="1859" y="1"/>
                  </a:moveTo>
                  <a:cubicBezTo>
                    <a:pt x="1854" y="1"/>
                    <a:pt x="1848" y="1"/>
                    <a:pt x="1843" y="1"/>
                  </a:cubicBezTo>
                  <a:cubicBezTo>
                    <a:pt x="987" y="27"/>
                    <a:pt x="1" y="3197"/>
                    <a:pt x="673" y="3232"/>
                  </a:cubicBezTo>
                  <a:cubicBezTo>
                    <a:pt x="676" y="3232"/>
                    <a:pt x="680" y="3232"/>
                    <a:pt x="683" y="3232"/>
                  </a:cubicBezTo>
                  <a:cubicBezTo>
                    <a:pt x="1349" y="3232"/>
                    <a:pt x="2869" y="1"/>
                    <a:pt x="1859"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0" name="Google Shape;1670;p35"/>
            <p:cNvSpPr/>
            <p:nvPr/>
          </p:nvSpPr>
          <p:spPr>
            <a:xfrm>
              <a:off x="9754100" y="989250"/>
              <a:ext cx="71725" cy="80800"/>
            </a:xfrm>
            <a:custGeom>
              <a:avLst/>
              <a:gdLst/>
              <a:ahLst/>
              <a:cxnLst/>
              <a:rect l="l" t="t" r="r" b="b"/>
              <a:pathLst>
                <a:path w="2869" h="3232" extrusionOk="0">
                  <a:moveTo>
                    <a:pt x="1859" y="0"/>
                  </a:moveTo>
                  <a:cubicBezTo>
                    <a:pt x="1854" y="0"/>
                    <a:pt x="1848" y="0"/>
                    <a:pt x="1843" y="0"/>
                  </a:cubicBezTo>
                  <a:cubicBezTo>
                    <a:pt x="978" y="27"/>
                    <a:pt x="1" y="3196"/>
                    <a:pt x="664" y="3231"/>
                  </a:cubicBezTo>
                  <a:cubicBezTo>
                    <a:pt x="668" y="3231"/>
                    <a:pt x="671" y="3231"/>
                    <a:pt x="675" y="3231"/>
                  </a:cubicBezTo>
                  <a:cubicBezTo>
                    <a:pt x="1341" y="3231"/>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1" name="Google Shape;1671;p35"/>
            <p:cNvSpPr/>
            <p:nvPr/>
          </p:nvSpPr>
          <p:spPr>
            <a:xfrm>
              <a:off x="9246575" y="851075"/>
              <a:ext cx="71750" cy="80800"/>
            </a:xfrm>
            <a:custGeom>
              <a:avLst/>
              <a:gdLst/>
              <a:ahLst/>
              <a:cxnLst/>
              <a:rect l="l" t="t" r="r" b="b"/>
              <a:pathLst>
                <a:path w="2870" h="3232" extrusionOk="0">
                  <a:moveTo>
                    <a:pt x="1859" y="0"/>
                  </a:moveTo>
                  <a:cubicBezTo>
                    <a:pt x="1854" y="0"/>
                    <a:pt x="1849" y="0"/>
                    <a:pt x="1843" y="0"/>
                  </a:cubicBezTo>
                  <a:cubicBezTo>
                    <a:pt x="979" y="27"/>
                    <a:pt x="1" y="3196"/>
                    <a:pt x="664" y="3231"/>
                  </a:cubicBezTo>
                  <a:cubicBezTo>
                    <a:pt x="668" y="3231"/>
                    <a:pt x="671" y="3231"/>
                    <a:pt x="675" y="3231"/>
                  </a:cubicBezTo>
                  <a:cubicBezTo>
                    <a:pt x="1349" y="3231"/>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2" name="Google Shape;1672;p35"/>
            <p:cNvSpPr/>
            <p:nvPr/>
          </p:nvSpPr>
          <p:spPr>
            <a:xfrm>
              <a:off x="9473375" y="966750"/>
              <a:ext cx="71625" cy="81025"/>
            </a:xfrm>
            <a:custGeom>
              <a:avLst/>
              <a:gdLst/>
              <a:ahLst/>
              <a:cxnLst/>
              <a:rect l="l" t="t" r="r" b="b"/>
              <a:pathLst>
                <a:path w="2865" h="3241" extrusionOk="0">
                  <a:moveTo>
                    <a:pt x="1855" y="1"/>
                  </a:moveTo>
                  <a:cubicBezTo>
                    <a:pt x="1851" y="1"/>
                    <a:pt x="1847" y="1"/>
                    <a:pt x="1843" y="1"/>
                  </a:cubicBezTo>
                  <a:cubicBezTo>
                    <a:pt x="979" y="36"/>
                    <a:pt x="1" y="3206"/>
                    <a:pt x="664" y="3241"/>
                  </a:cubicBezTo>
                  <a:cubicBezTo>
                    <a:pt x="668" y="3241"/>
                    <a:pt x="671" y="3241"/>
                    <a:pt x="675" y="3241"/>
                  </a:cubicBezTo>
                  <a:cubicBezTo>
                    <a:pt x="1342" y="3241"/>
                    <a:pt x="2865" y="1"/>
                    <a:pt x="1855"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3" name="Google Shape;1673;p35"/>
            <p:cNvSpPr/>
            <p:nvPr/>
          </p:nvSpPr>
          <p:spPr>
            <a:xfrm>
              <a:off x="9432775" y="604625"/>
              <a:ext cx="71525" cy="80800"/>
            </a:xfrm>
            <a:custGeom>
              <a:avLst/>
              <a:gdLst/>
              <a:ahLst/>
              <a:cxnLst/>
              <a:rect l="l" t="t" r="r" b="b"/>
              <a:pathLst>
                <a:path w="2861" h="3232" extrusionOk="0">
                  <a:moveTo>
                    <a:pt x="1859" y="0"/>
                  </a:moveTo>
                  <a:cubicBezTo>
                    <a:pt x="1854" y="0"/>
                    <a:pt x="1849" y="0"/>
                    <a:pt x="1843" y="0"/>
                  </a:cubicBezTo>
                  <a:cubicBezTo>
                    <a:pt x="979" y="27"/>
                    <a:pt x="1" y="3196"/>
                    <a:pt x="664" y="3231"/>
                  </a:cubicBezTo>
                  <a:cubicBezTo>
                    <a:pt x="668" y="3231"/>
                    <a:pt x="671" y="3231"/>
                    <a:pt x="675" y="3231"/>
                  </a:cubicBezTo>
                  <a:cubicBezTo>
                    <a:pt x="1341" y="3231"/>
                    <a:pt x="2860"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4" name="Google Shape;1674;p35"/>
            <p:cNvSpPr/>
            <p:nvPr/>
          </p:nvSpPr>
          <p:spPr>
            <a:xfrm>
              <a:off x="9670725" y="592175"/>
              <a:ext cx="71500" cy="80800"/>
            </a:xfrm>
            <a:custGeom>
              <a:avLst/>
              <a:gdLst/>
              <a:ahLst/>
              <a:cxnLst/>
              <a:rect l="l" t="t" r="r" b="b"/>
              <a:pathLst>
                <a:path w="2860" h="3232" extrusionOk="0">
                  <a:moveTo>
                    <a:pt x="1859" y="0"/>
                  </a:moveTo>
                  <a:cubicBezTo>
                    <a:pt x="1853" y="0"/>
                    <a:pt x="1848" y="0"/>
                    <a:pt x="1842" y="1"/>
                  </a:cubicBezTo>
                  <a:cubicBezTo>
                    <a:pt x="978" y="27"/>
                    <a:pt x="0" y="3196"/>
                    <a:pt x="664" y="3231"/>
                  </a:cubicBezTo>
                  <a:cubicBezTo>
                    <a:pt x="667" y="3232"/>
                    <a:pt x="671" y="3232"/>
                    <a:pt x="674" y="3232"/>
                  </a:cubicBezTo>
                  <a:cubicBezTo>
                    <a:pt x="1340" y="3232"/>
                    <a:pt x="2860"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5" name="Google Shape;1675;p35"/>
            <p:cNvSpPr/>
            <p:nvPr/>
          </p:nvSpPr>
          <p:spPr>
            <a:xfrm>
              <a:off x="9898825" y="675125"/>
              <a:ext cx="71725" cy="80800"/>
            </a:xfrm>
            <a:custGeom>
              <a:avLst/>
              <a:gdLst/>
              <a:ahLst/>
              <a:cxnLst/>
              <a:rect l="l" t="t" r="r" b="b"/>
              <a:pathLst>
                <a:path w="2869" h="3232" extrusionOk="0">
                  <a:moveTo>
                    <a:pt x="1859" y="0"/>
                  </a:moveTo>
                  <a:cubicBezTo>
                    <a:pt x="1854" y="0"/>
                    <a:pt x="1848" y="1"/>
                    <a:pt x="1843" y="1"/>
                  </a:cubicBezTo>
                  <a:cubicBezTo>
                    <a:pt x="978" y="27"/>
                    <a:pt x="1" y="3196"/>
                    <a:pt x="673" y="3231"/>
                  </a:cubicBezTo>
                  <a:cubicBezTo>
                    <a:pt x="676" y="3232"/>
                    <a:pt x="680" y="3232"/>
                    <a:pt x="683" y="3232"/>
                  </a:cubicBezTo>
                  <a:cubicBezTo>
                    <a:pt x="1349" y="3232"/>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6" name="Google Shape;1676;p35"/>
            <p:cNvSpPr/>
            <p:nvPr/>
          </p:nvSpPr>
          <p:spPr>
            <a:xfrm>
              <a:off x="9129725" y="456300"/>
              <a:ext cx="294250" cy="412325"/>
            </a:xfrm>
            <a:custGeom>
              <a:avLst/>
              <a:gdLst/>
              <a:ahLst/>
              <a:cxnLst/>
              <a:rect l="l" t="t" r="r" b="b"/>
              <a:pathLst>
                <a:path w="11770" h="16493" extrusionOk="0">
                  <a:moveTo>
                    <a:pt x="3291" y="1"/>
                  </a:moveTo>
                  <a:cubicBezTo>
                    <a:pt x="3079" y="1"/>
                    <a:pt x="2868" y="41"/>
                    <a:pt x="2658" y="127"/>
                  </a:cubicBezTo>
                  <a:cubicBezTo>
                    <a:pt x="1" y="1210"/>
                    <a:pt x="1628" y="16492"/>
                    <a:pt x="6614" y="16492"/>
                  </a:cubicBezTo>
                  <a:cubicBezTo>
                    <a:pt x="6692" y="16492"/>
                    <a:pt x="6770" y="16489"/>
                    <a:pt x="6849" y="16481"/>
                  </a:cubicBezTo>
                  <a:cubicBezTo>
                    <a:pt x="11770" y="16016"/>
                    <a:pt x="7488" y="1"/>
                    <a:pt x="329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77" name="Google Shape;1677;p35"/>
          <p:cNvGrpSpPr/>
          <p:nvPr/>
        </p:nvGrpSpPr>
        <p:grpSpPr>
          <a:xfrm rot="1764401">
            <a:off x="1134971" y="4287378"/>
            <a:ext cx="843748" cy="656573"/>
            <a:chOff x="9068450" y="2824575"/>
            <a:chExt cx="800925" cy="623250"/>
          </a:xfrm>
        </p:grpSpPr>
        <p:sp>
          <p:nvSpPr>
            <p:cNvPr id="1678" name="Google Shape;1678;p35"/>
            <p:cNvSpPr/>
            <p:nvPr/>
          </p:nvSpPr>
          <p:spPr>
            <a:xfrm>
              <a:off x="9068450" y="3062125"/>
              <a:ext cx="445775" cy="381450"/>
            </a:xfrm>
            <a:custGeom>
              <a:avLst/>
              <a:gdLst/>
              <a:ahLst/>
              <a:cxnLst/>
              <a:rect l="l" t="t" r="r" b="b"/>
              <a:pathLst>
                <a:path w="17831" h="15258" extrusionOk="0">
                  <a:moveTo>
                    <a:pt x="10933" y="1"/>
                  </a:moveTo>
                  <a:cubicBezTo>
                    <a:pt x="10077" y="1459"/>
                    <a:pt x="9108" y="2874"/>
                    <a:pt x="7920" y="4087"/>
                  </a:cubicBezTo>
                  <a:cubicBezTo>
                    <a:pt x="6741" y="5301"/>
                    <a:pt x="5327" y="6314"/>
                    <a:pt x="3729" y="6881"/>
                  </a:cubicBezTo>
                  <a:cubicBezTo>
                    <a:pt x="3092" y="7108"/>
                    <a:pt x="2428" y="7274"/>
                    <a:pt x="1817" y="7562"/>
                  </a:cubicBezTo>
                  <a:cubicBezTo>
                    <a:pt x="1206" y="7851"/>
                    <a:pt x="629" y="8296"/>
                    <a:pt x="376" y="8925"/>
                  </a:cubicBezTo>
                  <a:cubicBezTo>
                    <a:pt x="1" y="9815"/>
                    <a:pt x="350" y="10837"/>
                    <a:pt x="760" y="11710"/>
                  </a:cubicBezTo>
                  <a:cubicBezTo>
                    <a:pt x="1197" y="12609"/>
                    <a:pt x="1703" y="13474"/>
                    <a:pt x="2384" y="14198"/>
                  </a:cubicBezTo>
                  <a:cubicBezTo>
                    <a:pt x="2847" y="14696"/>
                    <a:pt x="3424" y="15142"/>
                    <a:pt x="4105" y="15238"/>
                  </a:cubicBezTo>
                  <a:cubicBezTo>
                    <a:pt x="4201" y="15251"/>
                    <a:pt x="4297" y="15258"/>
                    <a:pt x="4393" y="15258"/>
                  </a:cubicBezTo>
                  <a:cubicBezTo>
                    <a:pt x="5147" y="15258"/>
                    <a:pt x="5873" y="14851"/>
                    <a:pt x="6462" y="14356"/>
                  </a:cubicBezTo>
                  <a:cubicBezTo>
                    <a:pt x="7117" y="13797"/>
                    <a:pt x="7676" y="13116"/>
                    <a:pt x="8383" y="12609"/>
                  </a:cubicBezTo>
                  <a:cubicBezTo>
                    <a:pt x="9911" y="11527"/>
                    <a:pt x="11919" y="11466"/>
                    <a:pt x="13805" y="11448"/>
                  </a:cubicBezTo>
                  <a:cubicBezTo>
                    <a:pt x="13942" y="11447"/>
                    <a:pt x="14080" y="11446"/>
                    <a:pt x="14217" y="11446"/>
                  </a:cubicBezTo>
                  <a:cubicBezTo>
                    <a:pt x="15328" y="11446"/>
                    <a:pt x="16460" y="11502"/>
                    <a:pt x="17446" y="12007"/>
                  </a:cubicBezTo>
                  <a:cubicBezTo>
                    <a:pt x="17761" y="11352"/>
                    <a:pt x="17831" y="10619"/>
                    <a:pt x="17551" y="9955"/>
                  </a:cubicBezTo>
                  <a:cubicBezTo>
                    <a:pt x="16028" y="8785"/>
                    <a:pt x="14102" y="8159"/>
                    <a:pt x="12180" y="8159"/>
                  </a:cubicBezTo>
                  <a:cubicBezTo>
                    <a:pt x="11965" y="8159"/>
                    <a:pt x="11750" y="8167"/>
                    <a:pt x="11535" y="8182"/>
                  </a:cubicBezTo>
                  <a:cubicBezTo>
                    <a:pt x="12242" y="7397"/>
                    <a:pt x="12976" y="6689"/>
                    <a:pt x="13683" y="5903"/>
                  </a:cubicBezTo>
                  <a:cubicBezTo>
                    <a:pt x="13369" y="5432"/>
                    <a:pt x="13063" y="4943"/>
                    <a:pt x="12749" y="4463"/>
                  </a:cubicBezTo>
                  <a:cubicBezTo>
                    <a:pt x="11640" y="5222"/>
                    <a:pt x="10435" y="5799"/>
                    <a:pt x="9169" y="6235"/>
                  </a:cubicBezTo>
                  <a:cubicBezTo>
                    <a:pt x="10479" y="4969"/>
                    <a:pt x="11544" y="3450"/>
                    <a:pt x="12242" y="1773"/>
                  </a:cubicBezTo>
                  <a:lnTo>
                    <a:pt x="10933" y="1"/>
                  </a:lnTo>
                  <a:close/>
                </a:path>
              </a:pathLst>
            </a:custGeom>
            <a:solidFill>
              <a:srgbClr val="D1D366"/>
            </a:solidFill>
            <a:ln>
              <a:noFill/>
            </a:ln>
          </p:spPr>
          <p:txBody>
            <a:bodyPr spcFirstLastPara="1" wrap="square" lIns="121900" tIns="121900" rIns="121900" bIns="121900" anchor="ctr" anchorCtr="0">
              <a:noAutofit/>
            </a:bodyPr>
            <a:lstStyle/>
            <a:p>
              <a:endParaRPr sz="2400"/>
            </a:p>
          </p:txBody>
        </p:sp>
        <p:sp>
          <p:nvSpPr>
            <p:cNvPr id="1679" name="Google Shape;1679;p35"/>
            <p:cNvSpPr/>
            <p:nvPr/>
          </p:nvSpPr>
          <p:spPr>
            <a:xfrm>
              <a:off x="9293075" y="2824575"/>
              <a:ext cx="576300" cy="623250"/>
            </a:xfrm>
            <a:custGeom>
              <a:avLst/>
              <a:gdLst/>
              <a:ahLst/>
              <a:cxnLst/>
              <a:rect l="l" t="t" r="r" b="b"/>
              <a:pathLst>
                <a:path w="23052" h="24930" extrusionOk="0">
                  <a:moveTo>
                    <a:pt x="6526" y="0"/>
                  </a:moveTo>
                  <a:cubicBezTo>
                    <a:pt x="5598" y="0"/>
                    <a:pt x="4677" y="257"/>
                    <a:pt x="3921" y="797"/>
                  </a:cubicBezTo>
                  <a:cubicBezTo>
                    <a:pt x="2515" y="1802"/>
                    <a:pt x="1878" y="3836"/>
                    <a:pt x="2629" y="5390"/>
                  </a:cubicBezTo>
                  <a:cubicBezTo>
                    <a:pt x="2409" y="5200"/>
                    <a:pt x="2121" y="5116"/>
                    <a:pt x="1822" y="5116"/>
                  </a:cubicBezTo>
                  <a:cubicBezTo>
                    <a:pt x="1407" y="5116"/>
                    <a:pt x="972" y="5278"/>
                    <a:pt x="673" y="5547"/>
                  </a:cubicBezTo>
                  <a:cubicBezTo>
                    <a:pt x="158" y="6010"/>
                    <a:pt x="1" y="6805"/>
                    <a:pt x="228" y="7460"/>
                  </a:cubicBezTo>
                  <a:cubicBezTo>
                    <a:pt x="455" y="8115"/>
                    <a:pt x="1022" y="8621"/>
                    <a:pt x="1677" y="8857"/>
                  </a:cubicBezTo>
                  <a:cubicBezTo>
                    <a:pt x="786" y="9747"/>
                    <a:pt x="175" y="10944"/>
                    <a:pt x="97" y="12201"/>
                  </a:cubicBezTo>
                  <a:cubicBezTo>
                    <a:pt x="18" y="13458"/>
                    <a:pt x="507" y="14768"/>
                    <a:pt x="1476" y="15571"/>
                  </a:cubicBezTo>
                  <a:cubicBezTo>
                    <a:pt x="2078" y="16070"/>
                    <a:pt x="2864" y="16343"/>
                    <a:pt x="3643" y="16343"/>
                  </a:cubicBezTo>
                  <a:cubicBezTo>
                    <a:pt x="4120" y="16343"/>
                    <a:pt x="4594" y="16241"/>
                    <a:pt x="5021" y="16025"/>
                  </a:cubicBezTo>
                  <a:lnTo>
                    <a:pt x="5021" y="16025"/>
                  </a:lnTo>
                  <a:cubicBezTo>
                    <a:pt x="4611" y="16698"/>
                    <a:pt x="4794" y="17676"/>
                    <a:pt x="5388" y="18208"/>
                  </a:cubicBezTo>
                  <a:cubicBezTo>
                    <a:pt x="5702" y="18494"/>
                    <a:pt x="6127" y="18639"/>
                    <a:pt x="6552" y="18639"/>
                  </a:cubicBezTo>
                  <a:cubicBezTo>
                    <a:pt x="6918" y="18639"/>
                    <a:pt x="7284" y="18531"/>
                    <a:pt x="7579" y="18313"/>
                  </a:cubicBezTo>
                  <a:lnTo>
                    <a:pt x="7579" y="18313"/>
                  </a:lnTo>
                  <a:cubicBezTo>
                    <a:pt x="7256" y="19308"/>
                    <a:pt x="7597" y="20391"/>
                    <a:pt x="8016" y="21352"/>
                  </a:cubicBezTo>
                  <a:cubicBezTo>
                    <a:pt x="8619" y="22757"/>
                    <a:pt x="9492" y="24189"/>
                    <a:pt x="10924" y="24740"/>
                  </a:cubicBezTo>
                  <a:cubicBezTo>
                    <a:pt x="11244" y="24862"/>
                    <a:pt x="11595" y="24929"/>
                    <a:pt x="11943" y="24929"/>
                  </a:cubicBezTo>
                  <a:cubicBezTo>
                    <a:pt x="12486" y="24929"/>
                    <a:pt x="13022" y="24766"/>
                    <a:pt x="13421" y="24399"/>
                  </a:cubicBezTo>
                  <a:cubicBezTo>
                    <a:pt x="13936" y="23928"/>
                    <a:pt x="14154" y="23185"/>
                    <a:pt x="14146" y="22487"/>
                  </a:cubicBezTo>
                  <a:cubicBezTo>
                    <a:pt x="14128" y="21780"/>
                    <a:pt x="13927" y="21098"/>
                    <a:pt x="13718" y="20426"/>
                  </a:cubicBezTo>
                  <a:lnTo>
                    <a:pt x="13718" y="20426"/>
                  </a:lnTo>
                  <a:cubicBezTo>
                    <a:pt x="14156" y="20729"/>
                    <a:pt x="14687" y="20913"/>
                    <a:pt x="15219" y="20913"/>
                  </a:cubicBezTo>
                  <a:cubicBezTo>
                    <a:pt x="15377" y="20913"/>
                    <a:pt x="15535" y="20897"/>
                    <a:pt x="15691" y="20863"/>
                  </a:cubicBezTo>
                  <a:cubicBezTo>
                    <a:pt x="16363" y="20714"/>
                    <a:pt x="16966" y="20199"/>
                    <a:pt x="17158" y="19536"/>
                  </a:cubicBezTo>
                  <a:cubicBezTo>
                    <a:pt x="17341" y="18863"/>
                    <a:pt x="17053" y="18077"/>
                    <a:pt x="16451" y="17737"/>
                  </a:cubicBezTo>
                  <a:cubicBezTo>
                    <a:pt x="18450" y="17597"/>
                    <a:pt x="20590" y="17396"/>
                    <a:pt x="22144" y="16130"/>
                  </a:cubicBezTo>
                  <a:cubicBezTo>
                    <a:pt x="22598" y="15755"/>
                    <a:pt x="22999" y="15257"/>
                    <a:pt x="23026" y="14672"/>
                  </a:cubicBezTo>
                  <a:cubicBezTo>
                    <a:pt x="23052" y="14201"/>
                    <a:pt x="22825" y="13755"/>
                    <a:pt x="22528" y="13380"/>
                  </a:cubicBezTo>
                  <a:cubicBezTo>
                    <a:pt x="21802" y="12457"/>
                    <a:pt x="20642" y="11886"/>
                    <a:pt x="19463" y="11886"/>
                  </a:cubicBezTo>
                  <a:cubicBezTo>
                    <a:pt x="19437" y="11886"/>
                    <a:pt x="19411" y="11886"/>
                    <a:pt x="19385" y="11887"/>
                  </a:cubicBezTo>
                  <a:cubicBezTo>
                    <a:pt x="20127" y="11598"/>
                    <a:pt x="20624" y="10769"/>
                    <a:pt x="20528" y="9983"/>
                  </a:cubicBezTo>
                  <a:cubicBezTo>
                    <a:pt x="20459" y="9372"/>
                    <a:pt x="20039" y="8822"/>
                    <a:pt x="19481" y="8560"/>
                  </a:cubicBezTo>
                  <a:cubicBezTo>
                    <a:pt x="19830" y="8132"/>
                    <a:pt x="20127" y="7669"/>
                    <a:pt x="20319" y="7163"/>
                  </a:cubicBezTo>
                  <a:cubicBezTo>
                    <a:pt x="20651" y="6263"/>
                    <a:pt x="20555" y="5137"/>
                    <a:pt x="19830" y="4500"/>
                  </a:cubicBezTo>
                  <a:cubicBezTo>
                    <a:pt x="19441" y="4165"/>
                    <a:pt x="18932" y="4017"/>
                    <a:pt x="18414" y="4017"/>
                  </a:cubicBezTo>
                  <a:cubicBezTo>
                    <a:pt x="18095" y="4017"/>
                    <a:pt x="17772" y="4073"/>
                    <a:pt x="17472" y="4177"/>
                  </a:cubicBezTo>
                  <a:cubicBezTo>
                    <a:pt x="16687" y="4439"/>
                    <a:pt x="16014" y="4971"/>
                    <a:pt x="15368" y="5495"/>
                  </a:cubicBezTo>
                  <a:cubicBezTo>
                    <a:pt x="15447" y="4762"/>
                    <a:pt x="14809" y="4098"/>
                    <a:pt x="14084" y="3958"/>
                  </a:cubicBezTo>
                  <a:cubicBezTo>
                    <a:pt x="13949" y="3930"/>
                    <a:pt x="13812" y="3917"/>
                    <a:pt x="13675" y="3917"/>
                  </a:cubicBezTo>
                  <a:cubicBezTo>
                    <a:pt x="13091" y="3917"/>
                    <a:pt x="12510" y="4155"/>
                    <a:pt x="12015" y="4473"/>
                  </a:cubicBezTo>
                  <a:cubicBezTo>
                    <a:pt x="11482" y="2832"/>
                    <a:pt x="10382" y="1330"/>
                    <a:pt x="8837" y="553"/>
                  </a:cubicBezTo>
                  <a:cubicBezTo>
                    <a:pt x="8127" y="190"/>
                    <a:pt x="7323" y="0"/>
                    <a:pt x="6526"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680" name="Google Shape;1680;p35"/>
            <p:cNvSpPr/>
            <p:nvPr/>
          </p:nvSpPr>
          <p:spPr>
            <a:xfrm>
              <a:off x="9547175" y="3254875"/>
              <a:ext cx="32100" cy="19675"/>
            </a:xfrm>
            <a:custGeom>
              <a:avLst/>
              <a:gdLst/>
              <a:ahLst/>
              <a:cxnLst/>
              <a:rect l="l" t="t" r="r" b="b"/>
              <a:pathLst>
                <a:path w="1284" h="787" fill="none" extrusionOk="0">
                  <a:moveTo>
                    <a:pt x="1284" y="595"/>
                  </a:moveTo>
                  <a:cubicBezTo>
                    <a:pt x="943" y="787"/>
                    <a:pt x="472" y="717"/>
                    <a:pt x="192" y="429"/>
                  </a:cubicBezTo>
                  <a:cubicBezTo>
                    <a:pt x="79" y="315"/>
                    <a:pt x="0" y="158"/>
                    <a:pt x="44" y="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1" name="Google Shape;1681;p35"/>
            <p:cNvSpPr/>
            <p:nvPr/>
          </p:nvSpPr>
          <p:spPr>
            <a:xfrm>
              <a:off x="9460075" y="2952325"/>
              <a:ext cx="26200" cy="42600"/>
            </a:xfrm>
            <a:custGeom>
              <a:avLst/>
              <a:gdLst/>
              <a:ahLst/>
              <a:cxnLst/>
              <a:rect l="l" t="t" r="r" b="b"/>
              <a:pathLst>
                <a:path w="1048" h="1704" fill="none" extrusionOk="0">
                  <a:moveTo>
                    <a:pt x="1048" y="158"/>
                  </a:moveTo>
                  <a:cubicBezTo>
                    <a:pt x="882" y="10"/>
                    <a:pt x="620" y="1"/>
                    <a:pt x="428" y="97"/>
                  </a:cubicBezTo>
                  <a:cubicBezTo>
                    <a:pt x="227" y="193"/>
                    <a:pt x="96" y="394"/>
                    <a:pt x="44" y="603"/>
                  </a:cubicBezTo>
                  <a:cubicBezTo>
                    <a:pt x="0" y="822"/>
                    <a:pt x="26" y="1049"/>
                    <a:pt x="114" y="1258"/>
                  </a:cubicBezTo>
                  <a:cubicBezTo>
                    <a:pt x="184" y="1442"/>
                    <a:pt x="306" y="1616"/>
                    <a:pt x="480" y="1704"/>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2" name="Google Shape;1682;p35"/>
            <p:cNvSpPr/>
            <p:nvPr/>
          </p:nvSpPr>
          <p:spPr>
            <a:xfrm>
              <a:off x="9398500" y="3029400"/>
              <a:ext cx="15750" cy="25775"/>
            </a:xfrm>
            <a:custGeom>
              <a:avLst/>
              <a:gdLst/>
              <a:ahLst/>
              <a:cxnLst/>
              <a:rect l="l" t="t" r="r" b="b"/>
              <a:pathLst>
                <a:path w="630" h="1031" fill="none" extrusionOk="0">
                  <a:moveTo>
                    <a:pt x="630" y="0"/>
                  </a:moveTo>
                  <a:cubicBezTo>
                    <a:pt x="455" y="35"/>
                    <a:pt x="289" y="114"/>
                    <a:pt x="175" y="245"/>
                  </a:cubicBezTo>
                  <a:cubicBezTo>
                    <a:pt x="62" y="367"/>
                    <a:pt x="1" y="550"/>
                    <a:pt x="36" y="725"/>
                  </a:cubicBezTo>
                  <a:cubicBezTo>
                    <a:pt x="79" y="891"/>
                    <a:pt x="237" y="1030"/>
                    <a:pt x="402" y="103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3" name="Google Shape;1683;p35"/>
            <p:cNvSpPr/>
            <p:nvPr/>
          </p:nvSpPr>
          <p:spPr>
            <a:xfrm>
              <a:off x="9561800" y="3005600"/>
              <a:ext cx="54375" cy="38450"/>
            </a:xfrm>
            <a:custGeom>
              <a:avLst/>
              <a:gdLst/>
              <a:ahLst/>
              <a:cxnLst/>
              <a:rect l="l" t="t" r="r" b="b"/>
              <a:pathLst>
                <a:path w="2175" h="1538" fill="none" extrusionOk="0">
                  <a:moveTo>
                    <a:pt x="0" y="603"/>
                  </a:moveTo>
                  <a:cubicBezTo>
                    <a:pt x="236" y="437"/>
                    <a:pt x="472" y="262"/>
                    <a:pt x="742" y="158"/>
                  </a:cubicBezTo>
                  <a:cubicBezTo>
                    <a:pt x="1013" y="44"/>
                    <a:pt x="1327" y="0"/>
                    <a:pt x="1598" y="88"/>
                  </a:cubicBezTo>
                  <a:cubicBezTo>
                    <a:pt x="1877" y="184"/>
                    <a:pt x="2113" y="428"/>
                    <a:pt x="2139" y="716"/>
                  </a:cubicBezTo>
                  <a:cubicBezTo>
                    <a:pt x="2174" y="1057"/>
                    <a:pt x="1912" y="1371"/>
                    <a:pt x="1615" y="1537"/>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4" name="Google Shape;1684;p35"/>
            <p:cNvSpPr/>
            <p:nvPr/>
          </p:nvSpPr>
          <p:spPr>
            <a:xfrm>
              <a:off x="9644300" y="3130250"/>
              <a:ext cx="17500" cy="36025"/>
            </a:xfrm>
            <a:custGeom>
              <a:avLst/>
              <a:gdLst/>
              <a:ahLst/>
              <a:cxnLst/>
              <a:rect l="l" t="t" r="r" b="b"/>
              <a:pathLst>
                <a:path w="700" h="1441" fill="none" extrusionOk="0">
                  <a:moveTo>
                    <a:pt x="201" y="0"/>
                  </a:moveTo>
                  <a:cubicBezTo>
                    <a:pt x="332" y="26"/>
                    <a:pt x="411" y="157"/>
                    <a:pt x="481" y="271"/>
                  </a:cubicBezTo>
                  <a:cubicBezTo>
                    <a:pt x="586" y="463"/>
                    <a:pt x="699" y="681"/>
                    <a:pt x="647" y="900"/>
                  </a:cubicBezTo>
                  <a:cubicBezTo>
                    <a:pt x="621" y="1039"/>
                    <a:pt x="516" y="1161"/>
                    <a:pt x="393" y="1249"/>
                  </a:cubicBezTo>
                  <a:cubicBezTo>
                    <a:pt x="271" y="1327"/>
                    <a:pt x="132" y="1380"/>
                    <a:pt x="1" y="144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5" name="Google Shape;1685;p35"/>
            <p:cNvSpPr/>
            <p:nvPr/>
          </p:nvSpPr>
          <p:spPr>
            <a:xfrm>
              <a:off x="9414000" y="3169750"/>
              <a:ext cx="70975" cy="43675"/>
            </a:xfrm>
            <a:custGeom>
              <a:avLst/>
              <a:gdLst/>
              <a:ahLst/>
              <a:cxnLst/>
              <a:rect l="l" t="t" r="r" b="b"/>
              <a:pathLst>
                <a:path w="2839" h="1747" fill="none" extrusionOk="0">
                  <a:moveTo>
                    <a:pt x="2839" y="1380"/>
                  </a:moveTo>
                  <a:cubicBezTo>
                    <a:pt x="2454" y="1598"/>
                    <a:pt x="2018" y="1747"/>
                    <a:pt x="1572" y="1747"/>
                  </a:cubicBezTo>
                  <a:cubicBezTo>
                    <a:pt x="1127" y="1747"/>
                    <a:pt x="664" y="1581"/>
                    <a:pt x="376" y="1249"/>
                  </a:cubicBezTo>
                  <a:cubicBezTo>
                    <a:pt x="88" y="909"/>
                    <a:pt x="1" y="385"/>
                    <a:pt x="219" y="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6" name="Google Shape;1686;p35"/>
            <p:cNvSpPr/>
            <p:nvPr/>
          </p:nvSpPr>
          <p:spPr>
            <a:xfrm>
              <a:off x="9700625" y="3009750"/>
              <a:ext cx="44550" cy="72050"/>
            </a:xfrm>
            <a:custGeom>
              <a:avLst/>
              <a:gdLst/>
              <a:ahLst/>
              <a:cxnLst/>
              <a:rect l="l" t="t" r="r" b="b"/>
              <a:pathLst>
                <a:path w="1782" h="2882" fill="none" extrusionOk="0">
                  <a:moveTo>
                    <a:pt x="0" y="53"/>
                  </a:moveTo>
                  <a:cubicBezTo>
                    <a:pt x="681" y="0"/>
                    <a:pt x="1380" y="463"/>
                    <a:pt x="1581" y="1118"/>
                  </a:cubicBezTo>
                  <a:cubicBezTo>
                    <a:pt x="1782" y="1773"/>
                    <a:pt x="1467" y="2550"/>
                    <a:pt x="865" y="2882"/>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7" name="Google Shape;1687;p35"/>
            <p:cNvSpPr/>
            <p:nvPr/>
          </p:nvSpPr>
          <p:spPr>
            <a:xfrm>
              <a:off x="9638400" y="3232850"/>
              <a:ext cx="50450" cy="47175"/>
            </a:xfrm>
            <a:custGeom>
              <a:avLst/>
              <a:gdLst/>
              <a:ahLst/>
              <a:cxnLst/>
              <a:rect l="l" t="t" r="r" b="b"/>
              <a:pathLst>
                <a:path w="2018" h="1887" fill="none" extrusionOk="0">
                  <a:moveTo>
                    <a:pt x="1642" y="0"/>
                  </a:moveTo>
                  <a:cubicBezTo>
                    <a:pt x="1765" y="201"/>
                    <a:pt x="1878" y="410"/>
                    <a:pt x="1948" y="637"/>
                  </a:cubicBezTo>
                  <a:cubicBezTo>
                    <a:pt x="2009" y="864"/>
                    <a:pt x="2018" y="1118"/>
                    <a:pt x="1913" y="1327"/>
                  </a:cubicBezTo>
                  <a:cubicBezTo>
                    <a:pt x="1765" y="1650"/>
                    <a:pt x="1398" y="1834"/>
                    <a:pt x="1049" y="1860"/>
                  </a:cubicBezTo>
                  <a:cubicBezTo>
                    <a:pt x="691" y="1886"/>
                    <a:pt x="341" y="1781"/>
                    <a:pt x="1" y="1659"/>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8" name="Google Shape;1688;p35"/>
            <p:cNvSpPr/>
            <p:nvPr/>
          </p:nvSpPr>
          <p:spPr>
            <a:xfrm>
              <a:off x="9647700" y="3177350"/>
              <a:ext cx="194200" cy="69900"/>
            </a:xfrm>
            <a:custGeom>
              <a:avLst/>
              <a:gdLst/>
              <a:ahLst/>
              <a:cxnLst/>
              <a:rect l="l" t="t" r="r" b="b"/>
              <a:pathLst>
                <a:path w="7768" h="2796" extrusionOk="0">
                  <a:moveTo>
                    <a:pt x="4521" y="0"/>
                  </a:moveTo>
                  <a:cubicBezTo>
                    <a:pt x="2449" y="0"/>
                    <a:pt x="0" y="698"/>
                    <a:pt x="188" y="1949"/>
                  </a:cubicBezTo>
                  <a:cubicBezTo>
                    <a:pt x="282" y="2559"/>
                    <a:pt x="1067" y="2796"/>
                    <a:pt x="2080" y="2796"/>
                  </a:cubicBezTo>
                  <a:cubicBezTo>
                    <a:pt x="4350" y="2796"/>
                    <a:pt x="7768" y="1607"/>
                    <a:pt x="7164" y="744"/>
                  </a:cubicBezTo>
                  <a:cubicBezTo>
                    <a:pt x="6813" y="239"/>
                    <a:pt x="5732" y="0"/>
                    <a:pt x="45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89" name="Google Shape;1689;p35"/>
          <p:cNvGrpSpPr/>
          <p:nvPr/>
        </p:nvGrpSpPr>
        <p:grpSpPr>
          <a:xfrm rot="3599928">
            <a:off x="791114" y="2171327"/>
            <a:ext cx="651317" cy="650991"/>
            <a:chOff x="9166525" y="1506425"/>
            <a:chExt cx="1046925" cy="1110600"/>
          </a:xfrm>
        </p:grpSpPr>
        <p:sp>
          <p:nvSpPr>
            <p:cNvPr id="1690" name="Google Shape;1690;p35"/>
            <p:cNvSpPr/>
            <p:nvPr/>
          </p:nvSpPr>
          <p:spPr>
            <a:xfrm>
              <a:off x="9295925" y="1506425"/>
              <a:ext cx="201500" cy="308850"/>
            </a:xfrm>
            <a:custGeom>
              <a:avLst/>
              <a:gdLst/>
              <a:ahLst/>
              <a:cxnLst/>
              <a:rect l="l" t="t" r="r" b="b"/>
              <a:pathLst>
                <a:path w="8060" h="12354" extrusionOk="0">
                  <a:moveTo>
                    <a:pt x="4220" y="0"/>
                  </a:moveTo>
                  <a:cubicBezTo>
                    <a:pt x="3944" y="0"/>
                    <a:pt x="3666" y="55"/>
                    <a:pt x="3405" y="138"/>
                  </a:cubicBezTo>
                  <a:cubicBezTo>
                    <a:pt x="1895" y="601"/>
                    <a:pt x="733" y="1963"/>
                    <a:pt x="367" y="3491"/>
                  </a:cubicBezTo>
                  <a:cubicBezTo>
                    <a:pt x="0" y="5028"/>
                    <a:pt x="384" y="6696"/>
                    <a:pt x="1266" y="8006"/>
                  </a:cubicBezTo>
                  <a:cubicBezTo>
                    <a:pt x="1659" y="8591"/>
                    <a:pt x="2183" y="9132"/>
                    <a:pt x="2838" y="9403"/>
                  </a:cubicBezTo>
                  <a:cubicBezTo>
                    <a:pt x="2375" y="9551"/>
                    <a:pt x="1912" y="9691"/>
                    <a:pt x="1493" y="9944"/>
                  </a:cubicBezTo>
                  <a:cubicBezTo>
                    <a:pt x="1074" y="10188"/>
                    <a:pt x="699" y="10546"/>
                    <a:pt x="541" y="11009"/>
                  </a:cubicBezTo>
                  <a:cubicBezTo>
                    <a:pt x="375" y="11463"/>
                    <a:pt x="454" y="12022"/>
                    <a:pt x="812" y="12354"/>
                  </a:cubicBezTo>
                  <a:lnTo>
                    <a:pt x="7911" y="9900"/>
                  </a:lnTo>
                  <a:cubicBezTo>
                    <a:pt x="8059" y="9359"/>
                    <a:pt x="7946" y="8748"/>
                    <a:pt x="7623" y="8294"/>
                  </a:cubicBezTo>
                  <a:cubicBezTo>
                    <a:pt x="7300" y="7840"/>
                    <a:pt x="6767" y="7534"/>
                    <a:pt x="6208" y="7499"/>
                  </a:cubicBezTo>
                  <a:cubicBezTo>
                    <a:pt x="6161" y="7495"/>
                    <a:pt x="6114" y="7494"/>
                    <a:pt x="6066" y="7494"/>
                  </a:cubicBezTo>
                  <a:cubicBezTo>
                    <a:pt x="5551" y="7494"/>
                    <a:pt x="5023" y="7708"/>
                    <a:pt x="4671" y="8084"/>
                  </a:cubicBezTo>
                  <a:cubicBezTo>
                    <a:pt x="4086" y="7447"/>
                    <a:pt x="3484" y="6792"/>
                    <a:pt x="3161" y="5989"/>
                  </a:cubicBezTo>
                  <a:cubicBezTo>
                    <a:pt x="2829" y="5194"/>
                    <a:pt x="2812" y="4207"/>
                    <a:pt x="3353" y="3526"/>
                  </a:cubicBezTo>
                  <a:cubicBezTo>
                    <a:pt x="3720" y="3055"/>
                    <a:pt x="4296" y="2793"/>
                    <a:pt x="4785" y="2435"/>
                  </a:cubicBezTo>
                  <a:cubicBezTo>
                    <a:pt x="5274" y="2086"/>
                    <a:pt x="5710" y="1518"/>
                    <a:pt x="5579" y="924"/>
                  </a:cubicBezTo>
                  <a:cubicBezTo>
                    <a:pt x="5492" y="505"/>
                    <a:pt x="5108" y="182"/>
                    <a:pt x="4689" y="60"/>
                  </a:cubicBezTo>
                  <a:cubicBezTo>
                    <a:pt x="4536" y="18"/>
                    <a:pt x="4378" y="0"/>
                    <a:pt x="4220"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91" name="Google Shape;1691;p35"/>
            <p:cNvSpPr/>
            <p:nvPr/>
          </p:nvSpPr>
          <p:spPr>
            <a:xfrm>
              <a:off x="9166525" y="1692525"/>
              <a:ext cx="1046925" cy="924500"/>
            </a:xfrm>
            <a:custGeom>
              <a:avLst/>
              <a:gdLst/>
              <a:ahLst/>
              <a:cxnLst/>
              <a:rect l="l" t="t" r="r" b="b"/>
              <a:pathLst>
                <a:path w="41877" h="36980" extrusionOk="0">
                  <a:moveTo>
                    <a:pt x="18702" y="1"/>
                  </a:moveTo>
                  <a:cubicBezTo>
                    <a:pt x="17989" y="1"/>
                    <a:pt x="17379" y="239"/>
                    <a:pt x="16911" y="762"/>
                  </a:cubicBezTo>
                  <a:cubicBezTo>
                    <a:pt x="16291" y="522"/>
                    <a:pt x="15716" y="422"/>
                    <a:pt x="15187" y="422"/>
                  </a:cubicBezTo>
                  <a:cubicBezTo>
                    <a:pt x="12602" y="422"/>
                    <a:pt x="11140" y="2806"/>
                    <a:pt x="11140" y="2806"/>
                  </a:cubicBezTo>
                  <a:cubicBezTo>
                    <a:pt x="10837" y="2787"/>
                    <a:pt x="10547" y="2778"/>
                    <a:pt x="10269" y="2778"/>
                  </a:cubicBezTo>
                  <a:cubicBezTo>
                    <a:pt x="3031" y="2778"/>
                    <a:pt x="3849" y="8787"/>
                    <a:pt x="3849" y="8787"/>
                  </a:cubicBezTo>
                  <a:cubicBezTo>
                    <a:pt x="3849" y="8787"/>
                    <a:pt x="347" y="9241"/>
                    <a:pt x="164" y="13642"/>
                  </a:cubicBezTo>
                  <a:cubicBezTo>
                    <a:pt x="1" y="17381"/>
                    <a:pt x="5658" y="36979"/>
                    <a:pt x="13753" y="36979"/>
                  </a:cubicBezTo>
                  <a:cubicBezTo>
                    <a:pt x="15184" y="36979"/>
                    <a:pt x="16691" y="36367"/>
                    <a:pt x="18256" y="34947"/>
                  </a:cubicBezTo>
                  <a:cubicBezTo>
                    <a:pt x="23538" y="34388"/>
                    <a:pt x="25206" y="30363"/>
                    <a:pt x="25206" y="30363"/>
                  </a:cubicBezTo>
                  <a:cubicBezTo>
                    <a:pt x="32209" y="29961"/>
                    <a:pt x="33335" y="24416"/>
                    <a:pt x="33335" y="24416"/>
                  </a:cubicBezTo>
                  <a:cubicBezTo>
                    <a:pt x="41877" y="22004"/>
                    <a:pt x="25547" y="1"/>
                    <a:pt x="18702" y="1"/>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92" name="Google Shape;1692;p35"/>
            <p:cNvSpPr/>
            <p:nvPr/>
          </p:nvSpPr>
          <p:spPr>
            <a:xfrm>
              <a:off x="9608725" y="1734925"/>
              <a:ext cx="365000" cy="516500"/>
            </a:xfrm>
            <a:custGeom>
              <a:avLst/>
              <a:gdLst/>
              <a:ahLst/>
              <a:cxnLst/>
              <a:rect l="l" t="t" r="r" b="b"/>
              <a:pathLst>
                <a:path w="14600" h="20660" fill="none" extrusionOk="0">
                  <a:moveTo>
                    <a:pt x="0" y="1"/>
                  </a:moveTo>
                  <a:cubicBezTo>
                    <a:pt x="8278" y="7571"/>
                    <a:pt x="14599" y="20660"/>
                    <a:pt x="14599" y="2066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3" name="Google Shape;1693;p35"/>
            <p:cNvSpPr/>
            <p:nvPr/>
          </p:nvSpPr>
          <p:spPr>
            <a:xfrm>
              <a:off x="9462250" y="1796275"/>
              <a:ext cx="330300" cy="625850"/>
            </a:xfrm>
            <a:custGeom>
              <a:avLst/>
              <a:gdLst/>
              <a:ahLst/>
              <a:cxnLst/>
              <a:rect l="l" t="t" r="r" b="b"/>
              <a:pathLst>
                <a:path w="13212" h="25034" fill="none" extrusionOk="0">
                  <a:moveTo>
                    <a:pt x="0" y="0"/>
                  </a:moveTo>
                  <a:cubicBezTo>
                    <a:pt x="6698" y="8514"/>
                    <a:pt x="13211" y="25034"/>
                    <a:pt x="13211" y="25034"/>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4" name="Google Shape;1694;p35"/>
            <p:cNvSpPr/>
            <p:nvPr/>
          </p:nvSpPr>
          <p:spPr>
            <a:xfrm>
              <a:off x="9291775" y="1953450"/>
              <a:ext cx="318050" cy="577600"/>
            </a:xfrm>
            <a:custGeom>
              <a:avLst/>
              <a:gdLst/>
              <a:ahLst/>
              <a:cxnLst/>
              <a:rect l="l" t="t" r="r" b="b"/>
              <a:pathLst>
                <a:path w="12722" h="23104" fill="none" extrusionOk="0">
                  <a:moveTo>
                    <a:pt x="12722" y="23104"/>
                  </a:moveTo>
                  <a:cubicBezTo>
                    <a:pt x="3196" y="12067"/>
                    <a:pt x="0" y="0"/>
                    <a:pt x="0" y="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5" name="Google Shape;1695;p35"/>
            <p:cNvSpPr/>
            <p:nvPr/>
          </p:nvSpPr>
          <p:spPr>
            <a:xfrm>
              <a:off x="9371000" y="1621975"/>
              <a:ext cx="187975" cy="98850"/>
            </a:xfrm>
            <a:custGeom>
              <a:avLst/>
              <a:gdLst/>
              <a:ahLst/>
              <a:cxnLst/>
              <a:rect l="l" t="t" r="r" b="b"/>
              <a:pathLst>
                <a:path w="7519" h="3954" extrusionOk="0">
                  <a:moveTo>
                    <a:pt x="2830" y="1157"/>
                  </a:moveTo>
                  <a:cubicBezTo>
                    <a:pt x="2900" y="1253"/>
                    <a:pt x="2961" y="1358"/>
                    <a:pt x="3004" y="1471"/>
                  </a:cubicBezTo>
                  <a:cubicBezTo>
                    <a:pt x="3100" y="1707"/>
                    <a:pt x="3109" y="1969"/>
                    <a:pt x="2969" y="2187"/>
                  </a:cubicBezTo>
                  <a:cubicBezTo>
                    <a:pt x="2881" y="2321"/>
                    <a:pt x="2741" y="2412"/>
                    <a:pt x="2591" y="2412"/>
                  </a:cubicBezTo>
                  <a:cubicBezTo>
                    <a:pt x="2535" y="2412"/>
                    <a:pt x="2477" y="2399"/>
                    <a:pt x="2419" y="2371"/>
                  </a:cubicBezTo>
                  <a:cubicBezTo>
                    <a:pt x="1948" y="2144"/>
                    <a:pt x="2096" y="1541"/>
                    <a:pt x="2463" y="1297"/>
                  </a:cubicBezTo>
                  <a:cubicBezTo>
                    <a:pt x="2576" y="1218"/>
                    <a:pt x="2699" y="1174"/>
                    <a:pt x="2830" y="1157"/>
                  </a:cubicBezTo>
                  <a:close/>
                  <a:moveTo>
                    <a:pt x="7324" y="0"/>
                  </a:moveTo>
                  <a:cubicBezTo>
                    <a:pt x="7251" y="0"/>
                    <a:pt x="7171" y="60"/>
                    <a:pt x="7187" y="153"/>
                  </a:cubicBezTo>
                  <a:cubicBezTo>
                    <a:pt x="7292" y="755"/>
                    <a:pt x="6995" y="1367"/>
                    <a:pt x="6453" y="1655"/>
                  </a:cubicBezTo>
                  <a:cubicBezTo>
                    <a:pt x="6242" y="1765"/>
                    <a:pt x="6029" y="1810"/>
                    <a:pt x="5817" y="1810"/>
                  </a:cubicBezTo>
                  <a:cubicBezTo>
                    <a:pt x="5407" y="1810"/>
                    <a:pt x="5003" y="1641"/>
                    <a:pt x="4628" y="1445"/>
                  </a:cubicBezTo>
                  <a:cubicBezTo>
                    <a:pt x="4143" y="1186"/>
                    <a:pt x="3634" y="889"/>
                    <a:pt x="3069" y="889"/>
                  </a:cubicBezTo>
                  <a:cubicBezTo>
                    <a:pt x="3024" y="889"/>
                    <a:pt x="2980" y="891"/>
                    <a:pt x="2934" y="895"/>
                  </a:cubicBezTo>
                  <a:cubicBezTo>
                    <a:pt x="2873" y="808"/>
                    <a:pt x="2803" y="729"/>
                    <a:pt x="2725" y="651"/>
                  </a:cubicBezTo>
                  <a:cubicBezTo>
                    <a:pt x="2533" y="441"/>
                    <a:pt x="2323" y="231"/>
                    <a:pt x="2061" y="127"/>
                  </a:cubicBezTo>
                  <a:cubicBezTo>
                    <a:pt x="1936" y="74"/>
                    <a:pt x="1809" y="50"/>
                    <a:pt x="1684" y="50"/>
                  </a:cubicBezTo>
                  <a:cubicBezTo>
                    <a:pt x="1269" y="50"/>
                    <a:pt x="879" y="314"/>
                    <a:pt x="664" y="677"/>
                  </a:cubicBezTo>
                  <a:cubicBezTo>
                    <a:pt x="1" y="1759"/>
                    <a:pt x="498" y="3253"/>
                    <a:pt x="1494" y="3934"/>
                  </a:cubicBezTo>
                  <a:cubicBezTo>
                    <a:pt x="1516" y="3948"/>
                    <a:pt x="1538" y="3954"/>
                    <a:pt x="1558" y="3954"/>
                  </a:cubicBezTo>
                  <a:cubicBezTo>
                    <a:pt x="1664" y="3954"/>
                    <a:pt x="1726" y="3789"/>
                    <a:pt x="1616" y="3715"/>
                  </a:cubicBezTo>
                  <a:cubicBezTo>
                    <a:pt x="821" y="3174"/>
                    <a:pt x="437" y="2109"/>
                    <a:pt x="708" y="1192"/>
                  </a:cubicBezTo>
                  <a:cubicBezTo>
                    <a:pt x="836" y="756"/>
                    <a:pt x="1196" y="288"/>
                    <a:pt x="1667" y="288"/>
                  </a:cubicBezTo>
                  <a:cubicBezTo>
                    <a:pt x="1743" y="288"/>
                    <a:pt x="1822" y="301"/>
                    <a:pt x="1904" y="328"/>
                  </a:cubicBezTo>
                  <a:cubicBezTo>
                    <a:pt x="2149" y="406"/>
                    <a:pt x="2332" y="598"/>
                    <a:pt x="2507" y="773"/>
                  </a:cubicBezTo>
                  <a:cubicBezTo>
                    <a:pt x="2559" y="834"/>
                    <a:pt x="2611" y="886"/>
                    <a:pt x="2664" y="947"/>
                  </a:cubicBezTo>
                  <a:cubicBezTo>
                    <a:pt x="2236" y="1070"/>
                    <a:pt x="1860" y="1419"/>
                    <a:pt x="1860" y="1890"/>
                  </a:cubicBezTo>
                  <a:cubicBezTo>
                    <a:pt x="1868" y="2282"/>
                    <a:pt x="2199" y="2666"/>
                    <a:pt x="2594" y="2666"/>
                  </a:cubicBezTo>
                  <a:cubicBezTo>
                    <a:pt x="2640" y="2666"/>
                    <a:pt x="2687" y="2661"/>
                    <a:pt x="2734" y="2650"/>
                  </a:cubicBezTo>
                  <a:cubicBezTo>
                    <a:pt x="3258" y="2528"/>
                    <a:pt x="3423" y="1882"/>
                    <a:pt x="3258" y="1436"/>
                  </a:cubicBezTo>
                  <a:cubicBezTo>
                    <a:pt x="3223" y="1332"/>
                    <a:pt x="3170" y="1236"/>
                    <a:pt x="3109" y="1140"/>
                  </a:cubicBezTo>
                  <a:lnTo>
                    <a:pt x="3109" y="1140"/>
                  </a:lnTo>
                  <a:cubicBezTo>
                    <a:pt x="3423" y="1157"/>
                    <a:pt x="3747" y="1271"/>
                    <a:pt x="4026" y="1410"/>
                  </a:cubicBezTo>
                  <a:cubicBezTo>
                    <a:pt x="4497" y="1637"/>
                    <a:pt x="4951" y="1943"/>
                    <a:pt x="5484" y="2039"/>
                  </a:cubicBezTo>
                  <a:cubicBezTo>
                    <a:pt x="5583" y="2056"/>
                    <a:pt x="5682" y="2065"/>
                    <a:pt x="5781" y="2065"/>
                  </a:cubicBezTo>
                  <a:cubicBezTo>
                    <a:pt x="6237" y="2065"/>
                    <a:pt x="6688" y="1885"/>
                    <a:pt x="7003" y="1541"/>
                  </a:cubicBezTo>
                  <a:cubicBezTo>
                    <a:pt x="7370" y="1157"/>
                    <a:pt x="7519" y="607"/>
                    <a:pt x="7431" y="92"/>
                  </a:cubicBezTo>
                  <a:cubicBezTo>
                    <a:pt x="7421" y="28"/>
                    <a:pt x="7374" y="0"/>
                    <a:pt x="7324"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96" name="Google Shape;1696;p35"/>
            <p:cNvSpPr/>
            <p:nvPr/>
          </p:nvSpPr>
          <p:spPr>
            <a:xfrm>
              <a:off x="9625200" y="1759425"/>
              <a:ext cx="240625" cy="218875"/>
            </a:xfrm>
            <a:custGeom>
              <a:avLst/>
              <a:gdLst/>
              <a:ahLst/>
              <a:cxnLst/>
              <a:rect l="l" t="t" r="r" b="b"/>
              <a:pathLst>
                <a:path w="9625" h="8755" extrusionOk="0">
                  <a:moveTo>
                    <a:pt x="1929" y="1"/>
                  </a:moveTo>
                  <a:cubicBezTo>
                    <a:pt x="1472" y="1"/>
                    <a:pt x="1121" y="226"/>
                    <a:pt x="939" y="750"/>
                  </a:cubicBezTo>
                  <a:cubicBezTo>
                    <a:pt x="1" y="3453"/>
                    <a:pt x="5351" y="8755"/>
                    <a:pt x="7704" y="8755"/>
                  </a:cubicBezTo>
                  <a:cubicBezTo>
                    <a:pt x="8109" y="8755"/>
                    <a:pt x="8426" y="8597"/>
                    <a:pt x="8606" y="8241"/>
                  </a:cubicBezTo>
                  <a:cubicBezTo>
                    <a:pt x="9625" y="6203"/>
                    <a:pt x="4325" y="1"/>
                    <a:pt x="192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97" name="Google Shape;1697;p35"/>
          <p:cNvGrpSpPr/>
          <p:nvPr/>
        </p:nvGrpSpPr>
        <p:grpSpPr>
          <a:xfrm rot="-1800072">
            <a:off x="11272625" y="5848280"/>
            <a:ext cx="722780" cy="645657"/>
            <a:chOff x="10091675" y="1385375"/>
            <a:chExt cx="849175" cy="562425"/>
          </a:xfrm>
        </p:grpSpPr>
        <p:sp>
          <p:nvSpPr>
            <p:cNvPr id="1698" name="Google Shape;1698;p35"/>
            <p:cNvSpPr/>
            <p:nvPr/>
          </p:nvSpPr>
          <p:spPr>
            <a:xfrm>
              <a:off x="10091675" y="1385375"/>
              <a:ext cx="849175" cy="562425"/>
            </a:xfrm>
            <a:custGeom>
              <a:avLst/>
              <a:gdLst/>
              <a:ahLst/>
              <a:cxnLst/>
              <a:rect l="l" t="t" r="r" b="b"/>
              <a:pathLst>
                <a:path w="33967" h="22497" extrusionOk="0">
                  <a:moveTo>
                    <a:pt x="18583" y="0"/>
                  </a:moveTo>
                  <a:cubicBezTo>
                    <a:pt x="6628" y="0"/>
                    <a:pt x="3201" y="14969"/>
                    <a:pt x="3201" y="14969"/>
                  </a:cubicBezTo>
                  <a:cubicBezTo>
                    <a:pt x="0" y="16900"/>
                    <a:pt x="2373" y="19143"/>
                    <a:pt x="3893" y="19143"/>
                  </a:cubicBezTo>
                  <a:cubicBezTo>
                    <a:pt x="4119" y="19143"/>
                    <a:pt x="4326" y="19093"/>
                    <a:pt x="4493" y="18986"/>
                  </a:cubicBezTo>
                  <a:cubicBezTo>
                    <a:pt x="8002" y="21415"/>
                    <a:pt x="11721" y="22497"/>
                    <a:pt x="15227" y="22497"/>
                  </a:cubicBezTo>
                  <a:cubicBezTo>
                    <a:pt x="23544" y="22497"/>
                    <a:pt x="30665" y="16408"/>
                    <a:pt x="30941" y="7766"/>
                  </a:cubicBezTo>
                  <a:cubicBezTo>
                    <a:pt x="33967" y="6281"/>
                    <a:pt x="32261" y="3459"/>
                    <a:pt x="30330" y="3459"/>
                  </a:cubicBezTo>
                  <a:cubicBezTo>
                    <a:pt x="30127" y="3459"/>
                    <a:pt x="29922" y="3490"/>
                    <a:pt x="29719" y="3557"/>
                  </a:cubicBezTo>
                  <a:cubicBezTo>
                    <a:pt x="25372" y="1011"/>
                    <a:pt x="21690" y="0"/>
                    <a:pt x="18583" y="0"/>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99" name="Google Shape;1699;p35"/>
            <p:cNvSpPr/>
            <p:nvPr/>
          </p:nvSpPr>
          <p:spPr>
            <a:xfrm>
              <a:off x="10643525" y="1629275"/>
              <a:ext cx="201600" cy="223325"/>
            </a:xfrm>
            <a:custGeom>
              <a:avLst/>
              <a:gdLst/>
              <a:ahLst/>
              <a:cxnLst/>
              <a:rect l="l" t="t" r="r" b="b"/>
              <a:pathLst>
                <a:path w="8064" h="8933" extrusionOk="0">
                  <a:moveTo>
                    <a:pt x="6518" y="0"/>
                  </a:moveTo>
                  <a:cubicBezTo>
                    <a:pt x="4241" y="0"/>
                    <a:pt x="0" y="8506"/>
                    <a:pt x="1533" y="8916"/>
                  </a:cubicBezTo>
                  <a:cubicBezTo>
                    <a:pt x="1576" y="8927"/>
                    <a:pt x="1622" y="8933"/>
                    <a:pt x="1670" y="8933"/>
                  </a:cubicBezTo>
                  <a:cubicBezTo>
                    <a:pt x="3452" y="8933"/>
                    <a:pt x="8063" y="1069"/>
                    <a:pt x="7068" y="210"/>
                  </a:cubicBezTo>
                  <a:cubicBezTo>
                    <a:pt x="6904" y="67"/>
                    <a:pt x="6718" y="0"/>
                    <a:pt x="651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00" name="Google Shape;1700;p35"/>
            <p:cNvSpPr/>
            <p:nvPr/>
          </p:nvSpPr>
          <p:spPr>
            <a:xfrm>
              <a:off x="10246775" y="1604175"/>
              <a:ext cx="13350" cy="24025"/>
            </a:xfrm>
            <a:custGeom>
              <a:avLst/>
              <a:gdLst/>
              <a:ahLst/>
              <a:cxnLst/>
              <a:rect l="l" t="t" r="r" b="b"/>
              <a:pathLst>
                <a:path w="534" h="961" fill="none" extrusionOk="0">
                  <a:moveTo>
                    <a:pt x="533" y="0"/>
                  </a:moveTo>
                  <a:lnTo>
                    <a:pt x="1" y="961"/>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1" name="Google Shape;1701;p35"/>
            <p:cNvSpPr/>
            <p:nvPr/>
          </p:nvSpPr>
          <p:spPr>
            <a:xfrm>
              <a:off x="10265125" y="1604400"/>
              <a:ext cx="6575" cy="14650"/>
            </a:xfrm>
            <a:custGeom>
              <a:avLst/>
              <a:gdLst/>
              <a:ahLst/>
              <a:cxnLst/>
              <a:rect l="l" t="t" r="r" b="b"/>
              <a:pathLst>
                <a:path w="263" h="586" fill="none" extrusionOk="0">
                  <a:moveTo>
                    <a:pt x="262" y="0"/>
                  </a:moveTo>
                  <a:lnTo>
                    <a:pt x="0" y="585"/>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2" name="Google Shape;1702;p35"/>
            <p:cNvSpPr/>
            <p:nvPr/>
          </p:nvSpPr>
          <p:spPr>
            <a:xfrm>
              <a:off x="10274075" y="1608975"/>
              <a:ext cx="16600" cy="38450"/>
            </a:xfrm>
            <a:custGeom>
              <a:avLst/>
              <a:gdLst/>
              <a:ahLst/>
              <a:cxnLst/>
              <a:rect l="l" t="t" r="r" b="b"/>
              <a:pathLst>
                <a:path w="664" h="1538" fill="none" extrusionOk="0">
                  <a:moveTo>
                    <a:pt x="664" y="1"/>
                  </a:moveTo>
                  <a:lnTo>
                    <a:pt x="0" y="1537"/>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3" name="Google Shape;1703;p35"/>
            <p:cNvSpPr/>
            <p:nvPr/>
          </p:nvSpPr>
          <p:spPr>
            <a:xfrm>
              <a:off x="10246350" y="1636050"/>
              <a:ext cx="7450" cy="16600"/>
            </a:xfrm>
            <a:custGeom>
              <a:avLst/>
              <a:gdLst/>
              <a:ahLst/>
              <a:cxnLst/>
              <a:rect l="l" t="t" r="r" b="b"/>
              <a:pathLst>
                <a:path w="298" h="664" fill="none" extrusionOk="0">
                  <a:moveTo>
                    <a:pt x="297" y="0"/>
                  </a:moveTo>
                  <a:lnTo>
                    <a:pt x="0" y="66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4" name="Google Shape;1704;p35"/>
            <p:cNvSpPr/>
            <p:nvPr/>
          </p:nvSpPr>
          <p:spPr>
            <a:xfrm>
              <a:off x="10303750" y="1600900"/>
              <a:ext cx="5275" cy="13775"/>
            </a:xfrm>
            <a:custGeom>
              <a:avLst/>
              <a:gdLst/>
              <a:ahLst/>
              <a:cxnLst/>
              <a:rect l="l" t="t" r="r" b="b"/>
              <a:pathLst>
                <a:path w="211" h="551" fill="none" extrusionOk="0">
                  <a:moveTo>
                    <a:pt x="210" y="0"/>
                  </a:moveTo>
                  <a:lnTo>
                    <a:pt x="1" y="551"/>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705" name="Google Shape;1705;p35"/>
          <p:cNvGrpSpPr/>
          <p:nvPr/>
        </p:nvGrpSpPr>
        <p:grpSpPr>
          <a:xfrm>
            <a:off x="11104617" y="2844786"/>
            <a:ext cx="493417" cy="401108"/>
            <a:chOff x="10002950" y="2703600"/>
            <a:chExt cx="468375" cy="380750"/>
          </a:xfrm>
        </p:grpSpPr>
        <p:sp>
          <p:nvSpPr>
            <p:cNvPr id="1706" name="Google Shape;1706;p35"/>
            <p:cNvSpPr/>
            <p:nvPr/>
          </p:nvSpPr>
          <p:spPr>
            <a:xfrm>
              <a:off x="10002950" y="2703600"/>
              <a:ext cx="468375" cy="380750"/>
            </a:xfrm>
            <a:custGeom>
              <a:avLst/>
              <a:gdLst/>
              <a:ahLst/>
              <a:cxnLst/>
              <a:rect l="l" t="t" r="r" b="b"/>
              <a:pathLst>
                <a:path w="18735" h="15230" extrusionOk="0">
                  <a:moveTo>
                    <a:pt x="10030" y="1"/>
                  </a:moveTo>
                  <a:cubicBezTo>
                    <a:pt x="9510" y="1"/>
                    <a:pt x="8955" y="55"/>
                    <a:pt x="8365" y="170"/>
                  </a:cubicBezTo>
                  <a:cubicBezTo>
                    <a:pt x="1" y="1803"/>
                    <a:pt x="594" y="14447"/>
                    <a:pt x="9378" y="15206"/>
                  </a:cubicBezTo>
                  <a:cubicBezTo>
                    <a:pt x="9561" y="15222"/>
                    <a:pt x="9741" y="15230"/>
                    <a:pt x="9917" y="15230"/>
                  </a:cubicBezTo>
                  <a:cubicBezTo>
                    <a:pt x="17728" y="15230"/>
                    <a:pt x="18734" y="1"/>
                    <a:pt x="10030"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07" name="Google Shape;1707;p35"/>
            <p:cNvSpPr/>
            <p:nvPr/>
          </p:nvSpPr>
          <p:spPr>
            <a:xfrm>
              <a:off x="10057950" y="2748700"/>
              <a:ext cx="357625" cy="290550"/>
            </a:xfrm>
            <a:custGeom>
              <a:avLst/>
              <a:gdLst/>
              <a:ahLst/>
              <a:cxnLst/>
              <a:rect l="l" t="t" r="r" b="b"/>
              <a:pathLst>
                <a:path w="14305" h="11622" extrusionOk="0">
                  <a:moveTo>
                    <a:pt x="7666" y="0"/>
                  </a:moveTo>
                  <a:cubicBezTo>
                    <a:pt x="7268" y="0"/>
                    <a:pt x="6844" y="42"/>
                    <a:pt x="6392" y="130"/>
                  </a:cubicBezTo>
                  <a:cubicBezTo>
                    <a:pt x="1" y="1379"/>
                    <a:pt x="455" y="11027"/>
                    <a:pt x="7161" y="11604"/>
                  </a:cubicBezTo>
                  <a:cubicBezTo>
                    <a:pt x="7300" y="11616"/>
                    <a:pt x="7436" y="11621"/>
                    <a:pt x="7569" y="11621"/>
                  </a:cubicBezTo>
                  <a:cubicBezTo>
                    <a:pt x="13534" y="11621"/>
                    <a:pt x="14305" y="0"/>
                    <a:pt x="7666" y="0"/>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708" name="Google Shape;1708;p35"/>
            <p:cNvSpPr/>
            <p:nvPr/>
          </p:nvSpPr>
          <p:spPr>
            <a:xfrm>
              <a:off x="10186750" y="2854100"/>
              <a:ext cx="98325" cy="79825"/>
            </a:xfrm>
            <a:custGeom>
              <a:avLst/>
              <a:gdLst/>
              <a:ahLst/>
              <a:cxnLst/>
              <a:rect l="l" t="t" r="r" b="b"/>
              <a:pathLst>
                <a:path w="3933" h="3193" extrusionOk="0">
                  <a:moveTo>
                    <a:pt x="2105" y="0"/>
                  </a:moveTo>
                  <a:cubicBezTo>
                    <a:pt x="1996" y="0"/>
                    <a:pt x="1879" y="12"/>
                    <a:pt x="1756" y="36"/>
                  </a:cubicBezTo>
                  <a:cubicBezTo>
                    <a:pt x="0" y="376"/>
                    <a:pt x="123" y="3031"/>
                    <a:pt x="1965" y="3188"/>
                  </a:cubicBezTo>
                  <a:cubicBezTo>
                    <a:pt x="2003" y="3191"/>
                    <a:pt x="2040" y="3193"/>
                    <a:pt x="2077" y="3193"/>
                  </a:cubicBezTo>
                  <a:cubicBezTo>
                    <a:pt x="3717" y="3193"/>
                    <a:pt x="3933" y="0"/>
                    <a:pt x="2105"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09" name="Google Shape;1709;p35"/>
            <p:cNvSpPr/>
            <p:nvPr/>
          </p:nvSpPr>
          <p:spPr>
            <a:xfrm>
              <a:off x="10085025" y="2741700"/>
              <a:ext cx="304325" cy="309900"/>
            </a:xfrm>
            <a:custGeom>
              <a:avLst/>
              <a:gdLst/>
              <a:ahLst/>
              <a:cxnLst/>
              <a:rect l="l" t="t" r="r" b="b"/>
              <a:pathLst>
                <a:path w="12173" h="12396" extrusionOk="0">
                  <a:moveTo>
                    <a:pt x="8870" y="1"/>
                  </a:moveTo>
                  <a:cubicBezTo>
                    <a:pt x="8772" y="1"/>
                    <a:pt x="8674" y="53"/>
                    <a:pt x="8636" y="175"/>
                  </a:cubicBezTo>
                  <a:cubicBezTo>
                    <a:pt x="8077" y="2034"/>
                    <a:pt x="7213" y="3781"/>
                    <a:pt x="6078" y="5352"/>
                  </a:cubicBezTo>
                  <a:cubicBezTo>
                    <a:pt x="5170" y="3842"/>
                    <a:pt x="4262" y="2331"/>
                    <a:pt x="3345" y="821"/>
                  </a:cubicBezTo>
                  <a:cubicBezTo>
                    <a:pt x="3297" y="739"/>
                    <a:pt x="3224" y="705"/>
                    <a:pt x="3150" y="705"/>
                  </a:cubicBezTo>
                  <a:cubicBezTo>
                    <a:pt x="2979" y="705"/>
                    <a:pt x="2801" y="885"/>
                    <a:pt x="2917" y="1074"/>
                  </a:cubicBezTo>
                  <a:cubicBezTo>
                    <a:pt x="3842" y="2611"/>
                    <a:pt x="4768" y="4139"/>
                    <a:pt x="5694" y="5675"/>
                  </a:cubicBezTo>
                  <a:cubicBezTo>
                    <a:pt x="4759" y="5606"/>
                    <a:pt x="3825" y="5553"/>
                    <a:pt x="2891" y="5518"/>
                  </a:cubicBezTo>
                  <a:cubicBezTo>
                    <a:pt x="2035" y="5492"/>
                    <a:pt x="1179" y="5475"/>
                    <a:pt x="324" y="5475"/>
                  </a:cubicBezTo>
                  <a:cubicBezTo>
                    <a:pt x="9" y="5475"/>
                    <a:pt x="1" y="5972"/>
                    <a:pt x="324" y="5972"/>
                  </a:cubicBezTo>
                  <a:cubicBezTo>
                    <a:pt x="2105" y="5972"/>
                    <a:pt x="3895" y="6042"/>
                    <a:pt x="5667" y="6164"/>
                  </a:cubicBezTo>
                  <a:cubicBezTo>
                    <a:pt x="5170" y="8112"/>
                    <a:pt x="4358" y="9971"/>
                    <a:pt x="3266" y="11657"/>
                  </a:cubicBezTo>
                  <a:cubicBezTo>
                    <a:pt x="3144" y="11846"/>
                    <a:pt x="3316" y="12022"/>
                    <a:pt x="3490" y="12022"/>
                  </a:cubicBezTo>
                  <a:cubicBezTo>
                    <a:pt x="3566" y="12022"/>
                    <a:pt x="3641" y="11989"/>
                    <a:pt x="3694" y="11910"/>
                  </a:cubicBezTo>
                  <a:cubicBezTo>
                    <a:pt x="4654" y="10425"/>
                    <a:pt x="5397" y="8810"/>
                    <a:pt x="5912" y="7116"/>
                  </a:cubicBezTo>
                  <a:cubicBezTo>
                    <a:pt x="6453" y="8880"/>
                    <a:pt x="7117" y="10600"/>
                    <a:pt x="7894" y="12277"/>
                  </a:cubicBezTo>
                  <a:cubicBezTo>
                    <a:pt x="7928" y="12357"/>
                    <a:pt x="8019" y="12396"/>
                    <a:pt x="8107" y="12396"/>
                  </a:cubicBezTo>
                  <a:cubicBezTo>
                    <a:pt x="8153" y="12396"/>
                    <a:pt x="8198" y="12385"/>
                    <a:pt x="8234" y="12364"/>
                  </a:cubicBezTo>
                  <a:cubicBezTo>
                    <a:pt x="8357" y="12285"/>
                    <a:pt x="8374" y="12146"/>
                    <a:pt x="8322" y="12023"/>
                  </a:cubicBezTo>
                  <a:cubicBezTo>
                    <a:pt x="7449" y="10146"/>
                    <a:pt x="6733" y="8199"/>
                    <a:pt x="6165" y="6199"/>
                  </a:cubicBezTo>
                  <a:lnTo>
                    <a:pt x="6165" y="6199"/>
                  </a:lnTo>
                  <a:cubicBezTo>
                    <a:pt x="7204" y="6287"/>
                    <a:pt x="8252" y="6383"/>
                    <a:pt x="9291" y="6505"/>
                  </a:cubicBezTo>
                  <a:cubicBezTo>
                    <a:pt x="10138" y="6610"/>
                    <a:pt x="10985" y="6723"/>
                    <a:pt x="11832" y="6854"/>
                  </a:cubicBezTo>
                  <a:cubicBezTo>
                    <a:pt x="11848" y="6856"/>
                    <a:pt x="11864" y="6857"/>
                    <a:pt x="11880" y="6857"/>
                  </a:cubicBezTo>
                  <a:cubicBezTo>
                    <a:pt x="11996" y="6857"/>
                    <a:pt x="12107" y="6802"/>
                    <a:pt x="12137" y="6680"/>
                  </a:cubicBezTo>
                  <a:cubicBezTo>
                    <a:pt x="12172" y="6566"/>
                    <a:pt x="12094" y="6400"/>
                    <a:pt x="11963" y="6374"/>
                  </a:cubicBezTo>
                  <a:cubicBezTo>
                    <a:pt x="10120" y="6095"/>
                    <a:pt x="8269" y="5876"/>
                    <a:pt x="6410" y="5728"/>
                  </a:cubicBezTo>
                  <a:cubicBezTo>
                    <a:pt x="7614" y="4086"/>
                    <a:pt x="8531" y="2253"/>
                    <a:pt x="9116" y="305"/>
                  </a:cubicBezTo>
                  <a:cubicBezTo>
                    <a:pt x="9169" y="121"/>
                    <a:pt x="9019" y="1"/>
                    <a:pt x="8870"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10" name="Google Shape;1710;p35"/>
            <p:cNvSpPr/>
            <p:nvPr/>
          </p:nvSpPr>
          <p:spPr>
            <a:xfrm>
              <a:off x="10242250" y="2770100"/>
              <a:ext cx="106625" cy="84000"/>
            </a:xfrm>
            <a:custGeom>
              <a:avLst/>
              <a:gdLst/>
              <a:ahLst/>
              <a:cxnLst/>
              <a:rect l="l" t="t" r="r" b="b"/>
              <a:pathLst>
                <a:path w="4265" h="3360" extrusionOk="0">
                  <a:moveTo>
                    <a:pt x="1530" y="0"/>
                  </a:moveTo>
                  <a:cubicBezTo>
                    <a:pt x="1417" y="0"/>
                    <a:pt x="1313" y="30"/>
                    <a:pt x="1221" y="95"/>
                  </a:cubicBezTo>
                  <a:cubicBezTo>
                    <a:pt x="0" y="955"/>
                    <a:pt x="1546" y="3359"/>
                    <a:pt x="2739" y="3359"/>
                  </a:cubicBezTo>
                  <a:cubicBezTo>
                    <a:pt x="2903" y="3359"/>
                    <a:pt x="3060" y="3314"/>
                    <a:pt x="3203" y="3212"/>
                  </a:cubicBezTo>
                  <a:cubicBezTo>
                    <a:pt x="4265" y="2449"/>
                    <a:pt x="2556" y="0"/>
                    <a:pt x="153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11" name="Google Shape;1711;p35"/>
            <p:cNvSpPr/>
            <p:nvPr/>
          </p:nvSpPr>
          <p:spPr>
            <a:xfrm>
              <a:off x="10145050" y="2979850"/>
              <a:ext cx="10300" cy="13325"/>
            </a:xfrm>
            <a:custGeom>
              <a:avLst/>
              <a:gdLst/>
              <a:ahLst/>
              <a:cxnLst/>
              <a:rect l="l" t="t" r="r" b="b"/>
              <a:pathLst>
                <a:path w="412" h="533" fill="none" extrusionOk="0">
                  <a:moveTo>
                    <a:pt x="1" y="0"/>
                  </a:moveTo>
                  <a:lnTo>
                    <a:pt x="411" y="53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2" name="Google Shape;1712;p35"/>
            <p:cNvSpPr/>
            <p:nvPr/>
          </p:nvSpPr>
          <p:spPr>
            <a:xfrm>
              <a:off x="10147025" y="2971775"/>
              <a:ext cx="7450" cy="11375"/>
            </a:xfrm>
            <a:custGeom>
              <a:avLst/>
              <a:gdLst/>
              <a:ahLst/>
              <a:cxnLst/>
              <a:rect l="l" t="t" r="r" b="b"/>
              <a:pathLst>
                <a:path w="298" h="455" fill="none" extrusionOk="0">
                  <a:moveTo>
                    <a:pt x="0" y="0"/>
                  </a:moveTo>
                  <a:lnTo>
                    <a:pt x="297" y="4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3" name="Google Shape;1713;p35"/>
            <p:cNvSpPr/>
            <p:nvPr/>
          </p:nvSpPr>
          <p:spPr>
            <a:xfrm>
              <a:off x="10158600" y="2972625"/>
              <a:ext cx="9400" cy="13575"/>
            </a:xfrm>
            <a:custGeom>
              <a:avLst/>
              <a:gdLst/>
              <a:ahLst/>
              <a:cxnLst/>
              <a:rect l="l" t="t" r="r" b="b"/>
              <a:pathLst>
                <a:path w="376" h="543" fill="none" extrusionOk="0">
                  <a:moveTo>
                    <a:pt x="0" y="1"/>
                  </a:moveTo>
                  <a:lnTo>
                    <a:pt x="376" y="542"/>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4" name="Google Shape;1714;p35"/>
            <p:cNvSpPr/>
            <p:nvPr/>
          </p:nvSpPr>
          <p:spPr>
            <a:xfrm>
              <a:off x="10163175" y="2991200"/>
              <a:ext cx="3725" cy="4600"/>
            </a:xfrm>
            <a:custGeom>
              <a:avLst/>
              <a:gdLst/>
              <a:ahLst/>
              <a:cxnLst/>
              <a:rect l="l" t="t" r="r" b="b"/>
              <a:pathLst>
                <a:path w="149" h="184" fill="none" extrusionOk="0">
                  <a:moveTo>
                    <a:pt x="0" y="0"/>
                  </a:moveTo>
                  <a:lnTo>
                    <a:pt x="149" y="18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5" name="Google Shape;1715;p35"/>
            <p:cNvSpPr/>
            <p:nvPr/>
          </p:nvSpPr>
          <p:spPr>
            <a:xfrm>
              <a:off x="10300700" y="2872000"/>
              <a:ext cx="1100" cy="2425"/>
            </a:xfrm>
            <a:custGeom>
              <a:avLst/>
              <a:gdLst/>
              <a:ahLst/>
              <a:cxnLst/>
              <a:rect l="l" t="t" r="r" b="b"/>
              <a:pathLst>
                <a:path w="44" h="97" fill="none" extrusionOk="0">
                  <a:moveTo>
                    <a:pt x="0" y="1"/>
                  </a:moveTo>
                  <a:lnTo>
                    <a:pt x="44" y="97"/>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6" name="Google Shape;1716;p35"/>
            <p:cNvSpPr/>
            <p:nvPr/>
          </p:nvSpPr>
          <p:spPr>
            <a:xfrm>
              <a:off x="10303750" y="2865675"/>
              <a:ext cx="2650" cy="6350"/>
            </a:xfrm>
            <a:custGeom>
              <a:avLst/>
              <a:gdLst/>
              <a:ahLst/>
              <a:cxnLst/>
              <a:rect l="l" t="t" r="r" b="b"/>
              <a:pathLst>
                <a:path w="106" h="254" fill="none" extrusionOk="0">
                  <a:moveTo>
                    <a:pt x="1" y="0"/>
                  </a:moveTo>
                  <a:lnTo>
                    <a:pt x="105" y="2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7" name="Google Shape;1717;p35"/>
            <p:cNvSpPr/>
            <p:nvPr/>
          </p:nvSpPr>
          <p:spPr>
            <a:xfrm>
              <a:off x="10309875" y="2870250"/>
              <a:ext cx="3075" cy="6375"/>
            </a:xfrm>
            <a:custGeom>
              <a:avLst/>
              <a:gdLst/>
              <a:ahLst/>
              <a:cxnLst/>
              <a:rect l="l" t="t" r="r" b="b"/>
              <a:pathLst>
                <a:path w="123" h="255" fill="none" extrusionOk="0">
                  <a:moveTo>
                    <a:pt x="0" y="1"/>
                  </a:moveTo>
                  <a:lnTo>
                    <a:pt x="122" y="2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8" name="Google Shape;1718;p35"/>
            <p:cNvSpPr/>
            <p:nvPr/>
          </p:nvSpPr>
          <p:spPr>
            <a:xfrm>
              <a:off x="10307900" y="2877250"/>
              <a:ext cx="2850" cy="6350"/>
            </a:xfrm>
            <a:custGeom>
              <a:avLst/>
              <a:gdLst/>
              <a:ahLst/>
              <a:cxnLst/>
              <a:rect l="l" t="t" r="r" b="b"/>
              <a:pathLst>
                <a:path w="114" h="254" fill="none" extrusionOk="0">
                  <a:moveTo>
                    <a:pt x="0" y="0"/>
                  </a:moveTo>
                  <a:lnTo>
                    <a:pt x="114" y="25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719" name="Google Shape;1719;p35"/>
          <p:cNvGrpSpPr/>
          <p:nvPr/>
        </p:nvGrpSpPr>
        <p:grpSpPr>
          <a:xfrm rot="-5400000">
            <a:off x="1970664" y="5643182"/>
            <a:ext cx="545685" cy="396389"/>
            <a:chOff x="1750600" y="2580725"/>
            <a:chExt cx="760550" cy="627050"/>
          </a:xfrm>
        </p:grpSpPr>
        <p:sp>
          <p:nvSpPr>
            <p:cNvPr id="1720" name="Google Shape;1720;p35"/>
            <p:cNvSpPr/>
            <p:nvPr/>
          </p:nvSpPr>
          <p:spPr>
            <a:xfrm>
              <a:off x="1750600" y="2760750"/>
              <a:ext cx="469525" cy="447025"/>
            </a:xfrm>
            <a:custGeom>
              <a:avLst/>
              <a:gdLst/>
              <a:ahLst/>
              <a:cxnLst/>
              <a:rect l="l" t="t" r="r" b="b"/>
              <a:pathLst>
                <a:path w="18781" h="17881" extrusionOk="0">
                  <a:moveTo>
                    <a:pt x="9440" y="1"/>
                  </a:moveTo>
                  <a:cubicBezTo>
                    <a:pt x="5737" y="768"/>
                    <a:pt x="2335" y="3003"/>
                    <a:pt x="200" y="6138"/>
                  </a:cubicBezTo>
                  <a:cubicBezTo>
                    <a:pt x="1768" y="7239"/>
                    <a:pt x="3603" y="7940"/>
                    <a:pt x="5504" y="8106"/>
                  </a:cubicBezTo>
                  <a:cubicBezTo>
                    <a:pt x="2835" y="10175"/>
                    <a:pt x="901" y="13143"/>
                    <a:pt x="0" y="16379"/>
                  </a:cubicBezTo>
                  <a:cubicBezTo>
                    <a:pt x="648" y="16477"/>
                    <a:pt x="1301" y="16524"/>
                    <a:pt x="1953" y="16524"/>
                  </a:cubicBezTo>
                  <a:cubicBezTo>
                    <a:pt x="5528" y="16524"/>
                    <a:pt x="9069" y="15087"/>
                    <a:pt x="11608" y="12576"/>
                  </a:cubicBezTo>
                  <a:lnTo>
                    <a:pt x="11608" y="12576"/>
                  </a:lnTo>
                  <a:cubicBezTo>
                    <a:pt x="10841" y="14211"/>
                    <a:pt x="10774" y="16179"/>
                    <a:pt x="11442" y="17880"/>
                  </a:cubicBezTo>
                  <a:cubicBezTo>
                    <a:pt x="13843" y="16279"/>
                    <a:pt x="15945" y="14244"/>
                    <a:pt x="17613" y="11909"/>
                  </a:cubicBezTo>
                  <a:cubicBezTo>
                    <a:pt x="18213" y="11109"/>
                    <a:pt x="18780" y="10108"/>
                    <a:pt x="18580" y="9107"/>
                  </a:cubicBezTo>
                  <a:cubicBezTo>
                    <a:pt x="18413" y="8440"/>
                    <a:pt x="17946" y="7940"/>
                    <a:pt x="17513" y="7439"/>
                  </a:cubicBezTo>
                  <a:cubicBezTo>
                    <a:pt x="15111" y="4837"/>
                    <a:pt x="12576" y="2402"/>
                    <a:pt x="9907" y="134"/>
                  </a:cubicBezTo>
                  <a:lnTo>
                    <a:pt x="9440" y="1"/>
                  </a:ln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1" name="Google Shape;1721;p35"/>
            <p:cNvSpPr/>
            <p:nvPr/>
          </p:nvSpPr>
          <p:spPr>
            <a:xfrm>
              <a:off x="1834825" y="2679850"/>
              <a:ext cx="473675" cy="464525"/>
            </a:xfrm>
            <a:custGeom>
              <a:avLst/>
              <a:gdLst/>
              <a:ahLst/>
              <a:cxnLst/>
              <a:rect l="l" t="t" r="r" b="b"/>
              <a:pathLst>
                <a:path w="18947" h="18581" extrusionOk="0">
                  <a:moveTo>
                    <a:pt x="9207" y="1"/>
                  </a:moveTo>
                  <a:cubicBezTo>
                    <a:pt x="5904" y="1"/>
                    <a:pt x="2602" y="1135"/>
                    <a:pt x="0" y="3203"/>
                  </a:cubicBezTo>
                  <a:cubicBezTo>
                    <a:pt x="2268" y="5472"/>
                    <a:pt x="5471" y="6806"/>
                    <a:pt x="8706" y="6839"/>
                  </a:cubicBezTo>
                  <a:cubicBezTo>
                    <a:pt x="6705" y="7406"/>
                    <a:pt x="4870" y="8640"/>
                    <a:pt x="3603" y="10275"/>
                  </a:cubicBezTo>
                  <a:cubicBezTo>
                    <a:pt x="2302" y="11943"/>
                    <a:pt x="1535" y="13978"/>
                    <a:pt x="1434" y="16079"/>
                  </a:cubicBezTo>
                  <a:cubicBezTo>
                    <a:pt x="1656" y="16089"/>
                    <a:pt x="1878" y="16094"/>
                    <a:pt x="2100" y="16094"/>
                  </a:cubicBezTo>
                  <a:cubicBezTo>
                    <a:pt x="4161" y="16094"/>
                    <a:pt x="6266" y="15665"/>
                    <a:pt x="8073" y="14611"/>
                  </a:cubicBezTo>
                  <a:cubicBezTo>
                    <a:pt x="10041" y="13444"/>
                    <a:pt x="11608" y="11476"/>
                    <a:pt x="11975" y="9208"/>
                  </a:cubicBezTo>
                  <a:lnTo>
                    <a:pt x="11975" y="9208"/>
                  </a:lnTo>
                  <a:cubicBezTo>
                    <a:pt x="11842" y="12510"/>
                    <a:pt x="12743" y="15812"/>
                    <a:pt x="14544" y="18581"/>
                  </a:cubicBezTo>
                  <a:cubicBezTo>
                    <a:pt x="15978" y="16680"/>
                    <a:pt x="17179" y="14611"/>
                    <a:pt x="18113" y="12410"/>
                  </a:cubicBezTo>
                  <a:cubicBezTo>
                    <a:pt x="18547" y="11376"/>
                    <a:pt x="18947" y="10208"/>
                    <a:pt x="18647" y="9107"/>
                  </a:cubicBezTo>
                  <a:cubicBezTo>
                    <a:pt x="18413" y="8207"/>
                    <a:pt x="17746" y="7506"/>
                    <a:pt x="17112" y="6839"/>
                  </a:cubicBezTo>
                  <a:cubicBezTo>
                    <a:pt x="15511" y="5138"/>
                    <a:pt x="13910" y="3470"/>
                    <a:pt x="12309" y="1802"/>
                  </a:cubicBezTo>
                  <a:cubicBezTo>
                    <a:pt x="11508" y="935"/>
                    <a:pt x="10374" y="68"/>
                    <a:pt x="9207"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2" name="Google Shape;1722;p35"/>
            <p:cNvSpPr/>
            <p:nvPr/>
          </p:nvSpPr>
          <p:spPr>
            <a:xfrm>
              <a:off x="2192950" y="2615600"/>
              <a:ext cx="318200" cy="167125"/>
            </a:xfrm>
            <a:custGeom>
              <a:avLst/>
              <a:gdLst/>
              <a:ahLst/>
              <a:cxnLst/>
              <a:rect l="l" t="t" r="r" b="b"/>
              <a:pathLst>
                <a:path w="12728" h="6685" extrusionOk="0">
                  <a:moveTo>
                    <a:pt x="12037" y="1"/>
                  </a:moveTo>
                  <a:cubicBezTo>
                    <a:pt x="12023" y="1"/>
                    <a:pt x="12008" y="1"/>
                    <a:pt x="11994" y="2"/>
                  </a:cubicBezTo>
                  <a:cubicBezTo>
                    <a:pt x="7657" y="369"/>
                    <a:pt x="3555" y="2271"/>
                    <a:pt x="519" y="5373"/>
                  </a:cubicBezTo>
                  <a:cubicBezTo>
                    <a:pt x="0" y="5918"/>
                    <a:pt x="490" y="6685"/>
                    <a:pt x="1048" y="6685"/>
                  </a:cubicBezTo>
                  <a:cubicBezTo>
                    <a:pt x="1207" y="6685"/>
                    <a:pt x="1371" y="6622"/>
                    <a:pt x="1520" y="6474"/>
                  </a:cubicBezTo>
                  <a:cubicBezTo>
                    <a:pt x="4288" y="3672"/>
                    <a:pt x="8024" y="1837"/>
                    <a:pt x="11961" y="1503"/>
                  </a:cubicBezTo>
                  <a:cubicBezTo>
                    <a:pt x="12361" y="1470"/>
                    <a:pt x="12694" y="1203"/>
                    <a:pt x="12728" y="770"/>
                  </a:cubicBezTo>
                  <a:cubicBezTo>
                    <a:pt x="12728" y="416"/>
                    <a:pt x="12418" y="1"/>
                    <a:pt x="12037"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3" name="Google Shape;1723;p35"/>
            <p:cNvSpPr/>
            <p:nvPr/>
          </p:nvSpPr>
          <p:spPr>
            <a:xfrm>
              <a:off x="1933225" y="2580725"/>
              <a:ext cx="457000" cy="469425"/>
            </a:xfrm>
            <a:custGeom>
              <a:avLst/>
              <a:gdLst/>
              <a:ahLst/>
              <a:cxnLst/>
              <a:rect l="l" t="t" r="r" b="b"/>
              <a:pathLst>
                <a:path w="18280" h="18777" extrusionOk="0">
                  <a:moveTo>
                    <a:pt x="4594" y="0"/>
                  </a:moveTo>
                  <a:cubicBezTo>
                    <a:pt x="2979" y="0"/>
                    <a:pt x="1360" y="445"/>
                    <a:pt x="0" y="1297"/>
                  </a:cubicBezTo>
                  <a:cubicBezTo>
                    <a:pt x="1768" y="3866"/>
                    <a:pt x="4036" y="6134"/>
                    <a:pt x="6638" y="7869"/>
                  </a:cubicBezTo>
                  <a:cubicBezTo>
                    <a:pt x="4503" y="10070"/>
                    <a:pt x="3069" y="12906"/>
                    <a:pt x="2569" y="15908"/>
                  </a:cubicBezTo>
                  <a:cubicBezTo>
                    <a:pt x="5704" y="15708"/>
                    <a:pt x="8773" y="14307"/>
                    <a:pt x="10975" y="12072"/>
                  </a:cubicBezTo>
                  <a:cubicBezTo>
                    <a:pt x="12176" y="14774"/>
                    <a:pt x="14144" y="17142"/>
                    <a:pt x="16612" y="18777"/>
                  </a:cubicBezTo>
                  <a:cubicBezTo>
                    <a:pt x="17646" y="16308"/>
                    <a:pt x="18280" y="13606"/>
                    <a:pt x="17713" y="11004"/>
                  </a:cubicBezTo>
                  <a:cubicBezTo>
                    <a:pt x="17146" y="8402"/>
                    <a:pt x="15478" y="6634"/>
                    <a:pt x="12876" y="6201"/>
                  </a:cubicBezTo>
                  <a:cubicBezTo>
                    <a:pt x="12109" y="3666"/>
                    <a:pt x="10141" y="1497"/>
                    <a:pt x="7639" y="563"/>
                  </a:cubicBezTo>
                  <a:cubicBezTo>
                    <a:pt x="6672" y="185"/>
                    <a:pt x="5634" y="0"/>
                    <a:pt x="4594"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4" name="Google Shape;1724;p35"/>
            <p:cNvSpPr/>
            <p:nvPr/>
          </p:nvSpPr>
          <p:spPr>
            <a:xfrm>
              <a:off x="1933225" y="2609800"/>
              <a:ext cx="205175" cy="84575"/>
            </a:xfrm>
            <a:custGeom>
              <a:avLst/>
              <a:gdLst/>
              <a:ahLst/>
              <a:cxnLst/>
              <a:rect l="l" t="t" r="r" b="b"/>
              <a:pathLst>
                <a:path w="8207" h="3383" extrusionOk="0">
                  <a:moveTo>
                    <a:pt x="200" y="1"/>
                  </a:moveTo>
                  <a:cubicBezTo>
                    <a:pt x="134" y="34"/>
                    <a:pt x="67" y="68"/>
                    <a:pt x="0" y="134"/>
                  </a:cubicBezTo>
                  <a:cubicBezTo>
                    <a:pt x="34" y="234"/>
                    <a:pt x="134" y="301"/>
                    <a:pt x="200" y="401"/>
                  </a:cubicBezTo>
                  <a:cubicBezTo>
                    <a:pt x="2736" y="1469"/>
                    <a:pt x="5337" y="2469"/>
                    <a:pt x="7939" y="3370"/>
                  </a:cubicBezTo>
                  <a:cubicBezTo>
                    <a:pt x="7964" y="3378"/>
                    <a:pt x="7989" y="3382"/>
                    <a:pt x="8013" y="3382"/>
                  </a:cubicBezTo>
                  <a:cubicBezTo>
                    <a:pt x="8085" y="3382"/>
                    <a:pt x="8148" y="3345"/>
                    <a:pt x="8173" y="3270"/>
                  </a:cubicBezTo>
                  <a:cubicBezTo>
                    <a:pt x="8206" y="3203"/>
                    <a:pt x="8206" y="3170"/>
                    <a:pt x="8173" y="3103"/>
                  </a:cubicBezTo>
                  <a:cubicBezTo>
                    <a:pt x="8139" y="3070"/>
                    <a:pt x="8106" y="3036"/>
                    <a:pt x="8073" y="3003"/>
                  </a:cubicBezTo>
                  <a:cubicBezTo>
                    <a:pt x="5437" y="2069"/>
                    <a:pt x="2802" y="1068"/>
                    <a:pt x="200"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5" name="Google Shape;1725;p35"/>
            <p:cNvSpPr/>
            <p:nvPr/>
          </p:nvSpPr>
          <p:spPr>
            <a:xfrm>
              <a:off x="2269300" y="2829650"/>
              <a:ext cx="81750" cy="220500"/>
            </a:xfrm>
            <a:custGeom>
              <a:avLst/>
              <a:gdLst/>
              <a:ahLst/>
              <a:cxnLst/>
              <a:rect l="l" t="t" r="r" b="b"/>
              <a:pathLst>
                <a:path w="3270" h="8820" extrusionOk="0">
                  <a:moveTo>
                    <a:pt x="241" y="1"/>
                  </a:moveTo>
                  <a:cubicBezTo>
                    <a:pt x="217" y="1"/>
                    <a:pt x="192" y="5"/>
                    <a:pt x="167" y="13"/>
                  </a:cubicBezTo>
                  <a:cubicBezTo>
                    <a:pt x="67" y="47"/>
                    <a:pt x="0" y="147"/>
                    <a:pt x="34" y="247"/>
                  </a:cubicBezTo>
                  <a:cubicBezTo>
                    <a:pt x="901" y="3049"/>
                    <a:pt x="1835" y="5851"/>
                    <a:pt x="2869" y="8619"/>
                  </a:cubicBezTo>
                  <a:cubicBezTo>
                    <a:pt x="2969" y="8686"/>
                    <a:pt x="3069" y="8753"/>
                    <a:pt x="3169" y="8820"/>
                  </a:cubicBezTo>
                  <a:cubicBezTo>
                    <a:pt x="3202" y="8719"/>
                    <a:pt x="3236" y="8653"/>
                    <a:pt x="3269" y="8553"/>
                  </a:cubicBezTo>
                  <a:cubicBezTo>
                    <a:pt x="2235" y="5784"/>
                    <a:pt x="1268" y="2949"/>
                    <a:pt x="434" y="147"/>
                  </a:cubicBezTo>
                  <a:cubicBezTo>
                    <a:pt x="434" y="113"/>
                    <a:pt x="434" y="113"/>
                    <a:pt x="400" y="113"/>
                  </a:cubicBezTo>
                  <a:cubicBezTo>
                    <a:pt x="375" y="38"/>
                    <a:pt x="313" y="1"/>
                    <a:pt x="241"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6" name="Google Shape;1726;p35"/>
            <p:cNvSpPr/>
            <p:nvPr/>
          </p:nvSpPr>
          <p:spPr>
            <a:xfrm>
              <a:off x="1997425" y="2817550"/>
              <a:ext cx="174325" cy="160875"/>
            </a:xfrm>
            <a:custGeom>
              <a:avLst/>
              <a:gdLst/>
              <a:ahLst/>
              <a:cxnLst/>
              <a:rect l="l" t="t" r="r" b="b"/>
              <a:pathLst>
                <a:path w="6973" h="6435" extrusionOk="0">
                  <a:moveTo>
                    <a:pt x="6753" y="0"/>
                  </a:moveTo>
                  <a:cubicBezTo>
                    <a:pt x="6699" y="0"/>
                    <a:pt x="6642" y="27"/>
                    <a:pt x="6605" y="64"/>
                  </a:cubicBezTo>
                  <a:cubicBezTo>
                    <a:pt x="4604" y="2265"/>
                    <a:pt x="2369" y="4333"/>
                    <a:pt x="34" y="6168"/>
                  </a:cubicBezTo>
                  <a:cubicBezTo>
                    <a:pt x="34" y="6268"/>
                    <a:pt x="1" y="6335"/>
                    <a:pt x="1" y="6435"/>
                  </a:cubicBezTo>
                  <a:cubicBezTo>
                    <a:pt x="134" y="6435"/>
                    <a:pt x="268" y="6401"/>
                    <a:pt x="401" y="6401"/>
                  </a:cubicBezTo>
                  <a:cubicBezTo>
                    <a:pt x="2703" y="4533"/>
                    <a:pt x="4904" y="2499"/>
                    <a:pt x="6906" y="330"/>
                  </a:cubicBezTo>
                  <a:cubicBezTo>
                    <a:pt x="6939" y="264"/>
                    <a:pt x="6972" y="197"/>
                    <a:pt x="6939" y="97"/>
                  </a:cubicBezTo>
                  <a:cubicBezTo>
                    <a:pt x="6906" y="97"/>
                    <a:pt x="6906" y="64"/>
                    <a:pt x="6872" y="64"/>
                  </a:cubicBezTo>
                  <a:cubicBezTo>
                    <a:pt x="6842" y="18"/>
                    <a:pt x="6798" y="0"/>
                    <a:pt x="6753"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7" name="Google Shape;1727;p35"/>
            <p:cNvSpPr/>
            <p:nvPr/>
          </p:nvSpPr>
          <p:spPr>
            <a:xfrm>
              <a:off x="2191725" y="2955900"/>
              <a:ext cx="25050" cy="188475"/>
            </a:xfrm>
            <a:custGeom>
              <a:avLst/>
              <a:gdLst/>
              <a:ahLst/>
              <a:cxnLst/>
              <a:rect l="l" t="t" r="r" b="b"/>
              <a:pathLst>
                <a:path w="1002" h="7539" extrusionOk="0">
                  <a:moveTo>
                    <a:pt x="835" y="0"/>
                  </a:moveTo>
                  <a:cubicBezTo>
                    <a:pt x="735" y="0"/>
                    <a:pt x="635" y="67"/>
                    <a:pt x="601" y="167"/>
                  </a:cubicBezTo>
                  <a:cubicBezTo>
                    <a:pt x="335" y="2469"/>
                    <a:pt x="134" y="4804"/>
                    <a:pt x="1" y="7139"/>
                  </a:cubicBezTo>
                  <a:cubicBezTo>
                    <a:pt x="68" y="7272"/>
                    <a:pt x="168" y="7405"/>
                    <a:pt x="268" y="7539"/>
                  </a:cubicBezTo>
                  <a:cubicBezTo>
                    <a:pt x="301" y="7472"/>
                    <a:pt x="335" y="7439"/>
                    <a:pt x="368" y="7372"/>
                  </a:cubicBezTo>
                  <a:cubicBezTo>
                    <a:pt x="501" y="4970"/>
                    <a:pt x="701" y="2602"/>
                    <a:pt x="1002" y="234"/>
                  </a:cubicBezTo>
                  <a:cubicBezTo>
                    <a:pt x="1002" y="200"/>
                    <a:pt x="1002" y="134"/>
                    <a:pt x="1002" y="100"/>
                  </a:cubicBezTo>
                  <a:cubicBezTo>
                    <a:pt x="968" y="67"/>
                    <a:pt x="902" y="0"/>
                    <a:pt x="835"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8" name="Google Shape;1728;p35"/>
            <p:cNvSpPr/>
            <p:nvPr/>
          </p:nvSpPr>
          <p:spPr>
            <a:xfrm>
              <a:off x="1834825" y="2755750"/>
              <a:ext cx="159300" cy="13375"/>
            </a:xfrm>
            <a:custGeom>
              <a:avLst/>
              <a:gdLst/>
              <a:ahLst/>
              <a:cxnLst/>
              <a:rect l="l" t="t" r="r" b="b"/>
              <a:pathLst>
                <a:path w="6372" h="535" extrusionOk="0">
                  <a:moveTo>
                    <a:pt x="200" y="0"/>
                  </a:moveTo>
                  <a:cubicBezTo>
                    <a:pt x="134" y="34"/>
                    <a:pt x="67" y="100"/>
                    <a:pt x="0" y="167"/>
                  </a:cubicBezTo>
                  <a:cubicBezTo>
                    <a:pt x="67" y="234"/>
                    <a:pt x="167" y="301"/>
                    <a:pt x="234" y="401"/>
                  </a:cubicBezTo>
                  <a:lnTo>
                    <a:pt x="6171" y="534"/>
                  </a:lnTo>
                  <a:cubicBezTo>
                    <a:pt x="6271" y="534"/>
                    <a:pt x="6371" y="434"/>
                    <a:pt x="6371" y="334"/>
                  </a:cubicBezTo>
                  <a:cubicBezTo>
                    <a:pt x="6371" y="301"/>
                    <a:pt x="6371" y="267"/>
                    <a:pt x="6338" y="267"/>
                  </a:cubicBezTo>
                  <a:cubicBezTo>
                    <a:pt x="6338" y="201"/>
                    <a:pt x="6271" y="134"/>
                    <a:pt x="6171" y="134"/>
                  </a:cubicBezTo>
                  <a:lnTo>
                    <a:pt x="200" y="0"/>
                  </a:ln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9" name="Google Shape;1729;p35"/>
            <p:cNvSpPr/>
            <p:nvPr/>
          </p:nvSpPr>
          <p:spPr>
            <a:xfrm>
              <a:off x="1870675" y="2997175"/>
              <a:ext cx="92600" cy="84675"/>
            </a:xfrm>
            <a:custGeom>
              <a:avLst/>
              <a:gdLst/>
              <a:ahLst/>
              <a:cxnLst/>
              <a:rect l="l" t="t" r="r" b="b"/>
              <a:pathLst>
                <a:path w="3704" h="3387" extrusionOk="0">
                  <a:moveTo>
                    <a:pt x="3503" y="0"/>
                  </a:moveTo>
                  <a:cubicBezTo>
                    <a:pt x="3453" y="0"/>
                    <a:pt x="3403" y="17"/>
                    <a:pt x="3370" y="50"/>
                  </a:cubicBezTo>
                  <a:lnTo>
                    <a:pt x="0" y="3053"/>
                  </a:lnTo>
                  <a:cubicBezTo>
                    <a:pt x="0" y="3153"/>
                    <a:pt x="0" y="3253"/>
                    <a:pt x="0" y="3386"/>
                  </a:cubicBezTo>
                  <a:lnTo>
                    <a:pt x="234" y="3386"/>
                  </a:lnTo>
                  <a:lnTo>
                    <a:pt x="3636" y="351"/>
                  </a:lnTo>
                  <a:cubicBezTo>
                    <a:pt x="3703" y="284"/>
                    <a:pt x="3703" y="184"/>
                    <a:pt x="3670" y="117"/>
                  </a:cubicBezTo>
                  <a:cubicBezTo>
                    <a:pt x="3670" y="84"/>
                    <a:pt x="3670" y="84"/>
                    <a:pt x="3636" y="50"/>
                  </a:cubicBezTo>
                  <a:cubicBezTo>
                    <a:pt x="3603" y="17"/>
                    <a:pt x="3553" y="0"/>
                    <a:pt x="3503"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30" name="Google Shape;1730;p35"/>
            <p:cNvSpPr/>
            <p:nvPr/>
          </p:nvSpPr>
          <p:spPr>
            <a:xfrm>
              <a:off x="1755600" y="2865600"/>
              <a:ext cx="175150" cy="52800"/>
            </a:xfrm>
            <a:custGeom>
              <a:avLst/>
              <a:gdLst/>
              <a:ahLst/>
              <a:cxnLst/>
              <a:rect l="l" t="t" r="r" b="b"/>
              <a:pathLst>
                <a:path w="7006" h="2112" extrusionOk="0">
                  <a:moveTo>
                    <a:pt x="6760" y="1"/>
                  </a:moveTo>
                  <a:cubicBezTo>
                    <a:pt x="6742" y="1"/>
                    <a:pt x="6723" y="3"/>
                    <a:pt x="6705" y="10"/>
                  </a:cubicBezTo>
                  <a:cubicBezTo>
                    <a:pt x="4570" y="643"/>
                    <a:pt x="2369" y="1210"/>
                    <a:pt x="167" y="1711"/>
                  </a:cubicBezTo>
                  <a:cubicBezTo>
                    <a:pt x="134" y="1811"/>
                    <a:pt x="67" y="1878"/>
                    <a:pt x="0" y="1944"/>
                  </a:cubicBezTo>
                  <a:cubicBezTo>
                    <a:pt x="67" y="2011"/>
                    <a:pt x="167" y="2044"/>
                    <a:pt x="234" y="2111"/>
                  </a:cubicBezTo>
                  <a:cubicBezTo>
                    <a:pt x="2435" y="1611"/>
                    <a:pt x="4670" y="1044"/>
                    <a:pt x="6838" y="410"/>
                  </a:cubicBezTo>
                  <a:cubicBezTo>
                    <a:pt x="6938" y="377"/>
                    <a:pt x="7005" y="243"/>
                    <a:pt x="6972" y="143"/>
                  </a:cubicBezTo>
                  <a:cubicBezTo>
                    <a:pt x="6972" y="143"/>
                    <a:pt x="6972" y="143"/>
                    <a:pt x="6938" y="110"/>
                  </a:cubicBezTo>
                  <a:cubicBezTo>
                    <a:pt x="6911" y="55"/>
                    <a:pt x="6839" y="1"/>
                    <a:pt x="6760"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31" name="Google Shape;1731;p35"/>
            <p:cNvSpPr/>
            <p:nvPr/>
          </p:nvSpPr>
          <p:spPr>
            <a:xfrm>
              <a:off x="2034950" y="3058150"/>
              <a:ext cx="62575" cy="149625"/>
            </a:xfrm>
            <a:custGeom>
              <a:avLst/>
              <a:gdLst/>
              <a:ahLst/>
              <a:cxnLst/>
              <a:rect l="l" t="t" r="r" b="b"/>
              <a:pathLst>
                <a:path w="2503" h="5985" extrusionOk="0">
                  <a:moveTo>
                    <a:pt x="2262" y="1"/>
                  </a:moveTo>
                  <a:cubicBezTo>
                    <a:pt x="2190" y="1"/>
                    <a:pt x="2127" y="38"/>
                    <a:pt x="2102" y="113"/>
                  </a:cubicBezTo>
                  <a:cubicBezTo>
                    <a:pt x="1502" y="2048"/>
                    <a:pt x="801" y="3916"/>
                    <a:pt x="1" y="5751"/>
                  </a:cubicBezTo>
                  <a:cubicBezTo>
                    <a:pt x="1" y="5817"/>
                    <a:pt x="34" y="5917"/>
                    <a:pt x="68" y="5984"/>
                  </a:cubicBezTo>
                  <a:cubicBezTo>
                    <a:pt x="201" y="5884"/>
                    <a:pt x="334" y="5784"/>
                    <a:pt x="434" y="5684"/>
                  </a:cubicBezTo>
                  <a:cubicBezTo>
                    <a:pt x="1235" y="3916"/>
                    <a:pt x="1902" y="2081"/>
                    <a:pt x="2469" y="247"/>
                  </a:cubicBezTo>
                  <a:cubicBezTo>
                    <a:pt x="2503" y="180"/>
                    <a:pt x="2503" y="147"/>
                    <a:pt x="2469" y="113"/>
                  </a:cubicBezTo>
                  <a:cubicBezTo>
                    <a:pt x="2436" y="46"/>
                    <a:pt x="2403" y="13"/>
                    <a:pt x="2336" y="13"/>
                  </a:cubicBezTo>
                  <a:cubicBezTo>
                    <a:pt x="2311" y="5"/>
                    <a:pt x="2286" y="1"/>
                    <a:pt x="2262"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grpSp>
      <p:grpSp>
        <p:nvGrpSpPr>
          <p:cNvPr id="1732" name="Google Shape;1732;p35"/>
          <p:cNvGrpSpPr/>
          <p:nvPr/>
        </p:nvGrpSpPr>
        <p:grpSpPr>
          <a:xfrm rot="-8999956">
            <a:off x="203715" y="1909554"/>
            <a:ext cx="341317" cy="345111"/>
            <a:chOff x="1472900" y="2131775"/>
            <a:chExt cx="345250" cy="389675"/>
          </a:xfrm>
        </p:grpSpPr>
        <p:sp>
          <p:nvSpPr>
            <p:cNvPr id="1733" name="Google Shape;1733;p35"/>
            <p:cNvSpPr/>
            <p:nvPr/>
          </p:nvSpPr>
          <p:spPr>
            <a:xfrm>
              <a:off x="1472900" y="2131775"/>
              <a:ext cx="345250" cy="321700"/>
            </a:xfrm>
            <a:custGeom>
              <a:avLst/>
              <a:gdLst/>
              <a:ahLst/>
              <a:cxnLst/>
              <a:rect l="l" t="t" r="r" b="b"/>
              <a:pathLst>
                <a:path w="13810" h="12868" extrusionOk="0">
                  <a:moveTo>
                    <a:pt x="1035" y="1"/>
                  </a:moveTo>
                  <a:cubicBezTo>
                    <a:pt x="860" y="1"/>
                    <a:pt x="689" y="42"/>
                    <a:pt x="534" y="142"/>
                  </a:cubicBezTo>
                  <a:cubicBezTo>
                    <a:pt x="134" y="342"/>
                    <a:pt x="0" y="842"/>
                    <a:pt x="67" y="1276"/>
                  </a:cubicBezTo>
                  <a:cubicBezTo>
                    <a:pt x="134" y="1709"/>
                    <a:pt x="367" y="2076"/>
                    <a:pt x="634" y="2443"/>
                  </a:cubicBezTo>
                  <a:cubicBezTo>
                    <a:pt x="1301" y="3311"/>
                    <a:pt x="2135" y="4078"/>
                    <a:pt x="3036" y="4712"/>
                  </a:cubicBezTo>
                  <a:cubicBezTo>
                    <a:pt x="2669" y="4712"/>
                    <a:pt x="2335" y="4878"/>
                    <a:pt x="2135" y="5179"/>
                  </a:cubicBezTo>
                  <a:cubicBezTo>
                    <a:pt x="1635" y="5879"/>
                    <a:pt x="1868" y="6880"/>
                    <a:pt x="2469" y="7480"/>
                  </a:cubicBezTo>
                  <a:cubicBezTo>
                    <a:pt x="3069" y="8081"/>
                    <a:pt x="3936" y="8381"/>
                    <a:pt x="4737" y="8548"/>
                  </a:cubicBezTo>
                  <a:cubicBezTo>
                    <a:pt x="5571" y="8748"/>
                    <a:pt x="6438" y="8881"/>
                    <a:pt x="7172" y="9315"/>
                  </a:cubicBezTo>
                  <a:cubicBezTo>
                    <a:pt x="6672" y="9165"/>
                    <a:pt x="6152" y="9033"/>
                    <a:pt x="5643" y="9033"/>
                  </a:cubicBezTo>
                  <a:cubicBezTo>
                    <a:pt x="5473" y="9033"/>
                    <a:pt x="5304" y="9048"/>
                    <a:pt x="5137" y="9081"/>
                  </a:cubicBezTo>
                  <a:cubicBezTo>
                    <a:pt x="4470" y="9215"/>
                    <a:pt x="3803" y="9782"/>
                    <a:pt x="3836" y="10449"/>
                  </a:cubicBezTo>
                  <a:cubicBezTo>
                    <a:pt x="3836" y="11350"/>
                    <a:pt x="4804" y="11850"/>
                    <a:pt x="5637" y="12117"/>
                  </a:cubicBezTo>
                  <a:cubicBezTo>
                    <a:pt x="6588" y="12408"/>
                    <a:pt x="8349" y="12868"/>
                    <a:pt x="9894" y="12868"/>
                  </a:cubicBezTo>
                  <a:cubicBezTo>
                    <a:pt x="11006" y="12868"/>
                    <a:pt x="12006" y="12629"/>
                    <a:pt x="12509" y="11917"/>
                  </a:cubicBezTo>
                  <a:cubicBezTo>
                    <a:pt x="13810" y="10082"/>
                    <a:pt x="13777" y="6947"/>
                    <a:pt x="13210" y="4912"/>
                  </a:cubicBezTo>
                  <a:cubicBezTo>
                    <a:pt x="12976" y="4111"/>
                    <a:pt x="12642" y="3344"/>
                    <a:pt x="12075" y="2777"/>
                  </a:cubicBezTo>
                  <a:cubicBezTo>
                    <a:pt x="11645" y="2371"/>
                    <a:pt x="11061" y="2118"/>
                    <a:pt x="10482" y="2118"/>
                  </a:cubicBezTo>
                  <a:cubicBezTo>
                    <a:pt x="10253" y="2118"/>
                    <a:pt x="10025" y="2158"/>
                    <a:pt x="9807" y="2243"/>
                  </a:cubicBezTo>
                  <a:cubicBezTo>
                    <a:pt x="9140" y="2543"/>
                    <a:pt x="8706" y="3411"/>
                    <a:pt x="8973" y="4078"/>
                  </a:cubicBezTo>
                  <a:cubicBezTo>
                    <a:pt x="8473" y="3077"/>
                    <a:pt x="7939" y="2110"/>
                    <a:pt x="7339" y="1176"/>
                  </a:cubicBezTo>
                  <a:cubicBezTo>
                    <a:pt x="7105" y="842"/>
                    <a:pt x="6872" y="509"/>
                    <a:pt x="6505" y="375"/>
                  </a:cubicBezTo>
                  <a:cubicBezTo>
                    <a:pt x="6411" y="342"/>
                    <a:pt x="6317" y="327"/>
                    <a:pt x="6226" y="327"/>
                  </a:cubicBezTo>
                  <a:cubicBezTo>
                    <a:pt x="5570" y="327"/>
                    <a:pt x="5012" y="1107"/>
                    <a:pt x="5070" y="1810"/>
                  </a:cubicBezTo>
                  <a:cubicBezTo>
                    <a:pt x="5137" y="2277"/>
                    <a:pt x="5371" y="2710"/>
                    <a:pt x="5671" y="3110"/>
                  </a:cubicBezTo>
                  <a:cubicBezTo>
                    <a:pt x="4637" y="2010"/>
                    <a:pt x="3403" y="1076"/>
                    <a:pt x="2068" y="342"/>
                  </a:cubicBezTo>
                  <a:cubicBezTo>
                    <a:pt x="1757" y="164"/>
                    <a:pt x="1386" y="1"/>
                    <a:pt x="1035"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34" name="Google Shape;1734;p35"/>
            <p:cNvSpPr/>
            <p:nvPr/>
          </p:nvSpPr>
          <p:spPr>
            <a:xfrm>
              <a:off x="1552125" y="2176650"/>
              <a:ext cx="256025" cy="344800"/>
            </a:xfrm>
            <a:custGeom>
              <a:avLst/>
              <a:gdLst/>
              <a:ahLst/>
              <a:cxnLst/>
              <a:rect l="l" t="t" r="r" b="b"/>
              <a:pathLst>
                <a:path w="10241" h="13792" extrusionOk="0">
                  <a:moveTo>
                    <a:pt x="3293" y="1"/>
                  </a:moveTo>
                  <a:cubicBezTo>
                    <a:pt x="3275" y="1"/>
                    <a:pt x="3255" y="5"/>
                    <a:pt x="3236" y="15"/>
                  </a:cubicBezTo>
                  <a:cubicBezTo>
                    <a:pt x="3202" y="81"/>
                    <a:pt x="3169" y="148"/>
                    <a:pt x="3202" y="181"/>
                  </a:cubicBezTo>
                  <a:cubicBezTo>
                    <a:pt x="3769" y="982"/>
                    <a:pt x="4270" y="1749"/>
                    <a:pt x="4603" y="2650"/>
                  </a:cubicBezTo>
                  <a:cubicBezTo>
                    <a:pt x="4837" y="3284"/>
                    <a:pt x="5070" y="4251"/>
                    <a:pt x="4803" y="5252"/>
                  </a:cubicBezTo>
                  <a:cubicBezTo>
                    <a:pt x="4670" y="5051"/>
                    <a:pt x="4470" y="4885"/>
                    <a:pt x="4303" y="4718"/>
                  </a:cubicBezTo>
                  <a:cubicBezTo>
                    <a:pt x="4303" y="4685"/>
                    <a:pt x="4303" y="4685"/>
                    <a:pt x="4270" y="4651"/>
                  </a:cubicBezTo>
                  <a:cubicBezTo>
                    <a:pt x="3036" y="3350"/>
                    <a:pt x="1668" y="2183"/>
                    <a:pt x="200" y="1149"/>
                  </a:cubicBezTo>
                  <a:cubicBezTo>
                    <a:pt x="173" y="1135"/>
                    <a:pt x="145" y="1127"/>
                    <a:pt x="120" y="1127"/>
                  </a:cubicBezTo>
                  <a:cubicBezTo>
                    <a:pt x="84" y="1127"/>
                    <a:pt x="53" y="1143"/>
                    <a:pt x="33" y="1182"/>
                  </a:cubicBezTo>
                  <a:cubicBezTo>
                    <a:pt x="0" y="1215"/>
                    <a:pt x="0" y="1282"/>
                    <a:pt x="67" y="1315"/>
                  </a:cubicBezTo>
                  <a:cubicBezTo>
                    <a:pt x="1468" y="2316"/>
                    <a:pt x="2802" y="3484"/>
                    <a:pt x="4003" y="4718"/>
                  </a:cubicBezTo>
                  <a:cubicBezTo>
                    <a:pt x="3501" y="4894"/>
                    <a:pt x="2967" y="4982"/>
                    <a:pt x="2433" y="4982"/>
                  </a:cubicBezTo>
                  <a:cubicBezTo>
                    <a:pt x="1653" y="4982"/>
                    <a:pt x="874" y="4794"/>
                    <a:pt x="200" y="4418"/>
                  </a:cubicBezTo>
                  <a:cubicBezTo>
                    <a:pt x="182" y="4409"/>
                    <a:pt x="164" y="4405"/>
                    <a:pt x="147" y="4405"/>
                  </a:cubicBezTo>
                  <a:cubicBezTo>
                    <a:pt x="100" y="4405"/>
                    <a:pt x="58" y="4436"/>
                    <a:pt x="33" y="4484"/>
                  </a:cubicBezTo>
                  <a:cubicBezTo>
                    <a:pt x="0" y="4518"/>
                    <a:pt x="33" y="4584"/>
                    <a:pt x="67" y="4618"/>
                  </a:cubicBezTo>
                  <a:cubicBezTo>
                    <a:pt x="795" y="5020"/>
                    <a:pt x="1610" y="5224"/>
                    <a:pt x="2419" y="5224"/>
                  </a:cubicBezTo>
                  <a:cubicBezTo>
                    <a:pt x="3019" y="5224"/>
                    <a:pt x="3616" y="5112"/>
                    <a:pt x="4170" y="4885"/>
                  </a:cubicBezTo>
                  <a:cubicBezTo>
                    <a:pt x="5270" y="6019"/>
                    <a:pt x="6271" y="7253"/>
                    <a:pt x="7172" y="8554"/>
                  </a:cubicBezTo>
                  <a:cubicBezTo>
                    <a:pt x="6534" y="8791"/>
                    <a:pt x="5851" y="8910"/>
                    <a:pt x="5165" y="8910"/>
                  </a:cubicBezTo>
                  <a:cubicBezTo>
                    <a:pt x="4308" y="8910"/>
                    <a:pt x="3447" y="8724"/>
                    <a:pt x="2669" y="8354"/>
                  </a:cubicBezTo>
                  <a:cubicBezTo>
                    <a:pt x="2651" y="8345"/>
                    <a:pt x="2633" y="8341"/>
                    <a:pt x="2616" y="8341"/>
                  </a:cubicBezTo>
                  <a:cubicBezTo>
                    <a:pt x="2571" y="8341"/>
                    <a:pt x="2535" y="8372"/>
                    <a:pt x="2535" y="8421"/>
                  </a:cubicBezTo>
                  <a:cubicBezTo>
                    <a:pt x="2502" y="8454"/>
                    <a:pt x="2502" y="8521"/>
                    <a:pt x="2569" y="8554"/>
                  </a:cubicBezTo>
                  <a:cubicBezTo>
                    <a:pt x="3380" y="8941"/>
                    <a:pt x="4282" y="9135"/>
                    <a:pt x="5181" y="9135"/>
                  </a:cubicBezTo>
                  <a:cubicBezTo>
                    <a:pt x="5909" y="9135"/>
                    <a:pt x="6634" y="9008"/>
                    <a:pt x="7305" y="8754"/>
                  </a:cubicBezTo>
                  <a:cubicBezTo>
                    <a:pt x="8373" y="10322"/>
                    <a:pt x="9307" y="11990"/>
                    <a:pt x="10041" y="13724"/>
                  </a:cubicBezTo>
                  <a:cubicBezTo>
                    <a:pt x="10041" y="13791"/>
                    <a:pt x="10107" y="13791"/>
                    <a:pt x="10174" y="13791"/>
                  </a:cubicBezTo>
                  <a:cubicBezTo>
                    <a:pt x="10207" y="13758"/>
                    <a:pt x="10207" y="13758"/>
                    <a:pt x="10241" y="13758"/>
                  </a:cubicBezTo>
                  <a:cubicBezTo>
                    <a:pt x="10241" y="13724"/>
                    <a:pt x="10241" y="13658"/>
                    <a:pt x="10241" y="13624"/>
                  </a:cubicBezTo>
                  <a:cubicBezTo>
                    <a:pt x="9507" y="11890"/>
                    <a:pt x="8573" y="10188"/>
                    <a:pt x="7505" y="8621"/>
                  </a:cubicBezTo>
                  <a:cubicBezTo>
                    <a:pt x="8640" y="6919"/>
                    <a:pt x="8740" y="4651"/>
                    <a:pt x="7772" y="2783"/>
                  </a:cubicBezTo>
                  <a:cubicBezTo>
                    <a:pt x="7749" y="2760"/>
                    <a:pt x="7708" y="2736"/>
                    <a:pt x="7675" y="2736"/>
                  </a:cubicBezTo>
                  <a:cubicBezTo>
                    <a:pt x="7661" y="2736"/>
                    <a:pt x="7649" y="2740"/>
                    <a:pt x="7639" y="2750"/>
                  </a:cubicBezTo>
                  <a:cubicBezTo>
                    <a:pt x="7572" y="2783"/>
                    <a:pt x="7539" y="2850"/>
                    <a:pt x="7572" y="2917"/>
                  </a:cubicBezTo>
                  <a:cubicBezTo>
                    <a:pt x="8506" y="4651"/>
                    <a:pt x="8406" y="6786"/>
                    <a:pt x="7339" y="8421"/>
                  </a:cubicBezTo>
                  <a:cubicBezTo>
                    <a:pt x="6638" y="7353"/>
                    <a:pt x="5838" y="6386"/>
                    <a:pt x="5004" y="5452"/>
                  </a:cubicBezTo>
                  <a:cubicBezTo>
                    <a:pt x="5337" y="4351"/>
                    <a:pt x="5070" y="3284"/>
                    <a:pt x="4803" y="2550"/>
                  </a:cubicBezTo>
                  <a:cubicBezTo>
                    <a:pt x="4470" y="1649"/>
                    <a:pt x="3970" y="848"/>
                    <a:pt x="3402" y="48"/>
                  </a:cubicBezTo>
                  <a:cubicBezTo>
                    <a:pt x="3379" y="24"/>
                    <a:pt x="3339" y="1"/>
                    <a:pt x="3293"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grpSp>
      <p:sp>
        <p:nvSpPr>
          <p:cNvPr id="1735" name="Google Shape;1735;p35"/>
          <p:cNvSpPr/>
          <p:nvPr/>
        </p:nvSpPr>
        <p:spPr>
          <a:xfrm rot="-899986" flipH="1">
            <a:off x="10603961" y="-296089"/>
            <a:ext cx="1923052" cy="2794800"/>
          </a:xfrm>
          <a:custGeom>
            <a:avLst/>
            <a:gdLst/>
            <a:ahLst/>
            <a:cxnLst/>
            <a:rect l="l" t="t" r="r" b="b"/>
            <a:pathLst>
              <a:path w="24676" h="35862" fill="none" extrusionOk="0">
                <a:moveTo>
                  <a:pt x="1" y="1284"/>
                </a:moveTo>
                <a:cubicBezTo>
                  <a:pt x="4489" y="638"/>
                  <a:pt x="9090" y="0"/>
                  <a:pt x="13526" y="943"/>
                </a:cubicBezTo>
                <a:cubicBezTo>
                  <a:pt x="17961" y="1878"/>
                  <a:pt x="22275" y="4733"/>
                  <a:pt x="23663" y="9046"/>
                </a:cubicBezTo>
                <a:cubicBezTo>
                  <a:pt x="24676" y="12190"/>
                  <a:pt x="23977" y="15752"/>
                  <a:pt x="22152" y="18503"/>
                </a:cubicBezTo>
                <a:cubicBezTo>
                  <a:pt x="20825" y="20485"/>
                  <a:pt x="18721" y="22170"/>
                  <a:pt x="16337" y="22144"/>
                </a:cubicBezTo>
                <a:cubicBezTo>
                  <a:pt x="13954" y="22126"/>
                  <a:pt x="11631" y="19751"/>
                  <a:pt x="12321" y="17472"/>
                </a:cubicBezTo>
                <a:cubicBezTo>
                  <a:pt x="12906" y="15543"/>
                  <a:pt x="15420" y="14635"/>
                  <a:pt x="17263" y="15447"/>
                </a:cubicBezTo>
                <a:cubicBezTo>
                  <a:pt x="19105" y="16250"/>
                  <a:pt x="20144" y="18380"/>
                  <a:pt x="20048" y="20389"/>
                </a:cubicBezTo>
                <a:cubicBezTo>
                  <a:pt x="19943" y="22397"/>
                  <a:pt x="18869" y="24257"/>
                  <a:pt x="17472" y="25697"/>
                </a:cubicBezTo>
                <a:cubicBezTo>
                  <a:pt x="16067" y="27138"/>
                  <a:pt x="14338" y="28212"/>
                  <a:pt x="12626" y="29277"/>
                </a:cubicBezTo>
                <a:cubicBezTo>
                  <a:pt x="9099" y="31469"/>
                  <a:pt x="5571" y="33661"/>
                  <a:pt x="2035" y="35861"/>
                </a:cubicBezTo>
              </a:path>
            </a:pathLst>
          </a:custGeom>
          <a:noFill/>
          <a:ln w="13975" cap="rnd"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2" name="TextBox 11">
            <a:extLst>
              <a:ext uri="{FF2B5EF4-FFF2-40B4-BE49-F238E27FC236}">
                <a16:creationId xmlns:a16="http://schemas.microsoft.com/office/drawing/2014/main" xmlns="" id="{6DA6187A-A304-B62D-9EDC-A2F667735BA9}"/>
              </a:ext>
            </a:extLst>
          </p:cNvPr>
          <p:cNvSpPr txBox="1"/>
          <p:nvPr/>
        </p:nvSpPr>
        <p:spPr>
          <a:xfrm>
            <a:off x="1347263" y="1823001"/>
            <a:ext cx="9951331" cy="1631344"/>
          </a:xfrm>
          <a:prstGeom prst="rect">
            <a:avLst/>
          </a:prstGeom>
          <a:noFill/>
        </p:spPr>
        <p:txBody>
          <a:bodyPr wrap="square">
            <a:spAutoFit/>
          </a:bodyPr>
          <a:lstStyle/>
          <a:p>
            <a:pPr algn="ctr">
              <a:lnSpc>
                <a:spcPct val="150000"/>
              </a:lnSpc>
            </a:pPr>
            <a:r>
              <a:rPr lang="en-US" sz="6667" b="1" kern="1800">
                <a:solidFill>
                  <a:srgbClr val="366091"/>
                </a:solidFill>
                <a:latin typeface="+mj-lt"/>
              </a:rPr>
              <a:t>BÀI 9. SỰ TRUYỀN ÂM</a:t>
            </a:r>
            <a:endParaRPr lang="en-US" sz="6667" b="1" kern="0">
              <a:solidFill>
                <a:srgbClr val="366091"/>
              </a:solidFill>
              <a:latin typeface="+mj-lt"/>
            </a:endParaRPr>
          </a:p>
        </p:txBody>
      </p:sp>
      <p:sp>
        <p:nvSpPr>
          <p:cNvPr id="162" name="Rectangle 161"/>
          <p:cNvSpPr/>
          <p:nvPr/>
        </p:nvSpPr>
        <p:spPr>
          <a:xfrm>
            <a:off x="5198199" y="3591056"/>
            <a:ext cx="5424547" cy="1797439"/>
          </a:xfrm>
          <a:prstGeom prst="rect">
            <a:avLst/>
          </a:prstGeom>
        </p:spPr>
        <p:txBody>
          <a:bodyPr wrap="square" lIns="91464" tIns="45732" rIns="91464" bIns="45732">
            <a:spAutoFit/>
          </a:bodyPr>
          <a:lstStyle/>
          <a:p>
            <a:pPr algn="ctr">
              <a:lnSpc>
                <a:spcPct val="120000"/>
              </a:lnSpc>
              <a:spcBef>
                <a:spcPts val="300"/>
              </a:spcBef>
              <a:spcAft>
                <a:spcPts val="300"/>
              </a:spcAft>
            </a:pPr>
            <a:endParaRPr lang="en-US" sz="2000" dirty="0">
              <a:ea typeface="Calibri" panose="020F0502020204030204" pitchFamily="34" charset="0"/>
              <a:cs typeface="Arial" panose="020B0604020202020204" pitchFamily="34" charset="0"/>
            </a:endParaRPr>
          </a:p>
          <a:p>
            <a:pPr algn="ctr">
              <a:lnSpc>
                <a:spcPct val="120000"/>
              </a:lnSpc>
              <a:spcBef>
                <a:spcPts val="300"/>
              </a:spcBef>
              <a:spcAft>
                <a:spcPts val="300"/>
              </a:spcAft>
            </a:pPr>
            <a:r>
              <a:rPr lang="vi-VN" sz="3200" b="1" dirty="0">
                <a:latin typeface="+mj-lt"/>
                <a:ea typeface="Arial" panose="020B0604020202020204" pitchFamily="34" charset="0"/>
                <a:cs typeface="Arial" panose="020B0604020202020204" pitchFamily="34" charset="0"/>
              </a:rPr>
              <a:t>Môn học:</a:t>
            </a:r>
            <a:r>
              <a:rPr lang="en-US" sz="3200" b="1" dirty="0">
                <a:latin typeface="+mj-lt"/>
                <a:ea typeface="Arial" panose="020B0604020202020204" pitchFamily="34" charset="0"/>
                <a:cs typeface="Arial" panose="020B0604020202020204" pitchFamily="34" charset="0"/>
              </a:rPr>
              <a:t> </a:t>
            </a:r>
            <a:r>
              <a:rPr lang="en-US" sz="3200" b="1" dirty="0">
                <a:latin typeface="Times New Roman" pitchFamily="18" charset="0"/>
                <a:ea typeface="Arial" panose="020B0604020202020204" pitchFamily="34" charset="0"/>
                <a:cs typeface="Times New Roman" pitchFamily="18" charset="0"/>
              </a:rPr>
              <a:t>KHTN - L</a:t>
            </a:r>
            <a:r>
              <a:rPr lang="vi-VN" sz="3200" b="1" dirty="0">
                <a:latin typeface="Times New Roman" pitchFamily="18" charset="0"/>
                <a:ea typeface="Arial" panose="020B0604020202020204" pitchFamily="34" charset="0"/>
                <a:cs typeface="Times New Roman" pitchFamily="18" charset="0"/>
              </a:rPr>
              <a:t>ớp:</a:t>
            </a:r>
            <a:r>
              <a:rPr lang="en-US" sz="3200" b="1" dirty="0">
                <a:latin typeface="Times New Roman" pitchFamily="18" charset="0"/>
                <a:ea typeface="Arial" panose="020B0604020202020204" pitchFamily="34" charset="0"/>
                <a:cs typeface="Times New Roman" pitchFamily="18" charset="0"/>
              </a:rPr>
              <a:t> </a:t>
            </a:r>
            <a:r>
              <a:rPr lang="vi-VN" sz="3200" b="1" dirty="0">
                <a:latin typeface="Times New Roman" pitchFamily="18" charset="0"/>
                <a:ea typeface="Arial" panose="020B0604020202020204" pitchFamily="34" charset="0"/>
                <a:cs typeface="Times New Roman" pitchFamily="18" charset="0"/>
              </a:rPr>
              <a:t>7</a:t>
            </a:r>
            <a:endParaRPr lang="en-US" sz="3200" b="1" dirty="0">
              <a:latin typeface="Times New Roman" pitchFamily="18" charset="0"/>
              <a:ea typeface="Calibri" panose="020F0502020204030204" pitchFamily="34" charset="0"/>
              <a:cs typeface="Times New Roman" pitchFamily="18" charset="0"/>
            </a:endParaRPr>
          </a:p>
          <a:p>
            <a:pPr algn="ctr">
              <a:lnSpc>
                <a:spcPct val="120000"/>
              </a:lnSpc>
              <a:spcBef>
                <a:spcPts val="300"/>
              </a:spcBef>
              <a:spcAft>
                <a:spcPts val="300"/>
              </a:spcAft>
            </a:pPr>
            <a:r>
              <a:rPr lang="vi-VN" sz="3200" b="1" dirty="0">
                <a:latin typeface="+mj-lt"/>
                <a:ea typeface="Arial" panose="020B0604020202020204" pitchFamily="34" charset="0"/>
                <a:cs typeface="Arial" panose="020B0604020202020204" pitchFamily="34" charset="0"/>
              </a:rPr>
              <a:t>Thời gian thực hiện: </a:t>
            </a:r>
            <a:r>
              <a:rPr lang="en-US" sz="3200" b="1" dirty="0">
                <a:latin typeface="Times New Roman" pitchFamily="18" charset="0"/>
                <a:ea typeface="Arial" panose="020B0604020202020204" pitchFamily="34" charset="0"/>
                <a:cs typeface="Times New Roman" pitchFamily="18" charset="0"/>
              </a:rPr>
              <a:t>0</a:t>
            </a:r>
            <a:r>
              <a:rPr lang="vi-VN" sz="3200" b="1" dirty="0">
                <a:latin typeface="Times New Roman" pitchFamily="18" charset="0"/>
                <a:ea typeface="Arial" panose="020B0604020202020204" pitchFamily="34" charset="0"/>
                <a:cs typeface="Times New Roman" pitchFamily="18" charset="0"/>
              </a:rPr>
              <a:t>3</a:t>
            </a:r>
            <a:r>
              <a:rPr lang="en-US" sz="3200" b="1" dirty="0">
                <a:latin typeface="Times New Roman" pitchFamily="18" charset="0"/>
                <a:ea typeface="Arial" panose="020B0604020202020204" pitchFamily="34" charset="0"/>
                <a:cs typeface="Times New Roman" pitchFamily="18" charset="0"/>
              </a:rPr>
              <a:t> </a:t>
            </a:r>
            <a:r>
              <a:rPr lang="en-US" sz="3200" b="1" dirty="0" err="1">
                <a:latin typeface="Times New Roman" pitchFamily="18" charset="0"/>
                <a:ea typeface="Arial" panose="020B0604020202020204" pitchFamily="34" charset="0"/>
                <a:cs typeface="Times New Roman" pitchFamily="18" charset="0"/>
              </a:rPr>
              <a:t>tiết</a:t>
            </a:r>
            <a:endParaRPr lang="en-US" sz="3200" b="1" dirty="0">
              <a:latin typeface="Times New Roman" pitchFamily="18" charset="0"/>
              <a:ea typeface="Calibri" panose="020F0502020204030204" pitchFamily="34" charset="0"/>
              <a:cs typeface="Times New Roman" pitchFamily="18" charset="0"/>
            </a:endParaRPr>
          </a:p>
        </p:txBody>
      </p:sp>
    </p:spTree>
    <p:extLst>
      <p:ext uri="{BB962C8B-B14F-4D97-AF65-F5344CB8AC3E}">
        <p14:creationId xmlns:p14="http://schemas.microsoft.com/office/powerpoint/2010/main" val="222958871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5" name="Rounded Rectangle 5">
            <a:extLst>
              <a:ext uri="{FF2B5EF4-FFF2-40B4-BE49-F238E27FC236}">
                <a16:creationId xmlns:a16="http://schemas.microsoft.com/office/drawing/2014/main" xmlns="" id="{C9A330C3-5976-4A80-58E6-D2BC7F35F44F}"/>
              </a:ext>
            </a:extLst>
          </p:cNvPr>
          <p:cNvSpPr/>
          <p:nvPr/>
        </p:nvSpPr>
        <p:spPr>
          <a:xfrm>
            <a:off x="1776120" y="327489"/>
            <a:ext cx="8431137" cy="1082552"/>
          </a:xfrm>
          <a:prstGeom prst="roundRect">
            <a:avLst/>
          </a:prstGeom>
          <a:solidFill>
            <a:schemeClr val="accent2">
              <a:lumMod val="40000"/>
              <a:lumOff val="60000"/>
            </a:schemeClr>
          </a:solidFill>
          <a:ln>
            <a:solidFill>
              <a:schemeClr val="accent4">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733" b="1" dirty="0" err="1"/>
              <a:t>Trò</a:t>
            </a:r>
            <a:r>
              <a:rPr lang="en-US" sz="3733" b="1" dirty="0"/>
              <a:t> </a:t>
            </a:r>
            <a:r>
              <a:rPr lang="en-US" sz="3733" b="1" err="1"/>
              <a:t>chơi</a:t>
            </a:r>
            <a:r>
              <a:rPr lang="en-US" sz="3733" b="1"/>
              <a:t> “TIẾP SỨC ĐỒNG ĐỘI”</a:t>
            </a:r>
            <a:endParaRPr lang="en-US" sz="3733" b="1" dirty="0">
              <a:solidFill>
                <a:srgbClr val="002060"/>
              </a:solidFill>
            </a:endParaRPr>
          </a:p>
        </p:txBody>
      </p:sp>
      <p:sp>
        <p:nvSpPr>
          <p:cNvPr id="7" name="Line Callout 1 (Border and Accent Bar) 3">
            <a:extLst>
              <a:ext uri="{FF2B5EF4-FFF2-40B4-BE49-F238E27FC236}">
                <a16:creationId xmlns:a16="http://schemas.microsoft.com/office/drawing/2014/main" xmlns="" id="{A3717749-67D4-740A-23FF-F1D8184586B5}"/>
              </a:ext>
            </a:extLst>
          </p:cNvPr>
          <p:cNvSpPr/>
          <p:nvPr/>
        </p:nvSpPr>
        <p:spPr>
          <a:xfrm>
            <a:off x="447597" y="1831012"/>
            <a:ext cx="2482264" cy="730253"/>
          </a:xfrm>
          <a:prstGeom prst="accentBorderCallout1">
            <a:avLst>
              <a:gd name="adj1" fmla="val 18750"/>
              <a:gd name="adj2" fmla="val -3127"/>
              <a:gd name="adj3" fmla="val 17954"/>
              <a:gd name="adj4" fmla="val -17509"/>
            </a:avLst>
          </a:prstGeom>
          <a:solidFill>
            <a:schemeClr val="accent4">
              <a:lumMod val="60000"/>
              <a:lumOff val="40000"/>
            </a:schemeClr>
          </a:solidFill>
          <a:ln>
            <a:solidFill>
              <a:schemeClr val="accent3">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67" b="1">
                <a:solidFill>
                  <a:schemeClr val="bg1">
                    <a:lumMod val="50000"/>
                  </a:schemeClr>
                </a:solidFill>
              </a:rPr>
              <a:t>Luật chơi</a:t>
            </a:r>
            <a:endParaRPr lang="en-US" sz="2667" b="1" dirty="0">
              <a:solidFill>
                <a:schemeClr val="bg1">
                  <a:lumMod val="50000"/>
                </a:schemeClr>
              </a:solidFill>
            </a:endParaRPr>
          </a:p>
        </p:txBody>
      </p:sp>
      <p:sp>
        <p:nvSpPr>
          <p:cNvPr id="10" name="TextBox 9">
            <a:extLst>
              <a:ext uri="{FF2B5EF4-FFF2-40B4-BE49-F238E27FC236}">
                <a16:creationId xmlns:a16="http://schemas.microsoft.com/office/drawing/2014/main" xmlns="" id="{F9BE1F0B-6406-DC23-7D67-30DD33EF4E8C}"/>
              </a:ext>
            </a:extLst>
          </p:cNvPr>
          <p:cNvSpPr txBox="1"/>
          <p:nvPr/>
        </p:nvSpPr>
        <p:spPr>
          <a:xfrm>
            <a:off x="561010" y="2523023"/>
            <a:ext cx="7145031" cy="3786421"/>
          </a:xfrm>
          <a:prstGeom prst="rect">
            <a:avLst/>
          </a:prstGeom>
          <a:noFill/>
        </p:spPr>
        <p:txBody>
          <a:bodyPr wrap="square">
            <a:spAutoFit/>
          </a:bodyPr>
          <a:lstStyle/>
          <a:p>
            <a:pPr algn="just">
              <a:lnSpc>
                <a:spcPct val="150000"/>
              </a:lnSpc>
              <a:spcBef>
                <a:spcPts val="400"/>
              </a:spcBef>
              <a:spcAft>
                <a:spcPts val="400"/>
              </a:spcAft>
            </a:pPr>
            <a:r>
              <a:rPr lang="en-US" sz="2667" dirty="0" err="1">
                <a:latin typeface="Times New Roman" panose="02020603050405020304" pitchFamily="18" charset="0"/>
                <a:cs typeface="Times New Roman" panose="02020603050405020304" pitchFamily="18" charset="0"/>
              </a:rPr>
              <a:t>Lắng</a:t>
            </a:r>
            <a:r>
              <a:rPr lang="en-US" sz="2667" dirty="0">
                <a:latin typeface="Times New Roman" panose="02020603050405020304" pitchFamily="18" charset="0"/>
                <a:cs typeface="Times New Roman" panose="02020603050405020304" pitchFamily="18" charset="0"/>
              </a:rPr>
              <a:t> </a:t>
            </a:r>
            <a:r>
              <a:rPr lang="en-US" sz="2667" dirty="0" err="1">
                <a:latin typeface="Times New Roman" panose="02020603050405020304" pitchFamily="18" charset="0"/>
                <a:cs typeface="Times New Roman" panose="02020603050405020304" pitchFamily="18" charset="0"/>
              </a:rPr>
              <a:t>nghe</a:t>
            </a:r>
            <a:r>
              <a:rPr lang="en-US" sz="2667" dirty="0">
                <a:latin typeface="Times New Roman" panose="02020603050405020304" pitchFamily="18" charset="0"/>
                <a:cs typeface="Times New Roman" panose="02020603050405020304" pitchFamily="18" charset="0"/>
              </a:rPr>
              <a:t> 1 </a:t>
            </a:r>
            <a:r>
              <a:rPr lang="en-US" sz="2667" dirty="0" err="1">
                <a:latin typeface="Times New Roman" panose="02020603050405020304" pitchFamily="18" charset="0"/>
                <a:cs typeface="Times New Roman" panose="02020603050405020304" pitchFamily="18" charset="0"/>
              </a:rPr>
              <a:t>đoạn</a:t>
            </a:r>
            <a:r>
              <a:rPr lang="en-US" sz="2667" dirty="0">
                <a:latin typeface="Times New Roman" panose="02020603050405020304" pitchFamily="18" charset="0"/>
                <a:cs typeface="Times New Roman" panose="02020603050405020304" pitchFamily="18" charset="0"/>
              </a:rPr>
              <a:t> </a:t>
            </a:r>
            <a:r>
              <a:rPr lang="en-US" sz="2667" err="1">
                <a:latin typeface="Times New Roman" panose="02020603050405020304" pitchFamily="18" charset="0"/>
                <a:cs typeface="Times New Roman" panose="02020603050405020304" pitchFamily="18" charset="0"/>
              </a:rPr>
              <a:t>âm</a:t>
            </a:r>
            <a:r>
              <a:rPr lang="en-US" sz="2667">
                <a:latin typeface="Times New Roman" panose="02020603050405020304" pitchFamily="18" charset="0"/>
                <a:cs typeface="Times New Roman" panose="02020603050405020304" pitchFamily="18" charset="0"/>
              </a:rPr>
              <a:t> thanh, viết tên các âm mà mình nghe được</a:t>
            </a:r>
            <a:r>
              <a:rPr lang="vi-VN" sz="2667">
                <a:latin typeface="Times New Roman" panose="02020603050405020304" pitchFamily="18" charset="0"/>
                <a:cs typeface="Times New Roman" panose="02020603050405020304" pitchFamily="18" charset="0"/>
              </a:rPr>
              <a:t>.</a:t>
            </a:r>
            <a:r>
              <a:rPr lang="en-US" sz="2667">
                <a:latin typeface="Times New Roman" panose="02020603050405020304" pitchFamily="18" charset="0"/>
                <a:cs typeface="Times New Roman" panose="02020603050405020304" pitchFamily="18" charset="0"/>
              </a:rPr>
              <a:t> </a:t>
            </a:r>
            <a:r>
              <a:rPr lang="vi-VN" sz="2667">
                <a:latin typeface="Times New Roman" panose="02020603050405020304" pitchFamily="18" charset="0"/>
                <a:cs typeface="Times New Roman" panose="02020603050405020304" pitchFamily="18" charset="0"/>
              </a:rPr>
              <a:t>Sau đó </a:t>
            </a:r>
            <a:r>
              <a:rPr lang="en-US" sz="2667">
                <a:latin typeface="Times New Roman" panose="02020603050405020304" pitchFamily="18" charset="0"/>
                <a:cs typeface="Times New Roman" panose="02020603050405020304" pitchFamily="18" charset="0"/>
              </a:rPr>
              <a:t>các nhóm lần lượt cử từng thành viên trong nhóm lên bảng</a:t>
            </a:r>
            <a:r>
              <a:rPr lang="vi-VN" sz="2667">
                <a:latin typeface="Times New Roman" panose="02020603050405020304" pitchFamily="18" charset="0"/>
                <a:cs typeface="Times New Roman" panose="02020603050405020304" pitchFamily="18" charset="0"/>
              </a:rPr>
              <a:t> </a:t>
            </a:r>
            <a:r>
              <a:rPr lang="vi-VN" sz="2667" dirty="0">
                <a:latin typeface="Times New Roman" panose="02020603050405020304" pitchFamily="18" charset="0"/>
                <a:cs typeface="Times New Roman" panose="02020603050405020304" pitchFamily="18" charset="0"/>
              </a:rPr>
              <a:t>viết câu trả lời </a:t>
            </a:r>
            <a:r>
              <a:rPr lang="vi-VN" sz="2667">
                <a:latin typeface="Times New Roman" panose="02020603050405020304" pitchFamily="18" charset="0"/>
                <a:cs typeface="Times New Roman" panose="02020603050405020304" pitchFamily="18" charset="0"/>
              </a:rPr>
              <a:t>của mình</a:t>
            </a:r>
            <a:r>
              <a:rPr lang="en-US" sz="2667">
                <a:latin typeface="Times New Roman" panose="02020603050405020304" pitchFamily="18" charset="0"/>
                <a:cs typeface="Times New Roman" panose="02020603050405020304" pitchFamily="18" charset="0"/>
              </a:rPr>
              <a:t>, mỗi thành viên chỉ ghi 1 âm nghe được sau đó về vị trí, thành viên khác mới được lên thay thế. Tiếp tục cho đến hết. Thời gian 3min</a:t>
            </a:r>
            <a:endParaRPr lang="en-US" sz="2667"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739" y="2523023"/>
            <a:ext cx="3853224" cy="3524389"/>
          </a:xfrm>
          <a:prstGeom prst="rect">
            <a:avLst/>
          </a:prstGeom>
        </p:spPr>
      </p:pic>
      <p:pic>
        <p:nvPicPr>
          <p:cNvPr id="3" name="mix_23s GHÉP NHẠ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46464" y="5234612"/>
            <a:ext cx="812800" cy="812800"/>
          </a:xfrm>
          <a:prstGeom prst="rect">
            <a:avLst/>
          </a:prstGeom>
        </p:spPr>
      </p:pic>
    </p:spTree>
    <p:extLst>
      <p:ext uri="{BB962C8B-B14F-4D97-AF65-F5344CB8AC3E}">
        <p14:creationId xmlns:p14="http://schemas.microsoft.com/office/powerpoint/2010/main" val="246116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ppt_x</p:attrName>
                                        </p:attrNameLst>
                                      </p:cBhvr>
                                      <p:tavLst>
                                        <p:tav tm="0">
                                          <p:val>
                                            <p:strVal val="#ppt_x-#ppt_w/2"/>
                                          </p:val>
                                        </p:tav>
                                        <p:tav tm="100000">
                                          <p:val>
                                            <p:strVal val="#ppt_x"/>
                                          </p:val>
                                        </p:tav>
                                      </p:tavLst>
                                    </p:anim>
                                    <p:anim calcmode="lin" valueType="num">
                                      <p:cBhvr>
                                        <p:cTn id="15" dur="500" fill="hold"/>
                                        <p:tgtEl>
                                          <p:spTgt spid="7"/>
                                        </p:tgtEl>
                                        <p:attrNameLst>
                                          <p:attrName>ppt_y</p:attrName>
                                        </p:attrNameLst>
                                      </p:cBhvr>
                                      <p:tavLst>
                                        <p:tav tm="0">
                                          <p:val>
                                            <p:strVal val="#ppt_y"/>
                                          </p:val>
                                        </p:tav>
                                        <p:tav tm="100000">
                                          <p:val>
                                            <p:strVal val="#ppt_y"/>
                                          </p:val>
                                        </p:tav>
                                      </p:tavLst>
                                    </p:anim>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3823"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5" grpId="0" animBg="1"/>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343400" y="5562600"/>
            <a:ext cx="4191000" cy="990600"/>
          </a:xfrm>
          <a:prstGeom prst="roundRect">
            <a:avLst/>
          </a:prstGeom>
          <a:solidFill>
            <a:srgbClr val="FF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STOP</a:t>
            </a:r>
          </a:p>
        </p:txBody>
      </p:sp>
      <p:sp>
        <p:nvSpPr>
          <p:cNvPr id="6" name="Oval 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03:00</a:t>
            </a:r>
            <a:endParaRPr lang="en-US" sz="8000" dirty="0">
              <a:solidFill>
                <a:srgbClr val="FF0000"/>
              </a:solidFill>
            </a:endParaRPr>
          </a:p>
        </p:txBody>
      </p:sp>
      <p:sp>
        <p:nvSpPr>
          <p:cNvPr id="7" name="Oval 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02:59</a:t>
            </a:r>
            <a:endParaRPr lang="en-US" sz="8000" dirty="0">
              <a:solidFill>
                <a:srgbClr val="FF0000"/>
              </a:solidFill>
            </a:endParaRPr>
          </a:p>
        </p:txBody>
      </p:sp>
      <p:sp>
        <p:nvSpPr>
          <p:cNvPr id="8" name="Oval 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02:58</a:t>
            </a:r>
            <a:endParaRPr lang="en-US" sz="8000" dirty="0">
              <a:solidFill>
                <a:srgbClr val="FF0000"/>
              </a:solidFill>
            </a:endParaRPr>
          </a:p>
        </p:txBody>
      </p:sp>
      <p:sp>
        <p:nvSpPr>
          <p:cNvPr id="9" name="Oval 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02:57</a:t>
            </a:r>
            <a:endParaRPr lang="en-US" sz="8000" dirty="0">
              <a:solidFill>
                <a:srgbClr val="FF0000"/>
              </a:solidFill>
            </a:endParaRPr>
          </a:p>
        </p:txBody>
      </p:sp>
      <p:sp>
        <p:nvSpPr>
          <p:cNvPr id="10" name="Oval 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02:56</a:t>
            </a:r>
            <a:endParaRPr lang="en-US" sz="8000" dirty="0">
              <a:solidFill>
                <a:srgbClr val="FF0000"/>
              </a:solidFill>
            </a:endParaRPr>
          </a:p>
        </p:txBody>
      </p:sp>
      <p:sp>
        <p:nvSpPr>
          <p:cNvPr id="11" name="Oval 1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02:55</a:t>
            </a:r>
            <a:endParaRPr lang="en-US" sz="8000" dirty="0">
              <a:solidFill>
                <a:srgbClr val="FF0000"/>
              </a:solidFill>
            </a:endParaRPr>
          </a:p>
        </p:txBody>
      </p:sp>
      <p:sp>
        <p:nvSpPr>
          <p:cNvPr id="12" name="Oval 1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02:54</a:t>
            </a:r>
            <a:endParaRPr lang="en-US" sz="8000" dirty="0">
              <a:solidFill>
                <a:srgbClr val="FF0000"/>
              </a:solidFill>
            </a:endParaRPr>
          </a:p>
        </p:txBody>
      </p:sp>
      <p:sp>
        <p:nvSpPr>
          <p:cNvPr id="13" name="Oval 1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02:53</a:t>
            </a:r>
            <a:endParaRPr lang="en-US" sz="8000" dirty="0">
              <a:solidFill>
                <a:srgbClr val="FF0000"/>
              </a:solidFill>
            </a:endParaRPr>
          </a:p>
        </p:txBody>
      </p:sp>
      <p:sp>
        <p:nvSpPr>
          <p:cNvPr id="14" name="Oval 1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02:52</a:t>
            </a:r>
            <a:endParaRPr lang="en-US" sz="8000" dirty="0">
              <a:solidFill>
                <a:srgbClr val="FF0000"/>
              </a:solidFill>
            </a:endParaRPr>
          </a:p>
        </p:txBody>
      </p:sp>
      <p:sp>
        <p:nvSpPr>
          <p:cNvPr id="15" name="Oval 1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02:51</a:t>
            </a:r>
            <a:endParaRPr lang="en-US" sz="8000" dirty="0">
              <a:solidFill>
                <a:srgbClr val="FF0000"/>
              </a:solidFill>
            </a:endParaRPr>
          </a:p>
        </p:txBody>
      </p:sp>
      <p:sp>
        <p:nvSpPr>
          <p:cNvPr id="16" name="Oval 1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02:50</a:t>
            </a:r>
            <a:endParaRPr lang="en-US" sz="8000" dirty="0">
              <a:solidFill>
                <a:srgbClr val="FF0000"/>
              </a:solidFill>
            </a:endParaRPr>
          </a:p>
        </p:txBody>
      </p:sp>
      <p:sp>
        <p:nvSpPr>
          <p:cNvPr id="17" name="Oval 1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02:49</a:t>
            </a:r>
            <a:endParaRPr lang="en-US" sz="8000" dirty="0">
              <a:solidFill>
                <a:srgbClr val="FF0000"/>
              </a:solidFill>
            </a:endParaRPr>
          </a:p>
        </p:txBody>
      </p:sp>
      <p:sp>
        <p:nvSpPr>
          <p:cNvPr id="18" name="Oval 1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02:48</a:t>
            </a:r>
            <a:endParaRPr lang="en-US" sz="8000" dirty="0">
              <a:solidFill>
                <a:srgbClr val="FF0000"/>
              </a:solidFill>
            </a:endParaRPr>
          </a:p>
        </p:txBody>
      </p:sp>
      <p:sp>
        <p:nvSpPr>
          <p:cNvPr id="19" name="Oval 1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02:47</a:t>
            </a:r>
            <a:endParaRPr lang="en-US" sz="8000" dirty="0">
              <a:solidFill>
                <a:srgbClr val="FF0000"/>
              </a:solidFill>
            </a:endParaRPr>
          </a:p>
        </p:txBody>
      </p:sp>
      <p:sp>
        <p:nvSpPr>
          <p:cNvPr id="20" name="Oval 1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02:46</a:t>
            </a:r>
            <a:endParaRPr lang="en-US" sz="8000" dirty="0">
              <a:solidFill>
                <a:srgbClr val="FF0000"/>
              </a:solidFill>
            </a:endParaRPr>
          </a:p>
        </p:txBody>
      </p:sp>
      <p:sp>
        <p:nvSpPr>
          <p:cNvPr id="21" name="Oval 2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02:45</a:t>
            </a:r>
            <a:endParaRPr lang="en-US" sz="8000" dirty="0">
              <a:solidFill>
                <a:srgbClr val="FF0000"/>
              </a:solidFill>
            </a:endParaRPr>
          </a:p>
        </p:txBody>
      </p:sp>
      <p:sp>
        <p:nvSpPr>
          <p:cNvPr id="22" name="Oval 2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02:44</a:t>
            </a:r>
            <a:endParaRPr lang="en-US" sz="8000" dirty="0">
              <a:solidFill>
                <a:srgbClr val="FF0000"/>
              </a:solidFill>
            </a:endParaRPr>
          </a:p>
        </p:txBody>
      </p:sp>
      <p:sp>
        <p:nvSpPr>
          <p:cNvPr id="23" name="Oval 2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02:43</a:t>
            </a:r>
            <a:endParaRPr lang="en-US" sz="8000" dirty="0">
              <a:solidFill>
                <a:srgbClr val="FF0000"/>
              </a:solidFill>
            </a:endParaRPr>
          </a:p>
        </p:txBody>
      </p:sp>
      <p:sp>
        <p:nvSpPr>
          <p:cNvPr id="24" name="Oval 2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02:42</a:t>
            </a:r>
            <a:endParaRPr lang="en-US" sz="8000" dirty="0">
              <a:solidFill>
                <a:srgbClr val="FF0000"/>
              </a:solidFill>
            </a:endParaRPr>
          </a:p>
        </p:txBody>
      </p:sp>
      <p:sp>
        <p:nvSpPr>
          <p:cNvPr id="25" name="Oval 2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02:41</a:t>
            </a:r>
            <a:endParaRPr lang="en-US" sz="8000" dirty="0">
              <a:solidFill>
                <a:srgbClr val="FF0000"/>
              </a:solidFill>
            </a:endParaRPr>
          </a:p>
        </p:txBody>
      </p:sp>
      <p:sp>
        <p:nvSpPr>
          <p:cNvPr id="26" name="Oval 2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02:40</a:t>
            </a:r>
            <a:endParaRPr lang="en-US" sz="8000" dirty="0">
              <a:solidFill>
                <a:srgbClr val="FF0000"/>
              </a:solidFill>
            </a:endParaRPr>
          </a:p>
        </p:txBody>
      </p:sp>
      <p:sp>
        <p:nvSpPr>
          <p:cNvPr id="27" name="Oval 2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02:39</a:t>
            </a:r>
            <a:endParaRPr lang="en-US" sz="8000" dirty="0">
              <a:solidFill>
                <a:srgbClr val="FF0000"/>
              </a:solidFill>
            </a:endParaRPr>
          </a:p>
        </p:txBody>
      </p:sp>
      <p:sp>
        <p:nvSpPr>
          <p:cNvPr id="28" name="Oval 2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02:38</a:t>
            </a:r>
            <a:endParaRPr lang="en-US" sz="8000" dirty="0">
              <a:solidFill>
                <a:srgbClr val="FF0000"/>
              </a:solidFill>
            </a:endParaRPr>
          </a:p>
        </p:txBody>
      </p:sp>
      <p:sp>
        <p:nvSpPr>
          <p:cNvPr id="29" name="Oval 2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02:37</a:t>
            </a:r>
            <a:endParaRPr lang="en-US" sz="8000" dirty="0">
              <a:solidFill>
                <a:srgbClr val="FF0000"/>
              </a:solidFill>
            </a:endParaRPr>
          </a:p>
        </p:txBody>
      </p:sp>
      <p:sp>
        <p:nvSpPr>
          <p:cNvPr id="30" name="Oval 2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02:36</a:t>
            </a:r>
            <a:endParaRPr lang="en-US" sz="8000" dirty="0">
              <a:solidFill>
                <a:srgbClr val="FF0000"/>
              </a:solidFill>
            </a:endParaRPr>
          </a:p>
        </p:txBody>
      </p:sp>
      <p:sp>
        <p:nvSpPr>
          <p:cNvPr id="31" name="Oval 3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02:35</a:t>
            </a:r>
            <a:endParaRPr lang="en-US" sz="8000" dirty="0">
              <a:solidFill>
                <a:srgbClr val="FF0000"/>
              </a:solidFill>
            </a:endParaRPr>
          </a:p>
        </p:txBody>
      </p:sp>
      <p:sp>
        <p:nvSpPr>
          <p:cNvPr id="32" name="Oval 3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02:34</a:t>
            </a:r>
            <a:endParaRPr lang="en-US" sz="8000" dirty="0">
              <a:solidFill>
                <a:srgbClr val="FF0000"/>
              </a:solidFill>
            </a:endParaRPr>
          </a:p>
        </p:txBody>
      </p:sp>
      <p:sp>
        <p:nvSpPr>
          <p:cNvPr id="33" name="Oval 3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02:33</a:t>
            </a:r>
            <a:endParaRPr lang="en-US" sz="8000" dirty="0">
              <a:solidFill>
                <a:srgbClr val="FF0000"/>
              </a:solidFill>
            </a:endParaRPr>
          </a:p>
        </p:txBody>
      </p:sp>
      <p:sp>
        <p:nvSpPr>
          <p:cNvPr id="34" name="Oval 3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02:32</a:t>
            </a:r>
            <a:endParaRPr lang="en-US" sz="8000" dirty="0">
              <a:solidFill>
                <a:srgbClr val="FF0000"/>
              </a:solidFill>
            </a:endParaRPr>
          </a:p>
        </p:txBody>
      </p:sp>
      <p:sp>
        <p:nvSpPr>
          <p:cNvPr id="35" name="Oval 3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02:31</a:t>
            </a:r>
            <a:endParaRPr lang="en-US" sz="8000" dirty="0">
              <a:solidFill>
                <a:srgbClr val="FF0000"/>
              </a:solidFill>
            </a:endParaRPr>
          </a:p>
        </p:txBody>
      </p:sp>
      <p:sp>
        <p:nvSpPr>
          <p:cNvPr id="36" name="Oval 3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02:30</a:t>
            </a:r>
            <a:endParaRPr lang="en-US" sz="8000" dirty="0">
              <a:solidFill>
                <a:srgbClr val="FF0000"/>
              </a:solidFill>
            </a:endParaRPr>
          </a:p>
        </p:txBody>
      </p:sp>
      <p:sp>
        <p:nvSpPr>
          <p:cNvPr id="37" name="Oval 3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02:29</a:t>
            </a:r>
            <a:endParaRPr lang="en-US" sz="8000" dirty="0">
              <a:solidFill>
                <a:srgbClr val="FF0000"/>
              </a:solidFill>
            </a:endParaRPr>
          </a:p>
        </p:txBody>
      </p:sp>
      <p:sp>
        <p:nvSpPr>
          <p:cNvPr id="38" name="Oval 3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02:28</a:t>
            </a:r>
            <a:endParaRPr lang="en-US" sz="8000" dirty="0">
              <a:solidFill>
                <a:srgbClr val="FF0000"/>
              </a:solidFill>
            </a:endParaRPr>
          </a:p>
        </p:txBody>
      </p:sp>
      <p:sp>
        <p:nvSpPr>
          <p:cNvPr id="39" name="Oval 3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02:27</a:t>
            </a:r>
            <a:endParaRPr lang="en-US" sz="8000" dirty="0">
              <a:solidFill>
                <a:srgbClr val="FF0000"/>
              </a:solidFill>
            </a:endParaRPr>
          </a:p>
        </p:txBody>
      </p:sp>
      <p:sp>
        <p:nvSpPr>
          <p:cNvPr id="40" name="Oval 3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02:26</a:t>
            </a:r>
            <a:endParaRPr lang="en-US" sz="8000" dirty="0">
              <a:solidFill>
                <a:srgbClr val="FF0000"/>
              </a:solidFill>
            </a:endParaRPr>
          </a:p>
        </p:txBody>
      </p:sp>
      <p:sp>
        <p:nvSpPr>
          <p:cNvPr id="41" name="Oval 4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02:25</a:t>
            </a:r>
            <a:endParaRPr lang="en-US" sz="8000" dirty="0">
              <a:solidFill>
                <a:srgbClr val="FF0000"/>
              </a:solidFill>
            </a:endParaRPr>
          </a:p>
        </p:txBody>
      </p:sp>
      <p:sp>
        <p:nvSpPr>
          <p:cNvPr id="42" name="Oval 4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02:24</a:t>
            </a:r>
            <a:endParaRPr lang="en-US" sz="8000" dirty="0">
              <a:solidFill>
                <a:srgbClr val="FF0000"/>
              </a:solidFill>
            </a:endParaRPr>
          </a:p>
        </p:txBody>
      </p:sp>
      <p:sp>
        <p:nvSpPr>
          <p:cNvPr id="43" name="Oval 4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02:23</a:t>
            </a:r>
            <a:endParaRPr lang="en-US" sz="8000" dirty="0">
              <a:solidFill>
                <a:srgbClr val="FF0000"/>
              </a:solidFill>
            </a:endParaRPr>
          </a:p>
        </p:txBody>
      </p:sp>
      <p:sp>
        <p:nvSpPr>
          <p:cNvPr id="44" name="Oval 4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02:22</a:t>
            </a:r>
            <a:endParaRPr lang="en-US" sz="8000" dirty="0">
              <a:solidFill>
                <a:srgbClr val="FF0000"/>
              </a:solidFill>
            </a:endParaRPr>
          </a:p>
        </p:txBody>
      </p:sp>
      <p:sp>
        <p:nvSpPr>
          <p:cNvPr id="45" name="Oval 4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02:21</a:t>
            </a:r>
            <a:endParaRPr lang="en-US" sz="8000" dirty="0">
              <a:solidFill>
                <a:srgbClr val="FF0000"/>
              </a:solidFill>
            </a:endParaRPr>
          </a:p>
        </p:txBody>
      </p:sp>
      <p:sp>
        <p:nvSpPr>
          <p:cNvPr id="46" name="Oval 4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02:20</a:t>
            </a:r>
            <a:endParaRPr lang="en-US" sz="8000" dirty="0">
              <a:solidFill>
                <a:srgbClr val="FF0000"/>
              </a:solidFill>
            </a:endParaRPr>
          </a:p>
        </p:txBody>
      </p:sp>
      <p:sp>
        <p:nvSpPr>
          <p:cNvPr id="47" name="Oval 4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02:19</a:t>
            </a:r>
            <a:endParaRPr lang="en-US" sz="8000" dirty="0">
              <a:solidFill>
                <a:srgbClr val="FF0000"/>
              </a:solidFill>
            </a:endParaRPr>
          </a:p>
        </p:txBody>
      </p:sp>
      <p:sp>
        <p:nvSpPr>
          <p:cNvPr id="48" name="Oval 4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02:18</a:t>
            </a:r>
            <a:endParaRPr lang="en-US" sz="8000" dirty="0">
              <a:solidFill>
                <a:srgbClr val="FF0000"/>
              </a:solidFill>
            </a:endParaRPr>
          </a:p>
        </p:txBody>
      </p:sp>
      <p:sp>
        <p:nvSpPr>
          <p:cNvPr id="49" name="Oval 4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02:17</a:t>
            </a:r>
            <a:endParaRPr lang="en-US" sz="8000" dirty="0">
              <a:solidFill>
                <a:srgbClr val="FF0000"/>
              </a:solidFill>
            </a:endParaRPr>
          </a:p>
        </p:txBody>
      </p:sp>
      <p:sp>
        <p:nvSpPr>
          <p:cNvPr id="50" name="Oval 4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02:16</a:t>
            </a:r>
            <a:endParaRPr lang="en-US" sz="8000" dirty="0">
              <a:solidFill>
                <a:srgbClr val="FF0000"/>
              </a:solidFill>
            </a:endParaRPr>
          </a:p>
        </p:txBody>
      </p:sp>
      <p:sp>
        <p:nvSpPr>
          <p:cNvPr id="51" name="Oval 5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02:15</a:t>
            </a:r>
            <a:endParaRPr lang="en-US" sz="8000" dirty="0">
              <a:solidFill>
                <a:srgbClr val="FF0000"/>
              </a:solidFill>
            </a:endParaRPr>
          </a:p>
        </p:txBody>
      </p:sp>
      <p:sp>
        <p:nvSpPr>
          <p:cNvPr id="52" name="Oval 5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02:14</a:t>
            </a:r>
            <a:endParaRPr lang="en-US" sz="8000" dirty="0">
              <a:solidFill>
                <a:srgbClr val="FF0000"/>
              </a:solidFill>
            </a:endParaRPr>
          </a:p>
        </p:txBody>
      </p:sp>
      <p:sp>
        <p:nvSpPr>
          <p:cNvPr id="53" name="Oval 5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02:13</a:t>
            </a:r>
            <a:endParaRPr lang="en-US" sz="8000" dirty="0">
              <a:solidFill>
                <a:srgbClr val="FF0000"/>
              </a:solidFill>
            </a:endParaRPr>
          </a:p>
        </p:txBody>
      </p:sp>
      <p:sp>
        <p:nvSpPr>
          <p:cNvPr id="54" name="Oval 5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02:12</a:t>
            </a:r>
            <a:endParaRPr lang="en-US" sz="8000" dirty="0">
              <a:solidFill>
                <a:srgbClr val="FF0000"/>
              </a:solidFill>
            </a:endParaRPr>
          </a:p>
        </p:txBody>
      </p:sp>
      <p:sp>
        <p:nvSpPr>
          <p:cNvPr id="55" name="Oval 5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02:11</a:t>
            </a:r>
            <a:endParaRPr lang="en-US" sz="8000" dirty="0">
              <a:solidFill>
                <a:srgbClr val="FF0000"/>
              </a:solidFill>
            </a:endParaRPr>
          </a:p>
        </p:txBody>
      </p:sp>
      <p:sp>
        <p:nvSpPr>
          <p:cNvPr id="56" name="Oval 5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02:10</a:t>
            </a:r>
            <a:endParaRPr lang="en-US" sz="8000" dirty="0">
              <a:solidFill>
                <a:srgbClr val="FF0000"/>
              </a:solidFill>
            </a:endParaRPr>
          </a:p>
        </p:txBody>
      </p:sp>
      <p:sp>
        <p:nvSpPr>
          <p:cNvPr id="57" name="Oval 5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02:09</a:t>
            </a:r>
            <a:endParaRPr lang="en-US" sz="8000" dirty="0">
              <a:solidFill>
                <a:srgbClr val="FF0000"/>
              </a:solidFill>
            </a:endParaRPr>
          </a:p>
        </p:txBody>
      </p:sp>
      <p:sp>
        <p:nvSpPr>
          <p:cNvPr id="58" name="Oval 5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02:08</a:t>
            </a:r>
            <a:endParaRPr lang="en-US" sz="8000" dirty="0">
              <a:solidFill>
                <a:srgbClr val="FF0000"/>
              </a:solidFill>
            </a:endParaRPr>
          </a:p>
        </p:txBody>
      </p:sp>
      <p:sp>
        <p:nvSpPr>
          <p:cNvPr id="59" name="Oval 5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02:07</a:t>
            </a:r>
            <a:endParaRPr lang="en-US" sz="8000" dirty="0">
              <a:solidFill>
                <a:srgbClr val="FF0000"/>
              </a:solidFill>
            </a:endParaRPr>
          </a:p>
        </p:txBody>
      </p:sp>
      <p:sp>
        <p:nvSpPr>
          <p:cNvPr id="60" name="Oval 5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02:06</a:t>
            </a:r>
            <a:endParaRPr lang="en-US" sz="8000" dirty="0">
              <a:solidFill>
                <a:srgbClr val="FF0000"/>
              </a:solidFill>
            </a:endParaRPr>
          </a:p>
        </p:txBody>
      </p:sp>
      <p:sp>
        <p:nvSpPr>
          <p:cNvPr id="61" name="Oval 6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02:05</a:t>
            </a:r>
            <a:endParaRPr lang="en-US" sz="8000" dirty="0">
              <a:solidFill>
                <a:srgbClr val="FF0000"/>
              </a:solidFill>
            </a:endParaRPr>
          </a:p>
        </p:txBody>
      </p:sp>
      <p:sp>
        <p:nvSpPr>
          <p:cNvPr id="62" name="Oval 6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02:04</a:t>
            </a:r>
            <a:endParaRPr lang="en-US" sz="8000" dirty="0">
              <a:solidFill>
                <a:srgbClr val="FF0000"/>
              </a:solidFill>
            </a:endParaRPr>
          </a:p>
        </p:txBody>
      </p:sp>
      <p:sp>
        <p:nvSpPr>
          <p:cNvPr id="63" name="Oval 6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02:03</a:t>
            </a:r>
            <a:endParaRPr lang="en-US" sz="8000" dirty="0">
              <a:solidFill>
                <a:srgbClr val="FF0000"/>
              </a:solidFill>
            </a:endParaRPr>
          </a:p>
        </p:txBody>
      </p:sp>
      <p:sp>
        <p:nvSpPr>
          <p:cNvPr id="64" name="Oval 6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02:02</a:t>
            </a:r>
            <a:endParaRPr lang="en-US" sz="8000" dirty="0">
              <a:solidFill>
                <a:srgbClr val="FF0000"/>
              </a:solidFill>
            </a:endParaRPr>
          </a:p>
        </p:txBody>
      </p:sp>
      <p:sp>
        <p:nvSpPr>
          <p:cNvPr id="65" name="Oval 6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02:01</a:t>
            </a:r>
            <a:endParaRPr lang="en-US" sz="8000" dirty="0">
              <a:solidFill>
                <a:srgbClr val="FF0000"/>
              </a:solidFill>
            </a:endParaRPr>
          </a:p>
        </p:txBody>
      </p:sp>
      <p:sp>
        <p:nvSpPr>
          <p:cNvPr id="66" name="Oval 6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02:00</a:t>
            </a:r>
            <a:endParaRPr lang="en-US" sz="8000" dirty="0">
              <a:solidFill>
                <a:srgbClr val="FF0000"/>
              </a:solidFill>
            </a:endParaRPr>
          </a:p>
        </p:txBody>
      </p:sp>
      <p:sp>
        <p:nvSpPr>
          <p:cNvPr id="67" name="Oval 6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01:59</a:t>
            </a:r>
            <a:endParaRPr lang="en-US" sz="8000" dirty="0">
              <a:solidFill>
                <a:srgbClr val="FF0000"/>
              </a:solidFill>
            </a:endParaRPr>
          </a:p>
        </p:txBody>
      </p:sp>
      <p:sp>
        <p:nvSpPr>
          <p:cNvPr id="68" name="Oval 6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01:58</a:t>
            </a:r>
            <a:endParaRPr lang="en-US" sz="8000" dirty="0">
              <a:solidFill>
                <a:srgbClr val="FF0000"/>
              </a:solidFill>
            </a:endParaRPr>
          </a:p>
        </p:txBody>
      </p:sp>
      <p:sp>
        <p:nvSpPr>
          <p:cNvPr id="69" name="Oval 6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01:57</a:t>
            </a:r>
            <a:endParaRPr lang="en-US" sz="8000" dirty="0">
              <a:solidFill>
                <a:srgbClr val="FF0000"/>
              </a:solidFill>
            </a:endParaRPr>
          </a:p>
        </p:txBody>
      </p:sp>
      <p:sp>
        <p:nvSpPr>
          <p:cNvPr id="70" name="Oval 6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01:56</a:t>
            </a:r>
            <a:endParaRPr lang="en-US" sz="8000" dirty="0">
              <a:solidFill>
                <a:srgbClr val="FF0000"/>
              </a:solidFill>
            </a:endParaRPr>
          </a:p>
        </p:txBody>
      </p:sp>
      <p:sp>
        <p:nvSpPr>
          <p:cNvPr id="71" name="Oval 7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01:55</a:t>
            </a:r>
            <a:endParaRPr lang="en-US" sz="8000" dirty="0">
              <a:solidFill>
                <a:srgbClr val="FF0000"/>
              </a:solidFill>
            </a:endParaRPr>
          </a:p>
        </p:txBody>
      </p:sp>
      <p:sp>
        <p:nvSpPr>
          <p:cNvPr id="72" name="Oval 7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01:54</a:t>
            </a:r>
            <a:endParaRPr lang="en-US" sz="8000" dirty="0">
              <a:solidFill>
                <a:srgbClr val="FF0000"/>
              </a:solidFill>
            </a:endParaRPr>
          </a:p>
        </p:txBody>
      </p:sp>
      <p:sp>
        <p:nvSpPr>
          <p:cNvPr id="73" name="Oval 7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01:53</a:t>
            </a:r>
            <a:endParaRPr lang="en-US" sz="8000" dirty="0">
              <a:solidFill>
                <a:srgbClr val="FF0000"/>
              </a:solidFill>
            </a:endParaRPr>
          </a:p>
        </p:txBody>
      </p:sp>
      <p:sp>
        <p:nvSpPr>
          <p:cNvPr id="74" name="Oval 7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01:52</a:t>
            </a:r>
            <a:endParaRPr lang="en-US" sz="8000" dirty="0">
              <a:solidFill>
                <a:srgbClr val="FF0000"/>
              </a:solidFill>
            </a:endParaRPr>
          </a:p>
        </p:txBody>
      </p:sp>
      <p:sp>
        <p:nvSpPr>
          <p:cNvPr id="75" name="Oval 7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01:51</a:t>
            </a:r>
            <a:endParaRPr lang="en-US" sz="8000" dirty="0">
              <a:solidFill>
                <a:srgbClr val="FF0000"/>
              </a:solidFill>
            </a:endParaRPr>
          </a:p>
        </p:txBody>
      </p:sp>
      <p:sp>
        <p:nvSpPr>
          <p:cNvPr id="76" name="Oval 7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01:50</a:t>
            </a:r>
            <a:endParaRPr lang="en-US" sz="8000" dirty="0">
              <a:solidFill>
                <a:srgbClr val="FF0000"/>
              </a:solidFill>
            </a:endParaRPr>
          </a:p>
        </p:txBody>
      </p:sp>
      <p:sp>
        <p:nvSpPr>
          <p:cNvPr id="77" name="Oval 7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01:49</a:t>
            </a:r>
            <a:endParaRPr lang="en-US" sz="8000" dirty="0">
              <a:solidFill>
                <a:srgbClr val="FF0000"/>
              </a:solidFill>
            </a:endParaRPr>
          </a:p>
        </p:txBody>
      </p:sp>
      <p:sp>
        <p:nvSpPr>
          <p:cNvPr id="78" name="Oval 7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01:48</a:t>
            </a:r>
            <a:endParaRPr lang="en-US" sz="8000" dirty="0">
              <a:solidFill>
                <a:srgbClr val="FF0000"/>
              </a:solidFill>
            </a:endParaRPr>
          </a:p>
        </p:txBody>
      </p:sp>
      <p:sp>
        <p:nvSpPr>
          <p:cNvPr id="79" name="Oval 7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01:47</a:t>
            </a:r>
            <a:endParaRPr lang="en-US" sz="8000" dirty="0">
              <a:solidFill>
                <a:srgbClr val="FF0000"/>
              </a:solidFill>
            </a:endParaRPr>
          </a:p>
        </p:txBody>
      </p:sp>
      <p:sp>
        <p:nvSpPr>
          <p:cNvPr id="80" name="Oval 7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01:46</a:t>
            </a:r>
            <a:endParaRPr lang="en-US" sz="8000" dirty="0">
              <a:solidFill>
                <a:srgbClr val="FF0000"/>
              </a:solidFill>
            </a:endParaRPr>
          </a:p>
        </p:txBody>
      </p:sp>
      <p:sp>
        <p:nvSpPr>
          <p:cNvPr id="81" name="Oval 8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01:45</a:t>
            </a:r>
            <a:endParaRPr lang="en-US" sz="8000" dirty="0">
              <a:solidFill>
                <a:srgbClr val="FF0000"/>
              </a:solidFill>
            </a:endParaRPr>
          </a:p>
        </p:txBody>
      </p:sp>
      <p:sp>
        <p:nvSpPr>
          <p:cNvPr id="82" name="Oval 8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01:44</a:t>
            </a:r>
            <a:endParaRPr lang="en-US" sz="8000" dirty="0">
              <a:solidFill>
                <a:srgbClr val="FF0000"/>
              </a:solidFill>
            </a:endParaRPr>
          </a:p>
        </p:txBody>
      </p:sp>
      <p:sp>
        <p:nvSpPr>
          <p:cNvPr id="83" name="Oval 8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01:43</a:t>
            </a:r>
            <a:endParaRPr lang="en-US" sz="8000" dirty="0">
              <a:solidFill>
                <a:srgbClr val="FF0000"/>
              </a:solidFill>
            </a:endParaRPr>
          </a:p>
        </p:txBody>
      </p:sp>
      <p:sp>
        <p:nvSpPr>
          <p:cNvPr id="84" name="Oval 8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01:42</a:t>
            </a:r>
            <a:endParaRPr lang="en-US" sz="8000" dirty="0">
              <a:solidFill>
                <a:srgbClr val="FF0000"/>
              </a:solidFill>
            </a:endParaRPr>
          </a:p>
        </p:txBody>
      </p:sp>
      <p:sp>
        <p:nvSpPr>
          <p:cNvPr id="85" name="Oval 8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01:41</a:t>
            </a:r>
            <a:endParaRPr lang="en-US" sz="8000" dirty="0">
              <a:solidFill>
                <a:srgbClr val="FF0000"/>
              </a:solidFill>
            </a:endParaRPr>
          </a:p>
        </p:txBody>
      </p:sp>
      <p:sp>
        <p:nvSpPr>
          <p:cNvPr id="86" name="Oval 8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01:40</a:t>
            </a:r>
            <a:endParaRPr lang="en-US" sz="8000" dirty="0">
              <a:solidFill>
                <a:srgbClr val="FF0000"/>
              </a:solidFill>
            </a:endParaRPr>
          </a:p>
        </p:txBody>
      </p:sp>
      <p:sp>
        <p:nvSpPr>
          <p:cNvPr id="87" name="Oval 8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01:39</a:t>
            </a:r>
            <a:endParaRPr lang="en-US" sz="8000" dirty="0">
              <a:solidFill>
                <a:srgbClr val="FF0000"/>
              </a:solidFill>
            </a:endParaRPr>
          </a:p>
        </p:txBody>
      </p:sp>
      <p:sp>
        <p:nvSpPr>
          <p:cNvPr id="88" name="Oval 8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01:38</a:t>
            </a:r>
            <a:endParaRPr lang="en-US" sz="8000" dirty="0">
              <a:solidFill>
                <a:srgbClr val="FF0000"/>
              </a:solidFill>
            </a:endParaRPr>
          </a:p>
        </p:txBody>
      </p:sp>
      <p:sp>
        <p:nvSpPr>
          <p:cNvPr id="89" name="Oval 8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01:37</a:t>
            </a:r>
            <a:endParaRPr lang="en-US" sz="8000" dirty="0">
              <a:solidFill>
                <a:srgbClr val="FF0000"/>
              </a:solidFill>
            </a:endParaRPr>
          </a:p>
        </p:txBody>
      </p:sp>
      <p:sp>
        <p:nvSpPr>
          <p:cNvPr id="90" name="Oval 8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01:36</a:t>
            </a:r>
            <a:endParaRPr lang="en-US" sz="8000" dirty="0">
              <a:solidFill>
                <a:srgbClr val="FF0000"/>
              </a:solidFill>
            </a:endParaRPr>
          </a:p>
        </p:txBody>
      </p:sp>
      <p:sp>
        <p:nvSpPr>
          <p:cNvPr id="91" name="Oval 9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01:35</a:t>
            </a:r>
            <a:endParaRPr lang="en-US" sz="8000" dirty="0">
              <a:solidFill>
                <a:srgbClr val="FF0000"/>
              </a:solidFill>
            </a:endParaRPr>
          </a:p>
        </p:txBody>
      </p:sp>
      <p:sp>
        <p:nvSpPr>
          <p:cNvPr id="92" name="Oval 9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01:34</a:t>
            </a:r>
            <a:endParaRPr lang="en-US" sz="8000" dirty="0">
              <a:solidFill>
                <a:srgbClr val="FF0000"/>
              </a:solidFill>
            </a:endParaRPr>
          </a:p>
        </p:txBody>
      </p:sp>
      <p:sp>
        <p:nvSpPr>
          <p:cNvPr id="93" name="Oval 9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01:33</a:t>
            </a:r>
            <a:endParaRPr lang="en-US" sz="8000" dirty="0">
              <a:solidFill>
                <a:srgbClr val="FF0000"/>
              </a:solidFill>
            </a:endParaRPr>
          </a:p>
        </p:txBody>
      </p:sp>
      <p:sp>
        <p:nvSpPr>
          <p:cNvPr id="94" name="Oval 9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01:32</a:t>
            </a:r>
            <a:endParaRPr lang="en-US" sz="8000" dirty="0">
              <a:solidFill>
                <a:srgbClr val="FF0000"/>
              </a:solidFill>
            </a:endParaRPr>
          </a:p>
        </p:txBody>
      </p:sp>
      <p:sp>
        <p:nvSpPr>
          <p:cNvPr id="95" name="Oval 9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01:31</a:t>
            </a:r>
            <a:endParaRPr lang="en-US" sz="8000" dirty="0">
              <a:solidFill>
                <a:srgbClr val="FF0000"/>
              </a:solidFill>
            </a:endParaRPr>
          </a:p>
        </p:txBody>
      </p:sp>
      <p:sp>
        <p:nvSpPr>
          <p:cNvPr id="96" name="Oval 9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01:30</a:t>
            </a:r>
            <a:endParaRPr lang="en-US" sz="8000" dirty="0">
              <a:solidFill>
                <a:srgbClr val="FF0000"/>
              </a:solidFill>
            </a:endParaRPr>
          </a:p>
        </p:txBody>
      </p:sp>
      <p:sp>
        <p:nvSpPr>
          <p:cNvPr id="97" name="Oval 9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01:29</a:t>
            </a:r>
            <a:endParaRPr lang="en-US" sz="8000" dirty="0">
              <a:solidFill>
                <a:srgbClr val="FF0000"/>
              </a:solidFill>
            </a:endParaRPr>
          </a:p>
        </p:txBody>
      </p:sp>
      <p:sp>
        <p:nvSpPr>
          <p:cNvPr id="98" name="Oval 9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01:28</a:t>
            </a:r>
            <a:endParaRPr lang="en-US" sz="8000" dirty="0">
              <a:solidFill>
                <a:srgbClr val="FF0000"/>
              </a:solidFill>
            </a:endParaRPr>
          </a:p>
        </p:txBody>
      </p:sp>
      <p:sp>
        <p:nvSpPr>
          <p:cNvPr id="99" name="Oval 9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01:27</a:t>
            </a:r>
            <a:endParaRPr lang="en-US" sz="8000" dirty="0">
              <a:solidFill>
                <a:srgbClr val="FF0000"/>
              </a:solidFill>
            </a:endParaRPr>
          </a:p>
        </p:txBody>
      </p:sp>
      <p:sp>
        <p:nvSpPr>
          <p:cNvPr id="100" name="Oval 9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01:26</a:t>
            </a:r>
            <a:endParaRPr lang="en-US" sz="8000" dirty="0">
              <a:solidFill>
                <a:srgbClr val="FF0000"/>
              </a:solidFill>
            </a:endParaRPr>
          </a:p>
        </p:txBody>
      </p:sp>
      <p:sp>
        <p:nvSpPr>
          <p:cNvPr id="101" name="Oval 10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01:25</a:t>
            </a:r>
            <a:endParaRPr lang="en-US" sz="8000" dirty="0">
              <a:solidFill>
                <a:srgbClr val="FF0000"/>
              </a:solidFill>
            </a:endParaRPr>
          </a:p>
        </p:txBody>
      </p:sp>
      <p:sp>
        <p:nvSpPr>
          <p:cNvPr id="102" name="Oval 10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01:24</a:t>
            </a:r>
            <a:endParaRPr lang="en-US" sz="8000" dirty="0">
              <a:solidFill>
                <a:srgbClr val="FF0000"/>
              </a:solidFill>
            </a:endParaRPr>
          </a:p>
        </p:txBody>
      </p:sp>
      <p:sp>
        <p:nvSpPr>
          <p:cNvPr id="103" name="Oval 10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01:23</a:t>
            </a:r>
            <a:endParaRPr lang="en-US" sz="8000" dirty="0">
              <a:solidFill>
                <a:srgbClr val="FF0000"/>
              </a:solidFill>
            </a:endParaRPr>
          </a:p>
        </p:txBody>
      </p:sp>
      <p:sp>
        <p:nvSpPr>
          <p:cNvPr id="104" name="Oval 10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01:22</a:t>
            </a:r>
            <a:endParaRPr lang="en-US" sz="8000" dirty="0">
              <a:solidFill>
                <a:srgbClr val="FF0000"/>
              </a:solidFill>
            </a:endParaRPr>
          </a:p>
        </p:txBody>
      </p:sp>
      <p:sp>
        <p:nvSpPr>
          <p:cNvPr id="105" name="Oval 10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01:21</a:t>
            </a:r>
            <a:endParaRPr lang="en-US" sz="8000" dirty="0">
              <a:solidFill>
                <a:srgbClr val="FF0000"/>
              </a:solidFill>
            </a:endParaRPr>
          </a:p>
        </p:txBody>
      </p:sp>
      <p:sp>
        <p:nvSpPr>
          <p:cNvPr id="106" name="Oval 10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01:20</a:t>
            </a:r>
            <a:endParaRPr lang="en-US" sz="8000" dirty="0">
              <a:solidFill>
                <a:srgbClr val="FF0000"/>
              </a:solidFill>
            </a:endParaRPr>
          </a:p>
        </p:txBody>
      </p:sp>
      <p:sp>
        <p:nvSpPr>
          <p:cNvPr id="107" name="Oval 10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01:19</a:t>
            </a:r>
            <a:endParaRPr lang="en-US" sz="8000" dirty="0">
              <a:solidFill>
                <a:srgbClr val="FF0000"/>
              </a:solidFill>
            </a:endParaRPr>
          </a:p>
        </p:txBody>
      </p:sp>
      <p:sp>
        <p:nvSpPr>
          <p:cNvPr id="108" name="Oval 10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01:18</a:t>
            </a:r>
            <a:endParaRPr lang="en-US" sz="8000" dirty="0">
              <a:solidFill>
                <a:srgbClr val="FF0000"/>
              </a:solidFill>
            </a:endParaRPr>
          </a:p>
        </p:txBody>
      </p:sp>
      <p:sp>
        <p:nvSpPr>
          <p:cNvPr id="109" name="Oval 10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01:17</a:t>
            </a:r>
            <a:endParaRPr lang="en-US" sz="8000" dirty="0">
              <a:solidFill>
                <a:srgbClr val="FF0000"/>
              </a:solidFill>
            </a:endParaRPr>
          </a:p>
        </p:txBody>
      </p:sp>
      <p:sp>
        <p:nvSpPr>
          <p:cNvPr id="110" name="Oval 10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01:16</a:t>
            </a:r>
            <a:endParaRPr lang="en-US" sz="8000" dirty="0">
              <a:solidFill>
                <a:srgbClr val="FF0000"/>
              </a:solidFill>
            </a:endParaRPr>
          </a:p>
        </p:txBody>
      </p:sp>
      <p:sp>
        <p:nvSpPr>
          <p:cNvPr id="111" name="Oval 11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01:15</a:t>
            </a:r>
            <a:endParaRPr lang="en-US" sz="8000" dirty="0">
              <a:solidFill>
                <a:srgbClr val="FF0000"/>
              </a:solidFill>
            </a:endParaRPr>
          </a:p>
        </p:txBody>
      </p:sp>
      <p:sp>
        <p:nvSpPr>
          <p:cNvPr id="112" name="Oval 11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01:14</a:t>
            </a:r>
            <a:endParaRPr lang="en-US" sz="8000" dirty="0">
              <a:solidFill>
                <a:srgbClr val="FF0000"/>
              </a:solidFill>
            </a:endParaRPr>
          </a:p>
        </p:txBody>
      </p:sp>
      <p:sp>
        <p:nvSpPr>
          <p:cNvPr id="113" name="Oval 11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01:13</a:t>
            </a:r>
            <a:endParaRPr lang="en-US" sz="8000" dirty="0">
              <a:solidFill>
                <a:srgbClr val="FF0000"/>
              </a:solidFill>
            </a:endParaRPr>
          </a:p>
        </p:txBody>
      </p:sp>
      <p:sp>
        <p:nvSpPr>
          <p:cNvPr id="114" name="Oval 11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01:12</a:t>
            </a:r>
            <a:endParaRPr lang="en-US" sz="8000" dirty="0">
              <a:solidFill>
                <a:srgbClr val="FF0000"/>
              </a:solidFill>
            </a:endParaRPr>
          </a:p>
        </p:txBody>
      </p:sp>
      <p:sp>
        <p:nvSpPr>
          <p:cNvPr id="115" name="Oval 11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01:11</a:t>
            </a:r>
            <a:endParaRPr lang="en-US" sz="8000" dirty="0">
              <a:solidFill>
                <a:srgbClr val="FF0000"/>
              </a:solidFill>
            </a:endParaRPr>
          </a:p>
        </p:txBody>
      </p:sp>
      <p:sp>
        <p:nvSpPr>
          <p:cNvPr id="116" name="Oval 11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01:10</a:t>
            </a:r>
            <a:endParaRPr lang="en-US" sz="8000" dirty="0">
              <a:solidFill>
                <a:srgbClr val="FF0000"/>
              </a:solidFill>
            </a:endParaRPr>
          </a:p>
        </p:txBody>
      </p:sp>
      <p:sp>
        <p:nvSpPr>
          <p:cNvPr id="117" name="Oval 11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01:09</a:t>
            </a:r>
            <a:endParaRPr lang="en-US" sz="8000" dirty="0">
              <a:solidFill>
                <a:srgbClr val="FF0000"/>
              </a:solidFill>
            </a:endParaRPr>
          </a:p>
        </p:txBody>
      </p:sp>
      <p:sp>
        <p:nvSpPr>
          <p:cNvPr id="118" name="Oval 11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01:08</a:t>
            </a:r>
            <a:endParaRPr lang="en-US" sz="8000" dirty="0">
              <a:solidFill>
                <a:srgbClr val="FF0000"/>
              </a:solidFill>
            </a:endParaRPr>
          </a:p>
        </p:txBody>
      </p:sp>
      <p:sp>
        <p:nvSpPr>
          <p:cNvPr id="119" name="Oval 11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01:07</a:t>
            </a:r>
            <a:endParaRPr lang="en-US" sz="8000" dirty="0">
              <a:solidFill>
                <a:srgbClr val="FF0000"/>
              </a:solidFill>
            </a:endParaRPr>
          </a:p>
        </p:txBody>
      </p:sp>
      <p:sp>
        <p:nvSpPr>
          <p:cNvPr id="120" name="Oval 11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01:06</a:t>
            </a:r>
            <a:endParaRPr lang="en-US" sz="8000" dirty="0">
              <a:solidFill>
                <a:srgbClr val="FF0000"/>
              </a:solidFill>
            </a:endParaRPr>
          </a:p>
        </p:txBody>
      </p:sp>
      <p:sp>
        <p:nvSpPr>
          <p:cNvPr id="121" name="Oval 12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01:05</a:t>
            </a:r>
            <a:endParaRPr lang="en-US" sz="8000" dirty="0">
              <a:solidFill>
                <a:srgbClr val="FF0000"/>
              </a:solidFill>
            </a:endParaRPr>
          </a:p>
        </p:txBody>
      </p:sp>
      <p:sp>
        <p:nvSpPr>
          <p:cNvPr id="122" name="Oval 12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01:04</a:t>
            </a:r>
            <a:endParaRPr lang="en-US" sz="8000" dirty="0">
              <a:solidFill>
                <a:srgbClr val="FF0000"/>
              </a:solidFill>
            </a:endParaRPr>
          </a:p>
        </p:txBody>
      </p:sp>
      <p:sp>
        <p:nvSpPr>
          <p:cNvPr id="123" name="Oval 12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01:03</a:t>
            </a:r>
            <a:endParaRPr lang="en-US" sz="8000" dirty="0">
              <a:solidFill>
                <a:srgbClr val="FF0000"/>
              </a:solidFill>
            </a:endParaRPr>
          </a:p>
        </p:txBody>
      </p:sp>
      <p:sp>
        <p:nvSpPr>
          <p:cNvPr id="124" name="Oval 12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01:02</a:t>
            </a:r>
            <a:endParaRPr lang="en-US" sz="8000" dirty="0">
              <a:solidFill>
                <a:srgbClr val="FF0000"/>
              </a:solidFill>
            </a:endParaRPr>
          </a:p>
        </p:txBody>
      </p:sp>
      <p:sp>
        <p:nvSpPr>
          <p:cNvPr id="125" name="Oval 12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01:01</a:t>
            </a:r>
            <a:endParaRPr lang="en-US" sz="8000" dirty="0">
              <a:solidFill>
                <a:srgbClr val="FF0000"/>
              </a:solidFill>
            </a:endParaRPr>
          </a:p>
        </p:txBody>
      </p:sp>
      <p:sp>
        <p:nvSpPr>
          <p:cNvPr id="126" name="Oval 12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01:00</a:t>
            </a:r>
            <a:endParaRPr lang="en-US" sz="8000" dirty="0">
              <a:solidFill>
                <a:srgbClr val="FF0000"/>
              </a:solidFill>
            </a:endParaRPr>
          </a:p>
        </p:txBody>
      </p:sp>
      <p:sp>
        <p:nvSpPr>
          <p:cNvPr id="127" name="Oval 12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00:59</a:t>
            </a:r>
            <a:endParaRPr lang="en-US" sz="8000" dirty="0">
              <a:solidFill>
                <a:srgbClr val="FF0000"/>
              </a:solidFill>
            </a:endParaRPr>
          </a:p>
        </p:txBody>
      </p:sp>
      <p:sp>
        <p:nvSpPr>
          <p:cNvPr id="128" name="Oval 12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00:58</a:t>
            </a:r>
            <a:endParaRPr lang="en-US" sz="8000" dirty="0">
              <a:solidFill>
                <a:srgbClr val="FF0000"/>
              </a:solidFill>
            </a:endParaRPr>
          </a:p>
        </p:txBody>
      </p:sp>
      <p:sp>
        <p:nvSpPr>
          <p:cNvPr id="129" name="Oval 12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00:57</a:t>
            </a:r>
            <a:endParaRPr lang="en-US" sz="8000" dirty="0">
              <a:solidFill>
                <a:srgbClr val="FF0000"/>
              </a:solidFill>
            </a:endParaRPr>
          </a:p>
        </p:txBody>
      </p:sp>
      <p:sp>
        <p:nvSpPr>
          <p:cNvPr id="130" name="Oval 12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00:56</a:t>
            </a:r>
            <a:endParaRPr lang="en-US" sz="8000" dirty="0">
              <a:solidFill>
                <a:srgbClr val="FF0000"/>
              </a:solidFill>
            </a:endParaRPr>
          </a:p>
        </p:txBody>
      </p:sp>
      <p:sp>
        <p:nvSpPr>
          <p:cNvPr id="131" name="Oval 13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00:55</a:t>
            </a:r>
            <a:endParaRPr lang="en-US" sz="8000" dirty="0">
              <a:solidFill>
                <a:srgbClr val="FF0000"/>
              </a:solidFill>
            </a:endParaRPr>
          </a:p>
        </p:txBody>
      </p:sp>
      <p:sp>
        <p:nvSpPr>
          <p:cNvPr id="132" name="Oval 13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00:54</a:t>
            </a:r>
            <a:endParaRPr lang="en-US" sz="8000" dirty="0">
              <a:solidFill>
                <a:srgbClr val="FF0000"/>
              </a:solidFill>
            </a:endParaRPr>
          </a:p>
        </p:txBody>
      </p:sp>
      <p:sp>
        <p:nvSpPr>
          <p:cNvPr id="133" name="Oval 13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00:53</a:t>
            </a:r>
            <a:endParaRPr lang="en-US" sz="8000" dirty="0">
              <a:solidFill>
                <a:srgbClr val="FF0000"/>
              </a:solidFill>
            </a:endParaRPr>
          </a:p>
        </p:txBody>
      </p:sp>
      <p:sp>
        <p:nvSpPr>
          <p:cNvPr id="134" name="Oval 13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00:52</a:t>
            </a:r>
            <a:endParaRPr lang="en-US" sz="8000" dirty="0">
              <a:solidFill>
                <a:srgbClr val="FF0000"/>
              </a:solidFill>
            </a:endParaRPr>
          </a:p>
        </p:txBody>
      </p:sp>
      <p:sp>
        <p:nvSpPr>
          <p:cNvPr id="135" name="Oval 13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00:51</a:t>
            </a:r>
            <a:endParaRPr lang="en-US" sz="8000" dirty="0">
              <a:solidFill>
                <a:srgbClr val="FF0000"/>
              </a:solidFill>
            </a:endParaRPr>
          </a:p>
        </p:txBody>
      </p:sp>
      <p:sp>
        <p:nvSpPr>
          <p:cNvPr id="136" name="Oval 13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00:50</a:t>
            </a:r>
            <a:endParaRPr lang="en-US" sz="8000" dirty="0">
              <a:solidFill>
                <a:srgbClr val="FF0000"/>
              </a:solidFill>
            </a:endParaRPr>
          </a:p>
        </p:txBody>
      </p:sp>
      <p:sp>
        <p:nvSpPr>
          <p:cNvPr id="137" name="Oval 13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00:49</a:t>
            </a:r>
            <a:endParaRPr lang="en-US" sz="8000" dirty="0">
              <a:solidFill>
                <a:srgbClr val="FF0000"/>
              </a:solidFill>
            </a:endParaRPr>
          </a:p>
        </p:txBody>
      </p:sp>
      <p:sp>
        <p:nvSpPr>
          <p:cNvPr id="138" name="Oval 13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00:48</a:t>
            </a:r>
            <a:endParaRPr lang="en-US" sz="8000" dirty="0">
              <a:solidFill>
                <a:srgbClr val="FF0000"/>
              </a:solidFill>
            </a:endParaRPr>
          </a:p>
        </p:txBody>
      </p:sp>
      <p:sp>
        <p:nvSpPr>
          <p:cNvPr id="139" name="Oval 13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00:47</a:t>
            </a:r>
            <a:endParaRPr lang="en-US" sz="8000" dirty="0">
              <a:solidFill>
                <a:srgbClr val="FF0000"/>
              </a:solidFill>
            </a:endParaRPr>
          </a:p>
        </p:txBody>
      </p:sp>
      <p:sp>
        <p:nvSpPr>
          <p:cNvPr id="140" name="Oval 13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00:46</a:t>
            </a:r>
            <a:endParaRPr lang="en-US" sz="8000" dirty="0">
              <a:solidFill>
                <a:srgbClr val="FF0000"/>
              </a:solidFill>
            </a:endParaRPr>
          </a:p>
        </p:txBody>
      </p:sp>
      <p:sp>
        <p:nvSpPr>
          <p:cNvPr id="141" name="Oval 14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00:45</a:t>
            </a:r>
            <a:endParaRPr lang="en-US" sz="8000" dirty="0">
              <a:solidFill>
                <a:srgbClr val="FF0000"/>
              </a:solidFill>
            </a:endParaRPr>
          </a:p>
        </p:txBody>
      </p:sp>
      <p:sp>
        <p:nvSpPr>
          <p:cNvPr id="142" name="Oval 14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00:44</a:t>
            </a:r>
            <a:endParaRPr lang="en-US" sz="8000" dirty="0">
              <a:solidFill>
                <a:srgbClr val="FF0000"/>
              </a:solidFill>
            </a:endParaRPr>
          </a:p>
        </p:txBody>
      </p:sp>
      <p:sp>
        <p:nvSpPr>
          <p:cNvPr id="143" name="Oval 14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00:43</a:t>
            </a:r>
            <a:endParaRPr lang="en-US" sz="8000" dirty="0">
              <a:solidFill>
                <a:srgbClr val="FF0000"/>
              </a:solidFill>
            </a:endParaRPr>
          </a:p>
        </p:txBody>
      </p:sp>
      <p:sp>
        <p:nvSpPr>
          <p:cNvPr id="144" name="Oval 14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00:42</a:t>
            </a:r>
            <a:endParaRPr lang="en-US" sz="8000" dirty="0">
              <a:solidFill>
                <a:srgbClr val="FF0000"/>
              </a:solidFill>
            </a:endParaRPr>
          </a:p>
        </p:txBody>
      </p:sp>
      <p:sp>
        <p:nvSpPr>
          <p:cNvPr id="145" name="Oval 14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00:41</a:t>
            </a:r>
            <a:endParaRPr lang="en-US" sz="8000" dirty="0">
              <a:solidFill>
                <a:srgbClr val="FF0000"/>
              </a:solidFill>
            </a:endParaRPr>
          </a:p>
        </p:txBody>
      </p:sp>
      <p:sp>
        <p:nvSpPr>
          <p:cNvPr id="146" name="Oval 14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00:40</a:t>
            </a:r>
            <a:endParaRPr lang="en-US" sz="8000" dirty="0">
              <a:solidFill>
                <a:srgbClr val="FF0000"/>
              </a:solidFill>
            </a:endParaRPr>
          </a:p>
        </p:txBody>
      </p:sp>
      <p:sp>
        <p:nvSpPr>
          <p:cNvPr id="147" name="Oval 14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00:39</a:t>
            </a:r>
            <a:endParaRPr lang="en-US" sz="8000" dirty="0">
              <a:solidFill>
                <a:srgbClr val="FF0000"/>
              </a:solidFill>
            </a:endParaRPr>
          </a:p>
        </p:txBody>
      </p:sp>
      <p:sp>
        <p:nvSpPr>
          <p:cNvPr id="148" name="Oval 14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00:38</a:t>
            </a:r>
            <a:endParaRPr lang="en-US" sz="8000" dirty="0">
              <a:solidFill>
                <a:srgbClr val="FF0000"/>
              </a:solidFill>
            </a:endParaRPr>
          </a:p>
        </p:txBody>
      </p:sp>
      <p:sp>
        <p:nvSpPr>
          <p:cNvPr id="149" name="Oval 14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00:37</a:t>
            </a:r>
            <a:endParaRPr lang="en-US" sz="8000" dirty="0">
              <a:solidFill>
                <a:srgbClr val="FF0000"/>
              </a:solidFill>
            </a:endParaRPr>
          </a:p>
        </p:txBody>
      </p:sp>
      <p:sp>
        <p:nvSpPr>
          <p:cNvPr id="150" name="Oval 14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00:36</a:t>
            </a:r>
            <a:endParaRPr lang="en-US" sz="8000" dirty="0">
              <a:solidFill>
                <a:srgbClr val="FF0000"/>
              </a:solidFill>
            </a:endParaRPr>
          </a:p>
        </p:txBody>
      </p:sp>
      <p:sp>
        <p:nvSpPr>
          <p:cNvPr id="151" name="Oval 15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00:35</a:t>
            </a:r>
            <a:endParaRPr lang="en-US" sz="8000" dirty="0">
              <a:solidFill>
                <a:srgbClr val="FF0000"/>
              </a:solidFill>
            </a:endParaRPr>
          </a:p>
        </p:txBody>
      </p:sp>
      <p:sp>
        <p:nvSpPr>
          <p:cNvPr id="152" name="Oval 15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00:34</a:t>
            </a:r>
            <a:endParaRPr lang="en-US" sz="8000" dirty="0">
              <a:solidFill>
                <a:srgbClr val="FF0000"/>
              </a:solidFill>
            </a:endParaRPr>
          </a:p>
        </p:txBody>
      </p:sp>
      <p:sp>
        <p:nvSpPr>
          <p:cNvPr id="153" name="Oval 15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00:33</a:t>
            </a:r>
            <a:endParaRPr lang="en-US" sz="8000" dirty="0">
              <a:solidFill>
                <a:srgbClr val="FF0000"/>
              </a:solidFill>
            </a:endParaRPr>
          </a:p>
        </p:txBody>
      </p:sp>
      <p:sp>
        <p:nvSpPr>
          <p:cNvPr id="154" name="Oval 15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00:32</a:t>
            </a:r>
            <a:endParaRPr lang="en-US" sz="8000" dirty="0">
              <a:solidFill>
                <a:srgbClr val="FF0000"/>
              </a:solidFill>
            </a:endParaRPr>
          </a:p>
        </p:txBody>
      </p:sp>
      <p:sp>
        <p:nvSpPr>
          <p:cNvPr id="155" name="Oval 15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00:31</a:t>
            </a:r>
            <a:endParaRPr lang="en-US" sz="8000" dirty="0">
              <a:solidFill>
                <a:srgbClr val="FF0000"/>
              </a:solidFill>
            </a:endParaRPr>
          </a:p>
        </p:txBody>
      </p:sp>
      <p:sp>
        <p:nvSpPr>
          <p:cNvPr id="156" name="Oval 15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00:30</a:t>
            </a:r>
            <a:endParaRPr lang="en-US" sz="8000" dirty="0">
              <a:solidFill>
                <a:srgbClr val="FF0000"/>
              </a:solidFill>
            </a:endParaRPr>
          </a:p>
        </p:txBody>
      </p:sp>
      <p:sp>
        <p:nvSpPr>
          <p:cNvPr id="157" name="Oval 15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00:29</a:t>
            </a:r>
            <a:endParaRPr lang="en-US" sz="8000" dirty="0">
              <a:solidFill>
                <a:srgbClr val="FF0000"/>
              </a:solidFill>
            </a:endParaRPr>
          </a:p>
        </p:txBody>
      </p:sp>
      <p:sp>
        <p:nvSpPr>
          <p:cNvPr id="158" name="Oval 15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00:28</a:t>
            </a:r>
            <a:endParaRPr lang="en-US" sz="8000" dirty="0">
              <a:solidFill>
                <a:srgbClr val="FF0000"/>
              </a:solidFill>
            </a:endParaRPr>
          </a:p>
        </p:txBody>
      </p:sp>
      <p:sp>
        <p:nvSpPr>
          <p:cNvPr id="159" name="Oval 15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00:27</a:t>
            </a:r>
            <a:endParaRPr lang="en-US" sz="8000" dirty="0">
              <a:solidFill>
                <a:srgbClr val="FF0000"/>
              </a:solidFill>
            </a:endParaRPr>
          </a:p>
        </p:txBody>
      </p:sp>
      <p:sp>
        <p:nvSpPr>
          <p:cNvPr id="160" name="Oval 15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00:26</a:t>
            </a:r>
            <a:endParaRPr lang="en-US" sz="8000" dirty="0">
              <a:solidFill>
                <a:srgbClr val="FF0000"/>
              </a:solidFill>
            </a:endParaRPr>
          </a:p>
        </p:txBody>
      </p:sp>
      <p:sp>
        <p:nvSpPr>
          <p:cNvPr id="161" name="Oval 16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00:25</a:t>
            </a:r>
            <a:endParaRPr lang="en-US" sz="8000" dirty="0">
              <a:solidFill>
                <a:srgbClr val="FF0000"/>
              </a:solidFill>
            </a:endParaRPr>
          </a:p>
        </p:txBody>
      </p:sp>
      <p:sp>
        <p:nvSpPr>
          <p:cNvPr id="162" name="Oval 16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00:24</a:t>
            </a:r>
            <a:endParaRPr lang="en-US" sz="8000" dirty="0">
              <a:solidFill>
                <a:srgbClr val="FF0000"/>
              </a:solidFill>
            </a:endParaRPr>
          </a:p>
        </p:txBody>
      </p:sp>
      <p:sp>
        <p:nvSpPr>
          <p:cNvPr id="163" name="Oval 16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00:23</a:t>
            </a:r>
            <a:endParaRPr lang="en-US" sz="8000" dirty="0">
              <a:solidFill>
                <a:srgbClr val="FF0000"/>
              </a:solidFill>
            </a:endParaRPr>
          </a:p>
        </p:txBody>
      </p:sp>
      <p:sp>
        <p:nvSpPr>
          <p:cNvPr id="164" name="Oval 16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00:22</a:t>
            </a:r>
            <a:endParaRPr lang="en-US" sz="8000" dirty="0">
              <a:solidFill>
                <a:srgbClr val="FF0000"/>
              </a:solidFill>
            </a:endParaRPr>
          </a:p>
        </p:txBody>
      </p:sp>
      <p:sp>
        <p:nvSpPr>
          <p:cNvPr id="165" name="Oval 16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00:21</a:t>
            </a:r>
            <a:endParaRPr lang="en-US" sz="8000" dirty="0">
              <a:solidFill>
                <a:srgbClr val="FF0000"/>
              </a:solidFill>
            </a:endParaRPr>
          </a:p>
        </p:txBody>
      </p:sp>
      <p:sp>
        <p:nvSpPr>
          <p:cNvPr id="166" name="Oval 16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00:20</a:t>
            </a:r>
            <a:endParaRPr lang="en-US" sz="8000" dirty="0">
              <a:solidFill>
                <a:srgbClr val="FF0000"/>
              </a:solidFill>
            </a:endParaRPr>
          </a:p>
        </p:txBody>
      </p:sp>
      <p:sp>
        <p:nvSpPr>
          <p:cNvPr id="167" name="Oval 16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00:19</a:t>
            </a:r>
            <a:endParaRPr lang="en-US" sz="8000" dirty="0">
              <a:solidFill>
                <a:srgbClr val="FF0000"/>
              </a:solidFill>
            </a:endParaRPr>
          </a:p>
        </p:txBody>
      </p:sp>
      <p:sp>
        <p:nvSpPr>
          <p:cNvPr id="168" name="Oval 16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00:18</a:t>
            </a:r>
            <a:endParaRPr lang="en-US" sz="8000" dirty="0">
              <a:solidFill>
                <a:srgbClr val="FF0000"/>
              </a:solidFill>
            </a:endParaRPr>
          </a:p>
        </p:txBody>
      </p:sp>
      <p:sp>
        <p:nvSpPr>
          <p:cNvPr id="169" name="Oval 16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00:17</a:t>
            </a:r>
            <a:endParaRPr lang="en-US" sz="8000" dirty="0">
              <a:solidFill>
                <a:srgbClr val="FF0000"/>
              </a:solidFill>
            </a:endParaRPr>
          </a:p>
        </p:txBody>
      </p:sp>
      <p:sp>
        <p:nvSpPr>
          <p:cNvPr id="170" name="Oval 16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00:16</a:t>
            </a:r>
            <a:endParaRPr lang="en-US" sz="8000" dirty="0">
              <a:solidFill>
                <a:srgbClr val="FF0000"/>
              </a:solidFill>
            </a:endParaRPr>
          </a:p>
        </p:txBody>
      </p:sp>
      <p:sp>
        <p:nvSpPr>
          <p:cNvPr id="171" name="Oval 17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00:15</a:t>
            </a:r>
            <a:endParaRPr lang="en-US" sz="8000" dirty="0">
              <a:solidFill>
                <a:srgbClr val="FF0000"/>
              </a:solidFill>
            </a:endParaRPr>
          </a:p>
        </p:txBody>
      </p:sp>
      <p:sp>
        <p:nvSpPr>
          <p:cNvPr id="172" name="Oval 17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00:14</a:t>
            </a:r>
            <a:endParaRPr lang="en-US" sz="8000" dirty="0">
              <a:solidFill>
                <a:srgbClr val="FF0000"/>
              </a:solidFill>
            </a:endParaRPr>
          </a:p>
        </p:txBody>
      </p:sp>
      <p:sp>
        <p:nvSpPr>
          <p:cNvPr id="173" name="Oval 17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00:13</a:t>
            </a:r>
            <a:endParaRPr lang="en-US" sz="8000" dirty="0">
              <a:solidFill>
                <a:srgbClr val="FF0000"/>
              </a:solidFill>
            </a:endParaRPr>
          </a:p>
        </p:txBody>
      </p:sp>
      <p:sp>
        <p:nvSpPr>
          <p:cNvPr id="174" name="Oval 17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00:12</a:t>
            </a:r>
            <a:endParaRPr lang="en-US" sz="8000" dirty="0">
              <a:solidFill>
                <a:srgbClr val="FF0000"/>
              </a:solidFill>
            </a:endParaRPr>
          </a:p>
        </p:txBody>
      </p:sp>
      <p:sp>
        <p:nvSpPr>
          <p:cNvPr id="175" name="Oval 17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00:11</a:t>
            </a:r>
            <a:endParaRPr lang="en-US" sz="8000" dirty="0">
              <a:solidFill>
                <a:srgbClr val="FF0000"/>
              </a:solidFill>
            </a:endParaRPr>
          </a:p>
        </p:txBody>
      </p:sp>
      <p:sp>
        <p:nvSpPr>
          <p:cNvPr id="176" name="Oval 17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00:10</a:t>
            </a:r>
            <a:endParaRPr lang="en-US" sz="8000" dirty="0">
              <a:solidFill>
                <a:srgbClr val="FF0000"/>
              </a:solidFill>
            </a:endParaRPr>
          </a:p>
        </p:txBody>
      </p:sp>
      <p:sp>
        <p:nvSpPr>
          <p:cNvPr id="177" name="Oval 176"/>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00:09</a:t>
            </a:r>
            <a:endParaRPr lang="en-US" sz="8000" dirty="0">
              <a:solidFill>
                <a:srgbClr val="FF0000"/>
              </a:solidFill>
            </a:endParaRPr>
          </a:p>
        </p:txBody>
      </p:sp>
      <p:sp>
        <p:nvSpPr>
          <p:cNvPr id="178" name="Oval 177"/>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00:08</a:t>
            </a:r>
            <a:endParaRPr lang="en-US" sz="8000" dirty="0">
              <a:solidFill>
                <a:srgbClr val="FF0000"/>
              </a:solidFill>
            </a:endParaRPr>
          </a:p>
        </p:txBody>
      </p:sp>
      <p:sp>
        <p:nvSpPr>
          <p:cNvPr id="179" name="Oval 178"/>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00:07</a:t>
            </a:r>
            <a:endParaRPr lang="en-US" sz="8000" dirty="0">
              <a:solidFill>
                <a:srgbClr val="FF0000"/>
              </a:solidFill>
            </a:endParaRPr>
          </a:p>
        </p:txBody>
      </p:sp>
      <p:sp>
        <p:nvSpPr>
          <p:cNvPr id="180" name="Oval 179"/>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00:06</a:t>
            </a:r>
            <a:endParaRPr lang="en-US" sz="8000" dirty="0">
              <a:solidFill>
                <a:srgbClr val="FF0000"/>
              </a:solidFill>
            </a:endParaRPr>
          </a:p>
        </p:txBody>
      </p:sp>
      <p:sp>
        <p:nvSpPr>
          <p:cNvPr id="181" name="Oval 180"/>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00:05</a:t>
            </a:r>
            <a:endParaRPr lang="en-US" sz="8000" dirty="0">
              <a:solidFill>
                <a:srgbClr val="FF0000"/>
              </a:solidFill>
            </a:endParaRPr>
          </a:p>
        </p:txBody>
      </p:sp>
      <p:sp>
        <p:nvSpPr>
          <p:cNvPr id="182" name="Oval 181"/>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00:04</a:t>
            </a:r>
            <a:endParaRPr lang="en-US" sz="8000" dirty="0">
              <a:solidFill>
                <a:srgbClr val="FF0000"/>
              </a:solidFill>
            </a:endParaRPr>
          </a:p>
        </p:txBody>
      </p:sp>
      <p:sp>
        <p:nvSpPr>
          <p:cNvPr id="183" name="Oval 182"/>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00:03</a:t>
            </a:r>
            <a:endParaRPr lang="en-US" sz="8000" dirty="0">
              <a:solidFill>
                <a:srgbClr val="FF0000"/>
              </a:solidFill>
            </a:endParaRPr>
          </a:p>
        </p:txBody>
      </p:sp>
      <p:sp>
        <p:nvSpPr>
          <p:cNvPr id="184" name="Oval 183"/>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00:02</a:t>
            </a:r>
            <a:endParaRPr lang="en-US" sz="8000" dirty="0">
              <a:solidFill>
                <a:srgbClr val="FF0000"/>
              </a:solidFill>
            </a:endParaRPr>
          </a:p>
        </p:txBody>
      </p:sp>
      <p:sp>
        <p:nvSpPr>
          <p:cNvPr id="185" name="Oval 184"/>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a:solidFill>
                  <a:srgbClr val="FF0000"/>
                </a:solidFill>
              </a:rPr>
              <a:t>00:01</a:t>
            </a:r>
            <a:endParaRPr lang="en-US" sz="8000" dirty="0">
              <a:solidFill>
                <a:srgbClr val="FF0000"/>
              </a:solidFill>
            </a:endParaRPr>
          </a:p>
        </p:txBody>
      </p:sp>
      <p:sp>
        <p:nvSpPr>
          <p:cNvPr id="186" name="Oval 185"/>
          <p:cNvSpPr/>
          <p:nvPr/>
        </p:nvSpPr>
        <p:spPr>
          <a:xfrm>
            <a:off x="4114800" y="914400"/>
            <a:ext cx="4419600" cy="4343400"/>
          </a:xfrm>
          <a:prstGeom prst="ellipse">
            <a:avLst/>
          </a:prstGeom>
          <a:ln w="76200">
            <a:solidFill>
              <a:srgbClr val="0070C0"/>
            </a:solidFill>
            <a:prstDash val="sys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8000" dirty="0">
                <a:solidFill>
                  <a:srgbClr val="FF0000"/>
                </a:solidFill>
              </a:rPr>
              <a:t>00:00</a:t>
            </a:r>
          </a:p>
        </p:txBody>
      </p:sp>
    </p:spTree>
    <p:extLst>
      <p:ext uri="{BB962C8B-B14F-4D97-AF65-F5344CB8AC3E}">
        <p14:creationId xmlns:p14="http://schemas.microsoft.com/office/powerpoint/2010/main" val="422728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Đăng Khôi – Thiên Đường Vắng Em (online-audio-converter.com).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3" name="cashreg.wav"/>
                                        </p:tgtEl>
                                      </p:cMediaNode>
                                    </p:audio>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ashreg.wav"/>
                                        </p:tgtEl>
                                      </p:cMediaNode>
                                    </p:audio>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cashreg.wav"/>
                                        </p:tgtEl>
                                      </p:cMediaNode>
                                    </p:audio>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ashreg.wav"/>
                                        </p:tgtEl>
                                      </p:cMediaNode>
                                    </p:audio>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cashreg.wav"/>
                                        </p:tgtEl>
                                      </p:cMediaNode>
                                    </p:audio>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cashreg.wav"/>
                                        </p:tgtEl>
                                      </p:cMediaNode>
                                    </p:audio>
                                  </p:sub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cashreg.wav"/>
                                        </p:tgtEl>
                                      </p:cMediaNode>
                                    </p:audio>
                                  </p:sub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cashreg.wav"/>
                                        </p:tgtEl>
                                      </p:cMediaNode>
                                    </p:audio>
                                  </p:sub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cashreg.wav"/>
                                        </p:tgtEl>
                                      </p:cMediaNode>
                                    </p:audio>
                                  </p:sub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cashreg.wav"/>
                                        </p:tgtEl>
                                      </p:cMediaNode>
                                    </p:audio>
                                  </p:sub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cashreg.wav"/>
                                        </p:tgtEl>
                                      </p:cMediaNode>
                                    </p:audio>
                                  </p:sub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cashreg.wav"/>
                                        </p:tgtEl>
                                      </p:cMediaNode>
                                    </p:audio>
                                  </p:sub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cashreg.wav"/>
                                        </p:tgtEl>
                                      </p:cMediaNode>
                                    </p:audio>
                                  </p:sub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cashreg.wav"/>
                                        </p:tgtEl>
                                      </p:cMediaNode>
                                    </p:audio>
                                  </p:sub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3" name="cashreg.wav"/>
                                        </p:tgtEl>
                                      </p:cMediaNode>
                                    </p:audio>
                                  </p:sub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3" name="cashreg.wav"/>
                                        </p:tgtEl>
                                      </p:cMediaNode>
                                    </p:audio>
                                  </p:sub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3" name="cashreg.wav"/>
                                        </p:tgtEl>
                                      </p:cMediaNode>
                                    </p:audio>
                                  </p:sub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3" name="cashreg.wav"/>
                                        </p:tgtEl>
                                      </p:cMediaNode>
                                    </p:audio>
                                  </p:sub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3" name="cashreg.wav"/>
                                        </p:tgtEl>
                                      </p:cMediaNode>
                                    </p:audio>
                                  </p:sub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cashreg.wav"/>
                                        </p:tgtEl>
                                      </p:cMediaNode>
                                    </p:audio>
                                  </p:sub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3" name="cashreg.wav"/>
                                        </p:tgtEl>
                                      </p:cMediaNode>
                                    </p:audio>
                                  </p:sub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3" name="cashreg.wav"/>
                                        </p:tgtEl>
                                      </p:cMediaNode>
                                    </p:audio>
                                  </p:sub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3" name="cashreg.wav"/>
                                        </p:tgtEl>
                                      </p:cMediaNode>
                                    </p:audio>
                                  </p:sub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ashreg.wav"/>
                                        </p:tgtEl>
                                      </p:cMediaNode>
                                    </p:audio>
                                  </p:subTnLst>
                                </p:cTn>
                              </p:par>
                            </p:childTnLst>
                          </p:cTn>
                        </p:par>
                        <p:par>
                          <p:cTn id="97" fill="hold">
                            <p:stCondLst>
                              <p:cond delay="31000"/>
                            </p:stCondLst>
                            <p:childTnLst>
                              <p:par>
                                <p:cTn id="98" presetID="11" presetClass="entr" presetSubtype="0" fill="hold" grpId="0" nodeType="afterEffect">
                                  <p:stCondLst>
                                    <p:cond delay="0"/>
                                  </p:stCondLst>
                                  <p:childTnLst>
                                    <p:set>
                                      <p:cBhvr>
                                        <p:cTn id="99" dur="1000">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98"/>
                                            </p:cond>
                                          </p:stCondLst>
                                          <p:endCondLst>
                                            <p:cond evt="onStopAudio" delay="0">
                                              <p:tgtEl>
                                                <p:sldTgt/>
                                              </p:tgtEl>
                                            </p:cond>
                                          </p:endCondLst>
                                        </p:cTn>
                                        <p:tgtEl>
                                          <p:sndTgt r:embed="rId3" name="cashreg.wav"/>
                                        </p:tgtEl>
                                      </p:cMediaNode>
                                    </p:audio>
                                  </p:subTnLst>
                                </p:cTn>
                              </p:par>
                            </p:childTnLst>
                          </p:cTn>
                        </p:par>
                        <p:par>
                          <p:cTn id="100" fill="hold">
                            <p:stCondLst>
                              <p:cond delay="32000"/>
                            </p:stCondLst>
                            <p:childTnLst>
                              <p:par>
                                <p:cTn id="101" presetID="11" presetClass="entr" presetSubtype="0" fill="hold" grpId="0" nodeType="afterEffect">
                                  <p:stCondLst>
                                    <p:cond delay="0"/>
                                  </p:stCondLst>
                                  <p:childTnLst>
                                    <p:set>
                                      <p:cBhvr>
                                        <p:cTn id="102" dur="1000">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01"/>
                                            </p:cond>
                                          </p:stCondLst>
                                          <p:endCondLst>
                                            <p:cond evt="onStopAudio" delay="0">
                                              <p:tgtEl>
                                                <p:sldTgt/>
                                              </p:tgtEl>
                                            </p:cond>
                                          </p:endCondLst>
                                        </p:cTn>
                                        <p:tgtEl>
                                          <p:sndTgt r:embed="rId3" name="cashreg.wav"/>
                                        </p:tgtEl>
                                      </p:cMediaNode>
                                    </p:audio>
                                  </p:subTnLst>
                                </p:cTn>
                              </p:par>
                            </p:childTnLst>
                          </p:cTn>
                        </p:par>
                        <p:par>
                          <p:cTn id="103" fill="hold">
                            <p:stCondLst>
                              <p:cond delay="33000"/>
                            </p:stCondLst>
                            <p:childTnLst>
                              <p:par>
                                <p:cTn id="104" presetID="11" presetClass="entr" presetSubtype="0" fill="hold" grpId="0" nodeType="afterEffect">
                                  <p:stCondLst>
                                    <p:cond delay="0"/>
                                  </p:stCondLst>
                                  <p:childTnLst>
                                    <p:set>
                                      <p:cBhvr>
                                        <p:cTn id="105" dur="1000">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3" name="cashreg.wav"/>
                                        </p:tgtEl>
                                      </p:cMediaNode>
                                    </p:audio>
                                  </p:subTnLst>
                                </p:cTn>
                              </p:par>
                            </p:childTnLst>
                          </p:cTn>
                        </p:par>
                        <p:par>
                          <p:cTn id="106" fill="hold">
                            <p:stCondLst>
                              <p:cond delay="34000"/>
                            </p:stCondLst>
                            <p:childTnLst>
                              <p:par>
                                <p:cTn id="107" presetID="11" presetClass="entr" presetSubtype="0" fill="hold" grpId="0" nodeType="afterEffect">
                                  <p:stCondLst>
                                    <p:cond delay="0"/>
                                  </p:stCondLst>
                                  <p:childTnLst>
                                    <p:set>
                                      <p:cBhvr>
                                        <p:cTn id="108" dur="1000">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07"/>
                                            </p:cond>
                                          </p:stCondLst>
                                          <p:endCondLst>
                                            <p:cond evt="onStopAudio" delay="0">
                                              <p:tgtEl>
                                                <p:sldTgt/>
                                              </p:tgtEl>
                                            </p:cond>
                                          </p:endCondLst>
                                        </p:cTn>
                                        <p:tgtEl>
                                          <p:sndTgt r:embed="rId3" name="cashreg.wav"/>
                                        </p:tgtEl>
                                      </p:cMediaNode>
                                    </p:audio>
                                  </p:subTnLst>
                                </p:cTn>
                              </p:par>
                            </p:childTnLst>
                          </p:cTn>
                        </p:par>
                        <p:par>
                          <p:cTn id="109" fill="hold">
                            <p:stCondLst>
                              <p:cond delay="35000"/>
                            </p:stCondLst>
                            <p:childTnLst>
                              <p:par>
                                <p:cTn id="110" presetID="11" presetClass="entr" presetSubtype="0" fill="hold" grpId="0" nodeType="afterEffect">
                                  <p:stCondLst>
                                    <p:cond delay="0"/>
                                  </p:stCondLst>
                                  <p:childTnLst>
                                    <p:set>
                                      <p:cBhvr>
                                        <p:cTn id="111"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3" name="cashreg.wav"/>
                                        </p:tgtEl>
                                      </p:cMediaNode>
                                    </p:audio>
                                  </p:subTnLst>
                                </p:cTn>
                              </p:par>
                            </p:childTnLst>
                          </p:cTn>
                        </p:par>
                        <p:par>
                          <p:cTn id="112" fill="hold">
                            <p:stCondLst>
                              <p:cond delay="36000"/>
                            </p:stCondLst>
                            <p:childTnLst>
                              <p:par>
                                <p:cTn id="113" presetID="11" presetClass="entr" presetSubtype="0" fill="hold" grpId="0" nodeType="afterEffect">
                                  <p:stCondLst>
                                    <p:cond delay="0"/>
                                  </p:stCondLst>
                                  <p:childTnLst>
                                    <p:set>
                                      <p:cBhvr>
                                        <p:cTn id="114"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3" name="cashreg.wav"/>
                                        </p:tgtEl>
                                      </p:cMediaNode>
                                    </p:audio>
                                  </p:subTnLst>
                                </p:cTn>
                              </p:par>
                            </p:childTnLst>
                          </p:cTn>
                        </p:par>
                        <p:par>
                          <p:cTn id="115" fill="hold">
                            <p:stCondLst>
                              <p:cond delay="37000"/>
                            </p:stCondLst>
                            <p:childTnLst>
                              <p:par>
                                <p:cTn id="116" presetID="11" presetClass="entr" presetSubtype="0" fill="hold" grpId="0" nodeType="afterEffect">
                                  <p:stCondLst>
                                    <p:cond delay="0"/>
                                  </p:stCondLst>
                                  <p:childTnLst>
                                    <p:set>
                                      <p:cBhvr>
                                        <p:cTn id="117" dur="1000">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16"/>
                                            </p:cond>
                                          </p:stCondLst>
                                          <p:endCondLst>
                                            <p:cond evt="onStopAudio" delay="0">
                                              <p:tgtEl>
                                                <p:sldTgt/>
                                              </p:tgtEl>
                                            </p:cond>
                                          </p:endCondLst>
                                        </p:cTn>
                                        <p:tgtEl>
                                          <p:sndTgt r:embed="rId3" name="cashreg.wav"/>
                                        </p:tgtEl>
                                      </p:cMediaNode>
                                    </p:audio>
                                  </p:subTnLst>
                                </p:cTn>
                              </p:par>
                            </p:childTnLst>
                          </p:cTn>
                        </p:par>
                        <p:par>
                          <p:cTn id="118" fill="hold">
                            <p:stCondLst>
                              <p:cond delay="38000"/>
                            </p:stCondLst>
                            <p:childTnLst>
                              <p:par>
                                <p:cTn id="119" presetID="11" presetClass="entr" presetSubtype="0" fill="hold" grpId="0" nodeType="afterEffect">
                                  <p:stCondLst>
                                    <p:cond delay="0"/>
                                  </p:stCondLst>
                                  <p:childTnLst>
                                    <p:set>
                                      <p:cBhvr>
                                        <p:cTn id="120" dur="1000">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19"/>
                                            </p:cond>
                                          </p:stCondLst>
                                          <p:endCondLst>
                                            <p:cond evt="onStopAudio" delay="0">
                                              <p:tgtEl>
                                                <p:sldTgt/>
                                              </p:tgtEl>
                                            </p:cond>
                                          </p:endCondLst>
                                        </p:cTn>
                                        <p:tgtEl>
                                          <p:sndTgt r:embed="rId3" name="cashreg.wav"/>
                                        </p:tgtEl>
                                      </p:cMediaNode>
                                    </p:audio>
                                  </p:subTnLst>
                                </p:cTn>
                              </p:par>
                            </p:childTnLst>
                          </p:cTn>
                        </p:par>
                        <p:par>
                          <p:cTn id="121" fill="hold">
                            <p:stCondLst>
                              <p:cond delay="39000"/>
                            </p:stCondLst>
                            <p:childTnLst>
                              <p:par>
                                <p:cTn id="122" presetID="11" presetClass="entr" presetSubtype="0" fill="hold" grpId="0" nodeType="afterEffect">
                                  <p:stCondLst>
                                    <p:cond delay="0"/>
                                  </p:stCondLst>
                                  <p:childTnLst>
                                    <p:set>
                                      <p:cBhvr>
                                        <p:cTn id="123"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22"/>
                                            </p:cond>
                                          </p:stCondLst>
                                          <p:endCondLst>
                                            <p:cond evt="onStopAudio" delay="0">
                                              <p:tgtEl>
                                                <p:sldTgt/>
                                              </p:tgtEl>
                                            </p:cond>
                                          </p:endCondLst>
                                        </p:cTn>
                                        <p:tgtEl>
                                          <p:sndTgt r:embed="rId3" name="cashreg.wav"/>
                                        </p:tgtEl>
                                      </p:cMediaNode>
                                    </p:audio>
                                  </p:subTnLst>
                                </p:cTn>
                              </p:par>
                            </p:childTnLst>
                          </p:cTn>
                        </p:par>
                        <p:par>
                          <p:cTn id="124" fill="hold">
                            <p:stCondLst>
                              <p:cond delay="40000"/>
                            </p:stCondLst>
                            <p:childTnLst>
                              <p:par>
                                <p:cTn id="125" presetID="11" presetClass="entr" presetSubtype="0" fill="hold" grpId="0" nodeType="afterEffect">
                                  <p:stCondLst>
                                    <p:cond delay="0"/>
                                  </p:stCondLst>
                                  <p:childTnLst>
                                    <p:set>
                                      <p:cBhvr>
                                        <p:cTn id="126" dur="1000">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ashreg.wav"/>
                                        </p:tgtEl>
                                      </p:cMediaNode>
                                    </p:audio>
                                  </p:subTnLst>
                                </p:cTn>
                              </p:par>
                            </p:childTnLst>
                          </p:cTn>
                        </p:par>
                        <p:par>
                          <p:cTn id="127" fill="hold">
                            <p:stCondLst>
                              <p:cond delay="41000"/>
                            </p:stCondLst>
                            <p:childTnLst>
                              <p:par>
                                <p:cTn id="128" presetID="11" presetClass="entr" presetSubtype="0" fill="hold" grpId="0" nodeType="afterEffect">
                                  <p:stCondLst>
                                    <p:cond delay="0"/>
                                  </p:stCondLst>
                                  <p:childTnLst>
                                    <p:set>
                                      <p:cBhvr>
                                        <p:cTn id="129" dur="1000">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28"/>
                                            </p:cond>
                                          </p:stCondLst>
                                          <p:endCondLst>
                                            <p:cond evt="onStopAudio" delay="0">
                                              <p:tgtEl>
                                                <p:sldTgt/>
                                              </p:tgtEl>
                                            </p:cond>
                                          </p:endCondLst>
                                        </p:cTn>
                                        <p:tgtEl>
                                          <p:sndTgt r:embed="rId3" name="cashreg.wav"/>
                                        </p:tgtEl>
                                      </p:cMediaNode>
                                    </p:audio>
                                  </p:subTnLst>
                                </p:cTn>
                              </p:par>
                            </p:childTnLst>
                          </p:cTn>
                        </p:par>
                        <p:par>
                          <p:cTn id="130" fill="hold">
                            <p:stCondLst>
                              <p:cond delay="42000"/>
                            </p:stCondLst>
                            <p:childTnLst>
                              <p:par>
                                <p:cTn id="131" presetID="11" presetClass="entr" presetSubtype="0" fill="hold" grpId="0" nodeType="afterEffect">
                                  <p:stCondLst>
                                    <p:cond delay="0"/>
                                  </p:stCondLst>
                                  <p:childTnLst>
                                    <p:set>
                                      <p:cBhvr>
                                        <p:cTn id="132" dur="1000">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3" name="cashreg.wav"/>
                                        </p:tgtEl>
                                      </p:cMediaNode>
                                    </p:audio>
                                  </p:subTnLst>
                                </p:cTn>
                              </p:par>
                            </p:childTnLst>
                          </p:cTn>
                        </p:par>
                        <p:par>
                          <p:cTn id="133" fill="hold">
                            <p:stCondLst>
                              <p:cond delay="43000"/>
                            </p:stCondLst>
                            <p:childTnLst>
                              <p:par>
                                <p:cTn id="134" presetID="11" presetClass="entr" presetSubtype="0" fill="hold" grpId="0" nodeType="afterEffect">
                                  <p:stCondLst>
                                    <p:cond delay="0"/>
                                  </p:stCondLst>
                                  <p:childTnLst>
                                    <p:set>
                                      <p:cBhvr>
                                        <p:cTn id="135" dur="1000">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34"/>
                                            </p:cond>
                                          </p:stCondLst>
                                          <p:endCondLst>
                                            <p:cond evt="onStopAudio" delay="0">
                                              <p:tgtEl>
                                                <p:sldTgt/>
                                              </p:tgtEl>
                                            </p:cond>
                                          </p:endCondLst>
                                        </p:cTn>
                                        <p:tgtEl>
                                          <p:sndTgt r:embed="rId3" name="cashreg.wav"/>
                                        </p:tgtEl>
                                      </p:cMediaNode>
                                    </p:audio>
                                  </p:subTnLst>
                                </p:cTn>
                              </p:par>
                            </p:childTnLst>
                          </p:cTn>
                        </p:par>
                        <p:par>
                          <p:cTn id="136" fill="hold">
                            <p:stCondLst>
                              <p:cond delay="44000"/>
                            </p:stCondLst>
                            <p:childTnLst>
                              <p:par>
                                <p:cTn id="137" presetID="11" presetClass="entr" presetSubtype="0" fill="hold" grpId="0" nodeType="afterEffect">
                                  <p:stCondLst>
                                    <p:cond delay="0"/>
                                  </p:stCondLst>
                                  <p:childTnLst>
                                    <p:set>
                                      <p:cBhvr>
                                        <p:cTn id="138" dur="1000">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137"/>
                                            </p:cond>
                                          </p:stCondLst>
                                          <p:endCondLst>
                                            <p:cond evt="onStopAudio" delay="0">
                                              <p:tgtEl>
                                                <p:sldTgt/>
                                              </p:tgtEl>
                                            </p:cond>
                                          </p:endCondLst>
                                        </p:cTn>
                                        <p:tgtEl>
                                          <p:sndTgt r:embed="rId3" name="cashreg.wav"/>
                                        </p:tgtEl>
                                      </p:cMediaNode>
                                    </p:audio>
                                  </p:subTnLst>
                                </p:cTn>
                              </p:par>
                            </p:childTnLst>
                          </p:cTn>
                        </p:par>
                        <p:par>
                          <p:cTn id="139" fill="hold">
                            <p:stCondLst>
                              <p:cond delay="45000"/>
                            </p:stCondLst>
                            <p:childTnLst>
                              <p:par>
                                <p:cTn id="140" presetID="11" presetClass="entr" presetSubtype="0" fill="hold" grpId="0" nodeType="afterEffect">
                                  <p:stCondLst>
                                    <p:cond delay="0"/>
                                  </p:stCondLst>
                                  <p:childTnLst>
                                    <p:set>
                                      <p:cBhvr>
                                        <p:cTn id="141" dur="1000">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140"/>
                                            </p:cond>
                                          </p:stCondLst>
                                          <p:endCondLst>
                                            <p:cond evt="onStopAudio" delay="0">
                                              <p:tgtEl>
                                                <p:sldTgt/>
                                              </p:tgtEl>
                                            </p:cond>
                                          </p:endCondLst>
                                        </p:cTn>
                                        <p:tgtEl>
                                          <p:sndTgt r:embed="rId3" name="cashreg.wav"/>
                                        </p:tgtEl>
                                      </p:cMediaNode>
                                    </p:audio>
                                  </p:subTnLst>
                                </p:cTn>
                              </p:par>
                            </p:childTnLst>
                          </p:cTn>
                        </p:par>
                        <p:par>
                          <p:cTn id="142" fill="hold">
                            <p:stCondLst>
                              <p:cond delay="46000"/>
                            </p:stCondLst>
                            <p:childTnLst>
                              <p:par>
                                <p:cTn id="143" presetID="11" presetClass="entr" presetSubtype="0" fill="hold" grpId="0" nodeType="afterEffect">
                                  <p:stCondLst>
                                    <p:cond delay="0"/>
                                  </p:stCondLst>
                                  <p:childTnLst>
                                    <p:set>
                                      <p:cBhvr>
                                        <p:cTn id="144" dur="1000">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43"/>
                                            </p:cond>
                                          </p:stCondLst>
                                          <p:endCondLst>
                                            <p:cond evt="onStopAudio" delay="0">
                                              <p:tgtEl>
                                                <p:sldTgt/>
                                              </p:tgtEl>
                                            </p:cond>
                                          </p:endCondLst>
                                        </p:cTn>
                                        <p:tgtEl>
                                          <p:sndTgt r:embed="rId3" name="cashreg.wav"/>
                                        </p:tgtEl>
                                      </p:cMediaNode>
                                    </p:audio>
                                  </p:subTnLst>
                                </p:cTn>
                              </p:par>
                            </p:childTnLst>
                          </p:cTn>
                        </p:par>
                        <p:par>
                          <p:cTn id="145" fill="hold">
                            <p:stCondLst>
                              <p:cond delay="47000"/>
                            </p:stCondLst>
                            <p:childTnLst>
                              <p:par>
                                <p:cTn id="146" presetID="11" presetClass="entr" presetSubtype="0" fill="hold" grpId="0" nodeType="afterEffect">
                                  <p:stCondLst>
                                    <p:cond delay="0"/>
                                  </p:stCondLst>
                                  <p:childTnLst>
                                    <p:set>
                                      <p:cBhvr>
                                        <p:cTn id="147" dur="1000">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46"/>
                                            </p:cond>
                                          </p:stCondLst>
                                          <p:endCondLst>
                                            <p:cond evt="onStopAudio" delay="0">
                                              <p:tgtEl>
                                                <p:sldTgt/>
                                              </p:tgtEl>
                                            </p:cond>
                                          </p:endCondLst>
                                        </p:cTn>
                                        <p:tgtEl>
                                          <p:sndTgt r:embed="rId3" name="cashreg.wav"/>
                                        </p:tgtEl>
                                      </p:cMediaNode>
                                    </p:audio>
                                  </p:subTnLst>
                                </p:cTn>
                              </p:par>
                            </p:childTnLst>
                          </p:cTn>
                        </p:par>
                        <p:par>
                          <p:cTn id="148" fill="hold">
                            <p:stCondLst>
                              <p:cond delay="48000"/>
                            </p:stCondLst>
                            <p:childTnLst>
                              <p:par>
                                <p:cTn id="149" presetID="11" presetClass="entr" presetSubtype="0" fill="hold" grpId="0" nodeType="afterEffect">
                                  <p:stCondLst>
                                    <p:cond delay="0"/>
                                  </p:stCondLst>
                                  <p:childTnLst>
                                    <p:set>
                                      <p:cBhvr>
                                        <p:cTn id="150" dur="1000">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149"/>
                                            </p:cond>
                                          </p:stCondLst>
                                          <p:endCondLst>
                                            <p:cond evt="onStopAudio" delay="0">
                                              <p:tgtEl>
                                                <p:sldTgt/>
                                              </p:tgtEl>
                                            </p:cond>
                                          </p:endCondLst>
                                        </p:cTn>
                                        <p:tgtEl>
                                          <p:sndTgt r:embed="rId3" name="cashreg.wav"/>
                                        </p:tgtEl>
                                      </p:cMediaNode>
                                    </p:audio>
                                  </p:subTnLst>
                                </p:cTn>
                              </p:par>
                            </p:childTnLst>
                          </p:cTn>
                        </p:par>
                        <p:par>
                          <p:cTn id="151" fill="hold">
                            <p:stCondLst>
                              <p:cond delay="49000"/>
                            </p:stCondLst>
                            <p:childTnLst>
                              <p:par>
                                <p:cTn id="152" presetID="11" presetClass="entr" presetSubtype="0" fill="hold" grpId="0" nodeType="afterEffect">
                                  <p:stCondLst>
                                    <p:cond delay="0"/>
                                  </p:stCondLst>
                                  <p:childTnLst>
                                    <p:set>
                                      <p:cBhvr>
                                        <p:cTn id="153" dur="1000">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3" name="cashreg.wav"/>
                                        </p:tgtEl>
                                      </p:cMediaNode>
                                    </p:audio>
                                  </p:subTnLst>
                                </p:cTn>
                              </p:par>
                            </p:childTnLst>
                          </p:cTn>
                        </p:par>
                        <p:par>
                          <p:cTn id="154" fill="hold">
                            <p:stCondLst>
                              <p:cond delay="50000"/>
                            </p:stCondLst>
                            <p:childTnLst>
                              <p:par>
                                <p:cTn id="155" presetID="11" presetClass="entr" presetSubtype="0" fill="hold" grpId="0" nodeType="afterEffect">
                                  <p:stCondLst>
                                    <p:cond delay="0"/>
                                  </p:stCondLst>
                                  <p:childTnLst>
                                    <p:set>
                                      <p:cBhvr>
                                        <p:cTn id="156" dur="1000">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55"/>
                                            </p:cond>
                                          </p:stCondLst>
                                          <p:endCondLst>
                                            <p:cond evt="onStopAudio" delay="0">
                                              <p:tgtEl>
                                                <p:sldTgt/>
                                              </p:tgtEl>
                                            </p:cond>
                                          </p:endCondLst>
                                        </p:cTn>
                                        <p:tgtEl>
                                          <p:sndTgt r:embed="rId3" name="cashreg.wav"/>
                                        </p:tgtEl>
                                      </p:cMediaNode>
                                    </p:audio>
                                  </p:subTnLst>
                                </p:cTn>
                              </p:par>
                            </p:childTnLst>
                          </p:cTn>
                        </p:par>
                        <p:par>
                          <p:cTn id="157" fill="hold">
                            <p:stCondLst>
                              <p:cond delay="51000"/>
                            </p:stCondLst>
                            <p:childTnLst>
                              <p:par>
                                <p:cTn id="158" presetID="11" presetClass="entr" presetSubtype="0" fill="hold" grpId="0" nodeType="afterEffect">
                                  <p:stCondLst>
                                    <p:cond delay="0"/>
                                  </p:stCondLst>
                                  <p:childTnLst>
                                    <p:set>
                                      <p:cBhvr>
                                        <p:cTn id="159" dur="1000">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158"/>
                                            </p:cond>
                                          </p:stCondLst>
                                          <p:endCondLst>
                                            <p:cond evt="onStopAudio" delay="0">
                                              <p:tgtEl>
                                                <p:sldTgt/>
                                              </p:tgtEl>
                                            </p:cond>
                                          </p:endCondLst>
                                        </p:cTn>
                                        <p:tgtEl>
                                          <p:sndTgt r:embed="rId3" name="cashreg.wav"/>
                                        </p:tgtEl>
                                      </p:cMediaNode>
                                    </p:audio>
                                  </p:subTnLst>
                                </p:cTn>
                              </p:par>
                            </p:childTnLst>
                          </p:cTn>
                        </p:par>
                        <p:par>
                          <p:cTn id="160" fill="hold">
                            <p:stCondLst>
                              <p:cond delay="52000"/>
                            </p:stCondLst>
                            <p:childTnLst>
                              <p:par>
                                <p:cTn id="161" presetID="11" presetClass="entr" presetSubtype="0" fill="hold" grpId="0" nodeType="afterEffect">
                                  <p:stCondLst>
                                    <p:cond delay="0"/>
                                  </p:stCondLst>
                                  <p:childTnLst>
                                    <p:set>
                                      <p:cBhvr>
                                        <p:cTn id="162" dur="1000">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61"/>
                                            </p:cond>
                                          </p:stCondLst>
                                          <p:endCondLst>
                                            <p:cond evt="onStopAudio" delay="0">
                                              <p:tgtEl>
                                                <p:sldTgt/>
                                              </p:tgtEl>
                                            </p:cond>
                                          </p:endCondLst>
                                        </p:cTn>
                                        <p:tgtEl>
                                          <p:sndTgt r:embed="rId3" name="cashreg.wav"/>
                                        </p:tgtEl>
                                      </p:cMediaNode>
                                    </p:audio>
                                  </p:subTnLst>
                                </p:cTn>
                              </p:par>
                            </p:childTnLst>
                          </p:cTn>
                        </p:par>
                        <p:par>
                          <p:cTn id="163" fill="hold">
                            <p:stCondLst>
                              <p:cond delay="53000"/>
                            </p:stCondLst>
                            <p:childTnLst>
                              <p:par>
                                <p:cTn id="164" presetID="11" presetClass="entr" presetSubtype="0" fill="hold" grpId="0" nodeType="afterEffect">
                                  <p:stCondLst>
                                    <p:cond delay="0"/>
                                  </p:stCondLst>
                                  <p:childTnLst>
                                    <p:set>
                                      <p:cBhvr>
                                        <p:cTn id="165" dur="1000">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164"/>
                                            </p:cond>
                                          </p:stCondLst>
                                          <p:endCondLst>
                                            <p:cond evt="onStopAudio" delay="0">
                                              <p:tgtEl>
                                                <p:sldTgt/>
                                              </p:tgtEl>
                                            </p:cond>
                                          </p:endCondLst>
                                        </p:cTn>
                                        <p:tgtEl>
                                          <p:sndTgt r:embed="rId3" name="cashreg.wav"/>
                                        </p:tgtEl>
                                      </p:cMediaNode>
                                    </p:audio>
                                  </p:subTnLst>
                                </p:cTn>
                              </p:par>
                            </p:childTnLst>
                          </p:cTn>
                        </p:par>
                        <p:par>
                          <p:cTn id="166" fill="hold">
                            <p:stCondLst>
                              <p:cond delay="54000"/>
                            </p:stCondLst>
                            <p:childTnLst>
                              <p:par>
                                <p:cTn id="167" presetID="11" presetClass="entr" presetSubtype="0" fill="hold" grpId="0" nodeType="afterEffect">
                                  <p:stCondLst>
                                    <p:cond delay="0"/>
                                  </p:stCondLst>
                                  <p:childTnLst>
                                    <p:set>
                                      <p:cBhvr>
                                        <p:cTn id="168" dur="1000">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167"/>
                                            </p:cond>
                                          </p:stCondLst>
                                          <p:endCondLst>
                                            <p:cond evt="onStopAudio" delay="0">
                                              <p:tgtEl>
                                                <p:sldTgt/>
                                              </p:tgtEl>
                                            </p:cond>
                                          </p:endCondLst>
                                        </p:cTn>
                                        <p:tgtEl>
                                          <p:sndTgt r:embed="rId3" name="cashreg.wav"/>
                                        </p:tgtEl>
                                      </p:cMediaNode>
                                    </p:audio>
                                  </p:subTnLst>
                                </p:cTn>
                              </p:par>
                            </p:childTnLst>
                          </p:cTn>
                        </p:par>
                        <p:par>
                          <p:cTn id="169" fill="hold">
                            <p:stCondLst>
                              <p:cond delay="55000"/>
                            </p:stCondLst>
                            <p:childTnLst>
                              <p:par>
                                <p:cTn id="170" presetID="11" presetClass="entr" presetSubtype="0" fill="hold" grpId="0" nodeType="afterEffect">
                                  <p:stCondLst>
                                    <p:cond delay="0"/>
                                  </p:stCondLst>
                                  <p:childTnLst>
                                    <p:set>
                                      <p:cBhvr>
                                        <p:cTn id="171" dur="1000">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170"/>
                                            </p:cond>
                                          </p:stCondLst>
                                          <p:endCondLst>
                                            <p:cond evt="onStopAudio" delay="0">
                                              <p:tgtEl>
                                                <p:sldTgt/>
                                              </p:tgtEl>
                                            </p:cond>
                                          </p:endCondLst>
                                        </p:cTn>
                                        <p:tgtEl>
                                          <p:sndTgt r:embed="rId3" name="cashreg.wav"/>
                                        </p:tgtEl>
                                      </p:cMediaNode>
                                    </p:audio>
                                  </p:subTnLst>
                                </p:cTn>
                              </p:par>
                            </p:childTnLst>
                          </p:cTn>
                        </p:par>
                        <p:par>
                          <p:cTn id="172" fill="hold">
                            <p:stCondLst>
                              <p:cond delay="56000"/>
                            </p:stCondLst>
                            <p:childTnLst>
                              <p:par>
                                <p:cTn id="173" presetID="11" presetClass="entr" presetSubtype="0" fill="hold" grpId="0" nodeType="afterEffect">
                                  <p:stCondLst>
                                    <p:cond delay="0"/>
                                  </p:stCondLst>
                                  <p:childTnLst>
                                    <p:set>
                                      <p:cBhvr>
                                        <p:cTn id="174" dur="1000">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3" name="cashreg.wav"/>
                                        </p:tgtEl>
                                      </p:cMediaNode>
                                    </p:audio>
                                  </p:subTnLst>
                                </p:cTn>
                              </p:par>
                            </p:childTnLst>
                          </p:cTn>
                        </p:par>
                        <p:par>
                          <p:cTn id="175" fill="hold">
                            <p:stCondLst>
                              <p:cond delay="57000"/>
                            </p:stCondLst>
                            <p:childTnLst>
                              <p:par>
                                <p:cTn id="176" presetID="11" presetClass="entr" presetSubtype="0" fill="hold" grpId="0" nodeType="afterEffect">
                                  <p:stCondLst>
                                    <p:cond delay="0"/>
                                  </p:stCondLst>
                                  <p:childTnLst>
                                    <p:set>
                                      <p:cBhvr>
                                        <p:cTn id="177" dur="1000">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176"/>
                                            </p:cond>
                                          </p:stCondLst>
                                          <p:endCondLst>
                                            <p:cond evt="onStopAudio" delay="0">
                                              <p:tgtEl>
                                                <p:sldTgt/>
                                              </p:tgtEl>
                                            </p:cond>
                                          </p:endCondLst>
                                        </p:cTn>
                                        <p:tgtEl>
                                          <p:sndTgt r:embed="rId3" name="cashreg.wav"/>
                                        </p:tgtEl>
                                      </p:cMediaNode>
                                    </p:audio>
                                  </p:subTnLst>
                                </p:cTn>
                              </p:par>
                            </p:childTnLst>
                          </p:cTn>
                        </p:par>
                        <p:par>
                          <p:cTn id="178" fill="hold">
                            <p:stCondLst>
                              <p:cond delay="58000"/>
                            </p:stCondLst>
                            <p:childTnLst>
                              <p:par>
                                <p:cTn id="179" presetID="11" presetClass="entr" presetSubtype="0" fill="hold" grpId="0" nodeType="afterEffect">
                                  <p:stCondLst>
                                    <p:cond delay="0"/>
                                  </p:stCondLst>
                                  <p:childTnLst>
                                    <p:set>
                                      <p:cBhvr>
                                        <p:cTn id="180" dur="1000">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179"/>
                                            </p:cond>
                                          </p:stCondLst>
                                          <p:endCondLst>
                                            <p:cond evt="onStopAudio" delay="0">
                                              <p:tgtEl>
                                                <p:sldTgt/>
                                              </p:tgtEl>
                                            </p:cond>
                                          </p:endCondLst>
                                        </p:cTn>
                                        <p:tgtEl>
                                          <p:sndTgt r:embed="rId3" name="cashreg.wav"/>
                                        </p:tgtEl>
                                      </p:cMediaNode>
                                    </p:audio>
                                  </p:subTnLst>
                                </p:cTn>
                              </p:par>
                            </p:childTnLst>
                          </p:cTn>
                        </p:par>
                        <p:par>
                          <p:cTn id="181" fill="hold">
                            <p:stCondLst>
                              <p:cond delay="59000"/>
                            </p:stCondLst>
                            <p:childTnLst>
                              <p:par>
                                <p:cTn id="182" presetID="11" presetClass="entr" presetSubtype="0" fill="hold" grpId="0" nodeType="afterEffect">
                                  <p:stCondLst>
                                    <p:cond delay="0"/>
                                  </p:stCondLst>
                                  <p:childTnLst>
                                    <p:set>
                                      <p:cBhvr>
                                        <p:cTn id="183" dur="1000">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182"/>
                                            </p:cond>
                                          </p:stCondLst>
                                          <p:endCondLst>
                                            <p:cond evt="onStopAudio" delay="0">
                                              <p:tgtEl>
                                                <p:sldTgt/>
                                              </p:tgtEl>
                                            </p:cond>
                                          </p:endCondLst>
                                        </p:cTn>
                                        <p:tgtEl>
                                          <p:sndTgt r:embed="rId3" name="cashreg.wav"/>
                                        </p:tgtEl>
                                      </p:cMediaNode>
                                    </p:audio>
                                  </p:subTnLst>
                                </p:cTn>
                              </p:par>
                            </p:childTnLst>
                          </p:cTn>
                        </p:par>
                        <p:par>
                          <p:cTn id="184" fill="hold">
                            <p:stCondLst>
                              <p:cond delay="60000"/>
                            </p:stCondLst>
                            <p:childTnLst>
                              <p:par>
                                <p:cTn id="185" presetID="11" presetClass="entr" presetSubtype="0" fill="hold" grpId="0" nodeType="afterEffect">
                                  <p:stCondLst>
                                    <p:cond delay="0"/>
                                  </p:stCondLst>
                                  <p:childTnLst>
                                    <p:set>
                                      <p:cBhvr>
                                        <p:cTn id="186" dur="1000">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185"/>
                                            </p:cond>
                                          </p:stCondLst>
                                          <p:endCondLst>
                                            <p:cond evt="onStopAudio" delay="0">
                                              <p:tgtEl>
                                                <p:sldTgt/>
                                              </p:tgtEl>
                                            </p:cond>
                                          </p:endCondLst>
                                        </p:cTn>
                                        <p:tgtEl>
                                          <p:sndTgt r:embed="rId3" name="cashreg.wav"/>
                                        </p:tgtEl>
                                      </p:cMediaNode>
                                    </p:audio>
                                  </p:subTnLst>
                                </p:cTn>
                              </p:par>
                            </p:childTnLst>
                          </p:cTn>
                        </p:par>
                        <p:par>
                          <p:cTn id="187" fill="hold">
                            <p:stCondLst>
                              <p:cond delay="61000"/>
                            </p:stCondLst>
                            <p:childTnLst>
                              <p:par>
                                <p:cTn id="188" presetID="11" presetClass="entr" presetSubtype="0" fill="hold" grpId="0" nodeType="afterEffect">
                                  <p:stCondLst>
                                    <p:cond delay="0"/>
                                  </p:stCondLst>
                                  <p:childTnLst>
                                    <p:set>
                                      <p:cBhvr>
                                        <p:cTn id="189" dur="1000">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88"/>
                                            </p:cond>
                                          </p:stCondLst>
                                          <p:endCondLst>
                                            <p:cond evt="onStopAudio" delay="0">
                                              <p:tgtEl>
                                                <p:sldTgt/>
                                              </p:tgtEl>
                                            </p:cond>
                                          </p:endCondLst>
                                        </p:cTn>
                                        <p:tgtEl>
                                          <p:sndTgt r:embed="rId3" name="cashreg.wav"/>
                                        </p:tgtEl>
                                      </p:cMediaNode>
                                    </p:audio>
                                  </p:subTnLst>
                                </p:cTn>
                              </p:par>
                            </p:childTnLst>
                          </p:cTn>
                        </p:par>
                        <p:par>
                          <p:cTn id="190" fill="hold">
                            <p:stCondLst>
                              <p:cond delay="62000"/>
                            </p:stCondLst>
                            <p:childTnLst>
                              <p:par>
                                <p:cTn id="191" presetID="11" presetClass="entr" presetSubtype="0" fill="hold" grpId="0" nodeType="afterEffect">
                                  <p:stCondLst>
                                    <p:cond delay="0"/>
                                  </p:stCondLst>
                                  <p:childTnLst>
                                    <p:set>
                                      <p:cBhvr>
                                        <p:cTn id="192" dur="1000">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191"/>
                                            </p:cond>
                                          </p:stCondLst>
                                          <p:endCondLst>
                                            <p:cond evt="onStopAudio" delay="0">
                                              <p:tgtEl>
                                                <p:sldTgt/>
                                              </p:tgtEl>
                                            </p:cond>
                                          </p:endCondLst>
                                        </p:cTn>
                                        <p:tgtEl>
                                          <p:sndTgt r:embed="rId3" name="cashreg.wav"/>
                                        </p:tgtEl>
                                      </p:cMediaNode>
                                    </p:audio>
                                  </p:subTnLst>
                                </p:cTn>
                              </p:par>
                            </p:childTnLst>
                          </p:cTn>
                        </p:par>
                        <p:par>
                          <p:cTn id="193" fill="hold">
                            <p:stCondLst>
                              <p:cond delay="63000"/>
                            </p:stCondLst>
                            <p:childTnLst>
                              <p:par>
                                <p:cTn id="194" presetID="11" presetClass="entr" presetSubtype="0" fill="hold" grpId="0" nodeType="afterEffect">
                                  <p:stCondLst>
                                    <p:cond delay="0"/>
                                  </p:stCondLst>
                                  <p:childTnLst>
                                    <p:set>
                                      <p:cBhvr>
                                        <p:cTn id="195" dur="1000">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3" name="cashreg.wav"/>
                                        </p:tgtEl>
                                      </p:cMediaNode>
                                    </p:audio>
                                  </p:subTnLst>
                                </p:cTn>
                              </p:par>
                            </p:childTnLst>
                          </p:cTn>
                        </p:par>
                        <p:par>
                          <p:cTn id="196" fill="hold">
                            <p:stCondLst>
                              <p:cond delay="64000"/>
                            </p:stCondLst>
                            <p:childTnLst>
                              <p:par>
                                <p:cTn id="197" presetID="11" presetClass="entr" presetSubtype="0" fill="hold" grpId="0" nodeType="afterEffect">
                                  <p:stCondLst>
                                    <p:cond delay="0"/>
                                  </p:stCondLst>
                                  <p:childTnLst>
                                    <p:set>
                                      <p:cBhvr>
                                        <p:cTn id="198"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97"/>
                                            </p:cond>
                                          </p:stCondLst>
                                          <p:endCondLst>
                                            <p:cond evt="onStopAudio" delay="0">
                                              <p:tgtEl>
                                                <p:sldTgt/>
                                              </p:tgtEl>
                                            </p:cond>
                                          </p:endCondLst>
                                        </p:cTn>
                                        <p:tgtEl>
                                          <p:sndTgt r:embed="rId3" name="cashreg.wav"/>
                                        </p:tgtEl>
                                      </p:cMediaNode>
                                    </p:audio>
                                  </p:subTnLst>
                                </p:cTn>
                              </p:par>
                            </p:childTnLst>
                          </p:cTn>
                        </p:par>
                        <p:par>
                          <p:cTn id="199" fill="hold">
                            <p:stCondLst>
                              <p:cond delay="65000"/>
                            </p:stCondLst>
                            <p:childTnLst>
                              <p:par>
                                <p:cTn id="200" presetID="11" presetClass="entr" presetSubtype="0" fill="hold" grpId="0" nodeType="afterEffect">
                                  <p:stCondLst>
                                    <p:cond delay="0"/>
                                  </p:stCondLst>
                                  <p:childTnLst>
                                    <p:set>
                                      <p:cBhvr>
                                        <p:cTn id="201" dur="1000">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00"/>
                                            </p:cond>
                                          </p:stCondLst>
                                          <p:endCondLst>
                                            <p:cond evt="onStopAudio" delay="0">
                                              <p:tgtEl>
                                                <p:sldTgt/>
                                              </p:tgtEl>
                                            </p:cond>
                                          </p:endCondLst>
                                        </p:cTn>
                                        <p:tgtEl>
                                          <p:sndTgt r:embed="rId3" name="cashreg.wav"/>
                                        </p:tgtEl>
                                      </p:cMediaNode>
                                    </p:audio>
                                  </p:subTnLst>
                                </p:cTn>
                              </p:par>
                            </p:childTnLst>
                          </p:cTn>
                        </p:par>
                        <p:par>
                          <p:cTn id="202" fill="hold">
                            <p:stCondLst>
                              <p:cond delay="66000"/>
                            </p:stCondLst>
                            <p:childTnLst>
                              <p:par>
                                <p:cTn id="203" presetID="11" presetClass="entr" presetSubtype="0" fill="hold" grpId="0" nodeType="afterEffect">
                                  <p:stCondLst>
                                    <p:cond delay="0"/>
                                  </p:stCondLst>
                                  <p:childTnLst>
                                    <p:set>
                                      <p:cBhvr>
                                        <p:cTn id="204" dur="1000">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203"/>
                                            </p:cond>
                                          </p:stCondLst>
                                          <p:endCondLst>
                                            <p:cond evt="onStopAudio" delay="0">
                                              <p:tgtEl>
                                                <p:sldTgt/>
                                              </p:tgtEl>
                                            </p:cond>
                                          </p:endCondLst>
                                        </p:cTn>
                                        <p:tgtEl>
                                          <p:sndTgt r:embed="rId3" name="cashreg.wav"/>
                                        </p:tgtEl>
                                      </p:cMediaNode>
                                    </p:audio>
                                  </p:subTnLst>
                                </p:cTn>
                              </p:par>
                            </p:childTnLst>
                          </p:cTn>
                        </p:par>
                        <p:par>
                          <p:cTn id="205" fill="hold">
                            <p:stCondLst>
                              <p:cond delay="67000"/>
                            </p:stCondLst>
                            <p:childTnLst>
                              <p:par>
                                <p:cTn id="206" presetID="11" presetClass="entr" presetSubtype="0" fill="hold" grpId="0" nodeType="afterEffect">
                                  <p:stCondLst>
                                    <p:cond delay="0"/>
                                  </p:stCondLst>
                                  <p:childTnLst>
                                    <p:set>
                                      <p:cBhvr>
                                        <p:cTn id="207" dur="1000">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06"/>
                                            </p:cond>
                                          </p:stCondLst>
                                          <p:endCondLst>
                                            <p:cond evt="onStopAudio" delay="0">
                                              <p:tgtEl>
                                                <p:sldTgt/>
                                              </p:tgtEl>
                                            </p:cond>
                                          </p:endCondLst>
                                        </p:cTn>
                                        <p:tgtEl>
                                          <p:sndTgt r:embed="rId3" name="cashreg.wav"/>
                                        </p:tgtEl>
                                      </p:cMediaNode>
                                    </p:audio>
                                  </p:subTnLst>
                                </p:cTn>
                              </p:par>
                            </p:childTnLst>
                          </p:cTn>
                        </p:par>
                        <p:par>
                          <p:cTn id="208" fill="hold">
                            <p:stCondLst>
                              <p:cond delay="68000"/>
                            </p:stCondLst>
                            <p:childTnLst>
                              <p:par>
                                <p:cTn id="209" presetID="11" presetClass="entr" presetSubtype="0" fill="hold" grpId="0" nodeType="afterEffect">
                                  <p:stCondLst>
                                    <p:cond delay="0"/>
                                  </p:stCondLst>
                                  <p:childTnLst>
                                    <p:set>
                                      <p:cBhvr>
                                        <p:cTn id="210" dur="1000">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209"/>
                                            </p:cond>
                                          </p:stCondLst>
                                          <p:endCondLst>
                                            <p:cond evt="onStopAudio" delay="0">
                                              <p:tgtEl>
                                                <p:sldTgt/>
                                              </p:tgtEl>
                                            </p:cond>
                                          </p:endCondLst>
                                        </p:cTn>
                                        <p:tgtEl>
                                          <p:sndTgt r:embed="rId3" name="cashreg.wav"/>
                                        </p:tgtEl>
                                      </p:cMediaNode>
                                    </p:audio>
                                  </p:subTnLst>
                                </p:cTn>
                              </p:par>
                            </p:childTnLst>
                          </p:cTn>
                        </p:par>
                        <p:par>
                          <p:cTn id="211" fill="hold">
                            <p:stCondLst>
                              <p:cond delay="69000"/>
                            </p:stCondLst>
                            <p:childTnLst>
                              <p:par>
                                <p:cTn id="212" presetID="11" presetClass="entr" presetSubtype="0" fill="hold" grpId="0" nodeType="afterEffect">
                                  <p:stCondLst>
                                    <p:cond delay="0"/>
                                  </p:stCondLst>
                                  <p:childTnLst>
                                    <p:set>
                                      <p:cBhvr>
                                        <p:cTn id="213" dur="1000">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212"/>
                                            </p:cond>
                                          </p:stCondLst>
                                          <p:endCondLst>
                                            <p:cond evt="onStopAudio" delay="0">
                                              <p:tgtEl>
                                                <p:sldTgt/>
                                              </p:tgtEl>
                                            </p:cond>
                                          </p:endCondLst>
                                        </p:cTn>
                                        <p:tgtEl>
                                          <p:sndTgt r:embed="rId3" name="cashreg.wav"/>
                                        </p:tgtEl>
                                      </p:cMediaNode>
                                    </p:audio>
                                  </p:subTnLst>
                                </p:cTn>
                              </p:par>
                            </p:childTnLst>
                          </p:cTn>
                        </p:par>
                        <p:par>
                          <p:cTn id="214" fill="hold">
                            <p:stCondLst>
                              <p:cond delay="70000"/>
                            </p:stCondLst>
                            <p:childTnLst>
                              <p:par>
                                <p:cTn id="215" presetID="11" presetClass="entr" presetSubtype="0" fill="hold" grpId="0" nodeType="afterEffect">
                                  <p:stCondLst>
                                    <p:cond delay="0"/>
                                  </p:stCondLst>
                                  <p:childTnLst>
                                    <p:set>
                                      <p:cBhvr>
                                        <p:cTn id="216" dur="1000">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3" name="cashreg.wav"/>
                                        </p:tgtEl>
                                      </p:cMediaNode>
                                    </p:audio>
                                  </p:subTnLst>
                                </p:cTn>
                              </p:par>
                            </p:childTnLst>
                          </p:cTn>
                        </p:par>
                        <p:par>
                          <p:cTn id="217" fill="hold">
                            <p:stCondLst>
                              <p:cond delay="71000"/>
                            </p:stCondLst>
                            <p:childTnLst>
                              <p:par>
                                <p:cTn id="218" presetID="11" presetClass="entr" presetSubtype="0" fill="hold" grpId="0" nodeType="afterEffect">
                                  <p:stCondLst>
                                    <p:cond delay="0"/>
                                  </p:stCondLst>
                                  <p:childTnLst>
                                    <p:set>
                                      <p:cBhvr>
                                        <p:cTn id="219" dur="1000">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18"/>
                                            </p:cond>
                                          </p:stCondLst>
                                          <p:endCondLst>
                                            <p:cond evt="onStopAudio" delay="0">
                                              <p:tgtEl>
                                                <p:sldTgt/>
                                              </p:tgtEl>
                                            </p:cond>
                                          </p:endCondLst>
                                        </p:cTn>
                                        <p:tgtEl>
                                          <p:sndTgt r:embed="rId3" name="cashreg.wav"/>
                                        </p:tgtEl>
                                      </p:cMediaNode>
                                    </p:audio>
                                  </p:subTnLst>
                                </p:cTn>
                              </p:par>
                            </p:childTnLst>
                          </p:cTn>
                        </p:par>
                        <p:par>
                          <p:cTn id="220" fill="hold">
                            <p:stCondLst>
                              <p:cond delay="72000"/>
                            </p:stCondLst>
                            <p:childTnLst>
                              <p:par>
                                <p:cTn id="221" presetID="11" presetClass="entr" presetSubtype="0" fill="hold" grpId="0" nodeType="afterEffect">
                                  <p:stCondLst>
                                    <p:cond delay="0"/>
                                  </p:stCondLst>
                                  <p:childTnLst>
                                    <p:set>
                                      <p:cBhvr>
                                        <p:cTn id="222" dur="1000">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21"/>
                                            </p:cond>
                                          </p:stCondLst>
                                          <p:endCondLst>
                                            <p:cond evt="onStopAudio" delay="0">
                                              <p:tgtEl>
                                                <p:sldTgt/>
                                              </p:tgtEl>
                                            </p:cond>
                                          </p:endCondLst>
                                        </p:cTn>
                                        <p:tgtEl>
                                          <p:sndTgt r:embed="rId3" name="cashreg.wav"/>
                                        </p:tgtEl>
                                      </p:cMediaNode>
                                    </p:audio>
                                  </p:subTnLst>
                                </p:cTn>
                              </p:par>
                            </p:childTnLst>
                          </p:cTn>
                        </p:par>
                        <p:par>
                          <p:cTn id="223" fill="hold">
                            <p:stCondLst>
                              <p:cond delay="73000"/>
                            </p:stCondLst>
                            <p:childTnLst>
                              <p:par>
                                <p:cTn id="224" presetID="11" presetClass="entr" presetSubtype="0" fill="hold" grpId="0" nodeType="afterEffect">
                                  <p:stCondLst>
                                    <p:cond delay="0"/>
                                  </p:stCondLst>
                                  <p:childTnLst>
                                    <p:set>
                                      <p:cBhvr>
                                        <p:cTn id="225" dur="1000">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24"/>
                                            </p:cond>
                                          </p:stCondLst>
                                          <p:endCondLst>
                                            <p:cond evt="onStopAudio" delay="0">
                                              <p:tgtEl>
                                                <p:sldTgt/>
                                              </p:tgtEl>
                                            </p:cond>
                                          </p:endCondLst>
                                        </p:cTn>
                                        <p:tgtEl>
                                          <p:sndTgt r:embed="rId3" name="cashreg.wav"/>
                                        </p:tgtEl>
                                      </p:cMediaNode>
                                    </p:audio>
                                  </p:subTnLst>
                                </p:cTn>
                              </p:par>
                            </p:childTnLst>
                          </p:cTn>
                        </p:par>
                        <p:par>
                          <p:cTn id="226" fill="hold">
                            <p:stCondLst>
                              <p:cond delay="74000"/>
                            </p:stCondLst>
                            <p:childTnLst>
                              <p:par>
                                <p:cTn id="227" presetID="11" presetClass="entr" presetSubtype="0" fill="hold" grpId="0" nodeType="afterEffect">
                                  <p:stCondLst>
                                    <p:cond delay="0"/>
                                  </p:stCondLst>
                                  <p:childTnLst>
                                    <p:set>
                                      <p:cBhvr>
                                        <p:cTn id="228" dur="1000">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27"/>
                                            </p:cond>
                                          </p:stCondLst>
                                          <p:endCondLst>
                                            <p:cond evt="onStopAudio" delay="0">
                                              <p:tgtEl>
                                                <p:sldTgt/>
                                              </p:tgtEl>
                                            </p:cond>
                                          </p:endCondLst>
                                        </p:cTn>
                                        <p:tgtEl>
                                          <p:sndTgt r:embed="rId3" name="cashreg.wav"/>
                                        </p:tgtEl>
                                      </p:cMediaNode>
                                    </p:audio>
                                  </p:subTnLst>
                                </p:cTn>
                              </p:par>
                            </p:childTnLst>
                          </p:cTn>
                        </p:par>
                        <p:par>
                          <p:cTn id="229" fill="hold">
                            <p:stCondLst>
                              <p:cond delay="75000"/>
                            </p:stCondLst>
                            <p:childTnLst>
                              <p:par>
                                <p:cTn id="230" presetID="11" presetClass="entr" presetSubtype="0" fill="hold" grpId="0" nodeType="afterEffect">
                                  <p:stCondLst>
                                    <p:cond delay="0"/>
                                  </p:stCondLst>
                                  <p:childTnLst>
                                    <p:set>
                                      <p:cBhvr>
                                        <p:cTn id="231" dur="1000">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230"/>
                                            </p:cond>
                                          </p:stCondLst>
                                          <p:endCondLst>
                                            <p:cond evt="onStopAudio" delay="0">
                                              <p:tgtEl>
                                                <p:sldTgt/>
                                              </p:tgtEl>
                                            </p:cond>
                                          </p:endCondLst>
                                        </p:cTn>
                                        <p:tgtEl>
                                          <p:sndTgt r:embed="rId3" name="cashreg.wav"/>
                                        </p:tgtEl>
                                      </p:cMediaNode>
                                    </p:audio>
                                  </p:subTnLst>
                                </p:cTn>
                              </p:par>
                            </p:childTnLst>
                          </p:cTn>
                        </p:par>
                        <p:par>
                          <p:cTn id="232" fill="hold">
                            <p:stCondLst>
                              <p:cond delay="76000"/>
                            </p:stCondLst>
                            <p:childTnLst>
                              <p:par>
                                <p:cTn id="233" presetID="11" presetClass="entr" presetSubtype="0" fill="hold" grpId="0" nodeType="afterEffect">
                                  <p:stCondLst>
                                    <p:cond delay="0"/>
                                  </p:stCondLst>
                                  <p:childTnLst>
                                    <p:set>
                                      <p:cBhvr>
                                        <p:cTn id="234" dur="1000">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233"/>
                                            </p:cond>
                                          </p:stCondLst>
                                          <p:endCondLst>
                                            <p:cond evt="onStopAudio" delay="0">
                                              <p:tgtEl>
                                                <p:sldTgt/>
                                              </p:tgtEl>
                                            </p:cond>
                                          </p:endCondLst>
                                        </p:cTn>
                                        <p:tgtEl>
                                          <p:sndTgt r:embed="rId3" name="cashreg.wav"/>
                                        </p:tgtEl>
                                      </p:cMediaNode>
                                    </p:audio>
                                  </p:subTnLst>
                                </p:cTn>
                              </p:par>
                            </p:childTnLst>
                          </p:cTn>
                        </p:par>
                        <p:par>
                          <p:cTn id="235" fill="hold">
                            <p:stCondLst>
                              <p:cond delay="77000"/>
                            </p:stCondLst>
                            <p:childTnLst>
                              <p:par>
                                <p:cTn id="236" presetID="11" presetClass="entr" presetSubtype="0" fill="hold" grpId="0" nodeType="afterEffect">
                                  <p:stCondLst>
                                    <p:cond delay="0"/>
                                  </p:stCondLst>
                                  <p:childTnLst>
                                    <p:set>
                                      <p:cBhvr>
                                        <p:cTn id="237" dur="1000">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3" name="cashreg.wav"/>
                                        </p:tgtEl>
                                      </p:cMediaNode>
                                    </p:audio>
                                  </p:subTnLst>
                                </p:cTn>
                              </p:par>
                            </p:childTnLst>
                          </p:cTn>
                        </p:par>
                        <p:par>
                          <p:cTn id="238" fill="hold">
                            <p:stCondLst>
                              <p:cond delay="78000"/>
                            </p:stCondLst>
                            <p:childTnLst>
                              <p:par>
                                <p:cTn id="239" presetID="11" presetClass="entr" presetSubtype="0" fill="hold" grpId="0" nodeType="afterEffect">
                                  <p:stCondLst>
                                    <p:cond delay="0"/>
                                  </p:stCondLst>
                                  <p:childTnLst>
                                    <p:set>
                                      <p:cBhvr>
                                        <p:cTn id="240" dur="1000">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239"/>
                                            </p:cond>
                                          </p:stCondLst>
                                          <p:endCondLst>
                                            <p:cond evt="onStopAudio" delay="0">
                                              <p:tgtEl>
                                                <p:sldTgt/>
                                              </p:tgtEl>
                                            </p:cond>
                                          </p:endCondLst>
                                        </p:cTn>
                                        <p:tgtEl>
                                          <p:sndTgt r:embed="rId3" name="cashreg.wav"/>
                                        </p:tgtEl>
                                      </p:cMediaNode>
                                    </p:audio>
                                  </p:subTnLst>
                                </p:cTn>
                              </p:par>
                            </p:childTnLst>
                          </p:cTn>
                        </p:par>
                        <p:par>
                          <p:cTn id="241" fill="hold">
                            <p:stCondLst>
                              <p:cond delay="79000"/>
                            </p:stCondLst>
                            <p:childTnLst>
                              <p:par>
                                <p:cTn id="242" presetID="11" presetClass="entr" presetSubtype="0" fill="hold" grpId="0" nodeType="afterEffect">
                                  <p:stCondLst>
                                    <p:cond delay="0"/>
                                  </p:stCondLst>
                                  <p:childTnLst>
                                    <p:set>
                                      <p:cBhvr>
                                        <p:cTn id="243" dur="1000">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242"/>
                                            </p:cond>
                                          </p:stCondLst>
                                          <p:endCondLst>
                                            <p:cond evt="onStopAudio" delay="0">
                                              <p:tgtEl>
                                                <p:sldTgt/>
                                              </p:tgtEl>
                                            </p:cond>
                                          </p:endCondLst>
                                        </p:cTn>
                                        <p:tgtEl>
                                          <p:sndTgt r:embed="rId3" name="cashreg.wav"/>
                                        </p:tgtEl>
                                      </p:cMediaNode>
                                    </p:audio>
                                  </p:subTnLst>
                                </p:cTn>
                              </p:par>
                            </p:childTnLst>
                          </p:cTn>
                        </p:par>
                        <p:par>
                          <p:cTn id="244" fill="hold">
                            <p:stCondLst>
                              <p:cond delay="80000"/>
                            </p:stCondLst>
                            <p:childTnLst>
                              <p:par>
                                <p:cTn id="245" presetID="11" presetClass="entr" presetSubtype="0" fill="hold" grpId="0" nodeType="afterEffect">
                                  <p:stCondLst>
                                    <p:cond delay="0"/>
                                  </p:stCondLst>
                                  <p:childTnLst>
                                    <p:set>
                                      <p:cBhvr>
                                        <p:cTn id="246" dur="1000">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245"/>
                                            </p:cond>
                                          </p:stCondLst>
                                          <p:endCondLst>
                                            <p:cond evt="onStopAudio" delay="0">
                                              <p:tgtEl>
                                                <p:sldTgt/>
                                              </p:tgtEl>
                                            </p:cond>
                                          </p:endCondLst>
                                        </p:cTn>
                                        <p:tgtEl>
                                          <p:sndTgt r:embed="rId3" name="cashreg.wav"/>
                                        </p:tgtEl>
                                      </p:cMediaNode>
                                    </p:audio>
                                  </p:subTnLst>
                                </p:cTn>
                              </p:par>
                            </p:childTnLst>
                          </p:cTn>
                        </p:par>
                        <p:par>
                          <p:cTn id="247" fill="hold">
                            <p:stCondLst>
                              <p:cond delay="81000"/>
                            </p:stCondLst>
                            <p:childTnLst>
                              <p:par>
                                <p:cTn id="248" presetID="11" presetClass="entr" presetSubtype="0" fill="hold" grpId="0" nodeType="afterEffect">
                                  <p:stCondLst>
                                    <p:cond delay="0"/>
                                  </p:stCondLst>
                                  <p:childTnLst>
                                    <p:set>
                                      <p:cBhvr>
                                        <p:cTn id="249" dur="1000">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248"/>
                                            </p:cond>
                                          </p:stCondLst>
                                          <p:endCondLst>
                                            <p:cond evt="onStopAudio" delay="0">
                                              <p:tgtEl>
                                                <p:sldTgt/>
                                              </p:tgtEl>
                                            </p:cond>
                                          </p:endCondLst>
                                        </p:cTn>
                                        <p:tgtEl>
                                          <p:sndTgt r:embed="rId3" name="cashreg.wav"/>
                                        </p:tgtEl>
                                      </p:cMediaNode>
                                    </p:audio>
                                  </p:subTnLst>
                                </p:cTn>
                              </p:par>
                            </p:childTnLst>
                          </p:cTn>
                        </p:par>
                        <p:par>
                          <p:cTn id="250" fill="hold">
                            <p:stCondLst>
                              <p:cond delay="82000"/>
                            </p:stCondLst>
                            <p:childTnLst>
                              <p:par>
                                <p:cTn id="251" presetID="11" presetClass="entr" presetSubtype="0" fill="hold" grpId="0" nodeType="afterEffect">
                                  <p:stCondLst>
                                    <p:cond delay="0"/>
                                  </p:stCondLst>
                                  <p:childTnLst>
                                    <p:set>
                                      <p:cBhvr>
                                        <p:cTn id="252" dur="1000">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251"/>
                                            </p:cond>
                                          </p:stCondLst>
                                          <p:endCondLst>
                                            <p:cond evt="onStopAudio" delay="0">
                                              <p:tgtEl>
                                                <p:sldTgt/>
                                              </p:tgtEl>
                                            </p:cond>
                                          </p:endCondLst>
                                        </p:cTn>
                                        <p:tgtEl>
                                          <p:sndTgt r:embed="rId3" name="cashreg.wav"/>
                                        </p:tgtEl>
                                      </p:cMediaNode>
                                    </p:audio>
                                  </p:subTnLst>
                                </p:cTn>
                              </p:par>
                            </p:childTnLst>
                          </p:cTn>
                        </p:par>
                        <p:par>
                          <p:cTn id="253" fill="hold">
                            <p:stCondLst>
                              <p:cond delay="83000"/>
                            </p:stCondLst>
                            <p:childTnLst>
                              <p:par>
                                <p:cTn id="254" presetID="11" presetClass="entr" presetSubtype="0" fill="hold" grpId="0" nodeType="afterEffect">
                                  <p:stCondLst>
                                    <p:cond delay="0"/>
                                  </p:stCondLst>
                                  <p:childTnLst>
                                    <p:set>
                                      <p:cBhvr>
                                        <p:cTn id="255" dur="1000">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254"/>
                                            </p:cond>
                                          </p:stCondLst>
                                          <p:endCondLst>
                                            <p:cond evt="onStopAudio" delay="0">
                                              <p:tgtEl>
                                                <p:sldTgt/>
                                              </p:tgtEl>
                                            </p:cond>
                                          </p:endCondLst>
                                        </p:cTn>
                                        <p:tgtEl>
                                          <p:sndTgt r:embed="rId3" name="cashreg.wav"/>
                                        </p:tgtEl>
                                      </p:cMediaNode>
                                    </p:audio>
                                  </p:subTnLst>
                                </p:cTn>
                              </p:par>
                            </p:childTnLst>
                          </p:cTn>
                        </p:par>
                        <p:par>
                          <p:cTn id="256" fill="hold">
                            <p:stCondLst>
                              <p:cond delay="84000"/>
                            </p:stCondLst>
                            <p:childTnLst>
                              <p:par>
                                <p:cTn id="257" presetID="11" presetClass="entr" presetSubtype="0" fill="hold" grpId="0" nodeType="afterEffect">
                                  <p:stCondLst>
                                    <p:cond delay="0"/>
                                  </p:stCondLst>
                                  <p:childTnLst>
                                    <p:set>
                                      <p:cBhvr>
                                        <p:cTn id="258" dur="1000">
                                          <p:stCondLst>
                                            <p:cond delay="0"/>
                                          </p:stCondLst>
                                        </p:cTn>
                                        <p:tgtEl>
                                          <p:spTgt spid="90"/>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3" name="cashreg.wav"/>
                                        </p:tgtEl>
                                      </p:cMediaNode>
                                    </p:audio>
                                  </p:subTnLst>
                                </p:cTn>
                              </p:par>
                            </p:childTnLst>
                          </p:cTn>
                        </p:par>
                        <p:par>
                          <p:cTn id="259" fill="hold">
                            <p:stCondLst>
                              <p:cond delay="85000"/>
                            </p:stCondLst>
                            <p:childTnLst>
                              <p:par>
                                <p:cTn id="260" presetID="11" presetClass="entr" presetSubtype="0" fill="hold" grpId="0" nodeType="afterEffect">
                                  <p:stCondLst>
                                    <p:cond delay="0"/>
                                  </p:stCondLst>
                                  <p:childTnLst>
                                    <p:set>
                                      <p:cBhvr>
                                        <p:cTn id="261" dur="1000">
                                          <p:stCondLst>
                                            <p:cond delay="0"/>
                                          </p:stCondLst>
                                        </p:cTn>
                                        <p:tgtEl>
                                          <p:spTgt spid="91"/>
                                        </p:tgtEl>
                                        <p:attrNameLst>
                                          <p:attrName>style.visibility</p:attrName>
                                        </p:attrNameLst>
                                      </p:cBhvr>
                                      <p:to>
                                        <p:strVal val="visible"/>
                                      </p:to>
                                    </p:set>
                                  </p:childTnLst>
                                  <p:subTnLst>
                                    <p:audio>
                                      <p:cMediaNode>
                                        <p:cTn display="0" masterRel="sameClick">
                                          <p:stCondLst>
                                            <p:cond evt="begin" delay="0">
                                              <p:tn val="260"/>
                                            </p:cond>
                                          </p:stCondLst>
                                          <p:endCondLst>
                                            <p:cond evt="onStopAudio" delay="0">
                                              <p:tgtEl>
                                                <p:sldTgt/>
                                              </p:tgtEl>
                                            </p:cond>
                                          </p:endCondLst>
                                        </p:cTn>
                                        <p:tgtEl>
                                          <p:sndTgt r:embed="rId3" name="cashreg.wav"/>
                                        </p:tgtEl>
                                      </p:cMediaNode>
                                    </p:audio>
                                  </p:subTnLst>
                                </p:cTn>
                              </p:par>
                            </p:childTnLst>
                          </p:cTn>
                        </p:par>
                        <p:par>
                          <p:cTn id="262" fill="hold">
                            <p:stCondLst>
                              <p:cond delay="86000"/>
                            </p:stCondLst>
                            <p:childTnLst>
                              <p:par>
                                <p:cTn id="263" presetID="11" presetClass="entr" presetSubtype="0" fill="hold" grpId="0" nodeType="afterEffect">
                                  <p:stCondLst>
                                    <p:cond delay="0"/>
                                  </p:stCondLst>
                                  <p:childTnLst>
                                    <p:set>
                                      <p:cBhvr>
                                        <p:cTn id="264" dur="1000">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63"/>
                                            </p:cond>
                                          </p:stCondLst>
                                          <p:endCondLst>
                                            <p:cond evt="onStopAudio" delay="0">
                                              <p:tgtEl>
                                                <p:sldTgt/>
                                              </p:tgtEl>
                                            </p:cond>
                                          </p:endCondLst>
                                        </p:cTn>
                                        <p:tgtEl>
                                          <p:sndTgt r:embed="rId3" name="cashreg.wav"/>
                                        </p:tgtEl>
                                      </p:cMediaNode>
                                    </p:audio>
                                  </p:subTnLst>
                                </p:cTn>
                              </p:par>
                            </p:childTnLst>
                          </p:cTn>
                        </p:par>
                        <p:par>
                          <p:cTn id="265" fill="hold">
                            <p:stCondLst>
                              <p:cond delay="87000"/>
                            </p:stCondLst>
                            <p:childTnLst>
                              <p:par>
                                <p:cTn id="266" presetID="11" presetClass="entr" presetSubtype="0" fill="hold" grpId="0" nodeType="afterEffect">
                                  <p:stCondLst>
                                    <p:cond delay="0"/>
                                  </p:stCondLst>
                                  <p:childTnLst>
                                    <p:set>
                                      <p:cBhvr>
                                        <p:cTn id="267" dur="1000">
                                          <p:stCondLst>
                                            <p:cond delay="0"/>
                                          </p:stCondLst>
                                        </p:cTn>
                                        <p:tgtEl>
                                          <p:spTgt spid="93"/>
                                        </p:tgtEl>
                                        <p:attrNameLst>
                                          <p:attrName>style.visibility</p:attrName>
                                        </p:attrNameLst>
                                      </p:cBhvr>
                                      <p:to>
                                        <p:strVal val="visible"/>
                                      </p:to>
                                    </p:set>
                                  </p:childTnLst>
                                  <p:subTnLst>
                                    <p:audio>
                                      <p:cMediaNode>
                                        <p:cTn display="0" masterRel="sameClick">
                                          <p:stCondLst>
                                            <p:cond evt="begin" delay="0">
                                              <p:tn val="266"/>
                                            </p:cond>
                                          </p:stCondLst>
                                          <p:endCondLst>
                                            <p:cond evt="onStopAudio" delay="0">
                                              <p:tgtEl>
                                                <p:sldTgt/>
                                              </p:tgtEl>
                                            </p:cond>
                                          </p:endCondLst>
                                        </p:cTn>
                                        <p:tgtEl>
                                          <p:sndTgt r:embed="rId3" name="cashreg.wav"/>
                                        </p:tgtEl>
                                      </p:cMediaNode>
                                    </p:audio>
                                  </p:subTnLst>
                                </p:cTn>
                              </p:par>
                            </p:childTnLst>
                          </p:cTn>
                        </p:par>
                        <p:par>
                          <p:cTn id="268" fill="hold">
                            <p:stCondLst>
                              <p:cond delay="88000"/>
                            </p:stCondLst>
                            <p:childTnLst>
                              <p:par>
                                <p:cTn id="269" presetID="11" presetClass="entr" presetSubtype="0" fill="hold" grpId="0" nodeType="afterEffect">
                                  <p:stCondLst>
                                    <p:cond delay="0"/>
                                  </p:stCondLst>
                                  <p:childTnLst>
                                    <p:set>
                                      <p:cBhvr>
                                        <p:cTn id="270" dur="1000">
                                          <p:stCondLst>
                                            <p:cond delay="0"/>
                                          </p:stCondLst>
                                        </p:cTn>
                                        <p:tgtEl>
                                          <p:spTgt spid="94"/>
                                        </p:tgtEl>
                                        <p:attrNameLst>
                                          <p:attrName>style.visibility</p:attrName>
                                        </p:attrNameLst>
                                      </p:cBhvr>
                                      <p:to>
                                        <p:strVal val="visible"/>
                                      </p:to>
                                    </p:set>
                                  </p:childTnLst>
                                  <p:subTnLst>
                                    <p:audio>
                                      <p:cMediaNode>
                                        <p:cTn display="0" masterRel="sameClick">
                                          <p:stCondLst>
                                            <p:cond evt="begin" delay="0">
                                              <p:tn val="269"/>
                                            </p:cond>
                                          </p:stCondLst>
                                          <p:endCondLst>
                                            <p:cond evt="onStopAudio" delay="0">
                                              <p:tgtEl>
                                                <p:sldTgt/>
                                              </p:tgtEl>
                                            </p:cond>
                                          </p:endCondLst>
                                        </p:cTn>
                                        <p:tgtEl>
                                          <p:sndTgt r:embed="rId3" name="cashreg.wav"/>
                                        </p:tgtEl>
                                      </p:cMediaNode>
                                    </p:audio>
                                  </p:subTnLst>
                                </p:cTn>
                              </p:par>
                            </p:childTnLst>
                          </p:cTn>
                        </p:par>
                        <p:par>
                          <p:cTn id="271" fill="hold">
                            <p:stCondLst>
                              <p:cond delay="89000"/>
                            </p:stCondLst>
                            <p:childTnLst>
                              <p:par>
                                <p:cTn id="272" presetID="11" presetClass="entr" presetSubtype="0" fill="hold" grpId="0" nodeType="afterEffect">
                                  <p:stCondLst>
                                    <p:cond delay="0"/>
                                  </p:stCondLst>
                                  <p:childTnLst>
                                    <p:set>
                                      <p:cBhvr>
                                        <p:cTn id="273" dur="1000">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2"/>
                                            </p:cond>
                                          </p:stCondLst>
                                          <p:endCondLst>
                                            <p:cond evt="onStopAudio" delay="0">
                                              <p:tgtEl>
                                                <p:sldTgt/>
                                              </p:tgtEl>
                                            </p:cond>
                                          </p:endCondLst>
                                        </p:cTn>
                                        <p:tgtEl>
                                          <p:sndTgt r:embed="rId3" name="cashreg.wav"/>
                                        </p:tgtEl>
                                      </p:cMediaNode>
                                    </p:audio>
                                  </p:subTnLst>
                                </p:cTn>
                              </p:par>
                            </p:childTnLst>
                          </p:cTn>
                        </p:par>
                        <p:par>
                          <p:cTn id="274" fill="hold">
                            <p:stCondLst>
                              <p:cond delay="90000"/>
                            </p:stCondLst>
                            <p:childTnLst>
                              <p:par>
                                <p:cTn id="275" presetID="11" presetClass="entr" presetSubtype="0" fill="hold" grpId="0" nodeType="afterEffect">
                                  <p:stCondLst>
                                    <p:cond delay="0"/>
                                  </p:stCondLst>
                                  <p:childTnLst>
                                    <p:set>
                                      <p:cBhvr>
                                        <p:cTn id="276" dur="1000">
                                          <p:stCondLst>
                                            <p:cond delay="0"/>
                                          </p:stCondLst>
                                        </p:cTn>
                                        <p:tgtEl>
                                          <p:spTgt spid="96"/>
                                        </p:tgtEl>
                                        <p:attrNameLst>
                                          <p:attrName>style.visibility</p:attrName>
                                        </p:attrNameLst>
                                      </p:cBhvr>
                                      <p:to>
                                        <p:strVal val="visible"/>
                                      </p:to>
                                    </p:set>
                                  </p:childTnLst>
                                  <p:subTnLst>
                                    <p:audio>
                                      <p:cMediaNode>
                                        <p:cTn display="0" masterRel="sameClick">
                                          <p:stCondLst>
                                            <p:cond evt="begin" delay="0">
                                              <p:tn val="275"/>
                                            </p:cond>
                                          </p:stCondLst>
                                          <p:endCondLst>
                                            <p:cond evt="onStopAudio" delay="0">
                                              <p:tgtEl>
                                                <p:sldTgt/>
                                              </p:tgtEl>
                                            </p:cond>
                                          </p:endCondLst>
                                        </p:cTn>
                                        <p:tgtEl>
                                          <p:sndTgt r:embed="rId3" name="cashreg.wav"/>
                                        </p:tgtEl>
                                      </p:cMediaNode>
                                    </p:audio>
                                  </p:subTnLst>
                                </p:cTn>
                              </p:par>
                            </p:childTnLst>
                          </p:cTn>
                        </p:par>
                        <p:par>
                          <p:cTn id="277" fill="hold">
                            <p:stCondLst>
                              <p:cond delay="91000"/>
                            </p:stCondLst>
                            <p:childTnLst>
                              <p:par>
                                <p:cTn id="278" presetID="11" presetClass="entr" presetSubtype="0" fill="hold" grpId="0" nodeType="afterEffect">
                                  <p:stCondLst>
                                    <p:cond delay="0"/>
                                  </p:stCondLst>
                                  <p:childTnLst>
                                    <p:set>
                                      <p:cBhvr>
                                        <p:cTn id="279" dur="1000">
                                          <p:stCondLst>
                                            <p:cond delay="0"/>
                                          </p:stCondLst>
                                        </p:cTn>
                                        <p:tgtEl>
                                          <p:spTgt spid="97"/>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3" name="cashreg.wav"/>
                                        </p:tgtEl>
                                      </p:cMediaNode>
                                    </p:audio>
                                  </p:subTnLst>
                                </p:cTn>
                              </p:par>
                            </p:childTnLst>
                          </p:cTn>
                        </p:par>
                        <p:par>
                          <p:cTn id="280" fill="hold">
                            <p:stCondLst>
                              <p:cond delay="92000"/>
                            </p:stCondLst>
                            <p:childTnLst>
                              <p:par>
                                <p:cTn id="281" presetID="11" presetClass="entr" presetSubtype="0" fill="hold" grpId="0" nodeType="afterEffect">
                                  <p:stCondLst>
                                    <p:cond delay="0"/>
                                  </p:stCondLst>
                                  <p:childTnLst>
                                    <p:set>
                                      <p:cBhvr>
                                        <p:cTn id="282" dur="1000">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281"/>
                                            </p:cond>
                                          </p:stCondLst>
                                          <p:endCondLst>
                                            <p:cond evt="onStopAudio" delay="0">
                                              <p:tgtEl>
                                                <p:sldTgt/>
                                              </p:tgtEl>
                                            </p:cond>
                                          </p:endCondLst>
                                        </p:cTn>
                                        <p:tgtEl>
                                          <p:sndTgt r:embed="rId3" name="cashreg.wav"/>
                                        </p:tgtEl>
                                      </p:cMediaNode>
                                    </p:audio>
                                  </p:subTnLst>
                                </p:cTn>
                              </p:par>
                            </p:childTnLst>
                          </p:cTn>
                        </p:par>
                        <p:par>
                          <p:cTn id="283" fill="hold">
                            <p:stCondLst>
                              <p:cond delay="93000"/>
                            </p:stCondLst>
                            <p:childTnLst>
                              <p:par>
                                <p:cTn id="284" presetID="11" presetClass="entr" presetSubtype="0" fill="hold" grpId="0" nodeType="afterEffect">
                                  <p:stCondLst>
                                    <p:cond delay="0"/>
                                  </p:stCondLst>
                                  <p:childTnLst>
                                    <p:set>
                                      <p:cBhvr>
                                        <p:cTn id="285" dur="1000">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284"/>
                                            </p:cond>
                                          </p:stCondLst>
                                          <p:endCondLst>
                                            <p:cond evt="onStopAudio" delay="0">
                                              <p:tgtEl>
                                                <p:sldTgt/>
                                              </p:tgtEl>
                                            </p:cond>
                                          </p:endCondLst>
                                        </p:cTn>
                                        <p:tgtEl>
                                          <p:sndTgt r:embed="rId3" name="cashreg.wav"/>
                                        </p:tgtEl>
                                      </p:cMediaNode>
                                    </p:audio>
                                  </p:subTnLst>
                                </p:cTn>
                              </p:par>
                            </p:childTnLst>
                          </p:cTn>
                        </p:par>
                        <p:par>
                          <p:cTn id="286" fill="hold">
                            <p:stCondLst>
                              <p:cond delay="94000"/>
                            </p:stCondLst>
                            <p:childTnLst>
                              <p:par>
                                <p:cTn id="287" presetID="11" presetClass="entr" presetSubtype="0" fill="hold" grpId="0" nodeType="afterEffect">
                                  <p:stCondLst>
                                    <p:cond delay="0"/>
                                  </p:stCondLst>
                                  <p:childTnLst>
                                    <p:set>
                                      <p:cBhvr>
                                        <p:cTn id="288" dur="1000">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87"/>
                                            </p:cond>
                                          </p:stCondLst>
                                          <p:endCondLst>
                                            <p:cond evt="onStopAudio" delay="0">
                                              <p:tgtEl>
                                                <p:sldTgt/>
                                              </p:tgtEl>
                                            </p:cond>
                                          </p:endCondLst>
                                        </p:cTn>
                                        <p:tgtEl>
                                          <p:sndTgt r:embed="rId3" name="cashreg.wav"/>
                                        </p:tgtEl>
                                      </p:cMediaNode>
                                    </p:audio>
                                  </p:subTnLst>
                                </p:cTn>
                              </p:par>
                            </p:childTnLst>
                          </p:cTn>
                        </p:par>
                        <p:par>
                          <p:cTn id="289" fill="hold">
                            <p:stCondLst>
                              <p:cond delay="95000"/>
                            </p:stCondLst>
                            <p:childTnLst>
                              <p:par>
                                <p:cTn id="290" presetID="11" presetClass="entr" presetSubtype="0" fill="hold" grpId="0" nodeType="afterEffect">
                                  <p:stCondLst>
                                    <p:cond delay="0"/>
                                  </p:stCondLst>
                                  <p:childTnLst>
                                    <p:set>
                                      <p:cBhvr>
                                        <p:cTn id="291" dur="1000">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90"/>
                                            </p:cond>
                                          </p:stCondLst>
                                          <p:endCondLst>
                                            <p:cond evt="onStopAudio" delay="0">
                                              <p:tgtEl>
                                                <p:sldTgt/>
                                              </p:tgtEl>
                                            </p:cond>
                                          </p:endCondLst>
                                        </p:cTn>
                                        <p:tgtEl>
                                          <p:sndTgt r:embed="rId3" name="cashreg.wav"/>
                                        </p:tgtEl>
                                      </p:cMediaNode>
                                    </p:audio>
                                  </p:subTnLst>
                                </p:cTn>
                              </p:par>
                            </p:childTnLst>
                          </p:cTn>
                        </p:par>
                        <p:par>
                          <p:cTn id="292" fill="hold">
                            <p:stCondLst>
                              <p:cond delay="96000"/>
                            </p:stCondLst>
                            <p:childTnLst>
                              <p:par>
                                <p:cTn id="293" presetID="11" presetClass="entr" presetSubtype="0" fill="hold" grpId="0" nodeType="afterEffect">
                                  <p:stCondLst>
                                    <p:cond delay="0"/>
                                  </p:stCondLst>
                                  <p:childTnLst>
                                    <p:set>
                                      <p:cBhvr>
                                        <p:cTn id="294" dur="1000">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293"/>
                                            </p:cond>
                                          </p:stCondLst>
                                          <p:endCondLst>
                                            <p:cond evt="onStopAudio" delay="0">
                                              <p:tgtEl>
                                                <p:sldTgt/>
                                              </p:tgtEl>
                                            </p:cond>
                                          </p:endCondLst>
                                        </p:cTn>
                                        <p:tgtEl>
                                          <p:sndTgt r:embed="rId3" name="cashreg.wav"/>
                                        </p:tgtEl>
                                      </p:cMediaNode>
                                    </p:audio>
                                  </p:subTnLst>
                                </p:cTn>
                              </p:par>
                            </p:childTnLst>
                          </p:cTn>
                        </p:par>
                        <p:par>
                          <p:cTn id="295" fill="hold">
                            <p:stCondLst>
                              <p:cond delay="97000"/>
                            </p:stCondLst>
                            <p:childTnLst>
                              <p:par>
                                <p:cTn id="296" presetID="11" presetClass="entr" presetSubtype="0" fill="hold" grpId="0" nodeType="afterEffect">
                                  <p:stCondLst>
                                    <p:cond delay="0"/>
                                  </p:stCondLst>
                                  <p:childTnLst>
                                    <p:set>
                                      <p:cBhvr>
                                        <p:cTn id="297" dur="1000">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296"/>
                                            </p:cond>
                                          </p:stCondLst>
                                          <p:endCondLst>
                                            <p:cond evt="onStopAudio" delay="0">
                                              <p:tgtEl>
                                                <p:sldTgt/>
                                              </p:tgtEl>
                                            </p:cond>
                                          </p:endCondLst>
                                        </p:cTn>
                                        <p:tgtEl>
                                          <p:sndTgt r:embed="rId3" name="cashreg.wav"/>
                                        </p:tgtEl>
                                      </p:cMediaNode>
                                    </p:audio>
                                  </p:subTnLst>
                                </p:cTn>
                              </p:par>
                            </p:childTnLst>
                          </p:cTn>
                        </p:par>
                        <p:par>
                          <p:cTn id="298" fill="hold">
                            <p:stCondLst>
                              <p:cond delay="98000"/>
                            </p:stCondLst>
                            <p:childTnLst>
                              <p:par>
                                <p:cTn id="299" presetID="11" presetClass="entr" presetSubtype="0" fill="hold" grpId="0" nodeType="afterEffect">
                                  <p:stCondLst>
                                    <p:cond delay="0"/>
                                  </p:stCondLst>
                                  <p:childTnLst>
                                    <p:set>
                                      <p:cBhvr>
                                        <p:cTn id="300" dur="1000">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299"/>
                                            </p:cond>
                                          </p:stCondLst>
                                          <p:endCondLst>
                                            <p:cond evt="onStopAudio" delay="0">
                                              <p:tgtEl>
                                                <p:sldTgt/>
                                              </p:tgtEl>
                                            </p:cond>
                                          </p:endCondLst>
                                        </p:cTn>
                                        <p:tgtEl>
                                          <p:sndTgt r:embed="rId3" name="cashreg.wav"/>
                                        </p:tgtEl>
                                      </p:cMediaNode>
                                    </p:audio>
                                  </p:subTnLst>
                                </p:cTn>
                              </p:par>
                            </p:childTnLst>
                          </p:cTn>
                        </p:par>
                        <p:par>
                          <p:cTn id="301" fill="hold">
                            <p:stCondLst>
                              <p:cond delay="99000"/>
                            </p:stCondLst>
                            <p:childTnLst>
                              <p:par>
                                <p:cTn id="302" presetID="11" presetClass="entr" presetSubtype="0" fill="hold" grpId="0" nodeType="afterEffect">
                                  <p:stCondLst>
                                    <p:cond delay="0"/>
                                  </p:stCondLst>
                                  <p:childTnLst>
                                    <p:set>
                                      <p:cBhvr>
                                        <p:cTn id="303" dur="1000">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302"/>
                                            </p:cond>
                                          </p:stCondLst>
                                          <p:endCondLst>
                                            <p:cond evt="onStopAudio" delay="0">
                                              <p:tgtEl>
                                                <p:sldTgt/>
                                              </p:tgtEl>
                                            </p:cond>
                                          </p:endCondLst>
                                        </p:cTn>
                                        <p:tgtEl>
                                          <p:sndTgt r:embed="rId3" name="cashreg.wav"/>
                                        </p:tgtEl>
                                      </p:cMediaNode>
                                    </p:audio>
                                  </p:subTnLst>
                                </p:cTn>
                              </p:par>
                            </p:childTnLst>
                          </p:cTn>
                        </p:par>
                        <p:par>
                          <p:cTn id="304" fill="hold">
                            <p:stCondLst>
                              <p:cond delay="100000"/>
                            </p:stCondLst>
                            <p:childTnLst>
                              <p:par>
                                <p:cTn id="305" presetID="11" presetClass="entr" presetSubtype="0" fill="hold" grpId="0" nodeType="afterEffect">
                                  <p:stCondLst>
                                    <p:cond delay="0"/>
                                  </p:stCondLst>
                                  <p:childTnLst>
                                    <p:set>
                                      <p:cBhvr>
                                        <p:cTn id="306" dur="1000">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305"/>
                                            </p:cond>
                                          </p:stCondLst>
                                          <p:endCondLst>
                                            <p:cond evt="onStopAudio" delay="0">
                                              <p:tgtEl>
                                                <p:sldTgt/>
                                              </p:tgtEl>
                                            </p:cond>
                                          </p:endCondLst>
                                        </p:cTn>
                                        <p:tgtEl>
                                          <p:sndTgt r:embed="rId3" name="cashreg.wav"/>
                                        </p:tgtEl>
                                      </p:cMediaNode>
                                    </p:audio>
                                  </p:subTnLst>
                                </p:cTn>
                              </p:par>
                            </p:childTnLst>
                          </p:cTn>
                        </p:par>
                        <p:par>
                          <p:cTn id="307" fill="hold">
                            <p:stCondLst>
                              <p:cond delay="101000"/>
                            </p:stCondLst>
                            <p:childTnLst>
                              <p:par>
                                <p:cTn id="308" presetID="11" presetClass="entr" presetSubtype="0" fill="hold" grpId="0" nodeType="afterEffect">
                                  <p:stCondLst>
                                    <p:cond delay="0"/>
                                  </p:stCondLst>
                                  <p:childTnLst>
                                    <p:set>
                                      <p:cBhvr>
                                        <p:cTn id="309" dur="1000">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308"/>
                                            </p:cond>
                                          </p:stCondLst>
                                          <p:endCondLst>
                                            <p:cond evt="onStopAudio" delay="0">
                                              <p:tgtEl>
                                                <p:sldTgt/>
                                              </p:tgtEl>
                                            </p:cond>
                                          </p:endCondLst>
                                        </p:cTn>
                                        <p:tgtEl>
                                          <p:sndTgt r:embed="rId3" name="cashreg.wav"/>
                                        </p:tgtEl>
                                      </p:cMediaNode>
                                    </p:audio>
                                  </p:subTnLst>
                                </p:cTn>
                              </p:par>
                            </p:childTnLst>
                          </p:cTn>
                        </p:par>
                        <p:par>
                          <p:cTn id="310" fill="hold">
                            <p:stCondLst>
                              <p:cond delay="102000"/>
                            </p:stCondLst>
                            <p:childTnLst>
                              <p:par>
                                <p:cTn id="311" presetID="11" presetClass="entr" presetSubtype="0" fill="hold" grpId="0" nodeType="afterEffect">
                                  <p:stCondLst>
                                    <p:cond delay="0"/>
                                  </p:stCondLst>
                                  <p:childTnLst>
                                    <p:set>
                                      <p:cBhvr>
                                        <p:cTn id="312" dur="1000">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11"/>
                                            </p:cond>
                                          </p:stCondLst>
                                          <p:endCondLst>
                                            <p:cond evt="onStopAudio" delay="0">
                                              <p:tgtEl>
                                                <p:sldTgt/>
                                              </p:tgtEl>
                                            </p:cond>
                                          </p:endCondLst>
                                        </p:cTn>
                                        <p:tgtEl>
                                          <p:sndTgt r:embed="rId3" name="cashreg.wav"/>
                                        </p:tgtEl>
                                      </p:cMediaNode>
                                    </p:audio>
                                  </p:subTnLst>
                                </p:cTn>
                              </p:par>
                            </p:childTnLst>
                          </p:cTn>
                        </p:par>
                        <p:par>
                          <p:cTn id="313" fill="hold">
                            <p:stCondLst>
                              <p:cond delay="103000"/>
                            </p:stCondLst>
                            <p:childTnLst>
                              <p:par>
                                <p:cTn id="314" presetID="11" presetClass="entr" presetSubtype="0" fill="hold" grpId="0" nodeType="afterEffect">
                                  <p:stCondLst>
                                    <p:cond delay="0"/>
                                  </p:stCondLst>
                                  <p:childTnLst>
                                    <p:set>
                                      <p:cBhvr>
                                        <p:cTn id="315" dur="1000">
                                          <p:stCondLst>
                                            <p:cond delay="0"/>
                                          </p:stCondLst>
                                        </p:cTn>
                                        <p:tgtEl>
                                          <p:spTgt spid="109"/>
                                        </p:tgtEl>
                                        <p:attrNameLst>
                                          <p:attrName>style.visibility</p:attrName>
                                        </p:attrNameLst>
                                      </p:cBhvr>
                                      <p:to>
                                        <p:strVal val="visible"/>
                                      </p:to>
                                    </p:set>
                                  </p:childTnLst>
                                  <p:subTnLst>
                                    <p:audio>
                                      <p:cMediaNode>
                                        <p:cTn display="0" masterRel="sameClick">
                                          <p:stCondLst>
                                            <p:cond evt="begin" delay="0">
                                              <p:tn val="314"/>
                                            </p:cond>
                                          </p:stCondLst>
                                          <p:endCondLst>
                                            <p:cond evt="onStopAudio" delay="0">
                                              <p:tgtEl>
                                                <p:sldTgt/>
                                              </p:tgtEl>
                                            </p:cond>
                                          </p:endCondLst>
                                        </p:cTn>
                                        <p:tgtEl>
                                          <p:sndTgt r:embed="rId3" name="cashreg.wav"/>
                                        </p:tgtEl>
                                      </p:cMediaNode>
                                    </p:audio>
                                  </p:subTnLst>
                                </p:cTn>
                              </p:par>
                            </p:childTnLst>
                          </p:cTn>
                        </p:par>
                        <p:par>
                          <p:cTn id="316" fill="hold">
                            <p:stCondLst>
                              <p:cond delay="104000"/>
                            </p:stCondLst>
                            <p:childTnLst>
                              <p:par>
                                <p:cTn id="317" presetID="11" presetClass="entr" presetSubtype="0" fill="hold" grpId="0" nodeType="afterEffect">
                                  <p:stCondLst>
                                    <p:cond delay="0"/>
                                  </p:stCondLst>
                                  <p:childTnLst>
                                    <p:set>
                                      <p:cBhvr>
                                        <p:cTn id="318" dur="1000">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317"/>
                                            </p:cond>
                                          </p:stCondLst>
                                          <p:endCondLst>
                                            <p:cond evt="onStopAudio" delay="0">
                                              <p:tgtEl>
                                                <p:sldTgt/>
                                              </p:tgtEl>
                                            </p:cond>
                                          </p:endCondLst>
                                        </p:cTn>
                                        <p:tgtEl>
                                          <p:sndTgt r:embed="rId3" name="cashreg.wav"/>
                                        </p:tgtEl>
                                      </p:cMediaNode>
                                    </p:audio>
                                  </p:subTnLst>
                                </p:cTn>
                              </p:par>
                            </p:childTnLst>
                          </p:cTn>
                        </p:par>
                        <p:par>
                          <p:cTn id="319" fill="hold">
                            <p:stCondLst>
                              <p:cond delay="105000"/>
                            </p:stCondLst>
                            <p:childTnLst>
                              <p:par>
                                <p:cTn id="320" presetID="11" presetClass="entr" presetSubtype="0" fill="hold" grpId="0" nodeType="afterEffect">
                                  <p:stCondLst>
                                    <p:cond delay="0"/>
                                  </p:stCondLst>
                                  <p:childTnLst>
                                    <p:set>
                                      <p:cBhvr>
                                        <p:cTn id="321" dur="1000">
                                          <p:stCondLst>
                                            <p:cond delay="0"/>
                                          </p:stCondLst>
                                        </p:cTn>
                                        <p:tgtEl>
                                          <p:spTgt spid="111"/>
                                        </p:tgtEl>
                                        <p:attrNameLst>
                                          <p:attrName>style.visibility</p:attrName>
                                        </p:attrNameLst>
                                      </p:cBhvr>
                                      <p:to>
                                        <p:strVal val="visible"/>
                                      </p:to>
                                    </p:set>
                                  </p:childTnLst>
                                  <p:subTnLst>
                                    <p:audio>
                                      <p:cMediaNode>
                                        <p:cTn display="0" masterRel="sameClick">
                                          <p:stCondLst>
                                            <p:cond evt="begin" delay="0">
                                              <p:tn val="320"/>
                                            </p:cond>
                                          </p:stCondLst>
                                          <p:endCondLst>
                                            <p:cond evt="onStopAudio" delay="0">
                                              <p:tgtEl>
                                                <p:sldTgt/>
                                              </p:tgtEl>
                                            </p:cond>
                                          </p:endCondLst>
                                        </p:cTn>
                                        <p:tgtEl>
                                          <p:sndTgt r:embed="rId3" name="cashreg.wav"/>
                                        </p:tgtEl>
                                      </p:cMediaNode>
                                    </p:audio>
                                  </p:subTnLst>
                                </p:cTn>
                              </p:par>
                            </p:childTnLst>
                          </p:cTn>
                        </p:par>
                        <p:par>
                          <p:cTn id="322" fill="hold">
                            <p:stCondLst>
                              <p:cond delay="106000"/>
                            </p:stCondLst>
                            <p:childTnLst>
                              <p:par>
                                <p:cTn id="323" presetID="11" presetClass="entr" presetSubtype="0" fill="hold" grpId="0" nodeType="afterEffect">
                                  <p:stCondLst>
                                    <p:cond delay="0"/>
                                  </p:stCondLst>
                                  <p:childTnLst>
                                    <p:set>
                                      <p:cBhvr>
                                        <p:cTn id="324" dur="1000">
                                          <p:stCondLst>
                                            <p:cond delay="0"/>
                                          </p:stCondLst>
                                        </p:cTn>
                                        <p:tgtEl>
                                          <p:spTgt spid="112"/>
                                        </p:tgtEl>
                                        <p:attrNameLst>
                                          <p:attrName>style.visibility</p:attrName>
                                        </p:attrNameLst>
                                      </p:cBhvr>
                                      <p:to>
                                        <p:strVal val="visible"/>
                                      </p:to>
                                    </p:set>
                                  </p:childTnLst>
                                  <p:subTnLst>
                                    <p:audio>
                                      <p:cMediaNode>
                                        <p:cTn display="0" masterRel="sameClick">
                                          <p:stCondLst>
                                            <p:cond evt="begin" delay="0">
                                              <p:tn val="323"/>
                                            </p:cond>
                                          </p:stCondLst>
                                          <p:endCondLst>
                                            <p:cond evt="onStopAudio" delay="0">
                                              <p:tgtEl>
                                                <p:sldTgt/>
                                              </p:tgtEl>
                                            </p:cond>
                                          </p:endCondLst>
                                        </p:cTn>
                                        <p:tgtEl>
                                          <p:sndTgt r:embed="rId3" name="cashreg.wav"/>
                                        </p:tgtEl>
                                      </p:cMediaNode>
                                    </p:audio>
                                  </p:subTnLst>
                                </p:cTn>
                              </p:par>
                            </p:childTnLst>
                          </p:cTn>
                        </p:par>
                        <p:par>
                          <p:cTn id="325" fill="hold">
                            <p:stCondLst>
                              <p:cond delay="107000"/>
                            </p:stCondLst>
                            <p:childTnLst>
                              <p:par>
                                <p:cTn id="326" presetID="11" presetClass="entr" presetSubtype="0" fill="hold" grpId="0" nodeType="afterEffect">
                                  <p:stCondLst>
                                    <p:cond delay="0"/>
                                  </p:stCondLst>
                                  <p:childTnLst>
                                    <p:set>
                                      <p:cBhvr>
                                        <p:cTn id="327" dur="1000">
                                          <p:stCondLst>
                                            <p:cond delay="0"/>
                                          </p:stCondLst>
                                        </p:cTn>
                                        <p:tgtEl>
                                          <p:spTgt spid="113"/>
                                        </p:tgtEl>
                                        <p:attrNameLst>
                                          <p:attrName>style.visibility</p:attrName>
                                        </p:attrNameLst>
                                      </p:cBhvr>
                                      <p:to>
                                        <p:strVal val="visible"/>
                                      </p:to>
                                    </p:set>
                                  </p:childTnLst>
                                  <p:subTnLst>
                                    <p:audio>
                                      <p:cMediaNode>
                                        <p:cTn display="0" masterRel="sameClick">
                                          <p:stCondLst>
                                            <p:cond evt="begin" delay="0">
                                              <p:tn val="326"/>
                                            </p:cond>
                                          </p:stCondLst>
                                          <p:endCondLst>
                                            <p:cond evt="onStopAudio" delay="0">
                                              <p:tgtEl>
                                                <p:sldTgt/>
                                              </p:tgtEl>
                                            </p:cond>
                                          </p:endCondLst>
                                        </p:cTn>
                                        <p:tgtEl>
                                          <p:sndTgt r:embed="rId3" name="cashreg.wav"/>
                                        </p:tgtEl>
                                      </p:cMediaNode>
                                    </p:audio>
                                  </p:subTnLst>
                                </p:cTn>
                              </p:par>
                            </p:childTnLst>
                          </p:cTn>
                        </p:par>
                        <p:par>
                          <p:cTn id="328" fill="hold">
                            <p:stCondLst>
                              <p:cond delay="108000"/>
                            </p:stCondLst>
                            <p:childTnLst>
                              <p:par>
                                <p:cTn id="329" presetID="11" presetClass="entr" presetSubtype="0" fill="hold" grpId="0" nodeType="afterEffect">
                                  <p:stCondLst>
                                    <p:cond delay="0"/>
                                  </p:stCondLst>
                                  <p:childTnLst>
                                    <p:set>
                                      <p:cBhvr>
                                        <p:cTn id="330" dur="1000">
                                          <p:stCondLst>
                                            <p:cond delay="0"/>
                                          </p:stCondLst>
                                        </p:cTn>
                                        <p:tgtEl>
                                          <p:spTgt spid="114"/>
                                        </p:tgtEl>
                                        <p:attrNameLst>
                                          <p:attrName>style.visibility</p:attrName>
                                        </p:attrNameLst>
                                      </p:cBhvr>
                                      <p:to>
                                        <p:strVal val="visible"/>
                                      </p:to>
                                    </p:set>
                                  </p:childTnLst>
                                  <p:subTnLst>
                                    <p:audio>
                                      <p:cMediaNode>
                                        <p:cTn display="0" masterRel="sameClick">
                                          <p:stCondLst>
                                            <p:cond evt="begin" delay="0">
                                              <p:tn val="329"/>
                                            </p:cond>
                                          </p:stCondLst>
                                          <p:endCondLst>
                                            <p:cond evt="onStopAudio" delay="0">
                                              <p:tgtEl>
                                                <p:sldTgt/>
                                              </p:tgtEl>
                                            </p:cond>
                                          </p:endCondLst>
                                        </p:cTn>
                                        <p:tgtEl>
                                          <p:sndTgt r:embed="rId3" name="cashreg.wav"/>
                                        </p:tgtEl>
                                      </p:cMediaNode>
                                    </p:audio>
                                  </p:subTnLst>
                                </p:cTn>
                              </p:par>
                            </p:childTnLst>
                          </p:cTn>
                        </p:par>
                        <p:par>
                          <p:cTn id="331" fill="hold">
                            <p:stCondLst>
                              <p:cond delay="109000"/>
                            </p:stCondLst>
                            <p:childTnLst>
                              <p:par>
                                <p:cTn id="332" presetID="11" presetClass="entr" presetSubtype="0" fill="hold" grpId="0" nodeType="afterEffect">
                                  <p:stCondLst>
                                    <p:cond delay="0"/>
                                  </p:stCondLst>
                                  <p:childTnLst>
                                    <p:set>
                                      <p:cBhvr>
                                        <p:cTn id="333" dur="1000">
                                          <p:stCondLst>
                                            <p:cond delay="0"/>
                                          </p:stCondLst>
                                        </p:cTn>
                                        <p:tgtEl>
                                          <p:spTgt spid="115"/>
                                        </p:tgtEl>
                                        <p:attrNameLst>
                                          <p:attrName>style.visibility</p:attrName>
                                        </p:attrNameLst>
                                      </p:cBhvr>
                                      <p:to>
                                        <p:strVal val="visible"/>
                                      </p:to>
                                    </p:set>
                                  </p:childTnLst>
                                  <p:subTnLst>
                                    <p:audio>
                                      <p:cMediaNode>
                                        <p:cTn display="0" masterRel="sameClick">
                                          <p:stCondLst>
                                            <p:cond evt="begin" delay="0">
                                              <p:tn val="332"/>
                                            </p:cond>
                                          </p:stCondLst>
                                          <p:endCondLst>
                                            <p:cond evt="onStopAudio" delay="0">
                                              <p:tgtEl>
                                                <p:sldTgt/>
                                              </p:tgtEl>
                                            </p:cond>
                                          </p:endCondLst>
                                        </p:cTn>
                                        <p:tgtEl>
                                          <p:sndTgt r:embed="rId3" name="cashreg.wav"/>
                                        </p:tgtEl>
                                      </p:cMediaNode>
                                    </p:audio>
                                  </p:subTnLst>
                                </p:cTn>
                              </p:par>
                            </p:childTnLst>
                          </p:cTn>
                        </p:par>
                        <p:par>
                          <p:cTn id="334" fill="hold">
                            <p:stCondLst>
                              <p:cond delay="110000"/>
                            </p:stCondLst>
                            <p:childTnLst>
                              <p:par>
                                <p:cTn id="335" presetID="11" presetClass="entr" presetSubtype="0" fill="hold" grpId="0" nodeType="afterEffect">
                                  <p:stCondLst>
                                    <p:cond delay="0"/>
                                  </p:stCondLst>
                                  <p:childTnLst>
                                    <p:set>
                                      <p:cBhvr>
                                        <p:cTn id="336" dur="1000">
                                          <p:stCondLst>
                                            <p:cond delay="0"/>
                                          </p:stCondLst>
                                        </p:cTn>
                                        <p:tgtEl>
                                          <p:spTgt spid="116"/>
                                        </p:tgtEl>
                                        <p:attrNameLst>
                                          <p:attrName>style.visibility</p:attrName>
                                        </p:attrNameLst>
                                      </p:cBhvr>
                                      <p:to>
                                        <p:strVal val="visible"/>
                                      </p:to>
                                    </p:set>
                                  </p:childTnLst>
                                  <p:subTnLst>
                                    <p:audio>
                                      <p:cMediaNode>
                                        <p:cTn display="0" masterRel="sameClick">
                                          <p:stCondLst>
                                            <p:cond evt="begin" delay="0">
                                              <p:tn val="335"/>
                                            </p:cond>
                                          </p:stCondLst>
                                          <p:endCondLst>
                                            <p:cond evt="onStopAudio" delay="0">
                                              <p:tgtEl>
                                                <p:sldTgt/>
                                              </p:tgtEl>
                                            </p:cond>
                                          </p:endCondLst>
                                        </p:cTn>
                                        <p:tgtEl>
                                          <p:sndTgt r:embed="rId3" name="cashreg.wav"/>
                                        </p:tgtEl>
                                      </p:cMediaNode>
                                    </p:audio>
                                  </p:subTnLst>
                                </p:cTn>
                              </p:par>
                            </p:childTnLst>
                          </p:cTn>
                        </p:par>
                        <p:par>
                          <p:cTn id="337" fill="hold">
                            <p:stCondLst>
                              <p:cond delay="111000"/>
                            </p:stCondLst>
                            <p:childTnLst>
                              <p:par>
                                <p:cTn id="338" presetID="11" presetClass="entr" presetSubtype="0" fill="hold" grpId="0" nodeType="afterEffect">
                                  <p:stCondLst>
                                    <p:cond delay="0"/>
                                  </p:stCondLst>
                                  <p:childTnLst>
                                    <p:set>
                                      <p:cBhvr>
                                        <p:cTn id="339" dur="1000">
                                          <p:stCondLst>
                                            <p:cond delay="0"/>
                                          </p:stCondLst>
                                        </p:cTn>
                                        <p:tgtEl>
                                          <p:spTgt spid="117"/>
                                        </p:tgtEl>
                                        <p:attrNameLst>
                                          <p:attrName>style.visibility</p:attrName>
                                        </p:attrNameLst>
                                      </p:cBhvr>
                                      <p:to>
                                        <p:strVal val="visible"/>
                                      </p:to>
                                    </p:set>
                                  </p:childTnLst>
                                  <p:subTnLst>
                                    <p:audio>
                                      <p:cMediaNode>
                                        <p:cTn display="0" masterRel="sameClick">
                                          <p:stCondLst>
                                            <p:cond evt="begin" delay="0">
                                              <p:tn val="338"/>
                                            </p:cond>
                                          </p:stCondLst>
                                          <p:endCondLst>
                                            <p:cond evt="onStopAudio" delay="0">
                                              <p:tgtEl>
                                                <p:sldTgt/>
                                              </p:tgtEl>
                                            </p:cond>
                                          </p:endCondLst>
                                        </p:cTn>
                                        <p:tgtEl>
                                          <p:sndTgt r:embed="rId3" name="cashreg.wav"/>
                                        </p:tgtEl>
                                      </p:cMediaNode>
                                    </p:audio>
                                  </p:subTnLst>
                                </p:cTn>
                              </p:par>
                            </p:childTnLst>
                          </p:cTn>
                        </p:par>
                        <p:par>
                          <p:cTn id="340" fill="hold">
                            <p:stCondLst>
                              <p:cond delay="112000"/>
                            </p:stCondLst>
                            <p:childTnLst>
                              <p:par>
                                <p:cTn id="341" presetID="11" presetClass="entr" presetSubtype="0" fill="hold" grpId="0" nodeType="afterEffect">
                                  <p:stCondLst>
                                    <p:cond delay="0"/>
                                  </p:stCondLst>
                                  <p:childTnLst>
                                    <p:set>
                                      <p:cBhvr>
                                        <p:cTn id="342" dur="1000">
                                          <p:stCondLst>
                                            <p:cond delay="0"/>
                                          </p:stCondLst>
                                        </p:cTn>
                                        <p:tgtEl>
                                          <p:spTgt spid="118"/>
                                        </p:tgtEl>
                                        <p:attrNameLst>
                                          <p:attrName>style.visibility</p:attrName>
                                        </p:attrNameLst>
                                      </p:cBhvr>
                                      <p:to>
                                        <p:strVal val="visible"/>
                                      </p:to>
                                    </p:set>
                                  </p:childTnLst>
                                  <p:subTnLst>
                                    <p:audio>
                                      <p:cMediaNode>
                                        <p:cTn display="0" masterRel="sameClick">
                                          <p:stCondLst>
                                            <p:cond evt="begin" delay="0">
                                              <p:tn val="341"/>
                                            </p:cond>
                                          </p:stCondLst>
                                          <p:endCondLst>
                                            <p:cond evt="onStopAudio" delay="0">
                                              <p:tgtEl>
                                                <p:sldTgt/>
                                              </p:tgtEl>
                                            </p:cond>
                                          </p:endCondLst>
                                        </p:cTn>
                                        <p:tgtEl>
                                          <p:sndTgt r:embed="rId3" name="cashreg.wav"/>
                                        </p:tgtEl>
                                      </p:cMediaNode>
                                    </p:audio>
                                  </p:subTnLst>
                                </p:cTn>
                              </p:par>
                            </p:childTnLst>
                          </p:cTn>
                        </p:par>
                        <p:par>
                          <p:cTn id="343" fill="hold">
                            <p:stCondLst>
                              <p:cond delay="113000"/>
                            </p:stCondLst>
                            <p:childTnLst>
                              <p:par>
                                <p:cTn id="344" presetID="11" presetClass="entr" presetSubtype="0" fill="hold" grpId="0" nodeType="afterEffect">
                                  <p:stCondLst>
                                    <p:cond delay="0"/>
                                  </p:stCondLst>
                                  <p:childTnLst>
                                    <p:set>
                                      <p:cBhvr>
                                        <p:cTn id="345" dur="1000">
                                          <p:stCondLst>
                                            <p:cond delay="0"/>
                                          </p:stCondLst>
                                        </p:cTn>
                                        <p:tgtEl>
                                          <p:spTgt spid="119"/>
                                        </p:tgtEl>
                                        <p:attrNameLst>
                                          <p:attrName>style.visibility</p:attrName>
                                        </p:attrNameLst>
                                      </p:cBhvr>
                                      <p:to>
                                        <p:strVal val="visible"/>
                                      </p:to>
                                    </p:set>
                                  </p:childTnLst>
                                  <p:subTnLst>
                                    <p:audio>
                                      <p:cMediaNode>
                                        <p:cTn display="0" masterRel="sameClick">
                                          <p:stCondLst>
                                            <p:cond evt="begin" delay="0">
                                              <p:tn val="344"/>
                                            </p:cond>
                                          </p:stCondLst>
                                          <p:endCondLst>
                                            <p:cond evt="onStopAudio" delay="0">
                                              <p:tgtEl>
                                                <p:sldTgt/>
                                              </p:tgtEl>
                                            </p:cond>
                                          </p:endCondLst>
                                        </p:cTn>
                                        <p:tgtEl>
                                          <p:sndTgt r:embed="rId3" name="cashreg.wav"/>
                                        </p:tgtEl>
                                      </p:cMediaNode>
                                    </p:audio>
                                  </p:subTnLst>
                                </p:cTn>
                              </p:par>
                            </p:childTnLst>
                          </p:cTn>
                        </p:par>
                        <p:par>
                          <p:cTn id="346" fill="hold">
                            <p:stCondLst>
                              <p:cond delay="114000"/>
                            </p:stCondLst>
                            <p:childTnLst>
                              <p:par>
                                <p:cTn id="347" presetID="11" presetClass="entr" presetSubtype="0" fill="hold" grpId="0" nodeType="afterEffect">
                                  <p:stCondLst>
                                    <p:cond delay="0"/>
                                  </p:stCondLst>
                                  <p:childTnLst>
                                    <p:set>
                                      <p:cBhvr>
                                        <p:cTn id="348" dur="1000">
                                          <p:stCondLst>
                                            <p:cond delay="0"/>
                                          </p:stCondLst>
                                        </p:cTn>
                                        <p:tgtEl>
                                          <p:spTgt spid="120"/>
                                        </p:tgtEl>
                                        <p:attrNameLst>
                                          <p:attrName>style.visibility</p:attrName>
                                        </p:attrNameLst>
                                      </p:cBhvr>
                                      <p:to>
                                        <p:strVal val="visible"/>
                                      </p:to>
                                    </p:set>
                                  </p:childTnLst>
                                  <p:subTnLst>
                                    <p:audio>
                                      <p:cMediaNode>
                                        <p:cTn display="0" masterRel="sameClick">
                                          <p:stCondLst>
                                            <p:cond evt="begin" delay="0">
                                              <p:tn val="347"/>
                                            </p:cond>
                                          </p:stCondLst>
                                          <p:endCondLst>
                                            <p:cond evt="onStopAudio" delay="0">
                                              <p:tgtEl>
                                                <p:sldTgt/>
                                              </p:tgtEl>
                                            </p:cond>
                                          </p:endCondLst>
                                        </p:cTn>
                                        <p:tgtEl>
                                          <p:sndTgt r:embed="rId3" name="cashreg.wav"/>
                                        </p:tgtEl>
                                      </p:cMediaNode>
                                    </p:audio>
                                  </p:subTnLst>
                                </p:cTn>
                              </p:par>
                            </p:childTnLst>
                          </p:cTn>
                        </p:par>
                        <p:par>
                          <p:cTn id="349" fill="hold">
                            <p:stCondLst>
                              <p:cond delay="115000"/>
                            </p:stCondLst>
                            <p:childTnLst>
                              <p:par>
                                <p:cTn id="350" presetID="11" presetClass="entr" presetSubtype="0" fill="hold" grpId="0" nodeType="afterEffect">
                                  <p:stCondLst>
                                    <p:cond delay="0"/>
                                  </p:stCondLst>
                                  <p:childTnLst>
                                    <p:set>
                                      <p:cBhvr>
                                        <p:cTn id="351" dur="1000">
                                          <p:stCondLst>
                                            <p:cond delay="0"/>
                                          </p:stCondLst>
                                        </p:cTn>
                                        <p:tgtEl>
                                          <p:spTgt spid="121"/>
                                        </p:tgtEl>
                                        <p:attrNameLst>
                                          <p:attrName>style.visibility</p:attrName>
                                        </p:attrNameLst>
                                      </p:cBhvr>
                                      <p:to>
                                        <p:strVal val="visible"/>
                                      </p:to>
                                    </p:set>
                                  </p:childTnLst>
                                  <p:subTnLst>
                                    <p:audio>
                                      <p:cMediaNode>
                                        <p:cTn display="0" masterRel="sameClick">
                                          <p:stCondLst>
                                            <p:cond evt="begin" delay="0">
                                              <p:tn val="350"/>
                                            </p:cond>
                                          </p:stCondLst>
                                          <p:endCondLst>
                                            <p:cond evt="onStopAudio" delay="0">
                                              <p:tgtEl>
                                                <p:sldTgt/>
                                              </p:tgtEl>
                                            </p:cond>
                                          </p:endCondLst>
                                        </p:cTn>
                                        <p:tgtEl>
                                          <p:sndTgt r:embed="rId3" name="cashreg.wav"/>
                                        </p:tgtEl>
                                      </p:cMediaNode>
                                    </p:audio>
                                  </p:subTnLst>
                                </p:cTn>
                              </p:par>
                            </p:childTnLst>
                          </p:cTn>
                        </p:par>
                        <p:par>
                          <p:cTn id="352" fill="hold">
                            <p:stCondLst>
                              <p:cond delay="116000"/>
                            </p:stCondLst>
                            <p:childTnLst>
                              <p:par>
                                <p:cTn id="353" presetID="11" presetClass="entr" presetSubtype="0" fill="hold" grpId="0" nodeType="afterEffect">
                                  <p:stCondLst>
                                    <p:cond delay="0"/>
                                  </p:stCondLst>
                                  <p:childTnLst>
                                    <p:set>
                                      <p:cBhvr>
                                        <p:cTn id="354" dur="1000">
                                          <p:stCondLst>
                                            <p:cond delay="0"/>
                                          </p:stCondLst>
                                        </p:cTn>
                                        <p:tgtEl>
                                          <p:spTgt spid="122"/>
                                        </p:tgtEl>
                                        <p:attrNameLst>
                                          <p:attrName>style.visibility</p:attrName>
                                        </p:attrNameLst>
                                      </p:cBhvr>
                                      <p:to>
                                        <p:strVal val="visible"/>
                                      </p:to>
                                    </p:set>
                                  </p:childTnLst>
                                  <p:subTnLst>
                                    <p:audio>
                                      <p:cMediaNode>
                                        <p:cTn display="0" masterRel="sameClick">
                                          <p:stCondLst>
                                            <p:cond evt="begin" delay="0">
                                              <p:tn val="353"/>
                                            </p:cond>
                                          </p:stCondLst>
                                          <p:endCondLst>
                                            <p:cond evt="onStopAudio" delay="0">
                                              <p:tgtEl>
                                                <p:sldTgt/>
                                              </p:tgtEl>
                                            </p:cond>
                                          </p:endCondLst>
                                        </p:cTn>
                                        <p:tgtEl>
                                          <p:sndTgt r:embed="rId3" name="cashreg.wav"/>
                                        </p:tgtEl>
                                      </p:cMediaNode>
                                    </p:audio>
                                  </p:subTnLst>
                                </p:cTn>
                              </p:par>
                            </p:childTnLst>
                          </p:cTn>
                        </p:par>
                        <p:par>
                          <p:cTn id="355" fill="hold">
                            <p:stCondLst>
                              <p:cond delay="117000"/>
                            </p:stCondLst>
                            <p:childTnLst>
                              <p:par>
                                <p:cTn id="356" presetID="11" presetClass="entr" presetSubtype="0" fill="hold" grpId="0" nodeType="afterEffect">
                                  <p:stCondLst>
                                    <p:cond delay="0"/>
                                  </p:stCondLst>
                                  <p:childTnLst>
                                    <p:set>
                                      <p:cBhvr>
                                        <p:cTn id="357" dur="1000">
                                          <p:stCondLst>
                                            <p:cond delay="0"/>
                                          </p:stCondLst>
                                        </p:cTn>
                                        <p:tgtEl>
                                          <p:spTgt spid="123"/>
                                        </p:tgtEl>
                                        <p:attrNameLst>
                                          <p:attrName>style.visibility</p:attrName>
                                        </p:attrNameLst>
                                      </p:cBhvr>
                                      <p:to>
                                        <p:strVal val="visible"/>
                                      </p:to>
                                    </p:set>
                                  </p:childTnLst>
                                  <p:subTnLst>
                                    <p:audio>
                                      <p:cMediaNode>
                                        <p:cTn display="0" masterRel="sameClick">
                                          <p:stCondLst>
                                            <p:cond evt="begin" delay="0">
                                              <p:tn val="356"/>
                                            </p:cond>
                                          </p:stCondLst>
                                          <p:endCondLst>
                                            <p:cond evt="onStopAudio" delay="0">
                                              <p:tgtEl>
                                                <p:sldTgt/>
                                              </p:tgtEl>
                                            </p:cond>
                                          </p:endCondLst>
                                        </p:cTn>
                                        <p:tgtEl>
                                          <p:sndTgt r:embed="rId3" name="cashreg.wav"/>
                                        </p:tgtEl>
                                      </p:cMediaNode>
                                    </p:audio>
                                  </p:subTnLst>
                                </p:cTn>
                              </p:par>
                            </p:childTnLst>
                          </p:cTn>
                        </p:par>
                        <p:par>
                          <p:cTn id="358" fill="hold">
                            <p:stCondLst>
                              <p:cond delay="118000"/>
                            </p:stCondLst>
                            <p:childTnLst>
                              <p:par>
                                <p:cTn id="359" presetID="11" presetClass="entr" presetSubtype="0" fill="hold" grpId="0" nodeType="afterEffect">
                                  <p:stCondLst>
                                    <p:cond delay="0"/>
                                  </p:stCondLst>
                                  <p:childTnLst>
                                    <p:set>
                                      <p:cBhvr>
                                        <p:cTn id="360" dur="1000">
                                          <p:stCondLst>
                                            <p:cond delay="0"/>
                                          </p:stCondLst>
                                        </p:cTn>
                                        <p:tgtEl>
                                          <p:spTgt spid="124"/>
                                        </p:tgtEl>
                                        <p:attrNameLst>
                                          <p:attrName>style.visibility</p:attrName>
                                        </p:attrNameLst>
                                      </p:cBhvr>
                                      <p:to>
                                        <p:strVal val="visible"/>
                                      </p:to>
                                    </p:set>
                                  </p:childTnLst>
                                  <p:subTnLst>
                                    <p:audio>
                                      <p:cMediaNode>
                                        <p:cTn display="0" masterRel="sameClick">
                                          <p:stCondLst>
                                            <p:cond evt="begin" delay="0">
                                              <p:tn val="359"/>
                                            </p:cond>
                                          </p:stCondLst>
                                          <p:endCondLst>
                                            <p:cond evt="onStopAudio" delay="0">
                                              <p:tgtEl>
                                                <p:sldTgt/>
                                              </p:tgtEl>
                                            </p:cond>
                                          </p:endCondLst>
                                        </p:cTn>
                                        <p:tgtEl>
                                          <p:sndTgt r:embed="rId3" name="cashreg.wav"/>
                                        </p:tgtEl>
                                      </p:cMediaNode>
                                    </p:audio>
                                  </p:subTnLst>
                                </p:cTn>
                              </p:par>
                            </p:childTnLst>
                          </p:cTn>
                        </p:par>
                        <p:par>
                          <p:cTn id="361" fill="hold">
                            <p:stCondLst>
                              <p:cond delay="119000"/>
                            </p:stCondLst>
                            <p:childTnLst>
                              <p:par>
                                <p:cTn id="362" presetID="11" presetClass="entr" presetSubtype="0" fill="hold" grpId="0" nodeType="afterEffect">
                                  <p:stCondLst>
                                    <p:cond delay="0"/>
                                  </p:stCondLst>
                                  <p:childTnLst>
                                    <p:set>
                                      <p:cBhvr>
                                        <p:cTn id="363" dur="1000">
                                          <p:stCondLst>
                                            <p:cond delay="0"/>
                                          </p:stCondLst>
                                        </p:cTn>
                                        <p:tgtEl>
                                          <p:spTgt spid="125"/>
                                        </p:tgtEl>
                                        <p:attrNameLst>
                                          <p:attrName>style.visibility</p:attrName>
                                        </p:attrNameLst>
                                      </p:cBhvr>
                                      <p:to>
                                        <p:strVal val="visible"/>
                                      </p:to>
                                    </p:set>
                                  </p:childTnLst>
                                  <p:subTnLst>
                                    <p:audio>
                                      <p:cMediaNode>
                                        <p:cTn display="0" masterRel="sameClick">
                                          <p:stCondLst>
                                            <p:cond evt="begin" delay="0">
                                              <p:tn val="362"/>
                                            </p:cond>
                                          </p:stCondLst>
                                          <p:endCondLst>
                                            <p:cond evt="onStopAudio" delay="0">
                                              <p:tgtEl>
                                                <p:sldTgt/>
                                              </p:tgtEl>
                                            </p:cond>
                                          </p:endCondLst>
                                        </p:cTn>
                                        <p:tgtEl>
                                          <p:sndTgt r:embed="rId3" name="cashreg.wav"/>
                                        </p:tgtEl>
                                      </p:cMediaNode>
                                    </p:audio>
                                  </p:subTnLst>
                                </p:cTn>
                              </p:par>
                            </p:childTnLst>
                          </p:cTn>
                        </p:par>
                        <p:par>
                          <p:cTn id="364" fill="hold">
                            <p:stCondLst>
                              <p:cond delay="120000"/>
                            </p:stCondLst>
                            <p:childTnLst>
                              <p:par>
                                <p:cTn id="365" presetID="11" presetClass="entr" presetSubtype="0" fill="hold" grpId="0" nodeType="afterEffect">
                                  <p:stCondLst>
                                    <p:cond delay="0"/>
                                  </p:stCondLst>
                                  <p:childTnLst>
                                    <p:set>
                                      <p:cBhvr>
                                        <p:cTn id="366" dur="1000">
                                          <p:stCondLst>
                                            <p:cond delay="0"/>
                                          </p:stCondLst>
                                        </p:cTn>
                                        <p:tgtEl>
                                          <p:spTgt spid="126"/>
                                        </p:tgtEl>
                                        <p:attrNameLst>
                                          <p:attrName>style.visibility</p:attrName>
                                        </p:attrNameLst>
                                      </p:cBhvr>
                                      <p:to>
                                        <p:strVal val="visible"/>
                                      </p:to>
                                    </p:set>
                                  </p:childTnLst>
                                  <p:subTnLst>
                                    <p:audio>
                                      <p:cMediaNode>
                                        <p:cTn display="0" masterRel="sameClick">
                                          <p:stCondLst>
                                            <p:cond evt="begin" delay="0">
                                              <p:tn val="365"/>
                                            </p:cond>
                                          </p:stCondLst>
                                          <p:endCondLst>
                                            <p:cond evt="onStopAudio" delay="0">
                                              <p:tgtEl>
                                                <p:sldTgt/>
                                              </p:tgtEl>
                                            </p:cond>
                                          </p:endCondLst>
                                        </p:cTn>
                                        <p:tgtEl>
                                          <p:sndTgt r:embed="rId3" name="cashreg.wav"/>
                                        </p:tgtEl>
                                      </p:cMediaNode>
                                    </p:audio>
                                  </p:subTnLst>
                                </p:cTn>
                              </p:par>
                            </p:childTnLst>
                          </p:cTn>
                        </p:par>
                        <p:par>
                          <p:cTn id="367" fill="hold">
                            <p:stCondLst>
                              <p:cond delay="121000"/>
                            </p:stCondLst>
                            <p:childTnLst>
                              <p:par>
                                <p:cTn id="368" presetID="11" presetClass="entr" presetSubtype="0" fill="hold" grpId="0" nodeType="afterEffect">
                                  <p:stCondLst>
                                    <p:cond delay="0"/>
                                  </p:stCondLst>
                                  <p:childTnLst>
                                    <p:set>
                                      <p:cBhvr>
                                        <p:cTn id="369" dur="1000">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368"/>
                                            </p:cond>
                                          </p:stCondLst>
                                          <p:endCondLst>
                                            <p:cond evt="onStopAudio" delay="0">
                                              <p:tgtEl>
                                                <p:sldTgt/>
                                              </p:tgtEl>
                                            </p:cond>
                                          </p:endCondLst>
                                        </p:cTn>
                                        <p:tgtEl>
                                          <p:sndTgt r:embed="rId3" name="cashreg.wav"/>
                                        </p:tgtEl>
                                      </p:cMediaNode>
                                    </p:audio>
                                  </p:subTnLst>
                                </p:cTn>
                              </p:par>
                            </p:childTnLst>
                          </p:cTn>
                        </p:par>
                        <p:par>
                          <p:cTn id="370" fill="hold">
                            <p:stCondLst>
                              <p:cond delay="122000"/>
                            </p:stCondLst>
                            <p:childTnLst>
                              <p:par>
                                <p:cTn id="371" presetID="11" presetClass="entr" presetSubtype="0" fill="hold" grpId="0" nodeType="afterEffect">
                                  <p:stCondLst>
                                    <p:cond delay="0"/>
                                  </p:stCondLst>
                                  <p:childTnLst>
                                    <p:set>
                                      <p:cBhvr>
                                        <p:cTn id="372" dur="1000">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371"/>
                                            </p:cond>
                                          </p:stCondLst>
                                          <p:endCondLst>
                                            <p:cond evt="onStopAudio" delay="0">
                                              <p:tgtEl>
                                                <p:sldTgt/>
                                              </p:tgtEl>
                                            </p:cond>
                                          </p:endCondLst>
                                        </p:cTn>
                                        <p:tgtEl>
                                          <p:sndTgt r:embed="rId3" name="cashreg.wav"/>
                                        </p:tgtEl>
                                      </p:cMediaNode>
                                    </p:audio>
                                  </p:subTnLst>
                                </p:cTn>
                              </p:par>
                            </p:childTnLst>
                          </p:cTn>
                        </p:par>
                        <p:par>
                          <p:cTn id="373" fill="hold">
                            <p:stCondLst>
                              <p:cond delay="123000"/>
                            </p:stCondLst>
                            <p:childTnLst>
                              <p:par>
                                <p:cTn id="374" presetID="11" presetClass="entr" presetSubtype="0" fill="hold" grpId="0" nodeType="afterEffect">
                                  <p:stCondLst>
                                    <p:cond delay="0"/>
                                  </p:stCondLst>
                                  <p:childTnLst>
                                    <p:set>
                                      <p:cBhvr>
                                        <p:cTn id="375" dur="1000">
                                          <p:stCondLst>
                                            <p:cond delay="0"/>
                                          </p:stCondLst>
                                        </p:cTn>
                                        <p:tgtEl>
                                          <p:spTgt spid="129"/>
                                        </p:tgtEl>
                                        <p:attrNameLst>
                                          <p:attrName>style.visibility</p:attrName>
                                        </p:attrNameLst>
                                      </p:cBhvr>
                                      <p:to>
                                        <p:strVal val="visible"/>
                                      </p:to>
                                    </p:set>
                                  </p:childTnLst>
                                  <p:subTnLst>
                                    <p:audio>
                                      <p:cMediaNode>
                                        <p:cTn display="0" masterRel="sameClick">
                                          <p:stCondLst>
                                            <p:cond evt="begin" delay="0">
                                              <p:tn val="374"/>
                                            </p:cond>
                                          </p:stCondLst>
                                          <p:endCondLst>
                                            <p:cond evt="onStopAudio" delay="0">
                                              <p:tgtEl>
                                                <p:sldTgt/>
                                              </p:tgtEl>
                                            </p:cond>
                                          </p:endCondLst>
                                        </p:cTn>
                                        <p:tgtEl>
                                          <p:sndTgt r:embed="rId3" name="cashreg.wav"/>
                                        </p:tgtEl>
                                      </p:cMediaNode>
                                    </p:audio>
                                  </p:subTnLst>
                                </p:cTn>
                              </p:par>
                            </p:childTnLst>
                          </p:cTn>
                        </p:par>
                        <p:par>
                          <p:cTn id="376" fill="hold">
                            <p:stCondLst>
                              <p:cond delay="124000"/>
                            </p:stCondLst>
                            <p:childTnLst>
                              <p:par>
                                <p:cTn id="377" presetID="11" presetClass="entr" presetSubtype="0" fill="hold" grpId="0" nodeType="afterEffect">
                                  <p:stCondLst>
                                    <p:cond delay="0"/>
                                  </p:stCondLst>
                                  <p:childTnLst>
                                    <p:set>
                                      <p:cBhvr>
                                        <p:cTn id="378" dur="1000">
                                          <p:stCondLst>
                                            <p:cond delay="0"/>
                                          </p:stCondLst>
                                        </p:cTn>
                                        <p:tgtEl>
                                          <p:spTgt spid="130"/>
                                        </p:tgtEl>
                                        <p:attrNameLst>
                                          <p:attrName>style.visibility</p:attrName>
                                        </p:attrNameLst>
                                      </p:cBhvr>
                                      <p:to>
                                        <p:strVal val="visible"/>
                                      </p:to>
                                    </p:set>
                                  </p:childTnLst>
                                  <p:subTnLst>
                                    <p:audio>
                                      <p:cMediaNode>
                                        <p:cTn display="0" masterRel="sameClick">
                                          <p:stCondLst>
                                            <p:cond evt="begin" delay="0">
                                              <p:tn val="377"/>
                                            </p:cond>
                                          </p:stCondLst>
                                          <p:endCondLst>
                                            <p:cond evt="onStopAudio" delay="0">
                                              <p:tgtEl>
                                                <p:sldTgt/>
                                              </p:tgtEl>
                                            </p:cond>
                                          </p:endCondLst>
                                        </p:cTn>
                                        <p:tgtEl>
                                          <p:sndTgt r:embed="rId3" name="cashreg.wav"/>
                                        </p:tgtEl>
                                      </p:cMediaNode>
                                    </p:audio>
                                  </p:subTnLst>
                                </p:cTn>
                              </p:par>
                            </p:childTnLst>
                          </p:cTn>
                        </p:par>
                        <p:par>
                          <p:cTn id="379" fill="hold">
                            <p:stCondLst>
                              <p:cond delay="125000"/>
                            </p:stCondLst>
                            <p:childTnLst>
                              <p:par>
                                <p:cTn id="380" presetID="11" presetClass="entr" presetSubtype="0" fill="hold" grpId="0" nodeType="afterEffect">
                                  <p:stCondLst>
                                    <p:cond delay="0"/>
                                  </p:stCondLst>
                                  <p:childTnLst>
                                    <p:set>
                                      <p:cBhvr>
                                        <p:cTn id="381" dur="1000">
                                          <p:stCondLst>
                                            <p:cond delay="0"/>
                                          </p:stCondLst>
                                        </p:cTn>
                                        <p:tgtEl>
                                          <p:spTgt spid="131"/>
                                        </p:tgtEl>
                                        <p:attrNameLst>
                                          <p:attrName>style.visibility</p:attrName>
                                        </p:attrNameLst>
                                      </p:cBhvr>
                                      <p:to>
                                        <p:strVal val="visible"/>
                                      </p:to>
                                    </p:set>
                                  </p:childTnLst>
                                  <p:subTnLst>
                                    <p:audio>
                                      <p:cMediaNode>
                                        <p:cTn display="0" masterRel="sameClick">
                                          <p:stCondLst>
                                            <p:cond evt="begin" delay="0">
                                              <p:tn val="380"/>
                                            </p:cond>
                                          </p:stCondLst>
                                          <p:endCondLst>
                                            <p:cond evt="onStopAudio" delay="0">
                                              <p:tgtEl>
                                                <p:sldTgt/>
                                              </p:tgtEl>
                                            </p:cond>
                                          </p:endCondLst>
                                        </p:cTn>
                                        <p:tgtEl>
                                          <p:sndTgt r:embed="rId3" name="cashreg.wav"/>
                                        </p:tgtEl>
                                      </p:cMediaNode>
                                    </p:audio>
                                  </p:subTnLst>
                                </p:cTn>
                              </p:par>
                            </p:childTnLst>
                          </p:cTn>
                        </p:par>
                        <p:par>
                          <p:cTn id="382" fill="hold">
                            <p:stCondLst>
                              <p:cond delay="126000"/>
                            </p:stCondLst>
                            <p:childTnLst>
                              <p:par>
                                <p:cTn id="383" presetID="11" presetClass="entr" presetSubtype="0" fill="hold" grpId="0" nodeType="afterEffect">
                                  <p:stCondLst>
                                    <p:cond delay="0"/>
                                  </p:stCondLst>
                                  <p:childTnLst>
                                    <p:set>
                                      <p:cBhvr>
                                        <p:cTn id="384" dur="1000">
                                          <p:stCondLst>
                                            <p:cond delay="0"/>
                                          </p:stCondLst>
                                        </p:cTn>
                                        <p:tgtEl>
                                          <p:spTgt spid="132"/>
                                        </p:tgtEl>
                                        <p:attrNameLst>
                                          <p:attrName>style.visibility</p:attrName>
                                        </p:attrNameLst>
                                      </p:cBhvr>
                                      <p:to>
                                        <p:strVal val="visible"/>
                                      </p:to>
                                    </p:set>
                                  </p:childTnLst>
                                  <p:subTnLst>
                                    <p:audio>
                                      <p:cMediaNode>
                                        <p:cTn display="0" masterRel="sameClick">
                                          <p:stCondLst>
                                            <p:cond evt="begin" delay="0">
                                              <p:tn val="383"/>
                                            </p:cond>
                                          </p:stCondLst>
                                          <p:endCondLst>
                                            <p:cond evt="onStopAudio" delay="0">
                                              <p:tgtEl>
                                                <p:sldTgt/>
                                              </p:tgtEl>
                                            </p:cond>
                                          </p:endCondLst>
                                        </p:cTn>
                                        <p:tgtEl>
                                          <p:sndTgt r:embed="rId3" name="cashreg.wav"/>
                                        </p:tgtEl>
                                      </p:cMediaNode>
                                    </p:audio>
                                  </p:subTnLst>
                                </p:cTn>
                              </p:par>
                            </p:childTnLst>
                          </p:cTn>
                        </p:par>
                        <p:par>
                          <p:cTn id="385" fill="hold">
                            <p:stCondLst>
                              <p:cond delay="127000"/>
                            </p:stCondLst>
                            <p:childTnLst>
                              <p:par>
                                <p:cTn id="386" presetID="11" presetClass="entr" presetSubtype="0" fill="hold" grpId="0" nodeType="afterEffect">
                                  <p:stCondLst>
                                    <p:cond delay="0"/>
                                  </p:stCondLst>
                                  <p:childTnLst>
                                    <p:set>
                                      <p:cBhvr>
                                        <p:cTn id="387" dur="1000">
                                          <p:stCondLst>
                                            <p:cond delay="0"/>
                                          </p:stCondLst>
                                        </p:cTn>
                                        <p:tgtEl>
                                          <p:spTgt spid="133"/>
                                        </p:tgtEl>
                                        <p:attrNameLst>
                                          <p:attrName>style.visibility</p:attrName>
                                        </p:attrNameLst>
                                      </p:cBhvr>
                                      <p:to>
                                        <p:strVal val="visible"/>
                                      </p:to>
                                    </p:set>
                                  </p:childTnLst>
                                  <p:subTnLst>
                                    <p:audio>
                                      <p:cMediaNode>
                                        <p:cTn display="0" masterRel="sameClick">
                                          <p:stCondLst>
                                            <p:cond evt="begin" delay="0">
                                              <p:tn val="386"/>
                                            </p:cond>
                                          </p:stCondLst>
                                          <p:endCondLst>
                                            <p:cond evt="onStopAudio" delay="0">
                                              <p:tgtEl>
                                                <p:sldTgt/>
                                              </p:tgtEl>
                                            </p:cond>
                                          </p:endCondLst>
                                        </p:cTn>
                                        <p:tgtEl>
                                          <p:sndTgt r:embed="rId3" name="cashreg.wav"/>
                                        </p:tgtEl>
                                      </p:cMediaNode>
                                    </p:audio>
                                  </p:subTnLst>
                                </p:cTn>
                              </p:par>
                            </p:childTnLst>
                          </p:cTn>
                        </p:par>
                        <p:par>
                          <p:cTn id="388" fill="hold">
                            <p:stCondLst>
                              <p:cond delay="128000"/>
                            </p:stCondLst>
                            <p:childTnLst>
                              <p:par>
                                <p:cTn id="389" presetID="11" presetClass="entr" presetSubtype="0" fill="hold" grpId="0" nodeType="afterEffect">
                                  <p:stCondLst>
                                    <p:cond delay="0"/>
                                  </p:stCondLst>
                                  <p:childTnLst>
                                    <p:set>
                                      <p:cBhvr>
                                        <p:cTn id="390" dur="1000">
                                          <p:stCondLst>
                                            <p:cond delay="0"/>
                                          </p:stCondLst>
                                        </p:cTn>
                                        <p:tgtEl>
                                          <p:spTgt spid="134"/>
                                        </p:tgtEl>
                                        <p:attrNameLst>
                                          <p:attrName>style.visibility</p:attrName>
                                        </p:attrNameLst>
                                      </p:cBhvr>
                                      <p:to>
                                        <p:strVal val="visible"/>
                                      </p:to>
                                    </p:set>
                                  </p:childTnLst>
                                  <p:subTnLst>
                                    <p:audio>
                                      <p:cMediaNode>
                                        <p:cTn display="0" masterRel="sameClick">
                                          <p:stCondLst>
                                            <p:cond evt="begin" delay="0">
                                              <p:tn val="389"/>
                                            </p:cond>
                                          </p:stCondLst>
                                          <p:endCondLst>
                                            <p:cond evt="onStopAudio" delay="0">
                                              <p:tgtEl>
                                                <p:sldTgt/>
                                              </p:tgtEl>
                                            </p:cond>
                                          </p:endCondLst>
                                        </p:cTn>
                                        <p:tgtEl>
                                          <p:sndTgt r:embed="rId3" name="cashreg.wav"/>
                                        </p:tgtEl>
                                      </p:cMediaNode>
                                    </p:audio>
                                  </p:subTnLst>
                                </p:cTn>
                              </p:par>
                            </p:childTnLst>
                          </p:cTn>
                        </p:par>
                        <p:par>
                          <p:cTn id="391" fill="hold">
                            <p:stCondLst>
                              <p:cond delay="129000"/>
                            </p:stCondLst>
                            <p:childTnLst>
                              <p:par>
                                <p:cTn id="392" presetID="11" presetClass="entr" presetSubtype="0" fill="hold" grpId="0" nodeType="afterEffect">
                                  <p:stCondLst>
                                    <p:cond delay="0"/>
                                  </p:stCondLst>
                                  <p:childTnLst>
                                    <p:set>
                                      <p:cBhvr>
                                        <p:cTn id="393" dur="1000">
                                          <p:stCondLst>
                                            <p:cond delay="0"/>
                                          </p:stCondLst>
                                        </p:cTn>
                                        <p:tgtEl>
                                          <p:spTgt spid="135"/>
                                        </p:tgtEl>
                                        <p:attrNameLst>
                                          <p:attrName>style.visibility</p:attrName>
                                        </p:attrNameLst>
                                      </p:cBhvr>
                                      <p:to>
                                        <p:strVal val="visible"/>
                                      </p:to>
                                    </p:set>
                                  </p:childTnLst>
                                  <p:subTnLst>
                                    <p:audio>
                                      <p:cMediaNode>
                                        <p:cTn display="0" masterRel="sameClick">
                                          <p:stCondLst>
                                            <p:cond evt="begin" delay="0">
                                              <p:tn val="392"/>
                                            </p:cond>
                                          </p:stCondLst>
                                          <p:endCondLst>
                                            <p:cond evt="onStopAudio" delay="0">
                                              <p:tgtEl>
                                                <p:sldTgt/>
                                              </p:tgtEl>
                                            </p:cond>
                                          </p:endCondLst>
                                        </p:cTn>
                                        <p:tgtEl>
                                          <p:sndTgt r:embed="rId3" name="cashreg.wav"/>
                                        </p:tgtEl>
                                      </p:cMediaNode>
                                    </p:audio>
                                  </p:subTnLst>
                                </p:cTn>
                              </p:par>
                            </p:childTnLst>
                          </p:cTn>
                        </p:par>
                        <p:par>
                          <p:cTn id="394" fill="hold">
                            <p:stCondLst>
                              <p:cond delay="130000"/>
                            </p:stCondLst>
                            <p:childTnLst>
                              <p:par>
                                <p:cTn id="395" presetID="11" presetClass="entr" presetSubtype="0" fill="hold" grpId="0" nodeType="afterEffect">
                                  <p:stCondLst>
                                    <p:cond delay="0"/>
                                  </p:stCondLst>
                                  <p:childTnLst>
                                    <p:set>
                                      <p:cBhvr>
                                        <p:cTn id="396" dur="1000">
                                          <p:stCondLst>
                                            <p:cond delay="0"/>
                                          </p:stCondLst>
                                        </p:cTn>
                                        <p:tgtEl>
                                          <p:spTgt spid="136"/>
                                        </p:tgtEl>
                                        <p:attrNameLst>
                                          <p:attrName>style.visibility</p:attrName>
                                        </p:attrNameLst>
                                      </p:cBhvr>
                                      <p:to>
                                        <p:strVal val="visible"/>
                                      </p:to>
                                    </p:set>
                                  </p:childTnLst>
                                  <p:subTnLst>
                                    <p:audio>
                                      <p:cMediaNode>
                                        <p:cTn display="0" masterRel="sameClick">
                                          <p:stCondLst>
                                            <p:cond evt="begin" delay="0">
                                              <p:tn val="395"/>
                                            </p:cond>
                                          </p:stCondLst>
                                          <p:endCondLst>
                                            <p:cond evt="onStopAudio" delay="0">
                                              <p:tgtEl>
                                                <p:sldTgt/>
                                              </p:tgtEl>
                                            </p:cond>
                                          </p:endCondLst>
                                        </p:cTn>
                                        <p:tgtEl>
                                          <p:sndTgt r:embed="rId3" name="cashreg.wav"/>
                                        </p:tgtEl>
                                      </p:cMediaNode>
                                    </p:audio>
                                  </p:subTnLst>
                                </p:cTn>
                              </p:par>
                            </p:childTnLst>
                          </p:cTn>
                        </p:par>
                        <p:par>
                          <p:cTn id="397" fill="hold">
                            <p:stCondLst>
                              <p:cond delay="131000"/>
                            </p:stCondLst>
                            <p:childTnLst>
                              <p:par>
                                <p:cTn id="398" presetID="11" presetClass="entr" presetSubtype="0" fill="hold" grpId="0" nodeType="afterEffect">
                                  <p:stCondLst>
                                    <p:cond delay="0"/>
                                  </p:stCondLst>
                                  <p:childTnLst>
                                    <p:set>
                                      <p:cBhvr>
                                        <p:cTn id="399" dur="1000">
                                          <p:stCondLst>
                                            <p:cond delay="0"/>
                                          </p:stCondLst>
                                        </p:cTn>
                                        <p:tgtEl>
                                          <p:spTgt spid="137"/>
                                        </p:tgtEl>
                                        <p:attrNameLst>
                                          <p:attrName>style.visibility</p:attrName>
                                        </p:attrNameLst>
                                      </p:cBhvr>
                                      <p:to>
                                        <p:strVal val="visible"/>
                                      </p:to>
                                    </p:set>
                                  </p:childTnLst>
                                  <p:subTnLst>
                                    <p:audio>
                                      <p:cMediaNode>
                                        <p:cTn display="0" masterRel="sameClick">
                                          <p:stCondLst>
                                            <p:cond evt="begin" delay="0">
                                              <p:tn val="398"/>
                                            </p:cond>
                                          </p:stCondLst>
                                          <p:endCondLst>
                                            <p:cond evt="onStopAudio" delay="0">
                                              <p:tgtEl>
                                                <p:sldTgt/>
                                              </p:tgtEl>
                                            </p:cond>
                                          </p:endCondLst>
                                        </p:cTn>
                                        <p:tgtEl>
                                          <p:sndTgt r:embed="rId3" name="cashreg.wav"/>
                                        </p:tgtEl>
                                      </p:cMediaNode>
                                    </p:audio>
                                  </p:subTnLst>
                                </p:cTn>
                              </p:par>
                            </p:childTnLst>
                          </p:cTn>
                        </p:par>
                        <p:par>
                          <p:cTn id="400" fill="hold">
                            <p:stCondLst>
                              <p:cond delay="132000"/>
                            </p:stCondLst>
                            <p:childTnLst>
                              <p:par>
                                <p:cTn id="401" presetID="11" presetClass="entr" presetSubtype="0" fill="hold" grpId="0" nodeType="afterEffect">
                                  <p:stCondLst>
                                    <p:cond delay="0"/>
                                  </p:stCondLst>
                                  <p:childTnLst>
                                    <p:set>
                                      <p:cBhvr>
                                        <p:cTn id="402" dur="1000">
                                          <p:stCondLst>
                                            <p:cond delay="0"/>
                                          </p:stCondLst>
                                        </p:cTn>
                                        <p:tgtEl>
                                          <p:spTgt spid="138"/>
                                        </p:tgtEl>
                                        <p:attrNameLst>
                                          <p:attrName>style.visibility</p:attrName>
                                        </p:attrNameLst>
                                      </p:cBhvr>
                                      <p:to>
                                        <p:strVal val="visible"/>
                                      </p:to>
                                    </p:set>
                                  </p:childTnLst>
                                  <p:subTnLst>
                                    <p:audio>
                                      <p:cMediaNode>
                                        <p:cTn display="0" masterRel="sameClick">
                                          <p:stCondLst>
                                            <p:cond evt="begin" delay="0">
                                              <p:tn val="401"/>
                                            </p:cond>
                                          </p:stCondLst>
                                          <p:endCondLst>
                                            <p:cond evt="onStopAudio" delay="0">
                                              <p:tgtEl>
                                                <p:sldTgt/>
                                              </p:tgtEl>
                                            </p:cond>
                                          </p:endCondLst>
                                        </p:cTn>
                                        <p:tgtEl>
                                          <p:sndTgt r:embed="rId3" name="cashreg.wav"/>
                                        </p:tgtEl>
                                      </p:cMediaNode>
                                    </p:audio>
                                  </p:subTnLst>
                                </p:cTn>
                              </p:par>
                            </p:childTnLst>
                          </p:cTn>
                        </p:par>
                        <p:par>
                          <p:cTn id="403" fill="hold">
                            <p:stCondLst>
                              <p:cond delay="133000"/>
                            </p:stCondLst>
                            <p:childTnLst>
                              <p:par>
                                <p:cTn id="404" presetID="11" presetClass="entr" presetSubtype="0" fill="hold" grpId="0" nodeType="afterEffect">
                                  <p:stCondLst>
                                    <p:cond delay="0"/>
                                  </p:stCondLst>
                                  <p:childTnLst>
                                    <p:set>
                                      <p:cBhvr>
                                        <p:cTn id="405" dur="1000">
                                          <p:stCondLst>
                                            <p:cond delay="0"/>
                                          </p:stCondLst>
                                        </p:cTn>
                                        <p:tgtEl>
                                          <p:spTgt spid="139"/>
                                        </p:tgtEl>
                                        <p:attrNameLst>
                                          <p:attrName>style.visibility</p:attrName>
                                        </p:attrNameLst>
                                      </p:cBhvr>
                                      <p:to>
                                        <p:strVal val="visible"/>
                                      </p:to>
                                    </p:set>
                                  </p:childTnLst>
                                  <p:subTnLst>
                                    <p:audio>
                                      <p:cMediaNode>
                                        <p:cTn display="0" masterRel="sameClick">
                                          <p:stCondLst>
                                            <p:cond evt="begin" delay="0">
                                              <p:tn val="404"/>
                                            </p:cond>
                                          </p:stCondLst>
                                          <p:endCondLst>
                                            <p:cond evt="onStopAudio" delay="0">
                                              <p:tgtEl>
                                                <p:sldTgt/>
                                              </p:tgtEl>
                                            </p:cond>
                                          </p:endCondLst>
                                        </p:cTn>
                                        <p:tgtEl>
                                          <p:sndTgt r:embed="rId3" name="cashreg.wav"/>
                                        </p:tgtEl>
                                      </p:cMediaNode>
                                    </p:audio>
                                  </p:subTnLst>
                                </p:cTn>
                              </p:par>
                            </p:childTnLst>
                          </p:cTn>
                        </p:par>
                        <p:par>
                          <p:cTn id="406" fill="hold">
                            <p:stCondLst>
                              <p:cond delay="134000"/>
                            </p:stCondLst>
                            <p:childTnLst>
                              <p:par>
                                <p:cTn id="407" presetID="11" presetClass="entr" presetSubtype="0" fill="hold" grpId="0" nodeType="afterEffect">
                                  <p:stCondLst>
                                    <p:cond delay="0"/>
                                  </p:stCondLst>
                                  <p:childTnLst>
                                    <p:set>
                                      <p:cBhvr>
                                        <p:cTn id="408" dur="1000">
                                          <p:stCondLst>
                                            <p:cond delay="0"/>
                                          </p:stCondLst>
                                        </p:cTn>
                                        <p:tgtEl>
                                          <p:spTgt spid="140"/>
                                        </p:tgtEl>
                                        <p:attrNameLst>
                                          <p:attrName>style.visibility</p:attrName>
                                        </p:attrNameLst>
                                      </p:cBhvr>
                                      <p:to>
                                        <p:strVal val="visible"/>
                                      </p:to>
                                    </p:set>
                                  </p:childTnLst>
                                  <p:subTnLst>
                                    <p:audio>
                                      <p:cMediaNode>
                                        <p:cTn display="0" masterRel="sameClick">
                                          <p:stCondLst>
                                            <p:cond evt="begin" delay="0">
                                              <p:tn val="407"/>
                                            </p:cond>
                                          </p:stCondLst>
                                          <p:endCondLst>
                                            <p:cond evt="onStopAudio" delay="0">
                                              <p:tgtEl>
                                                <p:sldTgt/>
                                              </p:tgtEl>
                                            </p:cond>
                                          </p:endCondLst>
                                        </p:cTn>
                                        <p:tgtEl>
                                          <p:sndTgt r:embed="rId3" name="cashreg.wav"/>
                                        </p:tgtEl>
                                      </p:cMediaNode>
                                    </p:audio>
                                  </p:subTnLst>
                                </p:cTn>
                              </p:par>
                            </p:childTnLst>
                          </p:cTn>
                        </p:par>
                        <p:par>
                          <p:cTn id="409" fill="hold">
                            <p:stCondLst>
                              <p:cond delay="135000"/>
                            </p:stCondLst>
                            <p:childTnLst>
                              <p:par>
                                <p:cTn id="410" presetID="11" presetClass="entr" presetSubtype="0" fill="hold" grpId="0" nodeType="afterEffect">
                                  <p:stCondLst>
                                    <p:cond delay="0"/>
                                  </p:stCondLst>
                                  <p:childTnLst>
                                    <p:set>
                                      <p:cBhvr>
                                        <p:cTn id="411" dur="1000">
                                          <p:stCondLst>
                                            <p:cond delay="0"/>
                                          </p:stCondLst>
                                        </p:cTn>
                                        <p:tgtEl>
                                          <p:spTgt spid="141"/>
                                        </p:tgtEl>
                                        <p:attrNameLst>
                                          <p:attrName>style.visibility</p:attrName>
                                        </p:attrNameLst>
                                      </p:cBhvr>
                                      <p:to>
                                        <p:strVal val="visible"/>
                                      </p:to>
                                    </p:set>
                                  </p:childTnLst>
                                  <p:subTnLst>
                                    <p:audio>
                                      <p:cMediaNode>
                                        <p:cTn display="0" masterRel="sameClick">
                                          <p:stCondLst>
                                            <p:cond evt="begin" delay="0">
                                              <p:tn val="410"/>
                                            </p:cond>
                                          </p:stCondLst>
                                          <p:endCondLst>
                                            <p:cond evt="onStopAudio" delay="0">
                                              <p:tgtEl>
                                                <p:sldTgt/>
                                              </p:tgtEl>
                                            </p:cond>
                                          </p:endCondLst>
                                        </p:cTn>
                                        <p:tgtEl>
                                          <p:sndTgt r:embed="rId3" name="cashreg.wav"/>
                                        </p:tgtEl>
                                      </p:cMediaNode>
                                    </p:audio>
                                  </p:subTnLst>
                                </p:cTn>
                              </p:par>
                            </p:childTnLst>
                          </p:cTn>
                        </p:par>
                        <p:par>
                          <p:cTn id="412" fill="hold">
                            <p:stCondLst>
                              <p:cond delay="136000"/>
                            </p:stCondLst>
                            <p:childTnLst>
                              <p:par>
                                <p:cTn id="413" presetID="11" presetClass="entr" presetSubtype="0" fill="hold" grpId="0" nodeType="afterEffect">
                                  <p:stCondLst>
                                    <p:cond delay="0"/>
                                  </p:stCondLst>
                                  <p:childTnLst>
                                    <p:set>
                                      <p:cBhvr>
                                        <p:cTn id="414" dur="1000">
                                          <p:stCondLst>
                                            <p:cond delay="0"/>
                                          </p:stCondLst>
                                        </p:cTn>
                                        <p:tgtEl>
                                          <p:spTgt spid="142"/>
                                        </p:tgtEl>
                                        <p:attrNameLst>
                                          <p:attrName>style.visibility</p:attrName>
                                        </p:attrNameLst>
                                      </p:cBhvr>
                                      <p:to>
                                        <p:strVal val="visible"/>
                                      </p:to>
                                    </p:set>
                                  </p:childTnLst>
                                  <p:subTnLst>
                                    <p:audio>
                                      <p:cMediaNode>
                                        <p:cTn display="0" masterRel="sameClick">
                                          <p:stCondLst>
                                            <p:cond evt="begin" delay="0">
                                              <p:tn val="413"/>
                                            </p:cond>
                                          </p:stCondLst>
                                          <p:endCondLst>
                                            <p:cond evt="onStopAudio" delay="0">
                                              <p:tgtEl>
                                                <p:sldTgt/>
                                              </p:tgtEl>
                                            </p:cond>
                                          </p:endCondLst>
                                        </p:cTn>
                                        <p:tgtEl>
                                          <p:sndTgt r:embed="rId3" name="cashreg.wav"/>
                                        </p:tgtEl>
                                      </p:cMediaNode>
                                    </p:audio>
                                  </p:subTnLst>
                                </p:cTn>
                              </p:par>
                            </p:childTnLst>
                          </p:cTn>
                        </p:par>
                        <p:par>
                          <p:cTn id="415" fill="hold">
                            <p:stCondLst>
                              <p:cond delay="137000"/>
                            </p:stCondLst>
                            <p:childTnLst>
                              <p:par>
                                <p:cTn id="416" presetID="11" presetClass="entr" presetSubtype="0" fill="hold" grpId="0" nodeType="afterEffect">
                                  <p:stCondLst>
                                    <p:cond delay="0"/>
                                  </p:stCondLst>
                                  <p:childTnLst>
                                    <p:set>
                                      <p:cBhvr>
                                        <p:cTn id="417" dur="1000">
                                          <p:stCondLst>
                                            <p:cond delay="0"/>
                                          </p:stCondLst>
                                        </p:cTn>
                                        <p:tgtEl>
                                          <p:spTgt spid="143"/>
                                        </p:tgtEl>
                                        <p:attrNameLst>
                                          <p:attrName>style.visibility</p:attrName>
                                        </p:attrNameLst>
                                      </p:cBhvr>
                                      <p:to>
                                        <p:strVal val="visible"/>
                                      </p:to>
                                    </p:set>
                                  </p:childTnLst>
                                  <p:subTnLst>
                                    <p:audio>
                                      <p:cMediaNode>
                                        <p:cTn display="0" masterRel="sameClick">
                                          <p:stCondLst>
                                            <p:cond evt="begin" delay="0">
                                              <p:tn val="416"/>
                                            </p:cond>
                                          </p:stCondLst>
                                          <p:endCondLst>
                                            <p:cond evt="onStopAudio" delay="0">
                                              <p:tgtEl>
                                                <p:sldTgt/>
                                              </p:tgtEl>
                                            </p:cond>
                                          </p:endCondLst>
                                        </p:cTn>
                                        <p:tgtEl>
                                          <p:sndTgt r:embed="rId3" name="cashreg.wav"/>
                                        </p:tgtEl>
                                      </p:cMediaNode>
                                    </p:audio>
                                  </p:subTnLst>
                                </p:cTn>
                              </p:par>
                            </p:childTnLst>
                          </p:cTn>
                        </p:par>
                        <p:par>
                          <p:cTn id="418" fill="hold">
                            <p:stCondLst>
                              <p:cond delay="138000"/>
                            </p:stCondLst>
                            <p:childTnLst>
                              <p:par>
                                <p:cTn id="419" presetID="11" presetClass="entr" presetSubtype="0" fill="hold" grpId="0" nodeType="afterEffect">
                                  <p:stCondLst>
                                    <p:cond delay="0"/>
                                  </p:stCondLst>
                                  <p:childTnLst>
                                    <p:set>
                                      <p:cBhvr>
                                        <p:cTn id="420" dur="1000">
                                          <p:stCondLst>
                                            <p:cond delay="0"/>
                                          </p:stCondLst>
                                        </p:cTn>
                                        <p:tgtEl>
                                          <p:spTgt spid="144"/>
                                        </p:tgtEl>
                                        <p:attrNameLst>
                                          <p:attrName>style.visibility</p:attrName>
                                        </p:attrNameLst>
                                      </p:cBhvr>
                                      <p:to>
                                        <p:strVal val="visible"/>
                                      </p:to>
                                    </p:set>
                                  </p:childTnLst>
                                  <p:subTnLst>
                                    <p:audio>
                                      <p:cMediaNode>
                                        <p:cTn display="0" masterRel="sameClick">
                                          <p:stCondLst>
                                            <p:cond evt="begin" delay="0">
                                              <p:tn val="419"/>
                                            </p:cond>
                                          </p:stCondLst>
                                          <p:endCondLst>
                                            <p:cond evt="onStopAudio" delay="0">
                                              <p:tgtEl>
                                                <p:sldTgt/>
                                              </p:tgtEl>
                                            </p:cond>
                                          </p:endCondLst>
                                        </p:cTn>
                                        <p:tgtEl>
                                          <p:sndTgt r:embed="rId3" name="cashreg.wav"/>
                                        </p:tgtEl>
                                      </p:cMediaNode>
                                    </p:audio>
                                  </p:subTnLst>
                                </p:cTn>
                              </p:par>
                            </p:childTnLst>
                          </p:cTn>
                        </p:par>
                        <p:par>
                          <p:cTn id="421" fill="hold">
                            <p:stCondLst>
                              <p:cond delay="139000"/>
                            </p:stCondLst>
                            <p:childTnLst>
                              <p:par>
                                <p:cTn id="422" presetID="11" presetClass="entr" presetSubtype="0" fill="hold" grpId="0" nodeType="afterEffect">
                                  <p:stCondLst>
                                    <p:cond delay="0"/>
                                  </p:stCondLst>
                                  <p:childTnLst>
                                    <p:set>
                                      <p:cBhvr>
                                        <p:cTn id="423" dur="1000">
                                          <p:stCondLst>
                                            <p:cond delay="0"/>
                                          </p:stCondLst>
                                        </p:cTn>
                                        <p:tgtEl>
                                          <p:spTgt spid="145"/>
                                        </p:tgtEl>
                                        <p:attrNameLst>
                                          <p:attrName>style.visibility</p:attrName>
                                        </p:attrNameLst>
                                      </p:cBhvr>
                                      <p:to>
                                        <p:strVal val="visible"/>
                                      </p:to>
                                    </p:set>
                                  </p:childTnLst>
                                  <p:subTnLst>
                                    <p:audio>
                                      <p:cMediaNode>
                                        <p:cTn display="0" masterRel="sameClick">
                                          <p:stCondLst>
                                            <p:cond evt="begin" delay="0">
                                              <p:tn val="422"/>
                                            </p:cond>
                                          </p:stCondLst>
                                          <p:endCondLst>
                                            <p:cond evt="onStopAudio" delay="0">
                                              <p:tgtEl>
                                                <p:sldTgt/>
                                              </p:tgtEl>
                                            </p:cond>
                                          </p:endCondLst>
                                        </p:cTn>
                                        <p:tgtEl>
                                          <p:sndTgt r:embed="rId3" name="cashreg.wav"/>
                                        </p:tgtEl>
                                      </p:cMediaNode>
                                    </p:audio>
                                  </p:subTnLst>
                                </p:cTn>
                              </p:par>
                            </p:childTnLst>
                          </p:cTn>
                        </p:par>
                        <p:par>
                          <p:cTn id="424" fill="hold">
                            <p:stCondLst>
                              <p:cond delay="140000"/>
                            </p:stCondLst>
                            <p:childTnLst>
                              <p:par>
                                <p:cTn id="425" presetID="11" presetClass="entr" presetSubtype="0" fill="hold" grpId="0" nodeType="afterEffect">
                                  <p:stCondLst>
                                    <p:cond delay="0"/>
                                  </p:stCondLst>
                                  <p:childTnLst>
                                    <p:set>
                                      <p:cBhvr>
                                        <p:cTn id="426" dur="1000">
                                          <p:stCondLst>
                                            <p:cond delay="0"/>
                                          </p:stCondLst>
                                        </p:cTn>
                                        <p:tgtEl>
                                          <p:spTgt spid="146"/>
                                        </p:tgtEl>
                                        <p:attrNameLst>
                                          <p:attrName>style.visibility</p:attrName>
                                        </p:attrNameLst>
                                      </p:cBhvr>
                                      <p:to>
                                        <p:strVal val="visible"/>
                                      </p:to>
                                    </p:set>
                                  </p:childTnLst>
                                  <p:subTnLst>
                                    <p:audio>
                                      <p:cMediaNode>
                                        <p:cTn display="0" masterRel="sameClick">
                                          <p:stCondLst>
                                            <p:cond evt="begin" delay="0">
                                              <p:tn val="425"/>
                                            </p:cond>
                                          </p:stCondLst>
                                          <p:endCondLst>
                                            <p:cond evt="onStopAudio" delay="0">
                                              <p:tgtEl>
                                                <p:sldTgt/>
                                              </p:tgtEl>
                                            </p:cond>
                                          </p:endCondLst>
                                        </p:cTn>
                                        <p:tgtEl>
                                          <p:sndTgt r:embed="rId3" name="cashreg.wav"/>
                                        </p:tgtEl>
                                      </p:cMediaNode>
                                    </p:audio>
                                  </p:subTnLst>
                                </p:cTn>
                              </p:par>
                            </p:childTnLst>
                          </p:cTn>
                        </p:par>
                        <p:par>
                          <p:cTn id="427" fill="hold">
                            <p:stCondLst>
                              <p:cond delay="141000"/>
                            </p:stCondLst>
                            <p:childTnLst>
                              <p:par>
                                <p:cTn id="428" presetID="11" presetClass="entr" presetSubtype="0" fill="hold" grpId="0" nodeType="afterEffect">
                                  <p:stCondLst>
                                    <p:cond delay="0"/>
                                  </p:stCondLst>
                                  <p:childTnLst>
                                    <p:set>
                                      <p:cBhvr>
                                        <p:cTn id="429" dur="1000">
                                          <p:stCondLst>
                                            <p:cond delay="0"/>
                                          </p:stCondLst>
                                        </p:cTn>
                                        <p:tgtEl>
                                          <p:spTgt spid="147"/>
                                        </p:tgtEl>
                                        <p:attrNameLst>
                                          <p:attrName>style.visibility</p:attrName>
                                        </p:attrNameLst>
                                      </p:cBhvr>
                                      <p:to>
                                        <p:strVal val="visible"/>
                                      </p:to>
                                    </p:set>
                                  </p:childTnLst>
                                  <p:subTnLst>
                                    <p:audio>
                                      <p:cMediaNode>
                                        <p:cTn display="0" masterRel="sameClick">
                                          <p:stCondLst>
                                            <p:cond evt="begin" delay="0">
                                              <p:tn val="428"/>
                                            </p:cond>
                                          </p:stCondLst>
                                          <p:endCondLst>
                                            <p:cond evt="onStopAudio" delay="0">
                                              <p:tgtEl>
                                                <p:sldTgt/>
                                              </p:tgtEl>
                                            </p:cond>
                                          </p:endCondLst>
                                        </p:cTn>
                                        <p:tgtEl>
                                          <p:sndTgt r:embed="rId3" name="cashreg.wav"/>
                                        </p:tgtEl>
                                      </p:cMediaNode>
                                    </p:audio>
                                  </p:subTnLst>
                                </p:cTn>
                              </p:par>
                            </p:childTnLst>
                          </p:cTn>
                        </p:par>
                        <p:par>
                          <p:cTn id="430" fill="hold">
                            <p:stCondLst>
                              <p:cond delay="142000"/>
                            </p:stCondLst>
                            <p:childTnLst>
                              <p:par>
                                <p:cTn id="431" presetID="11" presetClass="entr" presetSubtype="0" fill="hold" grpId="0" nodeType="afterEffect">
                                  <p:stCondLst>
                                    <p:cond delay="0"/>
                                  </p:stCondLst>
                                  <p:childTnLst>
                                    <p:set>
                                      <p:cBhvr>
                                        <p:cTn id="432" dur="1000">
                                          <p:stCondLst>
                                            <p:cond delay="0"/>
                                          </p:stCondLst>
                                        </p:cTn>
                                        <p:tgtEl>
                                          <p:spTgt spid="148"/>
                                        </p:tgtEl>
                                        <p:attrNameLst>
                                          <p:attrName>style.visibility</p:attrName>
                                        </p:attrNameLst>
                                      </p:cBhvr>
                                      <p:to>
                                        <p:strVal val="visible"/>
                                      </p:to>
                                    </p:set>
                                  </p:childTnLst>
                                  <p:subTnLst>
                                    <p:audio>
                                      <p:cMediaNode>
                                        <p:cTn display="0" masterRel="sameClick">
                                          <p:stCondLst>
                                            <p:cond evt="begin" delay="0">
                                              <p:tn val="431"/>
                                            </p:cond>
                                          </p:stCondLst>
                                          <p:endCondLst>
                                            <p:cond evt="onStopAudio" delay="0">
                                              <p:tgtEl>
                                                <p:sldTgt/>
                                              </p:tgtEl>
                                            </p:cond>
                                          </p:endCondLst>
                                        </p:cTn>
                                        <p:tgtEl>
                                          <p:sndTgt r:embed="rId3" name="cashreg.wav"/>
                                        </p:tgtEl>
                                      </p:cMediaNode>
                                    </p:audio>
                                  </p:subTnLst>
                                </p:cTn>
                              </p:par>
                            </p:childTnLst>
                          </p:cTn>
                        </p:par>
                        <p:par>
                          <p:cTn id="433" fill="hold">
                            <p:stCondLst>
                              <p:cond delay="143000"/>
                            </p:stCondLst>
                            <p:childTnLst>
                              <p:par>
                                <p:cTn id="434" presetID="11" presetClass="entr" presetSubtype="0" fill="hold" grpId="0" nodeType="afterEffect">
                                  <p:stCondLst>
                                    <p:cond delay="0"/>
                                  </p:stCondLst>
                                  <p:childTnLst>
                                    <p:set>
                                      <p:cBhvr>
                                        <p:cTn id="435" dur="1000">
                                          <p:stCondLst>
                                            <p:cond delay="0"/>
                                          </p:stCondLst>
                                        </p:cTn>
                                        <p:tgtEl>
                                          <p:spTgt spid="149"/>
                                        </p:tgtEl>
                                        <p:attrNameLst>
                                          <p:attrName>style.visibility</p:attrName>
                                        </p:attrNameLst>
                                      </p:cBhvr>
                                      <p:to>
                                        <p:strVal val="visible"/>
                                      </p:to>
                                    </p:set>
                                  </p:childTnLst>
                                  <p:subTnLst>
                                    <p:audio>
                                      <p:cMediaNode>
                                        <p:cTn display="0" masterRel="sameClick">
                                          <p:stCondLst>
                                            <p:cond evt="begin" delay="0">
                                              <p:tn val="434"/>
                                            </p:cond>
                                          </p:stCondLst>
                                          <p:endCondLst>
                                            <p:cond evt="onStopAudio" delay="0">
                                              <p:tgtEl>
                                                <p:sldTgt/>
                                              </p:tgtEl>
                                            </p:cond>
                                          </p:endCondLst>
                                        </p:cTn>
                                        <p:tgtEl>
                                          <p:sndTgt r:embed="rId3" name="cashreg.wav"/>
                                        </p:tgtEl>
                                      </p:cMediaNode>
                                    </p:audio>
                                  </p:subTnLst>
                                </p:cTn>
                              </p:par>
                            </p:childTnLst>
                          </p:cTn>
                        </p:par>
                        <p:par>
                          <p:cTn id="436" fill="hold">
                            <p:stCondLst>
                              <p:cond delay="144000"/>
                            </p:stCondLst>
                            <p:childTnLst>
                              <p:par>
                                <p:cTn id="437" presetID="11" presetClass="entr" presetSubtype="0" fill="hold" grpId="0" nodeType="afterEffect">
                                  <p:stCondLst>
                                    <p:cond delay="0"/>
                                  </p:stCondLst>
                                  <p:childTnLst>
                                    <p:set>
                                      <p:cBhvr>
                                        <p:cTn id="438" dur="1000">
                                          <p:stCondLst>
                                            <p:cond delay="0"/>
                                          </p:stCondLst>
                                        </p:cTn>
                                        <p:tgtEl>
                                          <p:spTgt spid="150"/>
                                        </p:tgtEl>
                                        <p:attrNameLst>
                                          <p:attrName>style.visibility</p:attrName>
                                        </p:attrNameLst>
                                      </p:cBhvr>
                                      <p:to>
                                        <p:strVal val="visible"/>
                                      </p:to>
                                    </p:set>
                                  </p:childTnLst>
                                  <p:subTnLst>
                                    <p:audio>
                                      <p:cMediaNode>
                                        <p:cTn display="0" masterRel="sameClick">
                                          <p:stCondLst>
                                            <p:cond evt="begin" delay="0">
                                              <p:tn val="437"/>
                                            </p:cond>
                                          </p:stCondLst>
                                          <p:endCondLst>
                                            <p:cond evt="onStopAudio" delay="0">
                                              <p:tgtEl>
                                                <p:sldTgt/>
                                              </p:tgtEl>
                                            </p:cond>
                                          </p:endCondLst>
                                        </p:cTn>
                                        <p:tgtEl>
                                          <p:sndTgt r:embed="rId3" name="cashreg.wav"/>
                                        </p:tgtEl>
                                      </p:cMediaNode>
                                    </p:audio>
                                  </p:subTnLst>
                                </p:cTn>
                              </p:par>
                            </p:childTnLst>
                          </p:cTn>
                        </p:par>
                        <p:par>
                          <p:cTn id="439" fill="hold">
                            <p:stCondLst>
                              <p:cond delay="145000"/>
                            </p:stCondLst>
                            <p:childTnLst>
                              <p:par>
                                <p:cTn id="440" presetID="11" presetClass="entr" presetSubtype="0" fill="hold" grpId="0" nodeType="afterEffect">
                                  <p:stCondLst>
                                    <p:cond delay="0"/>
                                  </p:stCondLst>
                                  <p:childTnLst>
                                    <p:set>
                                      <p:cBhvr>
                                        <p:cTn id="441" dur="1000">
                                          <p:stCondLst>
                                            <p:cond delay="0"/>
                                          </p:stCondLst>
                                        </p:cTn>
                                        <p:tgtEl>
                                          <p:spTgt spid="151"/>
                                        </p:tgtEl>
                                        <p:attrNameLst>
                                          <p:attrName>style.visibility</p:attrName>
                                        </p:attrNameLst>
                                      </p:cBhvr>
                                      <p:to>
                                        <p:strVal val="visible"/>
                                      </p:to>
                                    </p:set>
                                  </p:childTnLst>
                                  <p:subTnLst>
                                    <p:audio>
                                      <p:cMediaNode>
                                        <p:cTn display="0" masterRel="sameClick">
                                          <p:stCondLst>
                                            <p:cond evt="begin" delay="0">
                                              <p:tn val="440"/>
                                            </p:cond>
                                          </p:stCondLst>
                                          <p:endCondLst>
                                            <p:cond evt="onStopAudio" delay="0">
                                              <p:tgtEl>
                                                <p:sldTgt/>
                                              </p:tgtEl>
                                            </p:cond>
                                          </p:endCondLst>
                                        </p:cTn>
                                        <p:tgtEl>
                                          <p:sndTgt r:embed="rId3" name="cashreg.wav"/>
                                        </p:tgtEl>
                                      </p:cMediaNode>
                                    </p:audio>
                                  </p:subTnLst>
                                </p:cTn>
                              </p:par>
                            </p:childTnLst>
                          </p:cTn>
                        </p:par>
                        <p:par>
                          <p:cTn id="442" fill="hold">
                            <p:stCondLst>
                              <p:cond delay="146000"/>
                            </p:stCondLst>
                            <p:childTnLst>
                              <p:par>
                                <p:cTn id="443" presetID="11" presetClass="entr" presetSubtype="0" fill="hold" grpId="0" nodeType="afterEffect">
                                  <p:stCondLst>
                                    <p:cond delay="0"/>
                                  </p:stCondLst>
                                  <p:childTnLst>
                                    <p:set>
                                      <p:cBhvr>
                                        <p:cTn id="444" dur="1000">
                                          <p:stCondLst>
                                            <p:cond delay="0"/>
                                          </p:stCondLst>
                                        </p:cTn>
                                        <p:tgtEl>
                                          <p:spTgt spid="152"/>
                                        </p:tgtEl>
                                        <p:attrNameLst>
                                          <p:attrName>style.visibility</p:attrName>
                                        </p:attrNameLst>
                                      </p:cBhvr>
                                      <p:to>
                                        <p:strVal val="visible"/>
                                      </p:to>
                                    </p:set>
                                  </p:childTnLst>
                                  <p:subTnLst>
                                    <p:audio>
                                      <p:cMediaNode>
                                        <p:cTn display="0" masterRel="sameClick">
                                          <p:stCondLst>
                                            <p:cond evt="begin" delay="0">
                                              <p:tn val="443"/>
                                            </p:cond>
                                          </p:stCondLst>
                                          <p:endCondLst>
                                            <p:cond evt="onStopAudio" delay="0">
                                              <p:tgtEl>
                                                <p:sldTgt/>
                                              </p:tgtEl>
                                            </p:cond>
                                          </p:endCondLst>
                                        </p:cTn>
                                        <p:tgtEl>
                                          <p:sndTgt r:embed="rId3" name="cashreg.wav"/>
                                        </p:tgtEl>
                                      </p:cMediaNode>
                                    </p:audio>
                                  </p:subTnLst>
                                </p:cTn>
                              </p:par>
                            </p:childTnLst>
                          </p:cTn>
                        </p:par>
                        <p:par>
                          <p:cTn id="445" fill="hold">
                            <p:stCondLst>
                              <p:cond delay="147000"/>
                            </p:stCondLst>
                            <p:childTnLst>
                              <p:par>
                                <p:cTn id="446" presetID="11" presetClass="entr" presetSubtype="0" fill="hold" grpId="0" nodeType="afterEffect">
                                  <p:stCondLst>
                                    <p:cond delay="0"/>
                                  </p:stCondLst>
                                  <p:childTnLst>
                                    <p:set>
                                      <p:cBhvr>
                                        <p:cTn id="447" dur="1000">
                                          <p:stCondLst>
                                            <p:cond delay="0"/>
                                          </p:stCondLst>
                                        </p:cTn>
                                        <p:tgtEl>
                                          <p:spTgt spid="153"/>
                                        </p:tgtEl>
                                        <p:attrNameLst>
                                          <p:attrName>style.visibility</p:attrName>
                                        </p:attrNameLst>
                                      </p:cBhvr>
                                      <p:to>
                                        <p:strVal val="visible"/>
                                      </p:to>
                                    </p:set>
                                  </p:childTnLst>
                                  <p:subTnLst>
                                    <p:audio>
                                      <p:cMediaNode>
                                        <p:cTn display="0" masterRel="sameClick">
                                          <p:stCondLst>
                                            <p:cond evt="begin" delay="0">
                                              <p:tn val="446"/>
                                            </p:cond>
                                          </p:stCondLst>
                                          <p:endCondLst>
                                            <p:cond evt="onStopAudio" delay="0">
                                              <p:tgtEl>
                                                <p:sldTgt/>
                                              </p:tgtEl>
                                            </p:cond>
                                          </p:endCondLst>
                                        </p:cTn>
                                        <p:tgtEl>
                                          <p:sndTgt r:embed="rId3" name="cashreg.wav"/>
                                        </p:tgtEl>
                                      </p:cMediaNode>
                                    </p:audio>
                                  </p:subTnLst>
                                </p:cTn>
                              </p:par>
                            </p:childTnLst>
                          </p:cTn>
                        </p:par>
                        <p:par>
                          <p:cTn id="448" fill="hold">
                            <p:stCondLst>
                              <p:cond delay="148000"/>
                            </p:stCondLst>
                            <p:childTnLst>
                              <p:par>
                                <p:cTn id="449" presetID="11" presetClass="entr" presetSubtype="0" fill="hold" grpId="0" nodeType="afterEffect">
                                  <p:stCondLst>
                                    <p:cond delay="0"/>
                                  </p:stCondLst>
                                  <p:childTnLst>
                                    <p:set>
                                      <p:cBhvr>
                                        <p:cTn id="450" dur="1000">
                                          <p:stCondLst>
                                            <p:cond delay="0"/>
                                          </p:stCondLst>
                                        </p:cTn>
                                        <p:tgtEl>
                                          <p:spTgt spid="154"/>
                                        </p:tgtEl>
                                        <p:attrNameLst>
                                          <p:attrName>style.visibility</p:attrName>
                                        </p:attrNameLst>
                                      </p:cBhvr>
                                      <p:to>
                                        <p:strVal val="visible"/>
                                      </p:to>
                                    </p:set>
                                  </p:childTnLst>
                                  <p:subTnLst>
                                    <p:audio>
                                      <p:cMediaNode>
                                        <p:cTn display="0" masterRel="sameClick">
                                          <p:stCondLst>
                                            <p:cond evt="begin" delay="0">
                                              <p:tn val="449"/>
                                            </p:cond>
                                          </p:stCondLst>
                                          <p:endCondLst>
                                            <p:cond evt="onStopAudio" delay="0">
                                              <p:tgtEl>
                                                <p:sldTgt/>
                                              </p:tgtEl>
                                            </p:cond>
                                          </p:endCondLst>
                                        </p:cTn>
                                        <p:tgtEl>
                                          <p:sndTgt r:embed="rId3" name="cashreg.wav"/>
                                        </p:tgtEl>
                                      </p:cMediaNode>
                                    </p:audio>
                                  </p:subTnLst>
                                </p:cTn>
                              </p:par>
                            </p:childTnLst>
                          </p:cTn>
                        </p:par>
                        <p:par>
                          <p:cTn id="451" fill="hold">
                            <p:stCondLst>
                              <p:cond delay="149000"/>
                            </p:stCondLst>
                            <p:childTnLst>
                              <p:par>
                                <p:cTn id="452" presetID="11" presetClass="entr" presetSubtype="0" fill="hold" grpId="0" nodeType="afterEffect">
                                  <p:stCondLst>
                                    <p:cond delay="0"/>
                                  </p:stCondLst>
                                  <p:childTnLst>
                                    <p:set>
                                      <p:cBhvr>
                                        <p:cTn id="453" dur="1000">
                                          <p:stCondLst>
                                            <p:cond delay="0"/>
                                          </p:stCondLst>
                                        </p:cTn>
                                        <p:tgtEl>
                                          <p:spTgt spid="155"/>
                                        </p:tgtEl>
                                        <p:attrNameLst>
                                          <p:attrName>style.visibility</p:attrName>
                                        </p:attrNameLst>
                                      </p:cBhvr>
                                      <p:to>
                                        <p:strVal val="visible"/>
                                      </p:to>
                                    </p:set>
                                  </p:childTnLst>
                                  <p:subTnLst>
                                    <p:audio>
                                      <p:cMediaNode>
                                        <p:cTn display="0" masterRel="sameClick">
                                          <p:stCondLst>
                                            <p:cond evt="begin" delay="0">
                                              <p:tn val="452"/>
                                            </p:cond>
                                          </p:stCondLst>
                                          <p:endCondLst>
                                            <p:cond evt="onStopAudio" delay="0">
                                              <p:tgtEl>
                                                <p:sldTgt/>
                                              </p:tgtEl>
                                            </p:cond>
                                          </p:endCondLst>
                                        </p:cTn>
                                        <p:tgtEl>
                                          <p:sndTgt r:embed="rId3" name="cashreg.wav"/>
                                        </p:tgtEl>
                                      </p:cMediaNode>
                                    </p:audio>
                                  </p:subTnLst>
                                </p:cTn>
                              </p:par>
                            </p:childTnLst>
                          </p:cTn>
                        </p:par>
                        <p:par>
                          <p:cTn id="454" fill="hold">
                            <p:stCondLst>
                              <p:cond delay="150000"/>
                            </p:stCondLst>
                            <p:childTnLst>
                              <p:par>
                                <p:cTn id="455" presetID="11" presetClass="entr" presetSubtype="0" fill="hold" grpId="0" nodeType="afterEffect">
                                  <p:stCondLst>
                                    <p:cond delay="0"/>
                                  </p:stCondLst>
                                  <p:childTnLst>
                                    <p:set>
                                      <p:cBhvr>
                                        <p:cTn id="456" dur="1000">
                                          <p:stCondLst>
                                            <p:cond delay="0"/>
                                          </p:stCondLst>
                                        </p:cTn>
                                        <p:tgtEl>
                                          <p:spTgt spid="156"/>
                                        </p:tgtEl>
                                        <p:attrNameLst>
                                          <p:attrName>style.visibility</p:attrName>
                                        </p:attrNameLst>
                                      </p:cBhvr>
                                      <p:to>
                                        <p:strVal val="visible"/>
                                      </p:to>
                                    </p:set>
                                  </p:childTnLst>
                                  <p:subTnLst>
                                    <p:audio>
                                      <p:cMediaNode>
                                        <p:cTn display="0" masterRel="sameClick">
                                          <p:stCondLst>
                                            <p:cond evt="begin" delay="0">
                                              <p:tn val="455"/>
                                            </p:cond>
                                          </p:stCondLst>
                                          <p:endCondLst>
                                            <p:cond evt="onStopAudio" delay="0">
                                              <p:tgtEl>
                                                <p:sldTgt/>
                                              </p:tgtEl>
                                            </p:cond>
                                          </p:endCondLst>
                                        </p:cTn>
                                        <p:tgtEl>
                                          <p:sndTgt r:embed="rId3" name="cashreg.wav"/>
                                        </p:tgtEl>
                                      </p:cMediaNode>
                                    </p:audio>
                                  </p:subTnLst>
                                </p:cTn>
                              </p:par>
                            </p:childTnLst>
                          </p:cTn>
                        </p:par>
                        <p:par>
                          <p:cTn id="457" fill="hold">
                            <p:stCondLst>
                              <p:cond delay="151000"/>
                            </p:stCondLst>
                            <p:childTnLst>
                              <p:par>
                                <p:cTn id="458" presetID="11" presetClass="entr" presetSubtype="0" fill="hold" grpId="0" nodeType="afterEffect">
                                  <p:stCondLst>
                                    <p:cond delay="0"/>
                                  </p:stCondLst>
                                  <p:childTnLst>
                                    <p:set>
                                      <p:cBhvr>
                                        <p:cTn id="459" dur="1000">
                                          <p:stCondLst>
                                            <p:cond delay="0"/>
                                          </p:stCondLst>
                                        </p:cTn>
                                        <p:tgtEl>
                                          <p:spTgt spid="157"/>
                                        </p:tgtEl>
                                        <p:attrNameLst>
                                          <p:attrName>style.visibility</p:attrName>
                                        </p:attrNameLst>
                                      </p:cBhvr>
                                      <p:to>
                                        <p:strVal val="visible"/>
                                      </p:to>
                                    </p:set>
                                  </p:childTnLst>
                                  <p:subTnLst>
                                    <p:audio>
                                      <p:cMediaNode>
                                        <p:cTn display="0" masterRel="sameClick">
                                          <p:stCondLst>
                                            <p:cond evt="begin" delay="0">
                                              <p:tn val="458"/>
                                            </p:cond>
                                          </p:stCondLst>
                                          <p:endCondLst>
                                            <p:cond evt="onStopAudio" delay="0">
                                              <p:tgtEl>
                                                <p:sldTgt/>
                                              </p:tgtEl>
                                            </p:cond>
                                          </p:endCondLst>
                                        </p:cTn>
                                        <p:tgtEl>
                                          <p:sndTgt r:embed="rId3" name="cashreg.wav"/>
                                        </p:tgtEl>
                                      </p:cMediaNode>
                                    </p:audio>
                                  </p:subTnLst>
                                </p:cTn>
                              </p:par>
                            </p:childTnLst>
                          </p:cTn>
                        </p:par>
                        <p:par>
                          <p:cTn id="460" fill="hold">
                            <p:stCondLst>
                              <p:cond delay="152000"/>
                            </p:stCondLst>
                            <p:childTnLst>
                              <p:par>
                                <p:cTn id="461" presetID="11" presetClass="entr" presetSubtype="0" fill="hold" grpId="0" nodeType="afterEffect">
                                  <p:stCondLst>
                                    <p:cond delay="0"/>
                                  </p:stCondLst>
                                  <p:childTnLst>
                                    <p:set>
                                      <p:cBhvr>
                                        <p:cTn id="462" dur="1000">
                                          <p:stCondLst>
                                            <p:cond delay="0"/>
                                          </p:stCondLst>
                                        </p:cTn>
                                        <p:tgtEl>
                                          <p:spTgt spid="158"/>
                                        </p:tgtEl>
                                        <p:attrNameLst>
                                          <p:attrName>style.visibility</p:attrName>
                                        </p:attrNameLst>
                                      </p:cBhvr>
                                      <p:to>
                                        <p:strVal val="visible"/>
                                      </p:to>
                                    </p:set>
                                  </p:childTnLst>
                                  <p:subTnLst>
                                    <p:audio>
                                      <p:cMediaNode>
                                        <p:cTn display="0" masterRel="sameClick">
                                          <p:stCondLst>
                                            <p:cond evt="begin" delay="0">
                                              <p:tn val="461"/>
                                            </p:cond>
                                          </p:stCondLst>
                                          <p:endCondLst>
                                            <p:cond evt="onStopAudio" delay="0">
                                              <p:tgtEl>
                                                <p:sldTgt/>
                                              </p:tgtEl>
                                            </p:cond>
                                          </p:endCondLst>
                                        </p:cTn>
                                        <p:tgtEl>
                                          <p:sndTgt r:embed="rId3" name="cashreg.wav"/>
                                        </p:tgtEl>
                                      </p:cMediaNode>
                                    </p:audio>
                                  </p:subTnLst>
                                </p:cTn>
                              </p:par>
                            </p:childTnLst>
                          </p:cTn>
                        </p:par>
                        <p:par>
                          <p:cTn id="463" fill="hold">
                            <p:stCondLst>
                              <p:cond delay="153000"/>
                            </p:stCondLst>
                            <p:childTnLst>
                              <p:par>
                                <p:cTn id="464" presetID="11" presetClass="entr" presetSubtype="0" fill="hold" grpId="0" nodeType="afterEffect">
                                  <p:stCondLst>
                                    <p:cond delay="0"/>
                                  </p:stCondLst>
                                  <p:childTnLst>
                                    <p:set>
                                      <p:cBhvr>
                                        <p:cTn id="465" dur="1000">
                                          <p:stCondLst>
                                            <p:cond delay="0"/>
                                          </p:stCondLst>
                                        </p:cTn>
                                        <p:tgtEl>
                                          <p:spTgt spid="159"/>
                                        </p:tgtEl>
                                        <p:attrNameLst>
                                          <p:attrName>style.visibility</p:attrName>
                                        </p:attrNameLst>
                                      </p:cBhvr>
                                      <p:to>
                                        <p:strVal val="visible"/>
                                      </p:to>
                                    </p:set>
                                  </p:childTnLst>
                                  <p:subTnLst>
                                    <p:audio>
                                      <p:cMediaNode>
                                        <p:cTn display="0" masterRel="sameClick">
                                          <p:stCondLst>
                                            <p:cond evt="begin" delay="0">
                                              <p:tn val="464"/>
                                            </p:cond>
                                          </p:stCondLst>
                                          <p:endCondLst>
                                            <p:cond evt="onStopAudio" delay="0">
                                              <p:tgtEl>
                                                <p:sldTgt/>
                                              </p:tgtEl>
                                            </p:cond>
                                          </p:endCondLst>
                                        </p:cTn>
                                        <p:tgtEl>
                                          <p:sndTgt r:embed="rId3" name="cashreg.wav"/>
                                        </p:tgtEl>
                                      </p:cMediaNode>
                                    </p:audio>
                                  </p:subTnLst>
                                </p:cTn>
                              </p:par>
                            </p:childTnLst>
                          </p:cTn>
                        </p:par>
                        <p:par>
                          <p:cTn id="466" fill="hold">
                            <p:stCondLst>
                              <p:cond delay="154000"/>
                            </p:stCondLst>
                            <p:childTnLst>
                              <p:par>
                                <p:cTn id="467" presetID="11" presetClass="entr" presetSubtype="0" fill="hold" grpId="0" nodeType="afterEffect">
                                  <p:stCondLst>
                                    <p:cond delay="0"/>
                                  </p:stCondLst>
                                  <p:childTnLst>
                                    <p:set>
                                      <p:cBhvr>
                                        <p:cTn id="468" dur="1000">
                                          <p:stCondLst>
                                            <p:cond delay="0"/>
                                          </p:stCondLst>
                                        </p:cTn>
                                        <p:tgtEl>
                                          <p:spTgt spid="160"/>
                                        </p:tgtEl>
                                        <p:attrNameLst>
                                          <p:attrName>style.visibility</p:attrName>
                                        </p:attrNameLst>
                                      </p:cBhvr>
                                      <p:to>
                                        <p:strVal val="visible"/>
                                      </p:to>
                                    </p:set>
                                  </p:childTnLst>
                                  <p:subTnLst>
                                    <p:audio>
                                      <p:cMediaNode>
                                        <p:cTn display="0" masterRel="sameClick">
                                          <p:stCondLst>
                                            <p:cond evt="begin" delay="0">
                                              <p:tn val="467"/>
                                            </p:cond>
                                          </p:stCondLst>
                                          <p:endCondLst>
                                            <p:cond evt="onStopAudio" delay="0">
                                              <p:tgtEl>
                                                <p:sldTgt/>
                                              </p:tgtEl>
                                            </p:cond>
                                          </p:endCondLst>
                                        </p:cTn>
                                        <p:tgtEl>
                                          <p:sndTgt r:embed="rId3" name="cashreg.wav"/>
                                        </p:tgtEl>
                                      </p:cMediaNode>
                                    </p:audio>
                                  </p:subTnLst>
                                </p:cTn>
                              </p:par>
                            </p:childTnLst>
                          </p:cTn>
                        </p:par>
                        <p:par>
                          <p:cTn id="469" fill="hold">
                            <p:stCondLst>
                              <p:cond delay="155000"/>
                            </p:stCondLst>
                            <p:childTnLst>
                              <p:par>
                                <p:cTn id="470" presetID="11" presetClass="entr" presetSubtype="0" fill="hold" grpId="0" nodeType="afterEffect">
                                  <p:stCondLst>
                                    <p:cond delay="0"/>
                                  </p:stCondLst>
                                  <p:childTnLst>
                                    <p:set>
                                      <p:cBhvr>
                                        <p:cTn id="471" dur="1000">
                                          <p:stCondLst>
                                            <p:cond delay="0"/>
                                          </p:stCondLst>
                                        </p:cTn>
                                        <p:tgtEl>
                                          <p:spTgt spid="161"/>
                                        </p:tgtEl>
                                        <p:attrNameLst>
                                          <p:attrName>style.visibility</p:attrName>
                                        </p:attrNameLst>
                                      </p:cBhvr>
                                      <p:to>
                                        <p:strVal val="visible"/>
                                      </p:to>
                                    </p:set>
                                  </p:childTnLst>
                                  <p:subTnLst>
                                    <p:audio>
                                      <p:cMediaNode>
                                        <p:cTn display="0" masterRel="sameClick">
                                          <p:stCondLst>
                                            <p:cond evt="begin" delay="0">
                                              <p:tn val="470"/>
                                            </p:cond>
                                          </p:stCondLst>
                                          <p:endCondLst>
                                            <p:cond evt="onStopAudio" delay="0">
                                              <p:tgtEl>
                                                <p:sldTgt/>
                                              </p:tgtEl>
                                            </p:cond>
                                          </p:endCondLst>
                                        </p:cTn>
                                        <p:tgtEl>
                                          <p:sndTgt r:embed="rId3" name="cashreg.wav"/>
                                        </p:tgtEl>
                                      </p:cMediaNode>
                                    </p:audio>
                                  </p:subTnLst>
                                </p:cTn>
                              </p:par>
                            </p:childTnLst>
                          </p:cTn>
                        </p:par>
                        <p:par>
                          <p:cTn id="472" fill="hold">
                            <p:stCondLst>
                              <p:cond delay="156000"/>
                            </p:stCondLst>
                            <p:childTnLst>
                              <p:par>
                                <p:cTn id="473" presetID="11" presetClass="entr" presetSubtype="0" fill="hold" grpId="0" nodeType="afterEffect">
                                  <p:stCondLst>
                                    <p:cond delay="0"/>
                                  </p:stCondLst>
                                  <p:childTnLst>
                                    <p:set>
                                      <p:cBhvr>
                                        <p:cTn id="474" dur="1000">
                                          <p:stCondLst>
                                            <p:cond delay="0"/>
                                          </p:stCondLst>
                                        </p:cTn>
                                        <p:tgtEl>
                                          <p:spTgt spid="162"/>
                                        </p:tgtEl>
                                        <p:attrNameLst>
                                          <p:attrName>style.visibility</p:attrName>
                                        </p:attrNameLst>
                                      </p:cBhvr>
                                      <p:to>
                                        <p:strVal val="visible"/>
                                      </p:to>
                                    </p:set>
                                  </p:childTnLst>
                                  <p:subTnLst>
                                    <p:audio>
                                      <p:cMediaNode>
                                        <p:cTn display="0" masterRel="sameClick">
                                          <p:stCondLst>
                                            <p:cond evt="begin" delay="0">
                                              <p:tn val="473"/>
                                            </p:cond>
                                          </p:stCondLst>
                                          <p:endCondLst>
                                            <p:cond evt="onStopAudio" delay="0">
                                              <p:tgtEl>
                                                <p:sldTgt/>
                                              </p:tgtEl>
                                            </p:cond>
                                          </p:endCondLst>
                                        </p:cTn>
                                        <p:tgtEl>
                                          <p:sndTgt r:embed="rId3" name="cashreg.wav"/>
                                        </p:tgtEl>
                                      </p:cMediaNode>
                                    </p:audio>
                                  </p:subTnLst>
                                </p:cTn>
                              </p:par>
                            </p:childTnLst>
                          </p:cTn>
                        </p:par>
                        <p:par>
                          <p:cTn id="475" fill="hold">
                            <p:stCondLst>
                              <p:cond delay="157000"/>
                            </p:stCondLst>
                            <p:childTnLst>
                              <p:par>
                                <p:cTn id="476" presetID="11" presetClass="entr" presetSubtype="0" fill="hold" grpId="0" nodeType="afterEffect">
                                  <p:stCondLst>
                                    <p:cond delay="0"/>
                                  </p:stCondLst>
                                  <p:childTnLst>
                                    <p:set>
                                      <p:cBhvr>
                                        <p:cTn id="477" dur="1000">
                                          <p:stCondLst>
                                            <p:cond delay="0"/>
                                          </p:stCondLst>
                                        </p:cTn>
                                        <p:tgtEl>
                                          <p:spTgt spid="163"/>
                                        </p:tgtEl>
                                        <p:attrNameLst>
                                          <p:attrName>style.visibility</p:attrName>
                                        </p:attrNameLst>
                                      </p:cBhvr>
                                      <p:to>
                                        <p:strVal val="visible"/>
                                      </p:to>
                                    </p:set>
                                  </p:childTnLst>
                                  <p:subTnLst>
                                    <p:audio>
                                      <p:cMediaNode>
                                        <p:cTn display="0" masterRel="sameClick">
                                          <p:stCondLst>
                                            <p:cond evt="begin" delay="0">
                                              <p:tn val="476"/>
                                            </p:cond>
                                          </p:stCondLst>
                                          <p:endCondLst>
                                            <p:cond evt="onStopAudio" delay="0">
                                              <p:tgtEl>
                                                <p:sldTgt/>
                                              </p:tgtEl>
                                            </p:cond>
                                          </p:endCondLst>
                                        </p:cTn>
                                        <p:tgtEl>
                                          <p:sndTgt r:embed="rId3" name="cashreg.wav"/>
                                        </p:tgtEl>
                                      </p:cMediaNode>
                                    </p:audio>
                                  </p:subTnLst>
                                </p:cTn>
                              </p:par>
                            </p:childTnLst>
                          </p:cTn>
                        </p:par>
                        <p:par>
                          <p:cTn id="478" fill="hold">
                            <p:stCondLst>
                              <p:cond delay="158000"/>
                            </p:stCondLst>
                            <p:childTnLst>
                              <p:par>
                                <p:cTn id="479" presetID="11" presetClass="entr" presetSubtype="0" fill="hold" grpId="0" nodeType="afterEffect">
                                  <p:stCondLst>
                                    <p:cond delay="0"/>
                                  </p:stCondLst>
                                  <p:childTnLst>
                                    <p:set>
                                      <p:cBhvr>
                                        <p:cTn id="480" dur="1000">
                                          <p:stCondLst>
                                            <p:cond delay="0"/>
                                          </p:stCondLst>
                                        </p:cTn>
                                        <p:tgtEl>
                                          <p:spTgt spid="164"/>
                                        </p:tgtEl>
                                        <p:attrNameLst>
                                          <p:attrName>style.visibility</p:attrName>
                                        </p:attrNameLst>
                                      </p:cBhvr>
                                      <p:to>
                                        <p:strVal val="visible"/>
                                      </p:to>
                                    </p:set>
                                  </p:childTnLst>
                                  <p:subTnLst>
                                    <p:audio>
                                      <p:cMediaNode>
                                        <p:cTn display="0" masterRel="sameClick">
                                          <p:stCondLst>
                                            <p:cond evt="begin" delay="0">
                                              <p:tn val="479"/>
                                            </p:cond>
                                          </p:stCondLst>
                                          <p:endCondLst>
                                            <p:cond evt="onStopAudio" delay="0">
                                              <p:tgtEl>
                                                <p:sldTgt/>
                                              </p:tgtEl>
                                            </p:cond>
                                          </p:endCondLst>
                                        </p:cTn>
                                        <p:tgtEl>
                                          <p:sndTgt r:embed="rId3" name="cashreg.wav"/>
                                        </p:tgtEl>
                                      </p:cMediaNode>
                                    </p:audio>
                                  </p:subTnLst>
                                </p:cTn>
                              </p:par>
                            </p:childTnLst>
                          </p:cTn>
                        </p:par>
                        <p:par>
                          <p:cTn id="481" fill="hold">
                            <p:stCondLst>
                              <p:cond delay="159000"/>
                            </p:stCondLst>
                            <p:childTnLst>
                              <p:par>
                                <p:cTn id="482" presetID="11" presetClass="entr" presetSubtype="0" fill="hold" grpId="0" nodeType="afterEffect">
                                  <p:stCondLst>
                                    <p:cond delay="0"/>
                                  </p:stCondLst>
                                  <p:childTnLst>
                                    <p:set>
                                      <p:cBhvr>
                                        <p:cTn id="483" dur="1000">
                                          <p:stCondLst>
                                            <p:cond delay="0"/>
                                          </p:stCondLst>
                                        </p:cTn>
                                        <p:tgtEl>
                                          <p:spTgt spid="165"/>
                                        </p:tgtEl>
                                        <p:attrNameLst>
                                          <p:attrName>style.visibility</p:attrName>
                                        </p:attrNameLst>
                                      </p:cBhvr>
                                      <p:to>
                                        <p:strVal val="visible"/>
                                      </p:to>
                                    </p:set>
                                  </p:childTnLst>
                                  <p:subTnLst>
                                    <p:audio>
                                      <p:cMediaNode>
                                        <p:cTn display="0" masterRel="sameClick">
                                          <p:stCondLst>
                                            <p:cond evt="begin" delay="0">
                                              <p:tn val="482"/>
                                            </p:cond>
                                          </p:stCondLst>
                                          <p:endCondLst>
                                            <p:cond evt="onStopAudio" delay="0">
                                              <p:tgtEl>
                                                <p:sldTgt/>
                                              </p:tgtEl>
                                            </p:cond>
                                          </p:endCondLst>
                                        </p:cTn>
                                        <p:tgtEl>
                                          <p:sndTgt r:embed="rId3" name="cashreg.wav"/>
                                        </p:tgtEl>
                                      </p:cMediaNode>
                                    </p:audio>
                                  </p:subTnLst>
                                </p:cTn>
                              </p:par>
                            </p:childTnLst>
                          </p:cTn>
                        </p:par>
                        <p:par>
                          <p:cTn id="484" fill="hold">
                            <p:stCondLst>
                              <p:cond delay="160000"/>
                            </p:stCondLst>
                            <p:childTnLst>
                              <p:par>
                                <p:cTn id="485" presetID="11" presetClass="entr" presetSubtype="0" fill="hold" grpId="0" nodeType="afterEffect">
                                  <p:stCondLst>
                                    <p:cond delay="0"/>
                                  </p:stCondLst>
                                  <p:childTnLst>
                                    <p:set>
                                      <p:cBhvr>
                                        <p:cTn id="486" dur="1000">
                                          <p:stCondLst>
                                            <p:cond delay="0"/>
                                          </p:stCondLst>
                                        </p:cTn>
                                        <p:tgtEl>
                                          <p:spTgt spid="166"/>
                                        </p:tgtEl>
                                        <p:attrNameLst>
                                          <p:attrName>style.visibility</p:attrName>
                                        </p:attrNameLst>
                                      </p:cBhvr>
                                      <p:to>
                                        <p:strVal val="visible"/>
                                      </p:to>
                                    </p:set>
                                  </p:childTnLst>
                                  <p:subTnLst>
                                    <p:audio>
                                      <p:cMediaNode>
                                        <p:cTn display="0" masterRel="sameClick">
                                          <p:stCondLst>
                                            <p:cond evt="begin" delay="0">
                                              <p:tn val="485"/>
                                            </p:cond>
                                          </p:stCondLst>
                                          <p:endCondLst>
                                            <p:cond evt="onStopAudio" delay="0">
                                              <p:tgtEl>
                                                <p:sldTgt/>
                                              </p:tgtEl>
                                            </p:cond>
                                          </p:endCondLst>
                                        </p:cTn>
                                        <p:tgtEl>
                                          <p:sndTgt r:embed="rId3" name="cashreg.wav"/>
                                        </p:tgtEl>
                                      </p:cMediaNode>
                                    </p:audio>
                                  </p:subTnLst>
                                </p:cTn>
                              </p:par>
                            </p:childTnLst>
                          </p:cTn>
                        </p:par>
                        <p:par>
                          <p:cTn id="487" fill="hold">
                            <p:stCondLst>
                              <p:cond delay="161000"/>
                            </p:stCondLst>
                            <p:childTnLst>
                              <p:par>
                                <p:cTn id="488" presetID="11" presetClass="entr" presetSubtype="0" fill="hold" grpId="0" nodeType="afterEffect">
                                  <p:stCondLst>
                                    <p:cond delay="0"/>
                                  </p:stCondLst>
                                  <p:childTnLst>
                                    <p:set>
                                      <p:cBhvr>
                                        <p:cTn id="489" dur="1000">
                                          <p:stCondLst>
                                            <p:cond delay="0"/>
                                          </p:stCondLst>
                                        </p:cTn>
                                        <p:tgtEl>
                                          <p:spTgt spid="167"/>
                                        </p:tgtEl>
                                        <p:attrNameLst>
                                          <p:attrName>style.visibility</p:attrName>
                                        </p:attrNameLst>
                                      </p:cBhvr>
                                      <p:to>
                                        <p:strVal val="visible"/>
                                      </p:to>
                                    </p:set>
                                  </p:childTnLst>
                                  <p:subTnLst>
                                    <p:audio>
                                      <p:cMediaNode>
                                        <p:cTn display="0" masterRel="sameClick">
                                          <p:stCondLst>
                                            <p:cond evt="begin" delay="0">
                                              <p:tn val="488"/>
                                            </p:cond>
                                          </p:stCondLst>
                                          <p:endCondLst>
                                            <p:cond evt="onStopAudio" delay="0">
                                              <p:tgtEl>
                                                <p:sldTgt/>
                                              </p:tgtEl>
                                            </p:cond>
                                          </p:endCondLst>
                                        </p:cTn>
                                        <p:tgtEl>
                                          <p:sndTgt r:embed="rId3" name="cashreg.wav"/>
                                        </p:tgtEl>
                                      </p:cMediaNode>
                                    </p:audio>
                                  </p:subTnLst>
                                </p:cTn>
                              </p:par>
                            </p:childTnLst>
                          </p:cTn>
                        </p:par>
                        <p:par>
                          <p:cTn id="490" fill="hold">
                            <p:stCondLst>
                              <p:cond delay="162000"/>
                            </p:stCondLst>
                            <p:childTnLst>
                              <p:par>
                                <p:cTn id="491" presetID="11" presetClass="entr" presetSubtype="0" fill="hold" grpId="0" nodeType="afterEffect">
                                  <p:stCondLst>
                                    <p:cond delay="0"/>
                                  </p:stCondLst>
                                  <p:childTnLst>
                                    <p:set>
                                      <p:cBhvr>
                                        <p:cTn id="492" dur="1000">
                                          <p:stCondLst>
                                            <p:cond delay="0"/>
                                          </p:stCondLst>
                                        </p:cTn>
                                        <p:tgtEl>
                                          <p:spTgt spid="168"/>
                                        </p:tgtEl>
                                        <p:attrNameLst>
                                          <p:attrName>style.visibility</p:attrName>
                                        </p:attrNameLst>
                                      </p:cBhvr>
                                      <p:to>
                                        <p:strVal val="visible"/>
                                      </p:to>
                                    </p:set>
                                  </p:childTnLst>
                                  <p:subTnLst>
                                    <p:audio>
                                      <p:cMediaNode>
                                        <p:cTn display="0" masterRel="sameClick">
                                          <p:stCondLst>
                                            <p:cond evt="begin" delay="0">
                                              <p:tn val="491"/>
                                            </p:cond>
                                          </p:stCondLst>
                                          <p:endCondLst>
                                            <p:cond evt="onStopAudio" delay="0">
                                              <p:tgtEl>
                                                <p:sldTgt/>
                                              </p:tgtEl>
                                            </p:cond>
                                          </p:endCondLst>
                                        </p:cTn>
                                        <p:tgtEl>
                                          <p:sndTgt r:embed="rId3" name="cashreg.wav"/>
                                        </p:tgtEl>
                                      </p:cMediaNode>
                                    </p:audio>
                                  </p:subTnLst>
                                </p:cTn>
                              </p:par>
                            </p:childTnLst>
                          </p:cTn>
                        </p:par>
                        <p:par>
                          <p:cTn id="493" fill="hold">
                            <p:stCondLst>
                              <p:cond delay="163000"/>
                            </p:stCondLst>
                            <p:childTnLst>
                              <p:par>
                                <p:cTn id="494" presetID="11" presetClass="entr" presetSubtype="0" fill="hold" grpId="0" nodeType="afterEffect">
                                  <p:stCondLst>
                                    <p:cond delay="0"/>
                                  </p:stCondLst>
                                  <p:childTnLst>
                                    <p:set>
                                      <p:cBhvr>
                                        <p:cTn id="495" dur="1000">
                                          <p:stCondLst>
                                            <p:cond delay="0"/>
                                          </p:stCondLst>
                                        </p:cTn>
                                        <p:tgtEl>
                                          <p:spTgt spid="169"/>
                                        </p:tgtEl>
                                        <p:attrNameLst>
                                          <p:attrName>style.visibility</p:attrName>
                                        </p:attrNameLst>
                                      </p:cBhvr>
                                      <p:to>
                                        <p:strVal val="visible"/>
                                      </p:to>
                                    </p:set>
                                  </p:childTnLst>
                                  <p:subTnLst>
                                    <p:audio>
                                      <p:cMediaNode>
                                        <p:cTn display="0" masterRel="sameClick">
                                          <p:stCondLst>
                                            <p:cond evt="begin" delay="0">
                                              <p:tn val="494"/>
                                            </p:cond>
                                          </p:stCondLst>
                                          <p:endCondLst>
                                            <p:cond evt="onStopAudio" delay="0">
                                              <p:tgtEl>
                                                <p:sldTgt/>
                                              </p:tgtEl>
                                            </p:cond>
                                          </p:endCondLst>
                                        </p:cTn>
                                        <p:tgtEl>
                                          <p:sndTgt r:embed="rId3" name="cashreg.wav"/>
                                        </p:tgtEl>
                                      </p:cMediaNode>
                                    </p:audio>
                                  </p:subTnLst>
                                </p:cTn>
                              </p:par>
                            </p:childTnLst>
                          </p:cTn>
                        </p:par>
                        <p:par>
                          <p:cTn id="496" fill="hold">
                            <p:stCondLst>
                              <p:cond delay="164000"/>
                            </p:stCondLst>
                            <p:childTnLst>
                              <p:par>
                                <p:cTn id="497" presetID="11" presetClass="entr" presetSubtype="0" fill="hold" grpId="0" nodeType="afterEffect">
                                  <p:stCondLst>
                                    <p:cond delay="0"/>
                                  </p:stCondLst>
                                  <p:childTnLst>
                                    <p:set>
                                      <p:cBhvr>
                                        <p:cTn id="498" dur="1000">
                                          <p:stCondLst>
                                            <p:cond delay="0"/>
                                          </p:stCondLst>
                                        </p:cTn>
                                        <p:tgtEl>
                                          <p:spTgt spid="170"/>
                                        </p:tgtEl>
                                        <p:attrNameLst>
                                          <p:attrName>style.visibility</p:attrName>
                                        </p:attrNameLst>
                                      </p:cBhvr>
                                      <p:to>
                                        <p:strVal val="visible"/>
                                      </p:to>
                                    </p:set>
                                  </p:childTnLst>
                                  <p:subTnLst>
                                    <p:audio>
                                      <p:cMediaNode>
                                        <p:cTn display="0" masterRel="sameClick">
                                          <p:stCondLst>
                                            <p:cond evt="begin" delay="0">
                                              <p:tn val="497"/>
                                            </p:cond>
                                          </p:stCondLst>
                                          <p:endCondLst>
                                            <p:cond evt="onStopAudio" delay="0">
                                              <p:tgtEl>
                                                <p:sldTgt/>
                                              </p:tgtEl>
                                            </p:cond>
                                          </p:endCondLst>
                                        </p:cTn>
                                        <p:tgtEl>
                                          <p:sndTgt r:embed="rId3" name="cashreg.wav"/>
                                        </p:tgtEl>
                                      </p:cMediaNode>
                                    </p:audio>
                                  </p:subTnLst>
                                </p:cTn>
                              </p:par>
                            </p:childTnLst>
                          </p:cTn>
                        </p:par>
                        <p:par>
                          <p:cTn id="499" fill="hold">
                            <p:stCondLst>
                              <p:cond delay="165000"/>
                            </p:stCondLst>
                            <p:childTnLst>
                              <p:par>
                                <p:cTn id="500" presetID="11" presetClass="entr" presetSubtype="0" fill="hold" grpId="0" nodeType="afterEffect">
                                  <p:stCondLst>
                                    <p:cond delay="0"/>
                                  </p:stCondLst>
                                  <p:childTnLst>
                                    <p:set>
                                      <p:cBhvr>
                                        <p:cTn id="501" dur="1000">
                                          <p:stCondLst>
                                            <p:cond delay="0"/>
                                          </p:stCondLst>
                                        </p:cTn>
                                        <p:tgtEl>
                                          <p:spTgt spid="171"/>
                                        </p:tgtEl>
                                        <p:attrNameLst>
                                          <p:attrName>style.visibility</p:attrName>
                                        </p:attrNameLst>
                                      </p:cBhvr>
                                      <p:to>
                                        <p:strVal val="visible"/>
                                      </p:to>
                                    </p:set>
                                  </p:childTnLst>
                                  <p:subTnLst>
                                    <p:audio>
                                      <p:cMediaNode>
                                        <p:cTn display="0" masterRel="sameClick">
                                          <p:stCondLst>
                                            <p:cond evt="begin" delay="0">
                                              <p:tn val="500"/>
                                            </p:cond>
                                          </p:stCondLst>
                                          <p:endCondLst>
                                            <p:cond evt="onStopAudio" delay="0">
                                              <p:tgtEl>
                                                <p:sldTgt/>
                                              </p:tgtEl>
                                            </p:cond>
                                          </p:endCondLst>
                                        </p:cTn>
                                        <p:tgtEl>
                                          <p:sndTgt r:embed="rId3" name="cashreg.wav"/>
                                        </p:tgtEl>
                                      </p:cMediaNode>
                                    </p:audio>
                                  </p:subTnLst>
                                </p:cTn>
                              </p:par>
                            </p:childTnLst>
                          </p:cTn>
                        </p:par>
                        <p:par>
                          <p:cTn id="502" fill="hold">
                            <p:stCondLst>
                              <p:cond delay="166000"/>
                            </p:stCondLst>
                            <p:childTnLst>
                              <p:par>
                                <p:cTn id="503" presetID="11" presetClass="entr" presetSubtype="0" fill="hold" grpId="0" nodeType="afterEffect">
                                  <p:stCondLst>
                                    <p:cond delay="0"/>
                                  </p:stCondLst>
                                  <p:childTnLst>
                                    <p:set>
                                      <p:cBhvr>
                                        <p:cTn id="504" dur="1000">
                                          <p:stCondLst>
                                            <p:cond delay="0"/>
                                          </p:stCondLst>
                                        </p:cTn>
                                        <p:tgtEl>
                                          <p:spTgt spid="172"/>
                                        </p:tgtEl>
                                        <p:attrNameLst>
                                          <p:attrName>style.visibility</p:attrName>
                                        </p:attrNameLst>
                                      </p:cBhvr>
                                      <p:to>
                                        <p:strVal val="visible"/>
                                      </p:to>
                                    </p:set>
                                  </p:childTnLst>
                                  <p:subTnLst>
                                    <p:audio>
                                      <p:cMediaNode>
                                        <p:cTn display="0" masterRel="sameClick">
                                          <p:stCondLst>
                                            <p:cond evt="begin" delay="0">
                                              <p:tn val="503"/>
                                            </p:cond>
                                          </p:stCondLst>
                                          <p:endCondLst>
                                            <p:cond evt="onStopAudio" delay="0">
                                              <p:tgtEl>
                                                <p:sldTgt/>
                                              </p:tgtEl>
                                            </p:cond>
                                          </p:endCondLst>
                                        </p:cTn>
                                        <p:tgtEl>
                                          <p:sndTgt r:embed="rId3" name="cashreg.wav"/>
                                        </p:tgtEl>
                                      </p:cMediaNode>
                                    </p:audio>
                                  </p:subTnLst>
                                </p:cTn>
                              </p:par>
                            </p:childTnLst>
                          </p:cTn>
                        </p:par>
                        <p:par>
                          <p:cTn id="505" fill="hold">
                            <p:stCondLst>
                              <p:cond delay="167000"/>
                            </p:stCondLst>
                            <p:childTnLst>
                              <p:par>
                                <p:cTn id="506" presetID="11" presetClass="entr" presetSubtype="0" fill="hold" grpId="0" nodeType="afterEffect">
                                  <p:stCondLst>
                                    <p:cond delay="0"/>
                                  </p:stCondLst>
                                  <p:childTnLst>
                                    <p:set>
                                      <p:cBhvr>
                                        <p:cTn id="507" dur="1000">
                                          <p:stCondLst>
                                            <p:cond delay="0"/>
                                          </p:stCondLst>
                                        </p:cTn>
                                        <p:tgtEl>
                                          <p:spTgt spid="173"/>
                                        </p:tgtEl>
                                        <p:attrNameLst>
                                          <p:attrName>style.visibility</p:attrName>
                                        </p:attrNameLst>
                                      </p:cBhvr>
                                      <p:to>
                                        <p:strVal val="visible"/>
                                      </p:to>
                                    </p:set>
                                  </p:childTnLst>
                                  <p:subTnLst>
                                    <p:audio>
                                      <p:cMediaNode>
                                        <p:cTn display="0" masterRel="sameClick">
                                          <p:stCondLst>
                                            <p:cond evt="begin" delay="0">
                                              <p:tn val="506"/>
                                            </p:cond>
                                          </p:stCondLst>
                                          <p:endCondLst>
                                            <p:cond evt="onStopAudio" delay="0">
                                              <p:tgtEl>
                                                <p:sldTgt/>
                                              </p:tgtEl>
                                            </p:cond>
                                          </p:endCondLst>
                                        </p:cTn>
                                        <p:tgtEl>
                                          <p:sndTgt r:embed="rId3" name="cashreg.wav"/>
                                        </p:tgtEl>
                                      </p:cMediaNode>
                                    </p:audio>
                                  </p:subTnLst>
                                </p:cTn>
                              </p:par>
                            </p:childTnLst>
                          </p:cTn>
                        </p:par>
                        <p:par>
                          <p:cTn id="508" fill="hold">
                            <p:stCondLst>
                              <p:cond delay="168000"/>
                            </p:stCondLst>
                            <p:childTnLst>
                              <p:par>
                                <p:cTn id="509" presetID="11" presetClass="entr" presetSubtype="0" fill="hold" grpId="0" nodeType="afterEffect">
                                  <p:stCondLst>
                                    <p:cond delay="0"/>
                                  </p:stCondLst>
                                  <p:childTnLst>
                                    <p:set>
                                      <p:cBhvr>
                                        <p:cTn id="510" dur="1000">
                                          <p:stCondLst>
                                            <p:cond delay="0"/>
                                          </p:stCondLst>
                                        </p:cTn>
                                        <p:tgtEl>
                                          <p:spTgt spid="174"/>
                                        </p:tgtEl>
                                        <p:attrNameLst>
                                          <p:attrName>style.visibility</p:attrName>
                                        </p:attrNameLst>
                                      </p:cBhvr>
                                      <p:to>
                                        <p:strVal val="visible"/>
                                      </p:to>
                                    </p:set>
                                  </p:childTnLst>
                                  <p:subTnLst>
                                    <p:audio>
                                      <p:cMediaNode>
                                        <p:cTn display="0" masterRel="sameClick">
                                          <p:stCondLst>
                                            <p:cond evt="begin" delay="0">
                                              <p:tn val="509"/>
                                            </p:cond>
                                          </p:stCondLst>
                                          <p:endCondLst>
                                            <p:cond evt="onStopAudio" delay="0">
                                              <p:tgtEl>
                                                <p:sldTgt/>
                                              </p:tgtEl>
                                            </p:cond>
                                          </p:endCondLst>
                                        </p:cTn>
                                        <p:tgtEl>
                                          <p:sndTgt r:embed="rId3" name="cashreg.wav"/>
                                        </p:tgtEl>
                                      </p:cMediaNode>
                                    </p:audio>
                                  </p:subTnLst>
                                </p:cTn>
                              </p:par>
                            </p:childTnLst>
                          </p:cTn>
                        </p:par>
                        <p:par>
                          <p:cTn id="511" fill="hold">
                            <p:stCondLst>
                              <p:cond delay="169000"/>
                            </p:stCondLst>
                            <p:childTnLst>
                              <p:par>
                                <p:cTn id="512" presetID="11" presetClass="entr" presetSubtype="0" fill="hold" grpId="0" nodeType="afterEffect">
                                  <p:stCondLst>
                                    <p:cond delay="0"/>
                                  </p:stCondLst>
                                  <p:childTnLst>
                                    <p:set>
                                      <p:cBhvr>
                                        <p:cTn id="513" dur="1000">
                                          <p:stCondLst>
                                            <p:cond delay="0"/>
                                          </p:stCondLst>
                                        </p:cTn>
                                        <p:tgtEl>
                                          <p:spTgt spid="175"/>
                                        </p:tgtEl>
                                        <p:attrNameLst>
                                          <p:attrName>style.visibility</p:attrName>
                                        </p:attrNameLst>
                                      </p:cBhvr>
                                      <p:to>
                                        <p:strVal val="visible"/>
                                      </p:to>
                                    </p:set>
                                  </p:childTnLst>
                                  <p:subTnLst>
                                    <p:audio>
                                      <p:cMediaNode>
                                        <p:cTn display="0" masterRel="sameClick">
                                          <p:stCondLst>
                                            <p:cond evt="begin" delay="0">
                                              <p:tn val="512"/>
                                            </p:cond>
                                          </p:stCondLst>
                                          <p:endCondLst>
                                            <p:cond evt="onStopAudio" delay="0">
                                              <p:tgtEl>
                                                <p:sldTgt/>
                                              </p:tgtEl>
                                            </p:cond>
                                          </p:endCondLst>
                                        </p:cTn>
                                        <p:tgtEl>
                                          <p:sndTgt r:embed="rId3" name="cashreg.wav"/>
                                        </p:tgtEl>
                                      </p:cMediaNode>
                                    </p:audio>
                                  </p:subTnLst>
                                </p:cTn>
                              </p:par>
                            </p:childTnLst>
                          </p:cTn>
                        </p:par>
                        <p:par>
                          <p:cTn id="514" fill="hold">
                            <p:stCondLst>
                              <p:cond delay="170000"/>
                            </p:stCondLst>
                            <p:childTnLst>
                              <p:par>
                                <p:cTn id="515" presetID="11" presetClass="entr" presetSubtype="0" fill="hold" grpId="0" nodeType="afterEffect">
                                  <p:stCondLst>
                                    <p:cond delay="0"/>
                                  </p:stCondLst>
                                  <p:childTnLst>
                                    <p:set>
                                      <p:cBhvr>
                                        <p:cTn id="516" dur="1000">
                                          <p:stCondLst>
                                            <p:cond delay="0"/>
                                          </p:stCondLst>
                                        </p:cTn>
                                        <p:tgtEl>
                                          <p:spTgt spid="176"/>
                                        </p:tgtEl>
                                        <p:attrNameLst>
                                          <p:attrName>style.visibility</p:attrName>
                                        </p:attrNameLst>
                                      </p:cBhvr>
                                      <p:to>
                                        <p:strVal val="visible"/>
                                      </p:to>
                                    </p:set>
                                  </p:childTnLst>
                                  <p:subTnLst>
                                    <p:audio>
                                      <p:cMediaNode>
                                        <p:cTn display="0" masterRel="sameClick">
                                          <p:stCondLst>
                                            <p:cond evt="begin" delay="0">
                                              <p:tn val="515"/>
                                            </p:cond>
                                          </p:stCondLst>
                                          <p:endCondLst>
                                            <p:cond evt="onStopAudio" delay="0">
                                              <p:tgtEl>
                                                <p:sldTgt/>
                                              </p:tgtEl>
                                            </p:cond>
                                          </p:endCondLst>
                                        </p:cTn>
                                        <p:tgtEl>
                                          <p:sndTgt r:embed="rId3" name="cashreg.wav"/>
                                        </p:tgtEl>
                                      </p:cMediaNode>
                                    </p:audio>
                                  </p:subTnLst>
                                </p:cTn>
                              </p:par>
                            </p:childTnLst>
                          </p:cTn>
                        </p:par>
                        <p:par>
                          <p:cTn id="517" fill="hold">
                            <p:stCondLst>
                              <p:cond delay="171000"/>
                            </p:stCondLst>
                            <p:childTnLst>
                              <p:par>
                                <p:cTn id="518" presetID="11" presetClass="entr" presetSubtype="0" fill="hold" grpId="0" nodeType="afterEffect">
                                  <p:stCondLst>
                                    <p:cond delay="0"/>
                                  </p:stCondLst>
                                  <p:childTnLst>
                                    <p:set>
                                      <p:cBhvr>
                                        <p:cTn id="519" dur="1000">
                                          <p:stCondLst>
                                            <p:cond delay="0"/>
                                          </p:stCondLst>
                                        </p:cTn>
                                        <p:tgtEl>
                                          <p:spTgt spid="177"/>
                                        </p:tgtEl>
                                        <p:attrNameLst>
                                          <p:attrName>style.visibility</p:attrName>
                                        </p:attrNameLst>
                                      </p:cBhvr>
                                      <p:to>
                                        <p:strVal val="visible"/>
                                      </p:to>
                                    </p:set>
                                  </p:childTnLst>
                                  <p:subTnLst>
                                    <p:audio>
                                      <p:cMediaNode>
                                        <p:cTn display="0" masterRel="sameClick">
                                          <p:stCondLst>
                                            <p:cond evt="begin" delay="0">
                                              <p:tn val="518"/>
                                            </p:cond>
                                          </p:stCondLst>
                                          <p:endCondLst>
                                            <p:cond evt="onStopAudio" delay="0">
                                              <p:tgtEl>
                                                <p:sldTgt/>
                                              </p:tgtEl>
                                            </p:cond>
                                          </p:endCondLst>
                                        </p:cTn>
                                        <p:tgtEl>
                                          <p:sndTgt r:embed="rId3" name="cashreg.wav"/>
                                        </p:tgtEl>
                                      </p:cMediaNode>
                                    </p:audio>
                                  </p:subTnLst>
                                </p:cTn>
                              </p:par>
                            </p:childTnLst>
                          </p:cTn>
                        </p:par>
                        <p:par>
                          <p:cTn id="520" fill="hold">
                            <p:stCondLst>
                              <p:cond delay="172000"/>
                            </p:stCondLst>
                            <p:childTnLst>
                              <p:par>
                                <p:cTn id="521" presetID="11" presetClass="entr" presetSubtype="0" fill="hold" grpId="0" nodeType="afterEffect">
                                  <p:stCondLst>
                                    <p:cond delay="0"/>
                                  </p:stCondLst>
                                  <p:childTnLst>
                                    <p:set>
                                      <p:cBhvr>
                                        <p:cTn id="522" dur="1000">
                                          <p:stCondLst>
                                            <p:cond delay="0"/>
                                          </p:stCondLst>
                                        </p:cTn>
                                        <p:tgtEl>
                                          <p:spTgt spid="178"/>
                                        </p:tgtEl>
                                        <p:attrNameLst>
                                          <p:attrName>style.visibility</p:attrName>
                                        </p:attrNameLst>
                                      </p:cBhvr>
                                      <p:to>
                                        <p:strVal val="visible"/>
                                      </p:to>
                                    </p:set>
                                  </p:childTnLst>
                                  <p:subTnLst>
                                    <p:audio>
                                      <p:cMediaNode>
                                        <p:cTn display="0" masterRel="sameClick">
                                          <p:stCondLst>
                                            <p:cond evt="begin" delay="0">
                                              <p:tn val="521"/>
                                            </p:cond>
                                          </p:stCondLst>
                                          <p:endCondLst>
                                            <p:cond evt="onStopAudio" delay="0">
                                              <p:tgtEl>
                                                <p:sldTgt/>
                                              </p:tgtEl>
                                            </p:cond>
                                          </p:endCondLst>
                                        </p:cTn>
                                        <p:tgtEl>
                                          <p:sndTgt r:embed="rId3" name="cashreg.wav"/>
                                        </p:tgtEl>
                                      </p:cMediaNode>
                                    </p:audio>
                                  </p:subTnLst>
                                </p:cTn>
                              </p:par>
                            </p:childTnLst>
                          </p:cTn>
                        </p:par>
                        <p:par>
                          <p:cTn id="523" fill="hold">
                            <p:stCondLst>
                              <p:cond delay="173000"/>
                            </p:stCondLst>
                            <p:childTnLst>
                              <p:par>
                                <p:cTn id="524" presetID="11" presetClass="entr" presetSubtype="0" fill="hold" grpId="0" nodeType="afterEffect">
                                  <p:stCondLst>
                                    <p:cond delay="0"/>
                                  </p:stCondLst>
                                  <p:childTnLst>
                                    <p:set>
                                      <p:cBhvr>
                                        <p:cTn id="525" dur="1000">
                                          <p:stCondLst>
                                            <p:cond delay="0"/>
                                          </p:stCondLst>
                                        </p:cTn>
                                        <p:tgtEl>
                                          <p:spTgt spid="179"/>
                                        </p:tgtEl>
                                        <p:attrNameLst>
                                          <p:attrName>style.visibility</p:attrName>
                                        </p:attrNameLst>
                                      </p:cBhvr>
                                      <p:to>
                                        <p:strVal val="visible"/>
                                      </p:to>
                                    </p:set>
                                  </p:childTnLst>
                                  <p:subTnLst>
                                    <p:audio>
                                      <p:cMediaNode>
                                        <p:cTn display="0" masterRel="sameClick">
                                          <p:stCondLst>
                                            <p:cond evt="begin" delay="0">
                                              <p:tn val="524"/>
                                            </p:cond>
                                          </p:stCondLst>
                                          <p:endCondLst>
                                            <p:cond evt="onStopAudio" delay="0">
                                              <p:tgtEl>
                                                <p:sldTgt/>
                                              </p:tgtEl>
                                            </p:cond>
                                          </p:endCondLst>
                                        </p:cTn>
                                        <p:tgtEl>
                                          <p:sndTgt r:embed="rId3" name="cashreg.wav"/>
                                        </p:tgtEl>
                                      </p:cMediaNode>
                                    </p:audio>
                                  </p:subTnLst>
                                </p:cTn>
                              </p:par>
                            </p:childTnLst>
                          </p:cTn>
                        </p:par>
                        <p:par>
                          <p:cTn id="526" fill="hold">
                            <p:stCondLst>
                              <p:cond delay="174000"/>
                            </p:stCondLst>
                            <p:childTnLst>
                              <p:par>
                                <p:cTn id="527" presetID="11" presetClass="entr" presetSubtype="0" fill="hold" grpId="0" nodeType="afterEffect">
                                  <p:stCondLst>
                                    <p:cond delay="0"/>
                                  </p:stCondLst>
                                  <p:childTnLst>
                                    <p:set>
                                      <p:cBhvr>
                                        <p:cTn id="528" dur="1000">
                                          <p:stCondLst>
                                            <p:cond delay="0"/>
                                          </p:stCondLst>
                                        </p:cTn>
                                        <p:tgtEl>
                                          <p:spTgt spid="180"/>
                                        </p:tgtEl>
                                        <p:attrNameLst>
                                          <p:attrName>style.visibility</p:attrName>
                                        </p:attrNameLst>
                                      </p:cBhvr>
                                      <p:to>
                                        <p:strVal val="visible"/>
                                      </p:to>
                                    </p:set>
                                  </p:childTnLst>
                                  <p:subTnLst>
                                    <p:audio>
                                      <p:cMediaNode>
                                        <p:cTn display="0" masterRel="sameClick">
                                          <p:stCondLst>
                                            <p:cond evt="begin" delay="0">
                                              <p:tn val="527"/>
                                            </p:cond>
                                          </p:stCondLst>
                                          <p:endCondLst>
                                            <p:cond evt="onStopAudio" delay="0">
                                              <p:tgtEl>
                                                <p:sldTgt/>
                                              </p:tgtEl>
                                            </p:cond>
                                          </p:endCondLst>
                                        </p:cTn>
                                        <p:tgtEl>
                                          <p:sndTgt r:embed="rId3" name="cashreg.wav"/>
                                        </p:tgtEl>
                                      </p:cMediaNode>
                                    </p:audio>
                                  </p:subTnLst>
                                </p:cTn>
                              </p:par>
                            </p:childTnLst>
                          </p:cTn>
                        </p:par>
                        <p:par>
                          <p:cTn id="529" fill="hold">
                            <p:stCondLst>
                              <p:cond delay="175000"/>
                            </p:stCondLst>
                            <p:childTnLst>
                              <p:par>
                                <p:cTn id="530" presetID="11" presetClass="entr" presetSubtype="0" fill="hold" grpId="0" nodeType="afterEffect">
                                  <p:stCondLst>
                                    <p:cond delay="0"/>
                                  </p:stCondLst>
                                  <p:childTnLst>
                                    <p:set>
                                      <p:cBhvr>
                                        <p:cTn id="531" dur="1000">
                                          <p:stCondLst>
                                            <p:cond delay="0"/>
                                          </p:stCondLst>
                                        </p:cTn>
                                        <p:tgtEl>
                                          <p:spTgt spid="181"/>
                                        </p:tgtEl>
                                        <p:attrNameLst>
                                          <p:attrName>style.visibility</p:attrName>
                                        </p:attrNameLst>
                                      </p:cBhvr>
                                      <p:to>
                                        <p:strVal val="visible"/>
                                      </p:to>
                                    </p:set>
                                  </p:childTnLst>
                                  <p:subTnLst>
                                    <p:audio>
                                      <p:cMediaNode>
                                        <p:cTn display="0" masterRel="sameClick">
                                          <p:stCondLst>
                                            <p:cond evt="begin" delay="0">
                                              <p:tn val="530"/>
                                            </p:cond>
                                          </p:stCondLst>
                                          <p:endCondLst>
                                            <p:cond evt="onStopAudio" delay="0">
                                              <p:tgtEl>
                                                <p:sldTgt/>
                                              </p:tgtEl>
                                            </p:cond>
                                          </p:endCondLst>
                                        </p:cTn>
                                        <p:tgtEl>
                                          <p:sndTgt r:embed="rId3" name="cashreg.wav"/>
                                        </p:tgtEl>
                                      </p:cMediaNode>
                                    </p:audio>
                                  </p:subTnLst>
                                </p:cTn>
                              </p:par>
                            </p:childTnLst>
                          </p:cTn>
                        </p:par>
                        <p:par>
                          <p:cTn id="532" fill="hold">
                            <p:stCondLst>
                              <p:cond delay="176000"/>
                            </p:stCondLst>
                            <p:childTnLst>
                              <p:par>
                                <p:cTn id="533" presetID="11" presetClass="entr" presetSubtype="0" fill="hold" grpId="0" nodeType="afterEffect">
                                  <p:stCondLst>
                                    <p:cond delay="0"/>
                                  </p:stCondLst>
                                  <p:childTnLst>
                                    <p:set>
                                      <p:cBhvr>
                                        <p:cTn id="534" dur="1000">
                                          <p:stCondLst>
                                            <p:cond delay="0"/>
                                          </p:stCondLst>
                                        </p:cTn>
                                        <p:tgtEl>
                                          <p:spTgt spid="182"/>
                                        </p:tgtEl>
                                        <p:attrNameLst>
                                          <p:attrName>style.visibility</p:attrName>
                                        </p:attrNameLst>
                                      </p:cBhvr>
                                      <p:to>
                                        <p:strVal val="visible"/>
                                      </p:to>
                                    </p:set>
                                  </p:childTnLst>
                                  <p:subTnLst>
                                    <p:audio>
                                      <p:cMediaNode>
                                        <p:cTn display="0" masterRel="sameClick">
                                          <p:stCondLst>
                                            <p:cond evt="begin" delay="0">
                                              <p:tn val="533"/>
                                            </p:cond>
                                          </p:stCondLst>
                                          <p:endCondLst>
                                            <p:cond evt="onStopAudio" delay="0">
                                              <p:tgtEl>
                                                <p:sldTgt/>
                                              </p:tgtEl>
                                            </p:cond>
                                          </p:endCondLst>
                                        </p:cTn>
                                        <p:tgtEl>
                                          <p:sndTgt r:embed="rId3" name="cashreg.wav"/>
                                        </p:tgtEl>
                                      </p:cMediaNode>
                                    </p:audio>
                                  </p:subTnLst>
                                </p:cTn>
                              </p:par>
                            </p:childTnLst>
                          </p:cTn>
                        </p:par>
                        <p:par>
                          <p:cTn id="535" fill="hold">
                            <p:stCondLst>
                              <p:cond delay="177000"/>
                            </p:stCondLst>
                            <p:childTnLst>
                              <p:par>
                                <p:cTn id="536" presetID="11" presetClass="entr" presetSubtype="0" fill="hold" grpId="0" nodeType="afterEffect">
                                  <p:stCondLst>
                                    <p:cond delay="0"/>
                                  </p:stCondLst>
                                  <p:childTnLst>
                                    <p:set>
                                      <p:cBhvr>
                                        <p:cTn id="537" dur="1000">
                                          <p:stCondLst>
                                            <p:cond delay="0"/>
                                          </p:stCondLst>
                                        </p:cTn>
                                        <p:tgtEl>
                                          <p:spTgt spid="183"/>
                                        </p:tgtEl>
                                        <p:attrNameLst>
                                          <p:attrName>style.visibility</p:attrName>
                                        </p:attrNameLst>
                                      </p:cBhvr>
                                      <p:to>
                                        <p:strVal val="visible"/>
                                      </p:to>
                                    </p:set>
                                  </p:childTnLst>
                                  <p:subTnLst>
                                    <p:audio>
                                      <p:cMediaNode>
                                        <p:cTn display="0" masterRel="sameClick">
                                          <p:stCondLst>
                                            <p:cond evt="begin" delay="0">
                                              <p:tn val="536"/>
                                            </p:cond>
                                          </p:stCondLst>
                                          <p:endCondLst>
                                            <p:cond evt="onStopAudio" delay="0">
                                              <p:tgtEl>
                                                <p:sldTgt/>
                                              </p:tgtEl>
                                            </p:cond>
                                          </p:endCondLst>
                                        </p:cTn>
                                        <p:tgtEl>
                                          <p:sndTgt r:embed="rId3" name="cashreg.wav"/>
                                        </p:tgtEl>
                                      </p:cMediaNode>
                                    </p:audio>
                                  </p:subTnLst>
                                </p:cTn>
                              </p:par>
                            </p:childTnLst>
                          </p:cTn>
                        </p:par>
                        <p:par>
                          <p:cTn id="538" fill="hold">
                            <p:stCondLst>
                              <p:cond delay="178000"/>
                            </p:stCondLst>
                            <p:childTnLst>
                              <p:par>
                                <p:cTn id="539" presetID="11" presetClass="entr" presetSubtype="0" fill="hold" grpId="0" nodeType="afterEffect">
                                  <p:stCondLst>
                                    <p:cond delay="0"/>
                                  </p:stCondLst>
                                  <p:childTnLst>
                                    <p:set>
                                      <p:cBhvr>
                                        <p:cTn id="540" dur="1000">
                                          <p:stCondLst>
                                            <p:cond delay="0"/>
                                          </p:stCondLst>
                                        </p:cTn>
                                        <p:tgtEl>
                                          <p:spTgt spid="184"/>
                                        </p:tgtEl>
                                        <p:attrNameLst>
                                          <p:attrName>style.visibility</p:attrName>
                                        </p:attrNameLst>
                                      </p:cBhvr>
                                      <p:to>
                                        <p:strVal val="visible"/>
                                      </p:to>
                                    </p:set>
                                  </p:childTnLst>
                                  <p:subTnLst>
                                    <p:audio>
                                      <p:cMediaNode>
                                        <p:cTn display="0" masterRel="sameClick">
                                          <p:stCondLst>
                                            <p:cond evt="begin" delay="0">
                                              <p:tn val="539"/>
                                            </p:cond>
                                          </p:stCondLst>
                                          <p:endCondLst>
                                            <p:cond evt="onStopAudio" delay="0">
                                              <p:tgtEl>
                                                <p:sldTgt/>
                                              </p:tgtEl>
                                            </p:cond>
                                          </p:endCondLst>
                                        </p:cTn>
                                        <p:tgtEl>
                                          <p:sndTgt r:embed="rId3" name="cashreg.wav"/>
                                        </p:tgtEl>
                                      </p:cMediaNode>
                                    </p:audio>
                                  </p:subTnLst>
                                </p:cTn>
                              </p:par>
                            </p:childTnLst>
                          </p:cTn>
                        </p:par>
                        <p:par>
                          <p:cTn id="541" fill="hold">
                            <p:stCondLst>
                              <p:cond delay="179000"/>
                            </p:stCondLst>
                            <p:childTnLst>
                              <p:par>
                                <p:cTn id="542" presetID="11" presetClass="entr" presetSubtype="0" fill="hold" grpId="0" nodeType="afterEffect">
                                  <p:stCondLst>
                                    <p:cond delay="0"/>
                                  </p:stCondLst>
                                  <p:childTnLst>
                                    <p:set>
                                      <p:cBhvr>
                                        <p:cTn id="543" dur="1000">
                                          <p:stCondLst>
                                            <p:cond delay="0"/>
                                          </p:stCondLst>
                                        </p:cTn>
                                        <p:tgtEl>
                                          <p:spTgt spid="185"/>
                                        </p:tgtEl>
                                        <p:attrNameLst>
                                          <p:attrName>style.visibility</p:attrName>
                                        </p:attrNameLst>
                                      </p:cBhvr>
                                      <p:to>
                                        <p:strVal val="visible"/>
                                      </p:to>
                                    </p:set>
                                  </p:childTnLst>
                                  <p:subTnLst>
                                    <p:audio>
                                      <p:cMediaNode>
                                        <p:cTn display="0" masterRel="sameClick">
                                          <p:stCondLst>
                                            <p:cond evt="begin" delay="0">
                                              <p:tn val="542"/>
                                            </p:cond>
                                          </p:stCondLst>
                                          <p:endCondLst>
                                            <p:cond evt="onStopAudio" delay="0">
                                              <p:tgtEl>
                                                <p:sldTgt/>
                                              </p:tgtEl>
                                            </p:cond>
                                          </p:endCondLst>
                                        </p:cTn>
                                        <p:tgtEl>
                                          <p:sndTgt r:embed="rId3" name="cashreg.wav"/>
                                        </p:tgtEl>
                                      </p:cMediaNode>
                                    </p:audio>
                                  </p:subTnLst>
                                </p:cTn>
                              </p:par>
                            </p:childTnLst>
                          </p:cTn>
                        </p:par>
                        <p:par>
                          <p:cTn id="544" fill="hold">
                            <p:stCondLst>
                              <p:cond delay="180000"/>
                            </p:stCondLst>
                            <p:childTnLst>
                              <p:par>
                                <p:cTn id="545" presetID="11" presetClass="entr" presetSubtype="0" fill="hold" grpId="0" nodeType="afterEffect">
                                  <p:stCondLst>
                                    <p:cond delay="0"/>
                                  </p:stCondLst>
                                  <p:childTnLst>
                                    <p:set>
                                      <p:cBhvr>
                                        <p:cTn id="546"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5"/>
                                            </p:cond>
                                          </p:stCondLst>
                                          <p:endCondLst>
                                            <p:cond evt="onStopAudio" delay="0">
                                              <p:tgtEl>
                                                <p:sldTgt/>
                                              </p:tgtEl>
                                            </p:cond>
                                          </p:endCondLst>
                                        </p:cTn>
                                        <p:tgtEl>
                                          <p:sndTgt r:embed="rId3"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CDB760-CF92-864A-2215-45A83640CE89}"/>
              </a:ext>
            </a:extLst>
          </p:cNvPr>
          <p:cNvSpPr>
            <a:spLocks noGrp="1"/>
          </p:cNvSpPr>
          <p:nvPr>
            <p:ph type="title"/>
          </p:nvPr>
        </p:nvSpPr>
        <p:spPr>
          <a:xfrm>
            <a:off x="950967" y="715737"/>
            <a:ext cx="10290000" cy="1451729"/>
          </a:xfrm>
        </p:spPr>
        <p:txBody>
          <a:bodyPr/>
          <a:lstStyle/>
          <a:p>
            <a:pPr algn="l"/>
            <a:r>
              <a:rPr lang="en-US" sz="3200" b="1">
                <a:solidFill>
                  <a:srgbClr val="7030A0"/>
                </a:solidFill>
                <a:latin typeface="Times New Roman" panose="02020603050405020304" pitchFamily="18" charset="0"/>
                <a:cs typeface="Times New Roman" panose="02020603050405020304" pitchFamily="18" charset="0"/>
              </a:rPr>
              <a:t>Tiếng còi xe, nhạc, gà gáy,chim hót, suối chảy, tréc, trống,người nói.</a:t>
            </a:r>
          </a:p>
        </p:txBody>
      </p:sp>
      <p:graphicFrame>
        <p:nvGraphicFramePr>
          <p:cNvPr id="3" name="Table 2">
            <a:extLst>
              <a:ext uri="{FF2B5EF4-FFF2-40B4-BE49-F238E27FC236}">
                <a16:creationId xmlns:a16="http://schemas.microsoft.com/office/drawing/2014/main" xmlns="" id="{3D4C0DAF-3EC4-7723-F6A4-2E0267B1615A}"/>
              </a:ext>
            </a:extLst>
          </p:cNvPr>
          <p:cNvGraphicFramePr>
            <a:graphicFrameLocks noGrp="1"/>
          </p:cNvGraphicFramePr>
          <p:nvPr>
            <p:extLst/>
          </p:nvPr>
        </p:nvGraphicFramePr>
        <p:xfrm>
          <a:off x="797750" y="2348093"/>
          <a:ext cx="9843909" cy="3672651"/>
        </p:xfrm>
        <a:graphic>
          <a:graphicData uri="http://schemas.openxmlformats.org/drawingml/2006/table">
            <a:tbl>
              <a:tblPr firstRow="1" firstCol="1" bandRow="1"/>
              <a:tblGrid>
                <a:gridCol w="4921444">
                  <a:extLst>
                    <a:ext uri="{9D8B030D-6E8A-4147-A177-3AD203B41FA5}">
                      <a16:colId xmlns:a16="http://schemas.microsoft.com/office/drawing/2014/main" xmlns="" val="3060139764"/>
                    </a:ext>
                  </a:extLst>
                </a:gridCol>
                <a:gridCol w="4922465">
                  <a:extLst>
                    <a:ext uri="{9D8B030D-6E8A-4147-A177-3AD203B41FA5}">
                      <a16:colId xmlns:a16="http://schemas.microsoft.com/office/drawing/2014/main" xmlns="" val="4008571847"/>
                    </a:ext>
                  </a:extLst>
                </a:gridCol>
              </a:tblGrid>
              <a:tr h="918163">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Tiêu chí</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Điểm</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xmlns="" val="100755816"/>
                  </a:ext>
                </a:extLst>
              </a:tr>
              <a:tr h="918163">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Mỗi câu trả lời đúng 1 âm thanh</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1.8đ</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xmlns="" val="3708798549"/>
                  </a:ext>
                </a:extLst>
              </a:tr>
              <a:tr h="918163">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Trả lời nhanh nhất </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2đ</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xmlns="" val="180737319"/>
                  </a:ext>
                </a:extLst>
              </a:tr>
              <a:tr h="918163">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Trả lời nhanh thứ hai</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tc>
                  <a:txBody>
                    <a:bodyPr/>
                    <a:lstStyle/>
                    <a:p>
                      <a:pPr marL="0" marR="0">
                        <a:lnSpc>
                          <a:spcPct val="150000"/>
                        </a:lnSpc>
                        <a:spcBef>
                          <a:spcPts val="0"/>
                        </a:spcBef>
                        <a:spcAft>
                          <a:spcPts val="0"/>
                        </a:spcAft>
                      </a:pPr>
                      <a:r>
                        <a:rPr lang="en-US" sz="2700">
                          <a:effectLst/>
                          <a:latin typeface="Times New Roman" panose="02020603050405020304" pitchFamily="18" charset="0"/>
                          <a:cs typeface="Times New Roman" panose="02020603050405020304" pitchFamily="18" charset="0"/>
                        </a:rPr>
                        <a:t>1đ</a:t>
                      </a:r>
                      <a:endParaRPr lang="en-US" sz="2700">
                        <a:effectLst/>
                        <a:latin typeface="Times New Roman" panose="02020603050405020304" pitchFamily="18" charset="0"/>
                        <a:ea typeface="Calibri" panose="020F0502020204030204" pitchFamily="34" charset="0"/>
                        <a:cs typeface="Times New Roman" panose="02020603050405020304" pitchFamily="18" charset="0"/>
                      </a:endParaRPr>
                    </a:p>
                  </a:txBody>
                  <a:tcPr marT="0" marB="0"/>
                </a:tc>
                <a:extLst>
                  <a:ext uri="{0D108BD9-81ED-4DB2-BD59-A6C34878D82A}">
                    <a16:rowId xmlns:a16="http://schemas.microsoft.com/office/drawing/2014/main" xmlns="" val="2091322832"/>
                  </a:ext>
                </a:extLst>
              </a:tr>
            </a:tbl>
          </a:graphicData>
        </a:graphic>
      </p:graphicFrame>
    </p:spTree>
    <p:extLst>
      <p:ext uri="{BB962C8B-B14F-4D97-AF65-F5344CB8AC3E}">
        <p14:creationId xmlns:p14="http://schemas.microsoft.com/office/powerpoint/2010/main" val="2195490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grpSp>
        <p:nvGrpSpPr>
          <p:cNvPr id="1574" name="Google Shape;1574;p35"/>
          <p:cNvGrpSpPr/>
          <p:nvPr/>
        </p:nvGrpSpPr>
        <p:grpSpPr>
          <a:xfrm rot="1806754">
            <a:off x="-285999" y="5485991"/>
            <a:ext cx="3746185" cy="1467087"/>
            <a:chOff x="2935850" y="3531850"/>
            <a:chExt cx="5141100" cy="1557350"/>
          </a:xfrm>
        </p:grpSpPr>
        <p:sp>
          <p:nvSpPr>
            <p:cNvPr id="1575" name="Google Shape;1575;p35"/>
            <p:cNvSpPr/>
            <p:nvPr/>
          </p:nvSpPr>
          <p:spPr>
            <a:xfrm>
              <a:off x="2935850" y="3531850"/>
              <a:ext cx="5141100" cy="1557350"/>
            </a:xfrm>
            <a:custGeom>
              <a:avLst/>
              <a:gdLst/>
              <a:ahLst/>
              <a:cxnLst/>
              <a:rect l="l" t="t" r="r" b="b"/>
              <a:pathLst>
                <a:path w="205644" h="62294" extrusionOk="0">
                  <a:moveTo>
                    <a:pt x="109018" y="0"/>
                  </a:moveTo>
                  <a:cubicBezTo>
                    <a:pt x="103221" y="0"/>
                    <a:pt x="97915" y="355"/>
                    <a:pt x="93402" y="1121"/>
                  </a:cubicBezTo>
                  <a:cubicBezTo>
                    <a:pt x="59434" y="6885"/>
                    <a:pt x="1" y="37631"/>
                    <a:pt x="12711" y="52358"/>
                  </a:cubicBezTo>
                  <a:cubicBezTo>
                    <a:pt x="18850" y="59470"/>
                    <a:pt x="35342" y="62293"/>
                    <a:pt x="56181" y="62293"/>
                  </a:cubicBezTo>
                  <a:cubicBezTo>
                    <a:pt x="111820" y="62293"/>
                    <a:pt x="198444" y="42170"/>
                    <a:pt x="201728" y="29830"/>
                  </a:cubicBezTo>
                  <a:cubicBezTo>
                    <a:pt x="205643" y="15121"/>
                    <a:pt x="146856" y="0"/>
                    <a:pt x="109018" y="0"/>
                  </a:cubicBezTo>
                  <a:close/>
                </a:path>
              </a:pathLst>
            </a:custGeom>
            <a:solidFill>
              <a:srgbClr val="D1D366"/>
            </a:solidFill>
            <a:ln>
              <a:noFill/>
            </a:ln>
          </p:spPr>
          <p:txBody>
            <a:bodyPr spcFirstLastPara="1" wrap="square" lIns="121900" tIns="121900" rIns="121900" bIns="121900" anchor="ctr" anchorCtr="0">
              <a:noAutofit/>
            </a:bodyPr>
            <a:lstStyle/>
            <a:p>
              <a:endParaRPr sz="2400"/>
            </a:p>
          </p:txBody>
        </p:sp>
        <p:sp>
          <p:nvSpPr>
            <p:cNvPr id="1576" name="Google Shape;1576;p35"/>
            <p:cNvSpPr/>
            <p:nvPr/>
          </p:nvSpPr>
          <p:spPr>
            <a:xfrm>
              <a:off x="4016800" y="4776150"/>
              <a:ext cx="307950" cy="140950"/>
            </a:xfrm>
            <a:custGeom>
              <a:avLst/>
              <a:gdLst/>
              <a:ahLst/>
              <a:cxnLst/>
              <a:rect l="l" t="t" r="r" b="b"/>
              <a:pathLst>
                <a:path w="12318" h="5638" extrusionOk="0">
                  <a:moveTo>
                    <a:pt x="5543" y="1"/>
                  </a:moveTo>
                  <a:cubicBezTo>
                    <a:pt x="4503" y="1"/>
                    <a:pt x="3476" y="123"/>
                    <a:pt x="2543" y="395"/>
                  </a:cubicBezTo>
                  <a:cubicBezTo>
                    <a:pt x="264" y="1030"/>
                    <a:pt x="1" y="3835"/>
                    <a:pt x="2061" y="4975"/>
                  </a:cubicBezTo>
                  <a:cubicBezTo>
                    <a:pt x="2872" y="5435"/>
                    <a:pt x="3836" y="5567"/>
                    <a:pt x="4756" y="5611"/>
                  </a:cubicBezTo>
                  <a:cubicBezTo>
                    <a:pt x="5082" y="5629"/>
                    <a:pt x="5407" y="5637"/>
                    <a:pt x="5731" y="5637"/>
                  </a:cubicBezTo>
                  <a:cubicBezTo>
                    <a:pt x="6977" y="5637"/>
                    <a:pt x="8211" y="5508"/>
                    <a:pt x="9446" y="5282"/>
                  </a:cubicBezTo>
                  <a:cubicBezTo>
                    <a:pt x="10060" y="5172"/>
                    <a:pt x="10674" y="5041"/>
                    <a:pt x="11200" y="4712"/>
                  </a:cubicBezTo>
                  <a:cubicBezTo>
                    <a:pt x="11725" y="4405"/>
                    <a:pt x="12164" y="3879"/>
                    <a:pt x="12251" y="3266"/>
                  </a:cubicBezTo>
                  <a:cubicBezTo>
                    <a:pt x="12317" y="2630"/>
                    <a:pt x="12010" y="1995"/>
                    <a:pt x="11528" y="1556"/>
                  </a:cubicBezTo>
                  <a:cubicBezTo>
                    <a:pt x="11046" y="1118"/>
                    <a:pt x="10432" y="855"/>
                    <a:pt x="9819" y="658"/>
                  </a:cubicBezTo>
                  <a:cubicBezTo>
                    <a:pt x="8521" y="246"/>
                    <a:pt x="7019" y="1"/>
                    <a:pt x="5543"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7" name="Google Shape;1577;p35"/>
            <p:cNvSpPr/>
            <p:nvPr/>
          </p:nvSpPr>
          <p:spPr>
            <a:xfrm>
              <a:off x="4291850" y="4893400"/>
              <a:ext cx="165475" cy="87775"/>
            </a:xfrm>
            <a:custGeom>
              <a:avLst/>
              <a:gdLst/>
              <a:ahLst/>
              <a:cxnLst/>
              <a:rect l="l" t="t" r="r" b="b"/>
              <a:pathLst>
                <a:path w="6619" h="3511" extrusionOk="0">
                  <a:moveTo>
                    <a:pt x="3978" y="0"/>
                  </a:moveTo>
                  <a:cubicBezTo>
                    <a:pt x="3720" y="0"/>
                    <a:pt x="3463" y="11"/>
                    <a:pt x="3222" y="22"/>
                  </a:cubicBezTo>
                  <a:cubicBezTo>
                    <a:pt x="2718" y="66"/>
                    <a:pt x="2170" y="395"/>
                    <a:pt x="1688" y="592"/>
                  </a:cubicBezTo>
                  <a:cubicBezTo>
                    <a:pt x="1184" y="789"/>
                    <a:pt x="680" y="1074"/>
                    <a:pt x="373" y="1512"/>
                  </a:cubicBezTo>
                  <a:cubicBezTo>
                    <a:pt x="66" y="1951"/>
                    <a:pt x="0" y="2608"/>
                    <a:pt x="351" y="3024"/>
                  </a:cubicBezTo>
                  <a:cubicBezTo>
                    <a:pt x="702" y="3441"/>
                    <a:pt x="1293" y="3485"/>
                    <a:pt x="1819" y="3507"/>
                  </a:cubicBezTo>
                  <a:cubicBezTo>
                    <a:pt x="1970" y="3509"/>
                    <a:pt x="2121" y="3511"/>
                    <a:pt x="2272" y="3511"/>
                  </a:cubicBezTo>
                  <a:cubicBezTo>
                    <a:pt x="3329" y="3511"/>
                    <a:pt x="4389" y="3427"/>
                    <a:pt x="5348" y="3024"/>
                  </a:cubicBezTo>
                  <a:cubicBezTo>
                    <a:pt x="5830" y="2827"/>
                    <a:pt x="6312" y="2477"/>
                    <a:pt x="6465" y="1972"/>
                  </a:cubicBezTo>
                  <a:cubicBezTo>
                    <a:pt x="6619" y="1512"/>
                    <a:pt x="6421" y="986"/>
                    <a:pt x="6071" y="636"/>
                  </a:cubicBezTo>
                  <a:cubicBezTo>
                    <a:pt x="5720" y="285"/>
                    <a:pt x="5238" y="110"/>
                    <a:pt x="4734" y="44"/>
                  </a:cubicBezTo>
                  <a:cubicBezTo>
                    <a:pt x="4493" y="11"/>
                    <a:pt x="4235" y="0"/>
                    <a:pt x="397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8" name="Google Shape;1578;p35"/>
            <p:cNvSpPr/>
            <p:nvPr/>
          </p:nvSpPr>
          <p:spPr>
            <a:xfrm>
              <a:off x="5098875" y="4706475"/>
              <a:ext cx="103575" cy="62975"/>
            </a:xfrm>
            <a:custGeom>
              <a:avLst/>
              <a:gdLst/>
              <a:ahLst/>
              <a:cxnLst/>
              <a:rect l="l" t="t" r="r" b="b"/>
              <a:pathLst>
                <a:path w="4143" h="2519" extrusionOk="0">
                  <a:moveTo>
                    <a:pt x="1374" y="1"/>
                  </a:moveTo>
                  <a:cubicBezTo>
                    <a:pt x="974" y="1"/>
                    <a:pt x="611" y="101"/>
                    <a:pt x="373" y="355"/>
                  </a:cubicBezTo>
                  <a:cubicBezTo>
                    <a:pt x="66" y="683"/>
                    <a:pt x="0" y="1188"/>
                    <a:pt x="197" y="1582"/>
                  </a:cubicBezTo>
                  <a:cubicBezTo>
                    <a:pt x="416" y="1998"/>
                    <a:pt x="877" y="2239"/>
                    <a:pt x="1337" y="2349"/>
                  </a:cubicBezTo>
                  <a:cubicBezTo>
                    <a:pt x="1719" y="2465"/>
                    <a:pt x="2113" y="2519"/>
                    <a:pt x="2510" y="2519"/>
                  </a:cubicBezTo>
                  <a:cubicBezTo>
                    <a:pt x="2638" y="2519"/>
                    <a:pt x="2765" y="2513"/>
                    <a:pt x="2893" y="2502"/>
                  </a:cubicBezTo>
                  <a:cubicBezTo>
                    <a:pt x="3309" y="2459"/>
                    <a:pt x="3769" y="2305"/>
                    <a:pt x="3945" y="1933"/>
                  </a:cubicBezTo>
                  <a:cubicBezTo>
                    <a:pt x="4142" y="1472"/>
                    <a:pt x="3813" y="968"/>
                    <a:pt x="3419" y="683"/>
                  </a:cubicBezTo>
                  <a:cubicBezTo>
                    <a:pt x="2978" y="342"/>
                    <a:pt x="2113" y="1"/>
                    <a:pt x="1374"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79" name="Google Shape;1579;p35"/>
            <p:cNvSpPr/>
            <p:nvPr/>
          </p:nvSpPr>
          <p:spPr>
            <a:xfrm>
              <a:off x="5273625" y="4670875"/>
              <a:ext cx="216450" cy="110825"/>
            </a:xfrm>
            <a:custGeom>
              <a:avLst/>
              <a:gdLst/>
              <a:ahLst/>
              <a:cxnLst/>
              <a:rect l="l" t="t" r="r" b="b"/>
              <a:pathLst>
                <a:path w="8658" h="4433" extrusionOk="0">
                  <a:moveTo>
                    <a:pt x="7037" y="1"/>
                  </a:moveTo>
                  <a:cubicBezTo>
                    <a:pt x="6985" y="1"/>
                    <a:pt x="6933" y="2"/>
                    <a:pt x="6882" y="4"/>
                  </a:cubicBezTo>
                  <a:cubicBezTo>
                    <a:pt x="5041" y="47"/>
                    <a:pt x="3201" y="639"/>
                    <a:pt x="1645" y="1625"/>
                  </a:cubicBezTo>
                  <a:cubicBezTo>
                    <a:pt x="1119" y="1954"/>
                    <a:pt x="1" y="2568"/>
                    <a:pt x="1" y="3313"/>
                  </a:cubicBezTo>
                  <a:cubicBezTo>
                    <a:pt x="22" y="4243"/>
                    <a:pt x="1291" y="4432"/>
                    <a:pt x="2042" y="4432"/>
                  </a:cubicBezTo>
                  <a:cubicBezTo>
                    <a:pt x="2087" y="4432"/>
                    <a:pt x="2130" y="4432"/>
                    <a:pt x="2171" y="4430"/>
                  </a:cubicBezTo>
                  <a:cubicBezTo>
                    <a:pt x="4055" y="4365"/>
                    <a:pt x="5918" y="3729"/>
                    <a:pt x="7474" y="2655"/>
                  </a:cubicBezTo>
                  <a:cubicBezTo>
                    <a:pt x="7847" y="2414"/>
                    <a:pt x="8175" y="2151"/>
                    <a:pt x="8394" y="1779"/>
                  </a:cubicBezTo>
                  <a:cubicBezTo>
                    <a:pt x="8614" y="1406"/>
                    <a:pt x="8657" y="924"/>
                    <a:pt x="8438" y="552"/>
                  </a:cubicBezTo>
                  <a:cubicBezTo>
                    <a:pt x="8139" y="113"/>
                    <a:pt x="7567" y="1"/>
                    <a:pt x="7037"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0" name="Google Shape;1580;p35"/>
            <p:cNvSpPr/>
            <p:nvPr/>
          </p:nvSpPr>
          <p:spPr>
            <a:xfrm>
              <a:off x="6496500" y="3763550"/>
              <a:ext cx="247100" cy="119575"/>
            </a:xfrm>
            <a:custGeom>
              <a:avLst/>
              <a:gdLst/>
              <a:ahLst/>
              <a:cxnLst/>
              <a:rect l="l" t="t" r="r" b="b"/>
              <a:pathLst>
                <a:path w="9884" h="4783" extrusionOk="0">
                  <a:moveTo>
                    <a:pt x="3936" y="0"/>
                  </a:moveTo>
                  <a:cubicBezTo>
                    <a:pt x="3136" y="0"/>
                    <a:pt x="2368" y="64"/>
                    <a:pt x="1710" y="159"/>
                  </a:cubicBezTo>
                  <a:cubicBezTo>
                    <a:pt x="1206" y="246"/>
                    <a:pt x="636" y="378"/>
                    <a:pt x="329" y="816"/>
                  </a:cubicBezTo>
                  <a:cubicBezTo>
                    <a:pt x="0" y="1320"/>
                    <a:pt x="176" y="2022"/>
                    <a:pt x="482" y="2526"/>
                  </a:cubicBezTo>
                  <a:cubicBezTo>
                    <a:pt x="1074" y="3490"/>
                    <a:pt x="2104" y="4104"/>
                    <a:pt x="3178" y="4410"/>
                  </a:cubicBezTo>
                  <a:cubicBezTo>
                    <a:pt x="4252" y="4739"/>
                    <a:pt x="5391" y="4783"/>
                    <a:pt x="6509" y="4783"/>
                  </a:cubicBezTo>
                  <a:cubicBezTo>
                    <a:pt x="7123" y="4783"/>
                    <a:pt x="7758" y="4783"/>
                    <a:pt x="8328" y="4586"/>
                  </a:cubicBezTo>
                  <a:cubicBezTo>
                    <a:pt x="8920" y="4388"/>
                    <a:pt x="9446" y="3972"/>
                    <a:pt x="9643" y="3402"/>
                  </a:cubicBezTo>
                  <a:cubicBezTo>
                    <a:pt x="9884" y="2635"/>
                    <a:pt x="9490" y="1802"/>
                    <a:pt x="8876" y="1298"/>
                  </a:cubicBezTo>
                  <a:cubicBezTo>
                    <a:pt x="7651" y="315"/>
                    <a:pt x="5716" y="0"/>
                    <a:pt x="3936"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1" name="Google Shape;1581;p35"/>
            <p:cNvSpPr/>
            <p:nvPr/>
          </p:nvSpPr>
          <p:spPr>
            <a:xfrm>
              <a:off x="6727150" y="3897800"/>
              <a:ext cx="96450" cy="69700"/>
            </a:xfrm>
            <a:custGeom>
              <a:avLst/>
              <a:gdLst/>
              <a:ahLst/>
              <a:cxnLst/>
              <a:rect l="l" t="t" r="r" b="b"/>
              <a:pathLst>
                <a:path w="3858" h="2788" extrusionOk="0">
                  <a:moveTo>
                    <a:pt x="1794" y="0"/>
                  </a:moveTo>
                  <a:cubicBezTo>
                    <a:pt x="1114" y="0"/>
                    <a:pt x="527" y="235"/>
                    <a:pt x="198" y="925"/>
                  </a:cubicBezTo>
                  <a:cubicBezTo>
                    <a:pt x="44" y="1254"/>
                    <a:pt x="1" y="1648"/>
                    <a:pt x="154" y="1977"/>
                  </a:cubicBezTo>
                  <a:cubicBezTo>
                    <a:pt x="329" y="2371"/>
                    <a:pt x="768" y="2569"/>
                    <a:pt x="1206" y="2678"/>
                  </a:cubicBezTo>
                  <a:cubicBezTo>
                    <a:pt x="1466" y="2746"/>
                    <a:pt x="1738" y="2788"/>
                    <a:pt x="2006" y="2788"/>
                  </a:cubicBezTo>
                  <a:cubicBezTo>
                    <a:pt x="2349" y="2788"/>
                    <a:pt x="2686" y="2719"/>
                    <a:pt x="2981" y="2547"/>
                  </a:cubicBezTo>
                  <a:cubicBezTo>
                    <a:pt x="3507" y="2240"/>
                    <a:pt x="3858" y="1582"/>
                    <a:pt x="3660" y="991"/>
                  </a:cubicBezTo>
                  <a:cubicBezTo>
                    <a:pt x="3507" y="487"/>
                    <a:pt x="3003" y="180"/>
                    <a:pt x="2499" y="70"/>
                  </a:cubicBezTo>
                  <a:cubicBezTo>
                    <a:pt x="2258" y="26"/>
                    <a:pt x="2021" y="0"/>
                    <a:pt x="1794"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2" name="Google Shape;1582;p35"/>
            <p:cNvSpPr/>
            <p:nvPr/>
          </p:nvSpPr>
          <p:spPr>
            <a:xfrm>
              <a:off x="6747425" y="4414800"/>
              <a:ext cx="202950" cy="117150"/>
            </a:xfrm>
            <a:custGeom>
              <a:avLst/>
              <a:gdLst/>
              <a:ahLst/>
              <a:cxnLst/>
              <a:rect l="l" t="t" r="r" b="b"/>
              <a:pathLst>
                <a:path w="8118" h="4686" extrusionOk="0">
                  <a:moveTo>
                    <a:pt x="5408" y="0"/>
                  </a:moveTo>
                  <a:cubicBezTo>
                    <a:pt x="5260" y="0"/>
                    <a:pt x="5114" y="11"/>
                    <a:pt x="4975" y="34"/>
                  </a:cubicBezTo>
                  <a:cubicBezTo>
                    <a:pt x="3857" y="210"/>
                    <a:pt x="2718" y="516"/>
                    <a:pt x="1710" y="1064"/>
                  </a:cubicBezTo>
                  <a:cubicBezTo>
                    <a:pt x="1140" y="1371"/>
                    <a:pt x="592" y="1787"/>
                    <a:pt x="285" y="2357"/>
                  </a:cubicBezTo>
                  <a:cubicBezTo>
                    <a:pt x="0" y="2927"/>
                    <a:pt x="0" y="3716"/>
                    <a:pt x="417" y="4198"/>
                  </a:cubicBezTo>
                  <a:cubicBezTo>
                    <a:pt x="751" y="4557"/>
                    <a:pt x="1226" y="4686"/>
                    <a:pt x="1726" y="4686"/>
                  </a:cubicBezTo>
                  <a:cubicBezTo>
                    <a:pt x="2110" y="4686"/>
                    <a:pt x="2509" y="4610"/>
                    <a:pt x="2871" y="4505"/>
                  </a:cubicBezTo>
                  <a:cubicBezTo>
                    <a:pt x="4296" y="4110"/>
                    <a:pt x="6115" y="3409"/>
                    <a:pt x="7057" y="2182"/>
                  </a:cubicBezTo>
                  <a:cubicBezTo>
                    <a:pt x="8117" y="827"/>
                    <a:pt x="6680" y="0"/>
                    <a:pt x="540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3" name="Google Shape;1583;p35"/>
            <p:cNvSpPr/>
            <p:nvPr/>
          </p:nvSpPr>
          <p:spPr>
            <a:xfrm>
              <a:off x="4567425" y="3882100"/>
              <a:ext cx="181375" cy="133175"/>
            </a:xfrm>
            <a:custGeom>
              <a:avLst/>
              <a:gdLst/>
              <a:ahLst/>
              <a:cxnLst/>
              <a:rect l="l" t="t" r="r" b="b"/>
              <a:pathLst>
                <a:path w="7255" h="5327" extrusionOk="0">
                  <a:moveTo>
                    <a:pt x="5451" y="1"/>
                  </a:moveTo>
                  <a:cubicBezTo>
                    <a:pt x="3766" y="1"/>
                    <a:pt x="1455" y="1730"/>
                    <a:pt x="702" y="2627"/>
                  </a:cubicBezTo>
                  <a:cubicBezTo>
                    <a:pt x="307" y="3109"/>
                    <a:pt x="1" y="3723"/>
                    <a:pt x="176" y="4314"/>
                  </a:cubicBezTo>
                  <a:cubicBezTo>
                    <a:pt x="307" y="4753"/>
                    <a:pt x="702" y="5059"/>
                    <a:pt x="1140" y="5213"/>
                  </a:cubicBezTo>
                  <a:cubicBezTo>
                    <a:pt x="1418" y="5296"/>
                    <a:pt x="1713" y="5327"/>
                    <a:pt x="2010" y="5327"/>
                  </a:cubicBezTo>
                  <a:cubicBezTo>
                    <a:pt x="2181" y="5327"/>
                    <a:pt x="2352" y="5317"/>
                    <a:pt x="2521" y="5300"/>
                  </a:cubicBezTo>
                  <a:cubicBezTo>
                    <a:pt x="3463" y="5235"/>
                    <a:pt x="4405" y="5059"/>
                    <a:pt x="5238" y="4621"/>
                  </a:cubicBezTo>
                  <a:cubicBezTo>
                    <a:pt x="6071" y="4161"/>
                    <a:pt x="6794" y="3438"/>
                    <a:pt x="7079" y="2539"/>
                  </a:cubicBezTo>
                  <a:cubicBezTo>
                    <a:pt x="7254" y="1969"/>
                    <a:pt x="7232" y="1334"/>
                    <a:pt x="6948" y="830"/>
                  </a:cubicBezTo>
                  <a:cubicBezTo>
                    <a:pt x="6606" y="235"/>
                    <a:pt x="6071" y="1"/>
                    <a:pt x="5451"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4" name="Google Shape;1584;p35"/>
            <p:cNvSpPr/>
            <p:nvPr/>
          </p:nvSpPr>
          <p:spPr>
            <a:xfrm>
              <a:off x="4643575" y="4106975"/>
              <a:ext cx="96450" cy="65675"/>
            </a:xfrm>
            <a:custGeom>
              <a:avLst/>
              <a:gdLst/>
              <a:ahLst/>
              <a:cxnLst/>
              <a:rect l="l" t="t" r="r" b="b"/>
              <a:pathLst>
                <a:path w="3858" h="2627" extrusionOk="0">
                  <a:moveTo>
                    <a:pt x="1178" y="0"/>
                  </a:moveTo>
                  <a:cubicBezTo>
                    <a:pt x="531" y="0"/>
                    <a:pt x="1" y="313"/>
                    <a:pt x="1" y="1193"/>
                  </a:cubicBezTo>
                  <a:cubicBezTo>
                    <a:pt x="1" y="2070"/>
                    <a:pt x="1256" y="2626"/>
                    <a:pt x="2299" y="2626"/>
                  </a:cubicBezTo>
                  <a:cubicBezTo>
                    <a:pt x="2845" y="2626"/>
                    <a:pt x="3333" y="2474"/>
                    <a:pt x="3551" y="2135"/>
                  </a:cubicBezTo>
                  <a:cubicBezTo>
                    <a:pt x="3858" y="1675"/>
                    <a:pt x="3529" y="1083"/>
                    <a:pt x="3113" y="732"/>
                  </a:cubicBezTo>
                  <a:cubicBezTo>
                    <a:pt x="2654" y="341"/>
                    <a:pt x="1852" y="0"/>
                    <a:pt x="1178"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5" name="Google Shape;1585;p35"/>
            <p:cNvSpPr/>
            <p:nvPr/>
          </p:nvSpPr>
          <p:spPr>
            <a:xfrm>
              <a:off x="6071900" y="4149825"/>
              <a:ext cx="129325" cy="93800"/>
            </a:xfrm>
            <a:custGeom>
              <a:avLst/>
              <a:gdLst/>
              <a:ahLst/>
              <a:cxnLst/>
              <a:rect l="l" t="t" r="r" b="b"/>
              <a:pathLst>
                <a:path w="5173" h="3752" extrusionOk="0">
                  <a:moveTo>
                    <a:pt x="4145" y="1"/>
                  </a:moveTo>
                  <a:cubicBezTo>
                    <a:pt x="3171" y="1"/>
                    <a:pt x="2190" y="348"/>
                    <a:pt x="1425" y="969"/>
                  </a:cubicBezTo>
                  <a:cubicBezTo>
                    <a:pt x="811" y="1473"/>
                    <a:pt x="0" y="2349"/>
                    <a:pt x="592" y="3182"/>
                  </a:cubicBezTo>
                  <a:cubicBezTo>
                    <a:pt x="877" y="3577"/>
                    <a:pt x="1381" y="3752"/>
                    <a:pt x="1841" y="3752"/>
                  </a:cubicBezTo>
                  <a:cubicBezTo>
                    <a:pt x="2323" y="3730"/>
                    <a:pt x="2783" y="3555"/>
                    <a:pt x="3200" y="3336"/>
                  </a:cubicBezTo>
                  <a:cubicBezTo>
                    <a:pt x="3748" y="3073"/>
                    <a:pt x="4252" y="2744"/>
                    <a:pt x="4602" y="2262"/>
                  </a:cubicBezTo>
                  <a:cubicBezTo>
                    <a:pt x="4975" y="1802"/>
                    <a:pt x="5172" y="1166"/>
                    <a:pt x="5019" y="596"/>
                  </a:cubicBezTo>
                  <a:cubicBezTo>
                    <a:pt x="4975" y="399"/>
                    <a:pt x="4865" y="180"/>
                    <a:pt x="4690" y="92"/>
                  </a:cubicBezTo>
                  <a:cubicBezTo>
                    <a:pt x="4580" y="26"/>
                    <a:pt x="4449" y="4"/>
                    <a:pt x="4317" y="4"/>
                  </a:cubicBezTo>
                  <a:cubicBezTo>
                    <a:pt x="4260" y="2"/>
                    <a:pt x="4202" y="1"/>
                    <a:pt x="4145"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6" name="Google Shape;1586;p35"/>
            <p:cNvSpPr/>
            <p:nvPr/>
          </p:nvSpPr>
          <p:spPr>
            <a:xfrm>
              <a:off x="7392300" y="4167150"/>
              <a:ext cx="185800" cy="84050"/>
            </a:xfrm>
            <a:custGeom>
              <a:avLst/>
              <a:gdLst/>
              <a:ahLst/>
              <a:cxnLst/>
              <a:rect l="l" t="t" r="r" b="b"/>
              <a:pathLst>
                <a:path w="7432" h="3362" extrusionOk="0">
                  <a:moveTo>
                    <a:pt x="3167" y="1"/>
                  </a:moveTo>
                  <a:cubicBezTo>
                    <a:pt x="1498" y="1"/>
                    <a:pt x="0" y="660"/>
                    <a:pt x="657" y="2182"/>
                  </a:cubicBezTo>
                  <a:cubicBezTo>
                    <a:pt x="876" y="2708"/>
                    <a:pt x="1490" y="2993"/>
                    <a:pt x="2037" y="3147"/>
                  </a:cubicBezTo>
                  <a:cubicBezTo>
                    <a:pt x="2611" y="3290"/>
                    <a:pt x="3205" y="3362"/>
                    <a:pt x="3796" y="3362"/>
                  </a:cubicBezTo>
                  <a:cubicBezTo>
                    <a:pt x="4289" y="3362"/>
                    <a:pt x="4781" y="3312"/>
                    <a:pt x="5259" y="3212"/>
                  </a:cubicBezTo>
                  <a:cubicBezTo>
                    <a:pt x="5719" y="3103"/>
                    <a:pt x="6223" y="2927"/>
                    <a:pt x="6486" y="2511"/>
                  </a:cubicBezTo>
                  <a:cubicBezTo>
                    <a:pt x="7432" y="955"/>
                    <a:pt x="5175" y="1"/>
                    <a:pt x="3167"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587" name="Google Shape;1587;p35"/>
            <p:cNvSpPr/>
            <p:nvPr/>
          </p:nvSpPr>
          <p:spPr>
            <a:xfrm>
              <a:off x="3742325" y="4358600"/>
              <a:ext cx="177000" cy="90350"/>
            </a:xfrm>
            <a:custGeom>
              <a:avLst/>
              <a:gdLst/>
              <a:ahLst/>
              <a:cxnLst/>
              <a:rect l="l" t="t" r="r" b="b"/>
              <a:pathLst>
                <a:path w="7080" h="3614" extrusionOk="0">
                  <a:moveTo>
                    <a:pt x="3701" y="0"/>
                  </a:moveTo>
                  <a:cubicBezTo>
                    <a:pt x="2464" y="0"/>
                    <a:pt x="1520" y="502"/>
                    <a:pt x="636" y="1428"/>
                  </a:cubicBezTo>
                  <a:cubicBezTo>
                    <a:pt x="307" y="1778"/>
                    <a:pt x="1" y="2260"/>
                    <a:pt x="176" y="2721"/>
                  </a:cubicBezTo>
                  <a:cubicBezTo>
                    <a:pt x="329" y="3093"/>
                    <a:pt x="746" y="3268"/>
                    <a:pt x="1140" y="3378"/>
                  </a:cubicBezTo>
                  <a:cubicBezTo>
                    <a:pt x="1732" y="3536"/>
                    <a:pt x="2346" y="3614"/>
                    <a:pt x="2962" y="3614"/>
                  </a:cubicBezTo>
                  <a:cubicBezTo>
                    <a:pt x="3715" y="3614"/>
                    <a:pt x="4471" y="3497"/>
                    <a:pt x="5194" y="3268"/>
                  </a:cubicBezTo>
                  <a:cubicBezTo>
                    <a:pt x="5874" y="3027"/>
                    <a:pt x="6619" y="2589"/>
                    <a:pt x="6750" y="1888"/>
                  </a:cubicBezTo>
                  <a:cubicBezTo>
                    <a:pt x="7079" y="200"/>
                    <a:pt x="4953" y="25"/>
                    <a:pt x="3858" y="3"/>
                  </a:cubicBezTo>
                  <a:cubicBezTo>
                    <a:pt x="3805" y="1"/>
                    <a:pt x="3753" y="0"/>
                    <a:pt x="3701"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grpSp>
      <p:grpSp>
        <p:nvGrpSpPr>
          <p:cNvPr id="1594" name="Google Shape;1594;p35"/>
          <p:cNvGrpSpPr/>
          <p:nvPr/>
        </p:nvGrpSpPr>
        <p:grpSpPr>
          <a:xfrm rot="-899960">
            <a:off x="-124866" y="286072"/>
            <a:ext cx="3923153" cy="684224"/>
            <a:chOff x="1473425" y="2438775"/>
            <a:chExt cx="4645600" cy="613875"/>
          </a:xfrm>
        </p:grpSpPr>
        <p:sp>
          <p:nvSpPr>
            <p:cNvPr id="1595" name="Google Shape;1595;p35"/>
            <p:cNvSpPr/>
            <p:nvPr/>
          </p:nvSpPr>
          <p:spPr>
            <a:xfrm>
              <a:off x="1473425" y="2438775"/>
              <a:ext cx="4645600" cy="155700"/>
            </a:xfrm>
            <a:custGeom>
              <a:avLst/>
              <a:gdLst/>
              <a:ahLst/>
              <a:cxnLst/>
              <a:rect l="l" t="t" r="r" b="b"/>
              <a:pathLst>
                <a:path w="185824" h="6228" extrusionOk="0">
                  <a:moveTo>
                    <a:pt x="817" y="1"/>
                  </a:moveTo>
                  <a:cubicBezTo>
                    <a:pt x="106" y="1"/>
                    <a:pt x="0" y="1106"/>
                    <a:pt x="746" y="1171"/>
                  </a:cubicBezTo>
                  <a:cubicBezTo>
                    <a:pt x="12621" y="2439"/>
                    <a:pt x="24563" y="3540"/>
                    <a:pt x="36405" y="4340"/>
                  </a:cubicBezTo>
                  <a:cubicBezTo>
                    <a:pt x="48514" y="5141"/>
                    <a:pt x="60789" y="5708"/>
                    <a:pt x="72898" y="5975"/>
                  </a:cubicBezTo>
                  <a:cubicBezTo>
                    <a:pt x="79765" y="6143"/>
                    <a:pt x="86664" y="6228"/>
                    <a:pt x="93553" y="6228"/>
                  </a:cubicBezTo>
                  <a:cubicBezTo>
                    <a:pt x="98912" y="6228"/>
                    <a:pt x="104264" y="6177"/>
                    <a:pt x="109591" y="6075"/>
                  </a:cubicBezTo>
                  <a:cubicBezTo>
                    <a:pt x="121633" y="5841"/>
                    <a:pt x="133808" y="5341"/>
                    <a:pt x="145783" y="4574"/>
                  </a:cubicBezTo>
                  <a:cubicBezTo>
                    <a:pt x="157458" y="3840"/>
                    <a:pt x="169200" y="2839"/>
                    <a:pt x="180842" y="1638"/>
                  </a:cubicBezTo>
                  <a:cubicBezTo>
                    <a:pt x="182243" y="1505"/>
                    <a:pt x="183677" y="1338"/>
                    <a:pt x="185078" y="1171"/>
                  </a:cubicBezTo>
                  <a:cubicBezTo>
                    <a:pt x="185824" y="1106"/>
                    <a:pt x="185718" y="1"/>
                    <a:pt x="185007" y="1"/>
                  </a:cubicBezTo>
                  <a:cubicBezTo>
                    <a:pt x="184987" y="1"/>
                    <a:pt x="184966" y="2"/>
                    <a:pt x="184945" y="4"/>
                  </a:cubicBezTo>
                  <a:cubicBezTo>
                    <a:pt x="173403" y="1238"/>
                    <a:pt x="161695" y="2305"/>
                    <a:pt x="150120" y="3106"/>
                  </a:cubicBezTo>
                  <a:cubicBezTo>
                    <a:pt x="138178" y="3906"/>
                    <a:pt x="126069" y="4474"/>
                    <a:pt x="114094" y="4774"/>
                  </a:cubicBezTo>
                  <a:cubicBezTo>
                    <a:pt x="106878" y="4952"/>
                    <a:pt x="99627" y="5048"/>
                    <a:pt x="92382" y="5048"/>
                  </a:cubicBezTo>
                  <a:cubicBezTo>
                    <a:pt x="87403" y="5048"/>
                    <a:pt x="82427" y="5002"/>
                    <a:pt x="77468" y="4907"/>
                  </a:cubicBezTo>
                  <a:cubicBezTo>
                    <a:pt x="65359" y="4674"/>
                    <a:pt x="53084" y="4207"/>
                    <a:pt x="40975" y="3439"/>
                  </a:cubicBezTo>
                  <a:cubicBezTo>
                    <a:pt x="29067" y="2706"/>
                    <a:pt x="17091" y="1672"/>
                    <a:pt x="5216" y="471"/>
                  </a:cubicBezTo>
                  <a:cubicBezTo>
                    <a:pt x="3782" y="337"/>
                    <a:pt x="2314" y="170"/>
                    <a:pt x="880" y="4"/>
                  </a:cubicBezTo>
                  <a:cubicBezTo>
                    <a:pt x="858" y="2"/>
                    <a:pt x="838" y="1"/>
                    <a:pt x="817"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96" name="Google Shape;1596;p35"/>
            <p:cNvSpPr/>
            <p:nvPr/>
          </p:nvSpPr>
          <p:spPr>
            <a:xfrm>
              <a:off x="1621325" y="2563950"/>
              <a:ext cx="338600" cy="401975"/>
            </a:xfrm>
            <a:custGeom>
              <a:avLst/>
              <a:gdLst/>
              <a:ahLst/>
              <a:cxnLst/>
              <a:rect l="l" t="t" r="r" b="b"/>
              <a:pathLst>
                <a:path w="13544" h="16079" extrusionOk="0">
                  <a:moveTo>
                    <a:pt x="5571" y="15645"/>
                  </a:moveTo>
                  <a:cubicBezTo>
                    <a:pt x="8674" y="16078"/>
                    <a:pt x="8507" y="13176"/>
                    <a:pt x="7873" y="11175"/>
                  </a:cubicBezTo>
                  <a:cubicBezTo>
                    <a:pt x="9307" y="12443"/>
                    <a:pt x="11809" y="11575"/>
                    <a:pt x="11976" y="9841"/>
                  </a:cubicBezTo>
                  <a:cubicBezTo>
                    <a:pt x="12143" y="7806"/>
                    <a:pt x="10542" y="6472"/>
                    <a:pt x="9141" y="5104"/>
                  </a:cubicBezTo>
                  <a:cubicBezTo>
                    <a:pt x="10708" y="5871"/>
                    <a:pt x="13544" y="5738"/>
                    <a:pt x="13410" y="3736"/>
                  </a:cubicBezTo>
                  <a:cubicBezTo>
                    <a:pt x="13277" y="1468"/>
                    <a:pt x="10408" y="601"/>
                    <a:pt x="7339" y="300"/>
                  </a:cubicBezTo>
                  <a:cubicBezTo>
                    <a:pt x="7273" y="300"/>
                    <a:pt x="7206" y="300"/>
                    <a:pt x="7139" y="267"/>
                  </a:cubicBezTo>
                  <a:cubicBezTo>
                    <a:pt x="4070" y="0"/>
                    <a:pt x="1101" y="300"/>
                    <a:pt x="501" y="2502"/>
                  </a:cubicBezTo>
                  <a:cubicBezTo>
                    <a:pt x="1" y="4470"/>
                    <a:pt x="2803" y="5104"/>
                    <a:pt x="4471" y="4670"/>
                  </a:cubicBezTo>
                  <a:cubicBezTo>
                    <a:pt x="2836" y="5738"/>
                    <a:pt x="1001" y="6738"/>
                    <a:pt x="801" y="8773"/>
                  </a:cubicBezTo>
                  <a:cubicBezTo>
                    <a:pt x="634" y="10508"/>
                    <a:pt x="2936" y="11842"/>
                    <a:pt x="4571" y="10841"/>
                  </a:cubicBezTo>
                  <a:cubicBezTo>
                    <a:pt x="3570" y="12709"/>
                    <a:pt x="2869" y="15545"/>
                    <a:pt x="6005" y="15712"/>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97" name="Google Shape;1597;p35"/>
            <p:cNvSpPr/>
            <p:nvPr/>
          </p:nvSpPr>
          <p:spPr>
            <a:xfrm>
              <a:off x="1769775" y="2481325"/>
              <a:ext cx="61725" cy="432900"/>
            </a:xfrm>
            <a:custGeom>
              <a:avLst/>
              <a:gdLst/>
              <a:ahLst/>
              <a:cxnLst/>
              <a:rect l="l" t="t" r="r" b="b"/>
              <a:pathLst>
                <a:path w="2469" h="17316" extrusionOk="0">
                  <a:moveTo>
                    <a:pt x="1538" y="1"/>
                  </a:moveTo>
                  <a:cubicBezTo>
                    <a:pt x="1068" y="1"/>
                    <a:pt x="699" y="356"/>
                    <a:pt x="667" y="803"/>
                  </a:cubicBezTo>
                  <a:cubicBezTo>
                    <a:pt x="401" y="7408"/>
                    <a:pt x="267" y="10711"/>
                    <a:pt x="0" y="17315"/>
                  </a:cubicBezTo>
                  <a:cubicBezTo>
                    <a:pt x="968" y="10777"/>
                    <a:pt x="1468" y="7508"/>
                    <a:pt x="2435" y="970"/>
                  </a:cubicBezTo>
                  <a:cubicBezTo>
                    <a:pt x="2435" y="937"/>
                    <a:pt x="2435" y="904"/>
                    <a:pt x="2435" y="904"/>
                  </a:cubicBezTo>
                  <a:cubicBezTo>
                    <a:pt x="2469" y="437"/>
                    <a:pt x="2068" y="36"/>
                    <a:pt x="1601" y="3"/>
                  </a:cubicBezTo>
                  <a:cubicBezTo>
                    <a:pt x="1580" y="1"/>
                    <a:pt x="1559" y="1"/>
                    <a:pt x="1538"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598" name="Google Shape;1598;p35"/>
            <p:cNvSpPr/>
            <p:nvPr/>
          </p:nvSpPr>
          <p:spPr>
            <a:xfrm>
              <a:off x="1683050" y="2595000"/>
              <a:ext cx="125950" cy="40675"/>
            </a:xfrm>
            <a:custGeom>
              <a:avLst/>
              <a:gdLst/>
              <a:ahLst/>
              <a:cxnLst/>
              <a:rect l="l" t="t" r="r" b="b"/>
              <a:pathLst>
                <a:path w="5038" h="1627" extrusionOk="0">
                  <a:moveTo>
                    <a:pt x="4698" y="0"/>
                  </a:moveTo>
                  <a:cubicBezTo>
                    <a:pt x="4656" y="0"/>
                    <a:pt x="4613" y="9"/>
                    <a:pt x="4570" y="26"/>
                  </a:cubicBezTo>
                  <a:cubicBezTo>
                    <a:pt x="2735" y="660"/>
                    <a:pt x="1835" y="993"/>
                    <a:pt x="0" y="1627"/>
                  </a:cubicBezTo>
                  <a:cubicBezTo>
                    <a:pt x="1901" y="1227"/>
                    <a:pt x="2835" y="1027"/>
                    <a:pt x="4737" y="593"/>
                  </a:cubicBezTo>
                  <a:lnTo>
                    <a:pt x="4770" y="593"/>
                  </a:lnTo>
                  <a:cubicBezTo>
                    <a:pt x="4937" y="526"/>
                    <a:pt x="5037" y="359"/>
                    <a:pt x="4970" y="193"/>
                  </a:cubicBezTo>
                  <a:cubicBezTo>
                    <a:pt x="4921" y="69"/>
                    <a:pt x="4816" y="0"/>
                    <a:pt x="469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599" name="Google Shape;1599;p35"/>
            <p:cNvSpPr/>
            <p:nvPr/>
          </p:nvSpPr>
          <p:spPr>
            <a:xfrm>
              <a:off x="1691375" y="2719850"/>
              <a:ext cx="103425" cy="64275"/>
            </a:xfrm>
            <a:custGeom>
              <a:avLst/>
              <a:gdLst/>
              <a:ahLst/>
              <a:cxnLst/>
              <a:rect l="l" t="t" r="r" b="b"/>
              <a:pathLst>
                <a:path w="4137" h="2571" extrusionOk="0">
                  <a:moveTo>
                    <a:pt x="3844" y="1"/>
                  </a:moveTo>
                  <a:cubicBezTo>
                    <a:pt x="3798" y="1"/>
                    <a:pt x="3751" y="12"/>
                    <a:pt x="3703" y="35"/>
                  </a:cubicBezTo>
                  <a:cubicBezTo>
                    <a:pt x="2236" y="1036"/>
                    <a:pt x="1502" y="1570"/>
                    <a:pt x="1" y="2571"/>
                  </a:cubicBezTo>
                  <a:cubicBezTo>
                    <a:pt x="1602" y="1703"/>
                    <a:pt x="2402" y="1270"/>
                    <a:pt x="3970" y="436"/>
                  </a:cubicBezTo>
                  <a:cubicBezTo>
                    <a:pt x="4004" y="436"/>
                    <a:pt x="4004" y="436"/>
                    <a:pt x="4004" y="402"/>
                  </a:cubicBezTo>
                  <a:cubicBezTo>
                    <a:pt x="4104" y="336"/>
                    <a:pt x="4137" y="202"/>
                    <a:pt x="4070" y="102"/>
                  </a:cubicBezTo>
                  <a:cubicBezTo>
                    <a:pt x="4006" y="38"/>
                    <a:pt x="3927" y="1"/>
                    <a:pt x="384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0" name="Google Shape;1600;p35"/>
            <p:cNvSpPr/>
            <p:nvPr/>
          </p:nvSpPr>
          <p:spPr>
            <a:xfrm>
              <a:off x="1789775" y="2594975"/>
              <a:ext cx="117625" cy="61550"/>
            </a:xfrm>
            <a:custGeom>
              <a:avLst/>
              <a:gdLst/>
              <a:ahLst/>
              <a:cxnLst/>
              <a:rect l="l" t="t" r="r" b="b"/>
              <a:pathLst>
                <a:path w="4705" h="2462" extrusionOk="0">
                  <a:moveTo>
                    <a:pt x="363" y="1"/>
                  </a:moveTo>
                  <a:cubicBezTo>
                    <a:pt x="237" y="1"/>
                    <a:pt x="116" y="63"/>
                    <a:pt x="68" y="160"/>
                  </a:cubicBezTo>
                  <a:cubicBezTo>
                    <a:pt x="1" y="327"/>
                    <a:pt x="68" y="527"/>
                    <a:pt x="234" y="594"/>
                  </a:cubicBezTo>
                  <a:cubicBezTo>
                    <a:pt x="2036" y="1328"/>
                    <a:pt x="2903" y="1728"/>
                    <a:pt x="4704" y="2462"/>
                  </a:cubicBezTo>
                  <a:cubicBezTo>
                    <a:pt x="3036" y="1495"/>
                    <a:pt x="2202" y="1028"/>
                    <a:pt x="535" y="27"/>
                  </a:cubicBezTo>
                  <a:lnTo>
                    <a:pt x="501" y="27"/>
                  </a:lnTo>
                  <a:cubicBezTo>
                    <a:pt x="456" y="9"/>
                    <a:pt x="409" y="1"/>
                    <a:pt x="363"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1" name="Google Shape;1601;p35"/>
            <p:cNvSpPr/>
            <p:nvPr/>
          </p:nvSpPr>
          <p:spPr>
            <a:xfrm>
              <a:off x="1780600" y="2719550"/>
              <a:ext cx="90925" cy="81250"/>
            </a:xfrm>
            <a:custGeom>
              <a:avLst/>
              <a:gdLst/>
              <a:ahLst/>
              <a:cxnLst/>
              <a:rect l="l" t="t" r="r" b="b"/>
              <a:pathLst>
                <a:path w="3637" h="3250" extrusionOk="0">
                  <a:moveTo>
                    <a:pt x="274" y="1"/>
                  </a:moveTo>
                  <a:cubicBezTo>
                    <a:pt x="205" y="1"/>
                    <a:pt x="138" y="26"/>
                    <a:pt x="101" y="81"/>
                  </a:cubicBezTo>
                  <a:cubicBezTo>
                    <a:pt x="1" y="181"/>
                    <a:pt x="1" y="314"/>
                    <a:pt x="134" y="414"/>
                  </a:cubicBezTo>
                  <a:cubicBezTo>
                    <a:pt x="1535" y="1548"/>
                    <a:pt x="2236" y="2116"/>
                    <a:pt x="3637" y="3250"/>
                  </a:cubicBezTo>
                  <a:cubicBezTo>
                    <a:pt x="2369" y="1982"/>
                    <a:pt x="1735" y="1348"/>
                    <a:pt x="435" y="81"/>
                  </a:cubicBezTo>
                  <a:cubicBezTo>
                    <a:pt x="435" y="81"/>
                    <a:pt x="435" y="81"/>
                    <a:pt x="435" y="47"/>
                  </a:cubicBezTo>
                  <a:cubicBezTo>
                    <a:pt x="390" y="17"/>
                    <a:pt x="331" y="1"/>
                    <a:pt x="27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02" name="Google Shape;1602;p35"/>
            <p:cNvSpPr/>
            <p:nvPr/>
          </p:nvSpPr>
          <p:spPr>
            <a:xfrm>
              <a:off x="2015775" y="2506400"/>
              <a:ext cx="340275" cy="400325"/>
            </a:xfrm>
            <a:custGeom>
              <a:avLst/>
              <a:gdLst/>
              <a:ahLst/>
              <a:cxnLst/>
              <a:rect l="l" t="t" r="r" b="b"/>
              <a:pathLst>
                <a:path w="13611" h="16013" extrusionOk="0">
                  <a:moveTo>
                    <a:pt x="7373" y="334"/>
                  </a:moveTo>
                  <a:cubicBezTo>
                    <a:pt x="10475" y="434"/>
                    <a:pt x="9808" y="3270"/>
                    <a:pt x="8874" y="5138"/>
                  </a:cubicBezTo>
                  <a:cubicBezTo>
                    <a:pt x="10475" y="4137"/>
                    <a:pt x="12776" y="5371"/>
                    <a:pt x="12676" y="7106"/>
                  </a:cubicBezTo>
                  <a:cubicBezTo>
                    <a:pt x="12543" y="9174"/>
                    <a:pt x="10742" y="10208"/>
                    <a:pt x="9140" y="11342"/>
                  </a:cubicBezTo>
                  <a:cubicBezTo>
                    <a:pt x="10808" y="10842"/>
                    <a:pt x="13610" y="11409"/>
                    <a:pt x="13143" y="13377"/>
                  </a:cubicBezTo>
                  <a:cubicBezTo>
                    <a:pt x="12676" y="15612"/>
                    <a:pt x="9674" y="16012"/>
                    <a:pt x="6539" y="15779"/>
                  </a:cubicBezTo>
                  <a:cubicBezTo>
                    <a:pt x="6439" y="15779"/>
                    <a:pt x="6405" y="15779"/>
                    <a:pt x="6338" y="15745"/>
                  </a:cubicBezTo>
                  <a:cubicBezTo>
                    <a:pt x="3203" y="15512"/>
                    <a:pt x="301" y="14678"/>
                    <a:pt x="134" y="12376"/>
                  </a:cubicBezTo>
                  <a:cubicBezTo>
                    <a:pt x="1" y="10375"/>
                    <a:pt x="2869" y="10241"/>
                    <a:pt x="4437" y="10975"/>
                  </a:cubicBezTo>
                  <a:cubicBezTo>
                    <a:pt x="3003" y="9641"/>
                    <a:pt x="1402" y="8340"/>
                    <a:pt x="1568" y="6272"/>
                  </a:cubicBezTo>
                  <a:cubicBezTo>
                    <a:pt x="1702" y="4537"/>
                    <a:pt x="4204" y="3670"/>
                    <a:pt x="5605" y="4904"/>
                  </a:cubicBezTo>
                  <a:cubicBezTo>
                    <a:pt x="4971" y="2903"/>
                    <a:pt x="4737" y="1"/>
                    <a:pt x="7806" y="368"/>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03" name="Google Shape;1603;p35"/>
            <p:cNvSpPr/>
            <p:nvPr/>
          </p:nvSpPr>
          <p:spPr>
            <a:xfrm>
              <a:off x="2147550" y="2556450"/>
              <a:ext cx="55050" cy="433875"/>
            </a:xfrm>
            <a:custGeom>
              <a:avLst/>
              <a:gdLst/>
              <a:ahLst/>
              <a:cxnLst/>
              <a:rect l="l" t="t" r="r" b="b"/>
              <a:pathLst>
                <a:path w="2202" h="17355" extrusionOk="0">
                  <a:moveTo>
                    <a:pt x="2202" y="0"/>
                  </a:moveTo>
                  <a:cubicBezTo>
                    <a:pt x="1368" y="6571"/>
                    <a:pt x="934" y="9840"/>
                    <a:pt x="67" y="16412"/>
                  </a:cubicBezTo>
                  <a:cubicBezTo>
                    <a:pt x="0" y="16879"/>
                    <a:pt x="367" y="17279"/>
                    <a:pt x="834" y="17346"/>
                  </a:cubicBezTo>
                  <a:cubicBezTo>
                    <a:pt x="877" y="17352"/>
                    <a:pt x="920" y="17354"/>
                    <a:pt x="962" y="17354"/>
                  </a:cubicBezTo>
                  <a:cubicBezTo>
                    <a:pt x="1411" y="17354"/>
                    <a:pt x="1804" y="17039"/>
                    <a:pt x="1835" y="16612"/>
                  </a:cubicBezTo>
                  <a:cubicBezTo>
                    <a:pt x="1835" y="16612"/>
                    <a:pt x="1835" y="16579"/>
                    <a:pt x="1835" y="16545"/>
                  </a:cubicBezTo>
                  <a:cubicBezTo>
                    <a:pt x="1968" y="9940"/>
                    <a:pt x="2068" y="6638"/>
                    <a:pt x="2202"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4" name="Google Shape;1604;p35"/>
            <p:cNvSpPr/>
            <p:nvPr/>
          </p:nvSpPr>
          <p:spPr>
            <a:xfrm>
              <a:off x="2069150" y="2816625"/>
              <a:ext cx="119275" cy="60450"/>
            </a:xfrm>
            <a:custGeom>
              <a:avLst/>
              <a:gdLst/>
              <a:ahLst/>
              <a:cxnLst/>
              <a:rect l="l" t="t" r="r" b="b"/>
              <a:pathLst>
                <a:path w="4771" h="2418" extrusionOk="0">
                  <a:moveTo>
                    <a:pt x="0" y="1"/>
                  </a:moveTo>
                  <a:lnTo>
                    <a:pt x="0" y="1"/>
                  </a:lnTo>
                  <a:cubicBezTo>
                    <a:pt x="1702" y="935"/>
                    <a:pt x="2536" y="1435"/>
                    <a:pt x="4237" y="2369"/>
                  </a:cubicBezTo>
                  <a:cubicBezTo>
                    <a:pt x="4292" y="2402"/>
                    <a:pt x="4352" y="2417"/>
                    <a:pt x="4410" y="2417"/>
                  </a:cubicBezTo>
                  <a:cubicBezTo>
                    <a:pt x="4526" y="2417"/>
                    <a:pt x="4637" y="2358"/>
                    <a:pt x="4704" y="2269"/>
                  </a:cubicBezTo>
                  <a:cubicBezTo>
                    <a:pt x="4771" y="2102"/>
                    <a:pt x="4737" y="1935"/>
                    <a:pt x="4570" y="1835"/>
                  </a:cubicBezTo>
                  <a:lnTo>
                    <a:pt x="4537" y="1835"/>
                  </a:lnTo>
                  <a:cubicBezTo>
                    <a:pt x="2702" y="1101"/>
                    <a:pt x="1802" y="734"/>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5" name="Google Shape;1605;p35"/>
            <p:cNvSpPr/>
            <p:nvPr/>
          </p:nvSpPr>
          <p:spPr>
            <a:xfrm>
              <a:off x="2103350" y="2672350"/>
              <a:ext cx="91750" cy="79450"/>
            </a:xfrm>
            <a:custGeom>
              <a:avLst/>
              <a:gdLst/>
              <a:ahLst/>
              <a:cxnLst/>
              <a:rect l="l" t="t" r="r" b="b"/>
              <a:pathLst>
                <a:path w="3670" h="3178" extrusionOk="0">
                  <a:moveTo>
                    <a:pt x="0" y="1"/>
                  </a:moveTo>
                  <a:lnTo>
                    <a:pt x="0" y="1"/>
                  </a:lnTo>
                  <a:cubicBezTo>
                    <a:pt x="1301" y="1235"/>
                    <a:pt x="1935" y="1869"/>
                    <a:pt x="3236" y="3103"/>
                  </a:cubicBezTo>
                  <a:cubicBezTo>
                    <a:pt x="3286" y="3153"/>
                    <a:pt x="3344" y="3178"/>
                    <a:pt x="3403" y="3178"/>
                  </a:cubicBezTo>
                  <a:cubicBezTo>
                    <a:pt x="3461" y="3178"/>
                    <a:pt x="3519" y="3153"/>
                    <a:pt x="3569" y="3103"/>
                  </a:cubicBezTo>
                  <a:cubicBezTo>
                    <a:pt x="3669" y="3036"/>
                    <a:pt x="3669" y="2869"/>
                    <a:pt x="3569" y="2803"/>
                  </a:cubicBezTo>
                  <a:cubicBezTo>
                    <a:pt x="3569" y="2769"/>
                    <a:pt x="3569" y="2769"/>
                    <a:pt x="3569" y="2769"/>
                  </a:cubicBezTo>
                  <a:cubicBezTo>
                    <a:pt x="2135" y="1669"/>
                    <a:pt x="1434" y="1101"/>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6" name="Google Shape;1606;p35"/>
            <p:cNvSpPr/>
            <p:nvPr/>
          </p:nvSpPr>
          <p:spPr>
            <a:xfrm>
              <a:off x="2169225" y="2833300"/>
              <a:ext cx="125950" cy="43550"/>
            </a:xfrm>
            <a:custGeom>
              <a:avLst/>
              <a:gdLst/>
              <a:ahLst/>
              <a:cxnLst/>
              <a:rect l="l" t="t" r="r" b="b"/>
              <a:pathLst>
                <a:path w="5038" h="1742" extrusionOk="0">
                  <a:moveTo>
                    <a:pt x="5037" y="1"/>
                  </a:moveTo>
                  <a:lnTo>
                    <a:pt x="5037" y="1"/>
                  </a:lnTo>
                  <a:cubicBezTo>
                    <a:pt x="3136" y="468"/>
                    <a:pt x="2202" y="701"/>
                    <a:pt x="301" y="1135"/>
                  </a:cubicBezTo>
                  <a:cubicBezTo>
                    <a:pt x="100" y="1168"/>
                    <a:pt x="0" y="1335"/>
                    <a:pt x="67" y="1502"/>
                  </a:cubicBezTo>
                  <a:cubicBezTo>
                    <a:pt x="96" y="1647"/>
                    <a:pt x="226" y="1742"/>
                    <a:pt x="370" y="1742"/>
                  </a:cubicBezTo>
                  <a:cubicBezTo>
                    <a:pt x="391" y="1742"/>
                    <a:pt x="412" y="1740"/>
                    <a:pt x="434" y="1735"/>
                  </a:cubicBezTo>
                  <a:lnTo>
                    <a:pt x="501" y="1735"/>
                  </a:lnTo>
                  <a:cubicBezTo>
                    <a:pt x="2302" y="1035"/>
                    <a:pt x="3236" y="701"/>
                    <a:pt x="503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7" name="Google Shape;1607;p35"/>
            <p:cNvSpPr/>
            <p:nvPr/>
          </p:nvSpPr>
          <p:spPr>
            <a:xfrm>
              <a:off x="2180900" y="2685700"/>
              <a:ext cx="101750" cy="65925"/>
            </a:xfrm>
            <a:custGeom>
              <a:avLst/>
              <a:gdLst/>
              <a:ahLst/>
              <a:cxnLst/>
              <a:rect l="l" t="t" r="r" b="b"/>
              <a:pathLst>
                <a:path w="4070" h="2637" extrusionOk="0">
                  <a:moveTo>
                    <a:pt x="4070" y="0"/>
                  </a:moveTo>
                  <a:lnTo>
                    <a:pt x="4070" y="0"/>
                  </a:lnTo>
                  <a:cubicBezTo>
                    <a:pt x="2502" y="901"/>
                    <a:pt x="1735" y="1335"/>
                    <a:pt x="167" y="2202"/>
                  </a:cubicBezTo>
                  <a:cubicBezTo>
                    <a:pt x="34" y="2269"/>
                    <a:pt x="0" y="2435"/>
                    <a:pt x="67" y="2536"/>
                  </a:cubicBezTo>
                  <a:cubicBezTo>
                    <a:pt x="110" y="2600"/>
                    <a:pt x="195" y="2637"/>
                    <a:pt x="277" y="2637"/>
                  </a:cubicBezTo>
                  <a:cubicBezTo>
                    <a:pt x="321" y="2637"/>
                    <a:pt x="365" y="2626"/>
                    <a:pt x="401" y="2602"/>
                  </a:cubicBezTo>
                  <a:lnTo>
                    <a:pt x="434" y="2602"/>
                  </a:lnTo>
                  <a:cubicBezTo>
                    <a:pt x="1902" y="1568"/>
                    <a:pt x="2636" y="1034"/>
                    <a:pt x="4070"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08" name="Google Shape;1608;p35"/>
            <p:cNvSpPr/>
            <p:nvPr/>
          </p:nvSpPr>
          <p:spPr>
            <a:xfrm>
              <a:off x="2419400" y="2626500"/>
              <a:ext cx="339425" cy="397800"/>
            </a:xfrm>
            <a:custGeom>
              <a:avLst/>
              <a:gdLst/>
              <a:ahLst/>
              <a:cxnLst/>
              <a:rect l="l" t="t" r="r" b="b"/>
              <a:pathLst>
                <a:path w="13577" h="15912" extrusionOk="0">
                  <a:moveTo>
                    <a:pt x="5971" y="15611"/>
                  </a:moveTo>
                  <a:cubicBezTo>
                    <a:pt x="9107" y="15911"/>
                    <a:pt x="8807" y="13009"/>
                    <a:pt x="8106" y="11041"/>
                  </a:cubicBezTo>
                  <a:cubicBezTo>
                    <a:pt x="9574" y="12242"/>
                    <a:pt x="12076" y="11275"/>
                    <a:pt x="12142" y="9540"/>
                  </a:cubicBezTo>
                  <a:cubicBezTo>
                    <a:pt x="12243" y="7505"/>
                    <a:pt x="10575" y="6238"/>
                    <a:pt x="9140" y="4937"/>
                  </a:cubicBezTo>
                  <a:cubicBezTo>
                    <a:pt x="10741" y="5637"/>
                    <a:pt x="13577" y="5404"/>
                    <a:pt x="13377" y="3402"/>
                  </a:cubicBezTo>
                  <a:cubicBezTo>
                    <a:pt x="13143" y="1134"/>
                    <a:pt x="10241" y="367"/>
                    <a:pt x="7172" y="200"/>
                  </a:cubicBezTo>
                  <a:cubicBezTo>
                    <a:pt x="7072" y="200"/>
                    <a:pt x="7039" y="200"/>
                    <a:pt x="6972" y="167"/>
                  </a:cubicBezTo>
                  <a:cubicBezTo>
                    <a:pt x="3870" y="0"/>
                    <a:pt x="934" y="434"/>
                    <a:pt x="434" y="2669"/>
                  </a:cubicBezTo>
                  <a:cubicBezTo>
                    <a:pt x="0" y="4637"/>
                    <a:pt x="2802" y="5170"/>
                    <a:pt x="4437" y="4670"/>
                  </a:cubicBezTo>
                  <a:cubicBezTo>
                    <a:pt x="2869" y="5804"/>
                    <a:pt x="1068" y="6872"/>
                    <a:pt x="934" y="8906"/>
                  </a:cubicBezTo>
                  <a:cubicBezTo>
                    <a:pt x="834" y="10641"/>
                    <a:pt x="3203" y="11875"/>
                    <a:pt x="4804" y="10841"/>
                  </a:cubicBezTo>
                  <a:cubicBezTo>
                    <a:pt x="3870" y="12743"/>
                    <a:pt x="3269" y="15578"/>
                    <a:pt x="6405" y="15645"/>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09" name="Google Shape;1609;p35"/>
            <p:cNvSpPr/>
            <p:nvPr/>
          </p:nvSpPr>
          <p:spPr>
            <a:xfrm>
              <a:off x="2576175" y="2541425"/>
              <a:ext cx="45900" cy="434500"/>
            </a:xfrm>
            <a:custGeom>
              <a:avLst/>
              <a:gdLst/>
              <a:ahLst/>
              <a:cxnLst/>
              <a:rect l="l" t="t" r="r" b="b"/>
              <a:pathLst>
                <a:path w="1836" h="17380" extrusionOk="0">
                  <a:moveTo>
                    <a:pt x="968" y="1"/>
                  </a:moveTo>
                  <a:cubicBezTo>
                    <a:pt x="468" y="1"/>
                    <a:pt x="67" y="368"/>
                    <a:pt x="67" y="835"/>
                  </a:cubicBezTo>
                  <a:cubicBezTo>
                    <a:pt x="34" y="7439"/>
                    <a:pt x="34" y="10742"/>
                    <a:pt x="1" y="17380"/>
                  </a:cubicBezTo>
                  <a:cubicBezTo>
                    <a:pt x="734" y="10775"/>
                    <a:pt x="1101" y="7506"/>
                    <a:pt x="1835" y="935"/>
                  </a:cubicBezTo>
                  <a:cubicBezTo>
                    <a:pt x="1835" y="901"/>
                    <a:pt x="1835" y="868"/>
                    <a:pt x="1835" y="835"/>
                  </a:cubicBezTo>
                  <a:cubicBezTo>
                    <a:pt x="1835" y="368"/>
                    <a:pt x="1435" y="1"/>
                    <a:pt x="968"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0" name="Google Shape;1610;p35"/>
            <p:cNvSpPr/>
            <p:nvPr/>
          </p:nvSpPr>
          <p:spPr>
            <a:xfrm>
              <a:off x="2479450" y="2655025"/>
              <a:ext cx="124275" cy="44875"/>
            </a:xfrm>
            <a:custGeom>
              <a:avLst/>
              <a:gdLst/>
              <a:ahLst/>
              <a:cxnLst/>
              <a:rect l="l" t="t" r="r" b="b"/>
              <a:pathLst>
                <a:path w="4971" h="1795" extrusionOk="0">
                  <a:moveTo>
                    <a:pt x="4603" y="1"/>
                  </a:moveTo>
                  <a:cubicBezTo>
                    <a:pt x="4558" y="1"/>
                    <a:pt x="4513" y="9"/>
                    <a:pt x="4470" y="27"/>
                  </a:cubicBezTo>
                  <a:cubicBezTo>
                    <a:pt x="2702" y="727"/>
                    <a:pt x="1801" y="1094"/>
                    <a:pt x="0" y="1794"/>
                  </a:cubicBezTo>
                  <a:cubicBezTo>
                    <a:pt x="1868" y="1327"/>
                    <a:pt x="2802" y="1094"/>
                    <a:pt x="4704" y="594"/>
                  </a:cubicBezTo>
                  <a:lnTo>
                    <a:pt x="4737" y="594"/>
                  </a:lnTo>
                  <a:cubicBezTo>
                    <a:pt x="4904" y="527"/>
                    <a:pt x="4970" y="327"/>
                    <a:pt x="4904" y="193"/>
                  </a:cubicBezTo>
                  <a:cubicBezTo>
                    <a:pt x="4854" y="70"/>
                    <a:pt x="4731" y="1"/>
                    <a:pt x="4603"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1" name="Google Shape;1611;p35"/>
            <p:cNvSpPr/>
            <p:nvPr/>
          </p:nvSpPr>
          <p:spPr>
            <a:xfrm>
              <a:off x="2492775" y="2780100"/>
              <a:ext cx="101775" cy="67400"/>
            </a:xfrm>
            <a:custGeom>
              <a:avLst/>
              <a:gdLst/>
              <a:ahLst/>
              <a:cxnLst/>
              <a:rect l="l" t="t" r="r" b="b"/>
              <a:pathLst>
                <a:path w="4071" h="2696" extrusionOk="0">
                  <a:moveTo>
                    <a:pt x="3785" y="0"/>
                  </a:moveTo>
                  <a:cubicBezTo>
                    <a:pt x="3732" y="0"/>
                    <a:pt x="3679" y="19"/>
                    <a:pt x="3637" y="60"/>
                  </a:cubicBezTo>
                  <a:cubicBezTo>
                    <a:pt x="2202" y="1128"/>
                    <a:pt x="1469" y="1662"/>
                    <a:pt x="1" y="2696"/>
                  </a:cubicBezTo>
                  <a:cubicBezTo>
                    <a:pt x="1569" y="1795"/>
                    <a:pt x="2369" y="1361"/>
                    <a:pt x="3904" y="427"/>
                  </a:cubicBezTo>
                  <a:lnTo>
                    <a:pt x="3937" y="427"/>
                  </a:lnTo>
                  <a:cubicBezTo>
                    <a:pt x="4037" y="327"/>
                    <a:pt x="4070" y="194"/>
                    <a:pt x="3970" y="94"/>
                  </a:cubicBezTo>
                  <a:cubicBezTo>
                    <a:pt x="3932" y="36"/>
                    <a:pt x="3859" y="0"/>
                    <a:pt x="3785"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2" name="Google Shape;1612;p35"/>
            <p:cNvSpPr/>
            <p:nvPr/>
          </p:nvSpPr>
          <p:spPr>
            <a:xfrm>
              <a:off x="2584525" y="2655025"/>
              <a:ext cx="119275" cy="57375"/>
            </a:xfrm>
            <a:custGeom>
              <a:avLst/>
              <a:gdLst/>
              <a:ahLst/>
              <a:cxnLst/>
              <a:rect l="l" t="t" r="r" b="b"/>
              <a:pathLst>
                <a:path w="4771" h="2295" extrusionOk="0">
                  <a:moveTo>
                    <a:pt x="367" y="1"/>
                  </a:moveTo>
                  <a:cubicBezTo>
                    <a:pt x="239" y="1"/>
                    <a:pt x="116" y="70"/>
                    <a:pt x="67" y="193"/>
                  </a:cubicBezTo>
                  <a:cubicBezTo>
                    <a:pt x="0" y="360"/>
                    <a:pt x="100" y="527"/>
                    <a:pt x="234" y="594"/>
                  </a:cubicBezTo>
                  <a:cubicBezTo>
                    <a:pt x="2068" y="1294"/>
                    <a:pt x="2969" y="1628"/>
                    <a:pt x="4770" y="2295"/>
                  </a:cubicBezTo>
                  <a:cubicBezTo>
                    <a:pt x="3069" y="1394"/>
                    <a:pt x="2235" y="961"/>
                    <a:pt x="534" y="27"/>
                  </a:cubicBezTo>
                  <a:lnTo>
                    <a:pt x="501" y="27"/>
                  </a:lnTo>
                  <a:cubicBezTo>
                    <a:pt x="457" y="9"/>
                    <a:pt x="412" y="1"/>
                    <a:pt x="367"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3" name="Google Shape;1613;p35"/>
            <p:cNvSpPr/>
            <p:nvPr/>
          </p:nvSpPr>
          <p:spPr>
            <a:xfrm>
              <a:off x="2580350" y="2780100"/>
              <a:ext cx="93425" cy="78250"/>
            </a:xfrm>
            <a:custGeom>
              <a:avLst/>
              <a:gdLst/>
              <a:ahLst/>
              <a:cxnLst/>
              <a:rect l="l" t="t" r="r" b="b"/>
              <a:pathLst>
                <a:path w="3737" h="3130" extrusionOk="0">
                  <a:moveTo>
                    <a:pt x="262" y="0"/>
                  </a:moveTo>
                  <a:cubicBezTo>
                    <a:pt x="195" y="0"/>
                    <a:pt x="125" y="36"/>
                    <a:pt x="67" y="94"/>
                  </a:cubicBezTo>
                  <a:cubicBezTo>
                    <a:pt x="0" y="194"/>
                    <a:pt x="0" y="327"/>
                    <a:pt x="100" y="427"/>
                  </a:cubicBezTo>
                  <a:cubicBezTo>
                    <a:pt x="1568" y="1495"/>
                    <a:pt x="2269" y="2029"/>
                    <a:pt x="3736" y="3129"/>
                  </a:cubicBezTo>
                  <a:cubicBezTo>
                    <a:pt x="2402" y="1895"/>
                    <a:pt x="1735" y="1295"/>
                    <a:pt x="434" y="60"/>
                  </a:cubicBezTo>
                  <a:lnTo>
                    <a:pt x="401" y="60"/>
                  </a:lnTo>
                  <a:cubicBezTo>
                    <a:pt x="359" y="19"/>
                    <a:pt x="311" y="0"/>
                    <a:pt x="262"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14" name="Google Shape;1614;p35"/>
            <p:cNvSpPr/>
            <p:nvPr/>
          </p:nvSpPr>
          <p:spPr>
            <a:xfrm>
              <a:off x="2816350" y="2553925"/>
              <a:ext cx="340275" cy="395325"/>
            </a:xfrm>
            <a:custGeom>
              <a:avLst/>
              <a:gdLst/>
              <a:ahLst/>
              <a:cxnLst/>
              <a:rect l="l" t="t" r="r" b="b"/>
              <a:pathLst>
                <a:path w="13611" h="15813" extrusionOk="0">
                  <a:moveTo>
                    <a:pt x="7005" y="234"/>
                  </a:moveTo>
                  <a:cubicBezTo>
                    <a:pt x="10074" y="234"/>
                    <a:pt x="9541" y="3070"/>
                    <a:pt x="8673" y="5005"/>
                  </a:cubicBezTo>
                  <a:cubicBezTo>
                    <a:pt x="10208" y="3904"/>
                    <a:pt x="12576" y="5071"/>
                    <a:pt x="12543" y="6806"/>
                  </a:cubicBezTo>
                  <a:cubicBezTo>
                    <a:pt x="12476" y="8874"/>
                    <a:pt x="10708" y="9975"/>
                    <a:pt x="9174" y="11176"/>
                  </a:cubicBezTo>
                  <a:cubicBezTo>
                    <a:pt x="10808" y="10609"/>
                    <a:pt x="13610" y="11076"/>
                    <a:pt x="13243" y="13044"/>
                  </a:cubicBezTo>
                  <a:cubicBezTo>
                    <a:pt x="12843" y="15279"/>
                    <a:pt x="9874" y="15812"/>
                    <a:pt x="6739" y="15712"/>
                  </a:cubicBezTo>
                  <a:cubicBezTo>
                    <a:pt x="6639" y="15679"/>
                    <a:pt x="6605" y="15679"/>
                    <a:pt x="6538" y="15679"/>
                  </a:cubicBezTo>
                  <a:cubicBezTo>
                    <a:pt x="3403" y="15579"/>
                    <a:pt x="467" y="14812"/>
                    <a:pt x="234" y="12543"/>
                  </a:cubicBezTo>
                  <a:cubicBezTo>
                    <a:pt x="0" y="10542"/>
                    <a:pt x="2869" y="10308"/>
                    <a:pt x="4437" y="10976"/>
                  </a:cubicBezTo>
                  <a:cubicBezTo>
                    <a:pt x="3003" y="9708"/>
                    <a:pt x="1335" y="8440"/>
                    <a:pt x="1401" y="6406"/>
                  </a:cubicBezTo>
                  <a:cubicBezTo>
                    <a:pt x="1502" y="4638"/>
                    <a:pt x="3937" y="3670"/>
                    <a:pt x="5404" y="4871"/>
                  </a:cubicBezTo>
                  <a:cubicBezTo>
                    <a:pt x="4670" y="2903"/>
                    <a:pt x="4370" y="1"/>
                    <a:pt x="7439" y="268"/>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15" name="Google Shape;1615;p35"/>
            <p:cNvSpPr/>
            <p:nvPr/>
          </p:nvSpPr>
          <p:spPr>
            <a:xfrm>
              <a:off x="2955625" y="2601475"/>
              <a:ext cx="46725" cy="434700"/>
            </a:xfrm>
            <a:custGeom>
              <a:avLst/>
              <a:gdLst/>
              <a:ahLst/>
              <a:cxnLst/>
              <a:rect l="l" t="t" r="r" b="b"/>
              <a:pathLst>
                <a:path w="1869" h="17388" extrusionOk="0">
                  <a:moveTo>
                    <a:pt x="1568" y="0"/>
                  </a:moveTo>
                  <a:cubicBezTo>
                    <a:pt x="967" y="6605"/>
                    <a:pt x="667" y="9874"/>
                    <a:pt x="67" y="16479"/>
                  </a:cubicBezTo>
                  <a:cubicBezTo>
                    <a:pt x="0" y="16946"/>
                    <a:pt x="367" y="17346"/>
                    <a:pt x="867" y="17379"/>
                  </a:cubicBezTo>
                  <a:cubicBezTo>
                    <a:pt x="907" y="17385"/>
                    <a:pt x="946" y="17387"/>
                    <a:pt x="985" y="17387"/>
                  </a:cubicBezTo>
                  <a:cubicBezTo>
                    <a:pt x="1434" y="17387"/>
                    <a:pt x="1804" y="17042"/>
                    <a:pt x="1835" y="16612"/>
                  </a:cubicBezTo>
                  <a:cubicBezTo>
                    <a:pt x="1868" y="16579"/>
                    <a:pt x="1868" y="16579"/>
                    <a:pt x="1868" y="16546"/>
                  </a:cubicBezTo>
                  <a:cubicBezTo>
                    <a:pt x="1735" y="9941"/>
                    <a:pt x="1668" y="6605"/>
                    <a:pt x="156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6" name="Google Shape;1616;p35"/>
            <p:cNvSpPr/>
            <p:nvPr/>
          </p:nvSpPr>
          <p:spPr>
            <a:xfrm>
              <a:off x="2871400" y="2865825"/>
              <a:ext cx="121775" cy="56700"/>
            </a:xfrm>
            <a:custGeom>
              <a:avLst/>
              <a:gdLst/>
              <a:ahLst/>
              <a:cxnLst/>
              <a:rect l="l" t="t" r="r" b="b"/>
              <a:pathLst>
                <a:path w="4871" h="2268" extrusionOk="0">
                  <a:moveTo>
                    <a:pt x="0" y="1"/>
                  </a:moveTo>
                  <a:lnTo>
                    <a:pt x="0" y="1"/>
                  </a:lnTo>
                  <a:cubicBezTo>
                    <a:pt x="1735" y="901"/>
                    <a:pt x="2602" y="1335"/>
                    <a:pt x="4336" y="2236"/>
                  </a:cubicBezTo>
                  <a:cubicBezTo>
                    <a:pt x="4389" y="2257"/>
                    <a:pt x="4445" y="2268"/>
                    <a:pt x="4500" y="2268"/>
                  </a:cubicBezTo>
                  <a:cubicBezTo>
                    <a:pt x="4617" y="2268"/>
                    <a:pt x="4725" y="2216"/>
                    <a:pt x="4770" y="2102"/>
                  </a:cubicBezTo>
                  <a:cubicBezTo>
                    <a:pt x="4870" y="1969"/>
                    <a:pt x="4803" y="1769"/>
                    <a:pt x="4637" y="1702"/>
                  </a:cubicBezTo>
                  <a:cubicBezTo>
                    <a:pt x="4637" y="1668"/>
                    <a:pt x="4637" y="1668"/>
                    <a:pt x="4603" y="1668"/>
                  </a:cubicBezTo>
                  <a:cubicBezTo>
                    <a:pt x="2769" y="1001"/>
                    <a:pt x="1835" y="668"/>
                    <a:pt x="0"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7" name="Google Shape;1617;p35"/>
            <p:cNvSpPr/>
            <p:nvPr/>
          </p:nvSpPr>
          <p:spPr>
            <a:xfrm>
              <a:off x="2900575" y="2720725"/>
              <a:ext cx="94250" cy="76250"/>
            </a:xfrm>
            <a:custGeom>
              <a:avLst/>
              <a:gdLst/>
              <a:ahLst/>
              <a:cxnLst/>
              <a:rect l="l" t="t" r="r" b="b"/>
              <a:pathLst>
                <a:path w="3770" h="3050" extrusionOk="0">
                  <a:moveTo>
                    <a:pt x="1" y="0"/>
                  </a:moveTo>
                  <a:lnTo>
                    <a:pt x="1" y="0"/>
                  </a:lnTo>
                  <a:cubicBezTo>
                    <a:pt x="1335" y="1201"/>
                    <a:pt x="2002" y="1802"/>
                    <a:pt x="3336" y="3003"/>
                  </a:cubicBezTo>
                  <a:cubicBezTo>
                    <a:pt x="3381" y="3033"/>
                    <a:pt x="3440" y="3049"/>
                    <a:pt x="3496" y="3049"/>
                  </a:cubicBezTo>
                  <a:cubicBezTo>
                    <a:pt x="3566" y="3049"/>
                    <a:pt x="3633" y="3024"/>
                    <a:pt x="3670" y="2969"/>
                  </a:cubicBezTo>
                  <a:cubicBezTo>
                    <a:pt x="3770" y="2902"/>
                    <a:pt x="3770" y="2736"/>
                    <a:pt x="3670" y="2669"/>
                  </a:cubicBezTo>
                  <a:cubicBezTo>
                    <a:pt x="3670" y="2669"/>
                    <a:pt x="3670" y="2636"/>
                    <a:pt x="3636" y="2636"/>
                  </a:cubicBezTo>
                  <a:cubicBezTo>
                    <a:pt x="2202" y="1602"/>
                    <a:pt x="1468" y="1068"/>
                    <a:pt x="1"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8" name="Google Shape;1618;p35"/>
            <p:cNvSpPr/>
            <p:nvPr/>
          </p:nvSpPr>
          <p:spPr>
            <a:xfrm>
              <a:off x="2973950" y="2875000"/>
              <a:ext cx="124300" cy="47725"/>
            </a:xfrm>
            <a:custGeom>
              <a:avLst/>
              <a:gdLst/>
              <a:ahLst/>
              <a:cxnLst/>
              <a:rect l="l" t="t" r="r" b="b"/>
              <a:pathLst>
                <a:path w="4972" h="1909" extrusionOk="0">
                  <a:moveTo>
                    <a:pt x="4971" y="1"/>
                  </a:moveTo>
                  <a:lnTo>
                    <a:pt x="4971" y="1"/>
                  </a:lnTo>
                  <a:cubicBezTo>
                    <a:pt x="3103" y="534"/>
                    <a:pt x="2136" y="768"/>
                    <a:pt x="268" y="1301"/>
                  </a:cubicBezTo>
                  <a:cubicBezTo>
                    <a:pt x="101" y="1335"/>
                    <a:pt x="1" y="1502"/>
                    <a:pt x="34" y="1668"/>
                  </a:cubicBezTo>
                  <a:cubicBezTo>
                    <a:pt x="92" y="1814"/>
                    <a:pt x="226" y="1908"/>
                    <a:pt x="370" y="1908"/>
                  </a:cubicBezTo>
                  <a:cubicBezTo>
                    <a:pt x="392" y="1908"/>
                    <a:pt x="413" y="1906"/>
                    <a:pt x="435" y="1902"/>
                  </a:cubicBezTo>
                  <a:cubicBezTo>
                    <a:pt x="468" y="1902"/>
                    <a:pt x="468" y="1869"/>
                    <a:pt x="501" y="1869"/>
                  </a:cubicBezTo>
                  <a:cubicBezTo>
                    <a:pt x="2269" y="1135"/>
                    <a:pt x="3170" y="734"/>
                    <a:pt x="497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19" name="Google Shape;1619;p35"/>
            <p:cNvSpPr/>
            <p:nvPr/>
          </p:nvSpPr>
          <p:spPr>
            <a:xfrm>
              <a:off x="2980625" y="2727400"/>
              <a:ext cx="99275" cy="70075"/>
            </a:xfrm>
            <a:custGeom>
              <a:avLst/>
              <a:gdLst/>
              <a:ahLst/>
              <a:cxnLst/>
              <a:rect l="l" t="t" r="r" b="b"/>
              <a:pathLst>
                <a:path w="3971" h="2803" extrusionOk="0">
                  <a:moveTo>
                    <a:pt x="3970" y="0"/>
                  </a:moveTo>
                  <a:cubicBezTo>
                    <a:pt x="2469" y="934"/>
                    <a:pt x="1702" y="1435"/>
                    <a:pt x="168" y="2369"/>
                  </a:cubicBezTo>
                  <a:cubicBezTo>
                    <a:pt x="34" y="2435"/>
                    <a:pt x="1" y="2569"/>
                    <a:pt x="68" y="2669"/>
                  </a:cubicBezTo>
                  <a:cubicBezTo>
                    <a:pt x="134" y="2758"/>
                    <a:pt x="216" y="2802"/>
                    <a:pt x="292" y="2802"/>
                  </a:cubicBezTo>
                  <a:cubicBezTo>
                    <a:pt x="331" y="2802"/>
                    <a:pt x="368" y="2791"/>
                    <a:pt x="401" y="2769"/>
                  </a:cubicBezTo>
                  <a:cubicBezTo>
                    <a:pt x="434" y="2736"/>
                    <a:pt x="434" y="2736"/>
                    <a:pt x="434" y="2736"/>
                  </a:cubicBezTo>
                  <a:cubicBezTo>
                    <a:pt x="1869" y="1635"/>
                    <a:pt x="2569" y="1101"/>
                    <a:pt x="3970"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20" name="Google Shape;1620;p35"/>
            <p:cNvSpPr/>
            <p:nvPr/>
          </p:nvSpPr>
          <p:spPr>
            <a:xfrm>
              <a:off x="3218300" y="2659850"/>
              <a:ext cx="340275" cy="392800"/>
            </a:xfrm>
            <a:custGeom>
              <a:avLst/>
              <a:gdLst/>
              <a:ahLst/>
              <a:cxnLst/>
              <a:rect l="l" t="t" r="r" b="b"/>
              <a:pathLst>
                <a:path w="13611" h="15712" extrusionOk="0">
                  <a:moveTo>
                    <a:pt x="6372" y="15511"/>
                  </a:moveTo>
                  <a:cubicBezTo>
                    <a:pt x="9541" y="15712"/>
                    <a:pt x="9140" y="12810"/>
                    <a:pt x="8373" y="10841"/>
                  </a:cubicBezTo>
                  <a:cubicBezTo>
                    <a:pt x="9841" y="12009"/>
                    <a:pt x="12309" y="10975"/>
                    <a:pt x="12343" y="9207"/>
                  </a:cubicBezTo>
                  <a:cubicBezTo>
                    <a:pt x="12343" y="7172"/>
                    <a:pt x="10642" y="5971"/>
                    <a:pt x="9174" y="4704"/>
                  </a:cubicBezTo>
                  <a:cubicBezTo>
                    <a:pt x="10775" y="5371"/>
                    <a:pt x="13610" y="5037"/>
                    <a:pt x="13310" y="3036"/>
                  </a:cubicBezTo>
                  <a:cubicBezTo>
                    <a:pt x="13010" y="768"/>
                    <a:pt x="10074" y="134"/>
                    <a:pt x="7006" y="67"/>
                  </a:cubicBezTo>
                  <a:cubicBezTo>
                    <a:pt x="6906" y="67"/>
                    <a:pt x="6872" y="67"/>
                    <a:pt x="6805" y="67"/>
                  </a:cubicBezTo>
                  <a:cubicBezTo>
                    <a:pt x="3703" y="0"/>
                    <a:pt x="768" y="534"/>
                    <a:pt x="368" y="2769"/>
                  </a:cubicBezTo>
                  <a:cubicBezTo>
                    <a:pt x="1" y="4770"/>
                    <a:pt x="2836" y="5204"/>
                    <a:pt x="4470" y="4637"/>
                  </a:cubicBezTo>
                  <a:cubicBezTo>
                    <a:pt x="2936" y="5838"/>
                    <a:pt x="1168" y="6972"/>
                    <a:pt x="1135" y="9007"/>
                  </a:cubicBezTo>
                  <a:cubicBezTo>
                    <a:pt x="1068" y="10741"/>
                    <a:pt x="3503" y="11876"/>
                    <a:pt x="5038" y="10808"/>
                  </a:cubicBezTo>
                  <a:cubicBezTo>
                    <a:pt x="4204" y="12709"/>
                    <a:pt x="3670" y="15612"/>
                    <a:pt x="6839" y="15511"/>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21" name="Google Shape;1621;p35"/>
            <p:cNvSpPr/>
            <p:nvPr/>
          </p:nvSpPr>
          <p:spPr>
            <a:xfrm>
              <a:off x="3370075" y="2571400"/>
              <a:ext cx="44225" cy="434550"/>
            </a:xfrm>
            <a:custGeom>
              <a:avLst/>
              <a:gdLst/>
              <a:ahLst/>
              <a:cxnLst/>
              <a:rect l="l" t="t" r="r" b="b"/>
              <a:pathLst>
                <a:path w="1769" h="17382" extrusionOk="0">
                  <a:moveTo>
                    <a:pt x="927" y="0"/>
                  </a:moveTo>
                  <a:cubicBezTo>
                    <a:pt x="907" y="0"/>
                    <a:pt x="888" y="1"/>
                    <a:pt x="868" y="2"/>
                  </a:cubicBezTo>
                  <a:cubicBezTo>
                    <a:pt x="368" y="2"/>
                    <a:pt x="1" y="403"/>
                    <a:pt x="1" y="870"/>
                  </a:cubicBezTo>
                  <a:cubicBezTo>
                    <a:pt x="234" y="7474"/>
                    <a:pt x="334" y="10777"/>
                    <a:pt x="568" y="17382"/>
                  </a:cubicBezTo>
                  <a:cubicBezTo>
                    <a:pt x="1035" y="10777"/>
                    <a:pt x="1302" y="7508"/>
                    <a:pt x="1769" y="903"/>
                  </a:cubicBezTo>
                  <a:cubicBezTo>
                    <a:pt x="1769" y="870"/>
                    <a:pt x="1769" y="836"/>
                    <a:pt x="1769" y="803"/>
                  </a:cubicBezTo>
                  <a:cubicBezTo>
                    <a:pt x="1737" y="356"/>
                    <a:pt x="1368" y="0"/>
                    <a:pt x="927"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2" name="Google Shape;1622;p35"/>
            <p:cNvSpPr/>
            <p:nvPr/>
          </p:nvSpPr>
          <p:spPr>
            <a:xfrm>
              <a:off x="3276675" y="2685050"/>
              <a:ext cx="123450" cy="49050"/>
            </a:xfrm>
            <a:custGeom>
              <a:avLst/>
              <a:gdLst/>
              <a:ahLst/>
              <a:cxnLst/>
              <a:rect l="l" t="t" r="r" b="b"/>
              <a:pathLst>
                <a:path w="4938" h="1962" extrusionOk="0">
                  <a:moveTo>
                    <a:pt x="4550" y="1"/>
                  </a:moveTo>
                  <a:cubicBezTo>
                    <a:pt x="4511" y="1"/>
                    <a:pt x="4472" y="9"/>
                    <a:pt x="4437" y="26"/>
                  </a:cubicBezTo>
                  <a:cubicBezTo>
                    <a:pt x="2669" y="827"/>
                    <a:pt x="1769" y="1194"/>
                    <a:pt x="1" y="1961"/>
                  </a:cubicBezTo>
                  <a:cubicBezTo>
                    <a:pt x="1869" y="1427"/>
                    <a:pt x="2803" y="1161"/>
                    <a:pt x="4671" y="593"/>
                  </a:cubicBezTo>
                  <a:lnTo>
                    <a:pt x="4704" y="593"/>
                  </a:lnTo>
                  <a:cubicBezTo>
                    <a:pt x="4871" y="527"/>
                    <a:pt x="4937" y="327"/>
                    <a:pt x="4837" y="193"/>
                  </a:cubicBezTo>
                  <a:cubicBezTo>
                    <a:pt x="4788" y="70"/>
                    <a:pt x="4665" y="1"/>
                    <a:pt x="455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3" name="Google Shape;1623;p35"/>
            <p:cNvSpPr/>
            <p:nvPr/>
          </p:nvSpPr>
          <p:spPr>
            <a:xfrm>
              <a:off x="3295850" y="2810450"/>
              <a:ext cx="99275" cy="71250"/>
            </a:xfrm>
            <a:custGeom>
              <a:avLst/>
              <a:gdLst/>
              <a:ahLst/>
              <a:cxnLst/>
              <a:rect l="l" t="t" r="r" b="b"/>
              <a:pathLst>
                <a:path w="3971" h="2850" extrusionOk="0">
                  <a:moveTo>
                    <a:pt x="3697" y="1"/>
                  </a:moveTo>
                  <a:cubicBezTo>
                    <a:pt x="3640" y="1"/>
                    <a:pt x="3582" y="17"/>
                    <a:pt x="3537" y="47"/>
                  </a:cubicBezTo>
                  <a:cubicBezTo>
                    <a:pt x="2136" y="1182"/>
                    <a:pt x="1435" y="1749"/>
                    <a:pt x="1" y="2849"/>
                  </a:cubicBezTo>
                  <a:cubicBezTo>
                    <a:pt x="1535" y="1882"/>
                    <a:pt x="2302" y="1382"/>
                    <a:pt x="3837" y="414"/>
                  </a:cubicBezTo>
                  <a:cubicBezTo>
                    <a:pt x="3937" y="314"/>
                    <a:pt x="3970" y="181"/>
                    <a:pt x="3870" y="81"/>
                  </a:cubicBezTo>
                  <a:cubicBezTo>
                    <a:pt x="3834" y="26"/>
                    <a:pt x="3766" y="1"/>
                    <a:pt x="369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4" name="Google Shape;1624;p35"/>
            <p:cNvSpPr/>
            <p:nvPr/>
          </p:nvSpPr>
          <p:spPr>
            <a:xfrm>
              <a:off x="3380925" y="2685175"/>
              <a:ext cx="120950" cy="53925"/>
            </a:xfrm>
            <a:custGeom>
              <a:avLst/>
              <a:gdLst/>
              <a:ahLst/>
              <a:cxnLst/>
              <a:rect l="l" t="t" r="r" b="b"/>
              <a:pathLst>
                <a:path w="4838" h="2157" extrusionOk="0">
                  <a:moveTo>
                    <a:pt x="355" y="0"/>
                  </a:moveTo>
                  <a:cubicBezTo>
                    <a:pt x="219" y="0"/>
                    <a:pt x="86" y="84"/>
                    <a:pt x="34" y="188"/>
                  </a:cubicBezTo>
                  <a:cubicBezTo>
                    <a:pt x="0" y="355"/>
                    <a:pt x="67" y="522"/>
                    <a:pt x="234" y="588"/>
                  </a:cubicBezTo>
                  <a:cubicBezTo>
                    <a:pt x="2068" y="1222"/>
                    <a:pt x="3002" y="1522"/>
                    <a:pt x="4837" y="2156"/>
                  </a:cubicBezTo>
                  <a:cubicBezTo>
                    <a:pt x="3102" y="1289"/>
                    <a:pt x="2235" y="889"/>
                    <a:pt x="501" y="21"/>
                  </a:cubicBezTo>
                  <a:lnTo>
                    <a:pt x="467" y="21"/>
                  </a:lnTo>
                  <a:cubicBezTo>
                    <a:pt x="431" y="7"/>
                    <a:pt x="393" y="0"/>
                    <a:pt x="355"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5" name="Google Shape;1625;p35"/>
            <p:cNvSpPr/>
            <p:nvPr/>
          </p:nvSpPr>
          <p:spPr>
            <a:xfrm>
              <a:off x="3380925" y="2810450"/>
              <a:ext cx="95925" cy="74575"/>
            </a:xfrm>
            <a:custGeom>
              <a:avLst/>
              <a:gdLst/>
              <a:ahLst/>
              <a:cxnLst/>
              <a:rect l="l" t="t" r="r" b="b"/>
              <a:pathLst>
                <a:path w="3837" h="2983" extrusionOk="0">
                  <a:moveTo>
                    <a:pt x="240" y="1"/>
                  </a:moveTo>
                  <a:cubicBezTo>
                    <a:pt x="171" y="1"/>
                    <a:pt x="104" y="26"/>
                    <a:pt x="67" y="81"/>
                  </a:cubicBezTo>
                  <a:cubicBezTo>
                    <a:pt x="0" y="214"/>
                    <a:pt x="0" y="348"/>
                    <a:pt x="134" y="414"/>
                  </a:cubicBezTo>
                  <a:cubicBezTo>
                    <a:pt x="1601" y="1448"/>
                    <a:pt x="2335" y="1949"/>
                    <a:pt x="3836" y="2983"/>
                  </a:cubicBezTo>
                  <a:cubicBezTo>
                    <a:pt x="2469" y="1815"/>
                    <a:pt x="1802" y="1248"/>
                    <a:pt x="434" y="47"/>
                  </a:cubicBezTo>
                  <a:lnTo>
                    <a:pt x="401" y="47"/>
                  </a:lnTo>
                  <a:cubicBezTo>
                    <a:pt x="356" y="17"/>
                    <a:pt x="297" y="1"/>
                    <a:pt x="24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26" name="Google Shape;1626;p35"/>
            <p:cNvSpPr/>
            <p:nvPr/>
          </p:nvSpPr>
          <p:spPr>
            <a:xfrm>
              <a:off x="3617750" y="2571450"/>
              <a:ext cx="341100" cy="390300"/>
            </a:xfrm>
            <a:custGeom>
              <a:avLst/>
              <a:gdLst/>
              <a:ahLst/>
              <a:cxnLst/>
              <a:rect l="l" t="t" r="r" b="b"/>
              <a:pathLst>
                <a:path w="13644" h="15612" extrusionOk="0">
                  <a:moveTo>
                    <a:pt x="6605" y="134"/>
                  </a:moveTo>
                  <a:cubicBezTo>
                    <a:pt x="9674" y="0"/>
                    <a:pt x="9241" y="2903"/>
                    <a:pt x="8473" y="4837"/>
                  </a:cubicBezTo>
                  <a:cubicBezTo>
                    <a:pt x="9974" y="3703"/>
                    <a:pt x="12376" y="4771"/>
                    <a:pt x="12376" y="6505"/>
                  </a:cubicBezTo>
                  <a:cubicBezTo>
                    <a:pt x="12410" y="8573"/>
                    <a:pt x="10675" y="9741"/>
                    <a:pt x="9174" y="11008"/>
                  </a:cubicBezTo>
                  <a:cubicBezTo>
                    <a:pt x="10808" y="10375"/>
                    <a:pt x="13644" y="10708"/>
                    <a:pt x="13344" y="12710"/>
                  </a:cubicBezTo>
                  <a:cubicBezTo>
                    <a:pt x="13010" y="14978"/>
                    <a:pt x="10041" y="15612"/>
                    <a:pt x="6906" y="15612"/>
                  </a:cubicBezTo>
                  <a:lnTo>
                    <a:pt x="6739" y="15612"/>
                  </a:lnTo>
                  <a:cubicBezTo>
                    <a:pt x="3570" y="15612"/>
                    <a:pt x="634" y="14978"/>
                    <a:pt x="301" y="12710"/>
                  </a:cubicBezTo>
                  <a:cubicBezTo>
                    <a:pt x="1" y="10708"/>
                    <a:pt x="2836" y="10375"/>
                    <a:pt x="4471" y="10975"/>
                  </a:cubicBezTo>
                  <a:cubicBezTo>
                    <a:pt x="2969" y="9741"/>
                    <a:pt x="1235" y="8573"/>
                    <a:pt x="1268" y="6505"/>
                  </a:cubicBezTo>
                  <a:cubicBezTo>
                    <a:pt x="1268" y="4771"/>
                    <a:pt x="3670" y="3703"/>
                    <a:pt x="5171" y="4837"/>
                  </a:cubicBezTo>
                  <a:cubicBezTo>
                    <a:pt x="4404" y="2903"/>
                    <a:pt x="3970" y="0"/>
                    <a:pt x="7039" y="134"/>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27" name="Google Shape;1627;p35"/>
            <p:cNvSpPr/>
            <p:nvPr/>
          </p:nvSpPr>
          <p:spPr>
            <a:xfrm>
              <a:off x="3765350" y="2616475"/>
              <a:ext cx="45075" cy="435400"/>
            </a:xfrm>
            <a:custGeom>
              <a:avLst/>
              <a:gdLst/>
              <a:ahLst/>
              <a:cxnLst/>
              <a:rect l="l" t="t" r="r" b="b"/>
              <a:pathLst>
                <a:path w="1803" h="17416" extrusionOk="0">
                  <a:moveTo>
                    <a:pt x="935" y="1"/>
                  </a:moveTo>
                  <a:cubicBezTo>
                    <a:pt x="568" y="6605"/>
                    <a:pt x="401" y="9908"/>
                    <a:pt x="34" y="16513"/>
                  </a:cubicBezTo>
                  <a:cubicBezTo>
                    <a:pt x="1" y="16980"/>
                    <a:pt x="368" y="17380"/>
                    <a:pt x="868" y="17413"/>
                  </a:cubicBezTo>
                  <a:cubicBezTo>
                    <a:pt x="889" y="17415"/>
                    <a:pt x="910" y="17415"/>
                    <a:pt x="931" y="17415"/>
                  </a:cubicBezTo>
                  <a:cubicBezTo>
                    <a:pt x="1404" y="17415"/>
                    <a:pt x="1802" y="17060"/>
                    <a:pt x="1802" y="16613"/>
                  </a:cubicBezTo>
                  <a:cubicBezTo>
                    <a:pt x="1802" y="16579"/>
                    <a:pt x="1802" y="16546"/>
                    <a:pt x="1802" y="16513"/>
                  </a:cubicBezTo>
                  <a:cubicBezTo>
                    <a:pt x="1435" y="9908"/>
                    <a:pt x="1268" y="6605"/>
                    <a:pt x="935"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28" name="Google Shape;1628;p35"/>
            <p:cNvSpPr/>
            <p:nvPr/>
          </p:nvSpPr>
          <p:spPr>
            <a:xfrm>
              <a:off x="3675300" y="2885850"/>
              <a:ext cx="122600" cy="52350"/>
            </a:xfrm>
            <a:custGeom>
              <a:avLst/>
              <a:gdLst/>
              <a:ahLst/>
              <a:cxnLst/>
              <a:rect l="l" t="t" r="r" b="b"/>
              <a:pathLst>
                <a:path w="4904" h="2094" extrusionOk="0">
                  <a:moveTo>
                    <a:pt x="0" y="0"/>
                  </a:moveTo>
                  <a:cubicBezTo>
                    <a:pt x="1735" y="834"/>
                    <a:pt x="2636" y="1234"/>
                    <a:pt x="4403" y="2068"/>
                  </a:cubicBezTo>
                  <a:cubicBezTo>
                    <a:pt x="4447" y="2086"/>
                    <a:pt x="4490" y="2094"/>
                    <a:pt x="4532" y="2094"/>
                  </a:cubicBezTo>
                  <a:cubicBezTo>
                    <a:pt x="4652" y="2094"/>
                    <a:pt x="4763" y="2025"/>
                    <a:pt x="4837" y="1902"/>
                  </a:cubicBezTo>
                  <a:cubicBezTo>
                    <a:pt x="4904" y="1768"/>
                    <a:pt x="4837" y="1568"/>
                    <a:pt x="4670" y="1501"/>
                  </a:cubicBezTo>
                  <a:cubicBezTo>
                    <a:pt x="4670" y="1501"/>
                    <a:pt x="4637" y="1501"/>
                    <a:pt x="4637" y="1468"/>
                  </a:cubicBezTo>
                  <a:cubicBezTo>
                    <a:pt x="2769" y="901"/>
                    <a:pt x="1835" y="601"/>
                    <a:pt x="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29" name="Google Shape;1629;p35"/>
            <p:cNvSpPr/>
            <p:nvPr/>
          </p:nvSpPr>
          <p:spPr>
            <a:xfrm>
              <a:off x="3698650" y="2739075"/>
              <a:ext cx="96750" cy="73625"/>
            </a:xfrm>
            <a:custGeom>
              <a:avLst/>
              <a:gdLst/>
              <a:ahLst/>
              <a:cxnLst/>
              <a:rect l="l" t="t" r="r" b="b"/>
              <a:pathLst>
                <a:path w="3870" h="2945" extrusionOk="0">
                  <a:moveTo>
                    <a:pt x="0" y="0"/>
                  </a:moveTo>
                  <a:lnTo>
                    <a:pt x="0" y="0"/>
                  </a:lnTo>
                  <a:cubicBezTo>
                    <a:pt x="1368" y="1168"/>
                    <a:pt x="2068" y="1735"/>
                    <a:pt x="3436" y="2869"/>
                  </a:cubicBezTo>
                  <a:cubicBezTo>
                    <a:pt x="3486" y="2919"/>
                    <a:pt x="3553" y="2944"/>
                    <a:pt x="3615" y="2944"/>
                  </a:cubicBezTo>
                  <a:cubicBezTo>
                    <a:pt x="3678" y="2944"/>
                    <a:pt x="3736" y="2919"/>
                    <a:pt x="3770" y="2869"/>
                  </a:cubicBezTo>
                  <a:cubicBezTo>
                    <a:pt x="3870" y="2769"/>
                    <a:pt x="3870" y="2602"/>
                    <a:pt x="3770" y="2535"/>
                  </a:cubicBezTo>
                  <a:cubicBezTo>
                    <a:pt x="3736" y="2535"/>
                    <a:pt x="3736" y="2535"/>
                    <a:pt x="3736" y="2502"/>
                  </a:cubicBezTo>
                  <a:cubicBezTo>
                    <a:pt x="2235" y="1501"/>
                    <a:pt x="1501" y="1001"/>
                    <a:pt x="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0" name="Google Shape;1630;p35"/>
            <p:cNvSpPr/>
            <p:nvPr/>
          </p:nvSpPr>
          <p:spPr>
            <a:xfrm>
              <a:off x="3778700" y="2885850"/>
              <a:ext cx="122625" cy="52250"/>
            </a:xfrm>
            <a:custGeom>
              <a:avLst/>
              <a:gdLst/>
              <a:ahLst/>
              <a:cxnLst/>
              <a:rect l="l" t="t" r="r" b="b"/>
              <a:pathLst>
                <a:path w="4905" h="2090" extrusionOk="0">
                  <a:moveTo>
                    <a:pt x="4904" y="0"/>
                  </a:moveTo>
                  <a:lnTo>
                    <a:pt x="4904" y="0"/>
                  </a:lnTo>
                  <a:cubicBezTo>
                    <a:pt x="3069" y="601"/>
                    <a:pt x="2135" y="901"/>
                    <a:pt x="267" y="1468"/>
                  </a:cubicBezTo>
                  <a:cubicBezTo>
                    <a:pt x="101" y="1535"/>
                    <a:pt x="1" y="1701"/>
                    <a:pt x="67" y="1868"/>
                  </a:cubicBezTo>
                  <a:cubicBezTo>
                    <a:pt x="94" y="1999"/>
                    <a:pt x="223" y="2089"/>
                    <a:pt x="358" y="2089"/>
                  </a:cubicBezTo>
                  <a:cubicBezTo>
                    <a:pt x="395" y="2089"/>
                    <a:pt x="432" y="2083"/>
                    <a:pt x="468" y="2068"/>
                  </a:cubicBezTo>
                  <a:lnTo>
                    <a:pt x="501" y="2068"/>
                  </a:lnTo>
                  <a:cubicBezTo>
                    <a:pt x="2269" y="1234"/>
                    <a:pt x="3170" y="834"/>
                    <a:pt x="4904"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1" name="Google Shape;1631;p35"/>
            <p:cNvSpPr/>
            <p:nvPr/>
          </p:nvSpPr>
          <p:spPr>
            <a:xfrm>
              <a:off x="3781200" y="2739075"/>
              <a:ext cx="96775" cy="73450"/>
            </a:xfrm>
            <a:custGeom>
              <a:avLst/>
              <a:gdLst/>
              <a:ahLst/>
              <a:cxnLst/>
              <a:rect l="l" t="t" r="r" b="b"/>
              <a:pathLst>
                <a:path w="3871" h="2938" extrusionOk="0">
                  <a:moveTo>
                    <a:pt x="3870" y="0"/>
                  </a:moveTo>
                  <a:lnTo>
                    <a:pt x="3870" y="0"/>
                  </a:lnTo>
                  <a:cubicBezTo>
                    <a:pt x="2369" y="1001"/>
                    <a:pt x="1635" y="1501"/>
                    <a:pt x="134" y="2502"/>
                  </a:cubicBezTo>
                  <a:cubicBezTo>
                    <a:pt x="34" y="2602"/>
                    <a:pt x="1" y="2736"/>
                    <a:pt x="67" y="2836"/>
                  </a:cubicBezTo>
                  <a:cubicBezTo>
                    <a:pt x="132" y="2900"/>
                    <a:pt x="211" y="2937"/>
                    <a:pt x="285" y="2937"/>
                  </a:cubicBezTo>
                  <a:cubicBezTo>
                    <a:pt x="326" y="2937"/>
                    <a:pt x="366" y="2926"/>
                    <a:pt x="401" y="2902"/>
                  </a:cubicBezTo>
                  <a:cubicBezTo>
                    <a:pt x="434" y="2902"/>
                    <a:pt x="434" y="2869"/>
                    <a:pt x="434" y="2869"/>
                  </a:cubicBezTo>
                  <a:cubicBezTo>
                    <a:pt x="1802" y="1735"/>
                    <a:pt x="2502" y="1168"/>
                    <a:pt x="3870"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32" name="Google Shape;1632;p35"/>
            <p:cNvSpPr/>
            <p:nvPr/>
          </p:nvSpPr>
          <p:spPr>
            <a:xfrm>
              <a:off x="4018050" y="2659850"/>
              <a:ext cx="340250" cy="392800"/>
            </a:xfrm>
            <a:custGeom>
              <a:avLst/>
              <a:gdLst/>
              <a:ahLst/>
              <a:cxnLst/>
              <a:rect l="l" t="t" r="r" b="b"/>
              <a:pathLst>
                <a:path w="13610" h="15712" extrusionOk="0">
                  <a:moveTo>
                    <a:pt x="6772" y="15545"/>
                  </a:moveTo>
                  <a:cubicBezTo>
                    <a:pt x="9941" y="15612"/>
                    <a:pt x="9407" y="12743"/>
                    <a:pt x="8573" y="10808"/>
                  </a:cubicBezTo>
                  <a:cubicBezTo>
                    <a:pt x="10107" y="11909"/>
                    <a:pt x="12542" y="10775"/>
                    <a:pt x="12476" y="9040"/>
                  </a:cubicBezTo>
                  <a:cubicBezTo>
                    <a:pt x="12442" y="6972"/>
                    <a:pt x="10674" y="5838"/>
                    <a:pt x="9140" y="4637"/>
                  </a:cubicBezTo>
                  <a:cubicBezTo>
                    <a:pt x="10774" y="5204"/>
                    <a:pt x="13610" y="4770"/>
                    <a:pt x="13243" y="2802"/>
                  </a:cubicBezTo>
                  <a:cubicBezTo>
                    <a:pt x="12843" y="567"/>
                    <a:pt x="9907" y="0"/>
                    <a:pt x="6805" y="67"/>
                  </a:cubicBezTo>
                  <a:cubicBezTo>
                    <a:pt x="6738" y="67"/>
                    <a:pt x="6705" y="67"/>
                    <a:pt x="6605" y="67"/>
                  </a:cubicBezTo>
                  <a:cubicBezTo>
                    <a:pt x="3536" y="134"/>
                    <a:pt x="601" y="768"/>
                    <a:pt x="300" y="3036"/>
                  </a:cubicBezTo>
                  <a:cubicBezTo>
                    <a:pt x="0" y="5037"/>
                    <a:pt x="2835" y="5371"/>
                    <a:pt x="4437" y="4737"/>
                  </a:cubicBezTo>
                  <a:cubicBezTo>
                    <a:pt x="2969" y="5971"/>
                    <a:pt x="1268" y="7172"/>
                    <a:pt x="1268" y="9240"/>
                  </a:cubicBezTo>
                  <a:cubicBezTo>
                    <a:pt x="1301" y="10975"/>
                    <a:pt x="3736" y="12009"/>
                    <a:pt x="5237" y="10875"/>
                  </a:cubicBezTo>
                  <a:cubicBezTo>
                    <a:pt x="4470" y="12843"/>
                    <a:pt x="4070" y="15712"/>
                    <a:pt x="7239" y="15511"/>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33" name="Google Shape;1633;p35"/>
            <p:cNvSpPr/>
            <p:nvPr/>
          </p:nvSpPr>
          <p:spPr>
            <a:xfrm>
              <a:off x="4162300" y="2571400"/>
              <a:ext cx="44225" cy="435375"/>
            </a:xfrm>
            <a:custGeom>
              <a:avLst/>
              <a:gdLst/>
              <a:ahLst/>
              <a:cxnLst/>
              <a:rect l="l" t="t" r="r" b="b"/>
              <a:pathLst>
                <a:path w="1769" h="17415" extrusionOk="0">
                  <a:moveTo>
                    <a:pt x="898" y="0"/>
                  </a:moveTo>
                  <a:cubicBezTo>
                    <a:pt x="877" y="0"/>
                    <a:pt x="856" y="1"/>
                    <a:pt x="835" y="2"/>
                  </a:cubicBezTo>
                  <a:cubicBezTo>
                    <a:pt x="368" y="36"/>
                    <a:pt x="1" y="436"/>
                    <a:pt x="1" y="903"/>
                  </a:cubicBezTo>
                  <a:cubicBezTo>
                    <a:pt x="468" y="7508"/>
                    <a:pt x="735" y="10810"/>
                    <a:pt x="1202" y="17415"/>
                  </a:cubicBezTo>
                  <a:cubicBezTo>
                    <a:pt x="1435" y="10777"/>
                    <a:pt x="1535" y="7474"/>
                    <a:pt x="1769" y="870"/>
                  </a:cubicBezTo>
                  <a:cubicBezTo>
                    <a:pt x="1769" y="836"/>
                    <a:pt x="1769" y="836"/>
                    <a:pt x="1769" y="803"/>
                  </a:cubicBezTo>
                  <a:cubicBezTo>
                    <a:pt x="1737" y="356"/>
                    <a:pt x="1368" y="0"/>
                    <a:pt x="898"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4" name="Google Shape;1634;p35"/>
            <p:cNvSpPr/>
            <p:nvPr/>
          </p:nvSpPr>
          <p:spPr>
            <a:xfrm>
              <a:off x="4074750" y="2685350"/>
              <a:ext cx="121775" cy="53750"/>
            </a:xfrm>
            <a:custGeom>
              <a:avLst/>
              <a:gdLst/>
              <a:ahLst/>
              <a:cxnLst/>
              <a:rect l="l" t="t" r="r" b="b"/>
              <a:pathLst>
                <a:path w="4871" h="2150" extrusionOk="0">
                  <a:moveTo>
                    <a:pt x="4502" y="1"/>
                  </a:moveTo>
                  <a:cubicBezTo>
                    <a:pt x="4447" y="1"/>
                    <a:pt x="4390" y="16"/>
                    <a:pt x="4337" y="48"/>
                  </a:cubicBezTo>
                  <a:cubicBezTo>
                    <a:pt x="2602" y="882"/>
                    <a:pt x="1735" y="1315"/>
                    <a:pt x="0" y="2149"/>
                  </a:cubicBezTo>
                  <a:cubicBezTo>
                    <a:pt x="1835" y="1515"/>
                    <a:pt x="2769" y="1215"/>
                    <a:pt x="4604" y="615"/>
                  </a:cubicBezTo>
                  <a:cubicBezTo>
                    <a:pt x="4604" y="581"/>
                    <a:pt x="4637" y="581"/>
                    <a:pt x="4637" y="581"/>
                  </a:cubicBezTo>
                  <a:cubicBezTo>
                    <a:pt x="4804" y="515"/>
                    <a:pt x="4871" y="315"/>
                    <a:pt x="4770" y="181"/>
                  </a:cubicBezTo>
                  <a:cubicBezTo>
                    <a:pt x="4725" y="68"/>
                    <a:pt x="4618" y="1"/>
                    <a:pt x="4502"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5" name="Google Shape;1635;p35"/>
            <p:cNvSpPr/>
            <p:nvPr/>
          </p:nvSpPr>
          <p:spPr>
            <a:xfrm>
              <a:off x="4099775" y="2810575"/>
              <a:ext cx="95925" cy="74450"/>
            </a:xfrm>
            <a:custGeom>
              <a:avLst/>
              <a:gdLst/>
              <a:ahLst/>
              <a:cxnLst/>
              <a:rect l="l" t="t" r="r" b="b"/>
              <a:pathLst>
                <a:path w="3837" h="2978" extrusionOk="0">
                  <a:moveTo>
                    <a:pt x="3582" y="1"/>
                  </a:moveTo>
                  <a:cubicBezTo>
                    <a:pt x="3519" y="1"/>
                    <a:pt x="3453" y="26"/>
                    <a:pt x="3403" y="76"/>
                  </a:cubicBezTo>
                  <a:cubicBezTo>
                    <a:pt x="2035" y="1243"/>
                    <a:pt x="1368" y="1810"/>
                    <a:pt x="0" y="2978"/>
                  </a:cubicBezTo>
                  <a:cubicBezTo>
                    <a:pt x="1501" y="1977"/>
                    <a:pt x="2235" y="1443"/>
                    <a:pt x="3703" y="443"/>
                  </a:cubicBezTo>
                  <a:cubicBezTo>
                    <a:pt x="3703" y="409"/>
                    <a:pt x="3736" y="409"/>
                    <a:pt x="3736" y="409"/>
                  </a:cubicBezTo>
                  <a:cubicBezTo>
                    <a:pt x="3836" y="309"/>
                    <a:pt x="3836" y="176"/>
                    <a:pt x="3736" y="76"/>
                  </a:cubicBezTo>
                  <a:cubicBezTo>
                    <a:pt x="3703" y="26"/>
                    <a:pt x="3644" y="1"/>
                    <a:pt x="3582"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6" name="Google Shape;1636;p35"/>
            <p:cNvSpPr/>
            <p:nvPr/>
          </p:nvSpPr>
          <p:spPr>
            <a:xfrm>
              <a:off x="4177325" y="2685175"/>
              <a:ext cx="122600" cy="49750"/>
            </a:xfrm>
            <a:custGeom>
              <a:avLst/>
              <a:gdLst/>
              <a:ahLst/>
              <a:cxnLst/>
              <a:rect l="l" t="t" r="r" b="b"/>
              <a:pathLst>
                <a:path w="4904" h="1990" extrusionOk="0">
                  <a:moveTo>
                    <a:pt x="328" y="1"/>
                  </a:moveTo>
                  <a:cubicBezTo>
                    <a:pt x="200" y="1"/>
                    <a:pt x="86" y="90"/>
                    <a:pt x="34" y="222"/>
                  </a:cubicBezTo>
                  <a:cubicBezTo>
                    <a:pt x="0" y="388"/>
                    <a:pt x="67" y="555"/>
                    <a:pt x="267" y="622"/>
                  </a:cubicBezTo>
                  <a:cubicBezTo>
                    <a:pt x="2102" y="1156"/>
                    <a:pt x="3036" y="1456"/>
                    <a:pt x="4904" y="1989"/>
                  </a:cubicBezTo>
                  <a:cubicBezTo>
                    <a:pt x="3136" y="1222"/>
                    <a:pt x="2235" y="822"/>
                    <a:pt x="501" y="21"/>
                  </a:cubicBezTo>
                  <a:lnTo>
                    <a:pt x="434" y="21"/>
                  </a:lnTo>
                  <a:cubicBezTo>
                    <a:pt x="398" y="7"/>
                    <a:pt x="363" y="1"/>
                    <a:pt x="328"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7" name="Google Shape;1637;p35"/>
            <p:cNvSpPr/>
            <p:nvPr/>
          </p:nvSpPr>
          <p:spPr>
            <a:xfrm>
              <a:off x="4181500" y="2810750"/>
              <a:ext cx="99250" cy="70950"/>
            </a:xfrm>
            <a:custGeom>
              <a:avLst/>
              <a:gdLst/>
              <a:ahLst/>
              <a:cxnLst/>
              <a:rect l="l" t="t" r="r" b="b"/>
              <a:pathLst>
                <a:path w="3970" h="2838" extrusionOk="0">
                  <a:moveTo>
                    <a:pt x="284" y="1"/>
                  </a:moveTo>
                  <a:cubicBezTo>
                    <a:pt x="210" y="1"/>
                    <a:pt x="131" y="37"/>
                    <a:pt x="67" y="102"/>
                  </a:cubicBezTo>
                  <a:cubicBezTo>
                    <a:pt x="0" y="202"/>
                    <a:pt x="33" y="369"/>
                    <a:pt x="134" y="436"/>
                  </a:cubicBezTo>
                  <a:cubicBezTo>
                    <a:pt x="1668" y="1403"/>
                    <a:pt x="2435" y="1870"/>
                    <a:pt x="3970" y="2837"/>
                  </a:cubicBezTo>
                  <a:cubicBezTo>
                    <a:pt x="2535" y="1737"/>
                    <a:pt x="1835" y="1170"/>
                    <a:pt x="434" y="69"/>
                  </a:cubicBezTo>
                  <a:cubicBezTo>
                    <a:pt x="434" y="35"/>
                    <a:pt x="434" y="35"/>
                    <a:pt x="400" y="35"/>
                  </a:cubicBezTo>
                  <a:cubicBezTo>
                    <a:pt x="365" y="12"/>
                    <a:pt x="325" y="1"/>
                    <a:pt x="284"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38" name="Google Shape;1638;p35"/>
            <p:cNvSpPr/>
            <p:nvPr/>
          </p:nvSpPr>
          <p:spPr>
            <a:xfrm>
              <a:off x="4420000" y="2554775"/>
              <a:ext cx="340250" cy="395300"/>
            </a:xfrm>
            <a:custGeom>
              <a:avLst/>
              <a:gdLst/>
              <a:ahLst/>
              <a:cxnLst/>
              <a:rect l="l" t="t" r="r" b="b"/>
              <a:pathLst>
                <a:path w="13610" h="15812" extrusionOk="0">
                  <a:moveTo>
                    <a:pt x="6171" y="234"/>
                  </a:moveTo>
                  <a:cubicBezTo>
                    <a:pt x="9240" y="0"/>
                    <a:pt x="8940" y="2869"/>
                    <a:pt x="8239" y="4870"/>
                  </a:cubicBezTo>
                  <a:cubicBezTo>
                    <a:pt x="9674" y="3670"/>
                    <a:pt x="12109" y="4637"/>
                    <a:pt x="12209" y="6405"/>
                  </a:cubicBezTo>
                  <a:cubicBezTo>
                    <a:pt x="12276" y="8440"/>
                    <a:pt x="10608" y="9707"/>
                    <a:pt x="9173" y="10975"/>
                  </a:cubicBezTo>
                  <a:cubicBezTo>
                    <a:pt x="10741" y="10308"/>
                    <a:pt x="13610" y="10541"/>
                    <a:pt x="13376" y="12543"/>
                  </a:cubicBezTo>
                  <a:cubicBezTo>
                    <a:pt x="13143" y="14811"/>
                    <a:pt x="10208" y="15578"/>
                    <a:pt x="7072" y="15678"/>
                  </a:cubicBezTo>
                  <a:cubicBezTo>
                    <a:pt x="7005" y="15678"/>
                    <a:pt x="6972" y="15678"/>
                    <a:pt x="6872" y="15678"/>
                  </a:cubicBezTo>
                  <a:cubicBezTo>
                    <a:pt x="3736" y="15812"/>
                    <a:pt x="767" y="15278"/>
                    <a:pt x="334" y="13043"/>
                  </a:cubicBezTo>
                  <a:cubicBezTo>
                    <a:pt x="0" y="11042"/>
                    <a:pt x="2802" y="10608"/>
                    <a:pt x="4437" y="11142"/>
                  </a:cubicBezTo>
                  <a:cubicBezTo>
                    <a:pt x="2902" y="9974"/>
                    <a:pt x="1134" y="8840"/>
                    <a:pt x="1068" y="6805"/>
                  </a:cubicBezTo>
                  <a:cubicBezTo>
                    <a:pt x="1034" y="5071"/>
                    <a:pt x="3403" y="3903"/>
                    <a:pt x="4937" y="4971"/>
                  </a:cubicBezTo>
                  <a:cubicBezTo>
                    <a:pt x="4070" y="3069"/>
                    <a:pt x="3536" y="200"/>
                    <a:pt x="6638" y="234"/>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39" name="Google Shape;1639;p35"/>
            <p:cNvSpPr/>
            <p:nvPr/>
          </p:nvSpPr>
          <p:spPr>
            <a:xfrm>
              <a:off x="4574275" y="2602300"/>
              <a:ext cx="45050" cy="434500"/>
            </a:xfrm>
            <a:custGeom>
              <a:avLst/>
              <a:gdLst/>
              <a:ahLst/>
              <a:cxnLst/>
              <a:rect l="l" t="t" r="r" b="b"/>
              <a:pathLst>
                <a:path w="1802" h="17380" extrusionOk="0">
                  <a:moveTo>
                    <a:pt x="301" y="1"/>
                  </a:moveTo>
                  <a:cubicBezTo>
                    <a:pt x="200" y="6605"/>
                    <a:pt x="134" y="9908"/>
                    <a:pt x="0" y="16546"/>
                  </a:cubicBezTo>
                  <a:cubicBezTo>
                    <a:pt x="0" y="17013"/>
                    <a:pt x="401" y="17380"/>
                    <a:pt x="901" y="17380"/>
                  </a:cubicBezTo>
                  <a:cubicBezTo>
                    <a:pt x="1401" y="17380"/>
                    <a:pt x="1802" y="17013"/>
                    <a:pt x="1802" y="16546"/>
                  </a:cubicBezTo>
                  <a:cubicBezTo>
                    <a:pt x="1802" y="16513"/>
                    <a:pt x="1802" y="16479"/>
                    <a:pt x="1802" y="16479"/>
                  </a:cubicBezTo>
                  <a:cubicBezTo>
                    <a:pt x="1201" y="9874"/>
                    <a:pt x="901" y="6572"/>
                    <a:pt x="301"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0" name="Google Shape;1640;p35"/>
            <p:cNvSpPr/>
            <p:nvPr/>
          </p:nvSpPr>
          <p:spPr>
            <a:xfrm>
              <a:off x="4478375" y="2875000"/>
              <a:ext cx="124275" cy="48200"/>
            </a:xfrm>
            <a:custGeom>
              <a:avLst/>
              <a:gdLst/>
              <a:ahLst/>
              <a:cxnLst/>
              <a:rect l="l" t="t" r="r" b="b"/>
              <a:pathLst>
                <a:path w="4971" h="1928" extrusionOk="0">
                  <a:moveTo>
                    <a:pt x="0" y="1"/>
                  </a:moveTo>
                  <a:lnTo>
                    <a:pt x="0" y="1"/>
                  </a:lnTo>
                  <a:cubicBezTo>
                    <a:pt x="1802" y="768"/>
                    <a:pt x="2669" y="1135"/>
                    <a:pt x="4470" y="1902"/>
                  </a:cubicBezTo>
                  <a:cubicBezTo>
                    <a:pt x="4513" y="1919"/>
                    <a:pt x="4559" y="1927"/>
                    <a:pt x="4603" y="1927"/>
                  </a:cubicBezTo>
                  <a:cubicBezTo>
                    <a:pt x="4731" y="1927"/>
                    <a:pt x="4854" y="1859"/>
                    <a:pt x="4904" y="1735"/>
                  </a:cubicBezTo>
                  <a:cubicBezTo>
                    <a:pt x="4970" y="1602"/>
                    <a:pt x="4904" y="1402"/>
                    <a:pt x="4737" y="1335"/>
                  </a:cubicBezTo>
                  <a:lnTo>
                    <a:pt x="4704" y="1335"/>
                  </a:lnTo>
                  <a:cubicBezTo>
                    <a:pt x="2802" y="801"/>
                    <a:pt x="1868" y="534"/>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1" name="Google Shape;1641;p35"/>
            <p:cNvSpPr/>
            <p:nvPr/>
          </p:nvSpPr>
          <p:spPr>
            <a:xfrm>
              <a:off x="4496725" y="2728225"/>
              <a:ext cx="99250" cy="69575"/>
            </a:xfrm>
            <a:custGeom>
              <a:avLst/>
              <a:gdLst/>
              <a:ahLst/>
              <a:cxnLst/>
              <a:rect l="l" t="t" r="r" b="b"/>
              <a:pathLst>
                <a:path w="3970" h="2783" extrusionOk="0">
                  <a:moveTo>
                    <a:pt x="0" y="1"/>
                  </a:moveTo>
                  <a:lnTo>
                    <a:pt x="0" y="1"/>
                  </a:lnTo>
                  <a:cubicBezTo>
                    <a:pt x="1401" y="1101"/>
                    <a:pt x="2102" y="1635"/>
                    <a:pt x="3536" y="2736"/>
                  </a:cubicBezTo>
                  <a:cubicBezTo>
                    <a:pt x="3581" y="2766"/>
                    <a:pt x="3639" y="2782"/>
                    <a:pt x="3696" y="2782"/>
                  </a:cubicBezTo>
                  <a:cubicBezTo>
                    <a:pt x="3766" y="2782"/>
                    <a:pt x="3833" y="2758"/>
                    <a:pt x="3870" y="2703"/>
                  </a:cubicBezTo>
                  <a:cubicBezTo>
                    <a:pt x="3970" y="2602"/>
                    <a:pt x="3936" y="2436"/>
                    <a:pt x="3836" y="2369"/>
                  </a:cubicBezTo>
                  <a:lnTo>
                    <a:pt x="3803" y="2369"/>
                  </a:lnTo>
                  <a:cubicBezTo>
                    <a:pt x="2268" y="1402"/>
                    <a:pt x="1501" y="935"/>
                    <a:pt x="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2" name="Google Shape;1642;p35"/>
            <p:cNvSpPr/>
            <p:nvPr/>
          </p:nvSpPr>
          <p:spPr>
            <a:xfrm>
              <a:off x="4583450" y="2866650"/>
              <a:ext cx="121775" cy="56550"/>
            </a:xfrm>
            <a:custGeom>
              <a:avLst/>
              <a:gdLst/>
              <a:ahLst/>
              <a:cxnLst/>
              <a:rect l="l" t="t" r="r" b="b"/>
              <a:pathLst>
                <a:path w="4871" h="2262" extrusionOk="0">
                  <a:moveTo>
                    <a:pt x="4870" y="1"/>
                  </a:moveTo>
                  <a:cubicBezTo>
                    <a:pt x="3036" y="668"/>
                    <a:pt x="2102" y="1002"/>
                    <a:pt x="267" y="1669"/>
                  </a:cubicBezTo>
                  <a:cubicBezTo>
                    <a:pt x="100" y="1736"/>
                    <a:pt x="0" y="1902"/>
                    <a:pt x="67" y="2069"/>
                  </a:cubicBezTo>
                  <a:cubicBezTo>
                    <a:pt x="116" y="2193"/>
                    <a:pt x="239" y="2261"/>
                    <a:pt x="368" y="2261"/>
                  </a:cubicBezTo>
                  <a:cubicBezTo>
                    <a:pt x="412" y="2261"/>
                    <a:pt x="458" y="2253"/>
                    <a:pt x="501" y="2236"/>
                  </a:cubicBezTo>
                  <a:lnTo>
                    <a:pt x="534" y="2236"/>
                  </a:lnTo>
                  <a:cubicBezTo>
                    <a:pt x="2269" y="1335"/>
                    <a:pt x="3136" y="902"/>
                    <a:pt x="487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3" name="Google Shape;1643;p35"/>
            <p:cNvSpPr/>
            <p:nvPr/>
          </p:nvSpPr>
          <p:spPr>
            <a:xfrm>
              <a:off x="4581775" y="2721550"/>
              <a:ext cx="94250" cy="76250"/>
            </a:xfrm>
            <a:custGeom>
              <a:avLst/>
              <a:gdLst/>
              <a:ahLst/>
              <a:cxnLst/>
              <a:rect l="l" t="t" r="r" b="b"/>
              <a:pathLst>
                <a:path w="3770" h="3050" extrusionOk="0">
                  <a:moveTo>
                    <a:pt x="3770" y="1"/>
                  </a:moveTo>
                  <a:cubicBezTo>
                    <a:pt x="2302" y="1035"/>
                    <a:pt x="1568" y="1569"/>
                    <a:pt x="134" y="2636"/>
                  </a:cubicBezTo>
                  <a:cubicBezTo>
                    <a:pt x="1" y="2703"/>
                    <a:pt x="1" y="2869"/>
                    <a:pt x="67" y="2970"/>
                  </a:cubicBezTo>
                  <a:cubicBezTo>
                    <a:pt x="122" y="3025"/>
                    <a:pt x="188" y="3049"/>
                    <a:pt x="252" y="3049"/>
                  </a:cubicBezTo>
                  <a:cubicBezTo>
                    <a:pt x="304" y="3049"/>
                    <a:pt x="356" y="3033"/>
                    <a:pt x="401" y="3003"/>
                  </a:cubicBezTo>
                  <a:lnTo>
                    <a:pt x="434" y="3003"/>
                  </a:lnTo>
                  <a:cubicBezTo>
                    <a:pt x="1768" y="1802"/>
                    <a:pt x="2436" y="1202"/>
                    <a:pt x="3770"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44" name="Google Shape;1644;p35"/>
            <p:cNvSpPr/>
            <p:nvPr/>
          </p:nvSpPr>
          <p:spPr>
            <a:xfrm>
              <a:off x="4817775" y="2627325"/>
              <a:ext cx="339425" cy="397800"/>
            </a:xfrm>
            <a:custGeom>
              <a:avLst/>
              <a:gdLst/>
              <a:ahLst/>
              <a:cxnLst/>
              <a:rect l="l" t="t" r="r" b="b"/>
              <a:pathLst>
                <a:path w="13577" h="15912" extrusionOk="0">
                  <a:moveTo>
                    <a:pt x="7139" y="15645"/>
                  </a:moveTo>
                  <a:cubicBezTo>
                    <a:pt x="10308" y="15612"/>
                    <a:pt x="9708" y="12743"/>
                    <a:pt x="8774" y="10842"/>
                  </a:cubicBezTo>
                  <a:cubicBezTo>
                    <a:pt x="10375" y="11876"/>
                    <a:pt x="12743" y="10675"/>
                    <a:pt x="12610" y="8907"/>
                  </a:cubicBezTo>
                  <a:cubicBezTo>
                    <a:pt x="12510" y="6872"/>
                    <a:pt x="10708" y="5805"/>
                    <a:pt x="9140" y="4670"/>
                  </a:cubicBezTo>
                  <a:cubicBezTo>
                    <a:pt x="10775" y="5171"/>
                    <a:pt x="13577" y="4637"/>
                    <a:pt x="13143" y="2669"/>
                  </a:cubicBezTo>
                  <a:cubicBezTo>
                    <a:pt x="12676" y="434"/>
                    <a:pt x="9708" y="0"/>
                    <a:pt x="6605" y="201"/>
                  </a:cubicBezTo>
                  <a:cubicBezTo>
                    <a:pt x="6539" y="201"/>
                    <a:pt x="6505" y="201"/>
                    <a:pt x="6439" y="201"/>
                  </a:cubicBezTo>
                  <a:cubicBezTo>
                    <a:pt x="3336" y="367"/>
                    <a:pt x="434" y="1135"/>
                    <a:pt x="201" y="3403"/>
                  </a:cubicBezTo>
                  <a:cubicBezTo>
                    <a:pt x="1" y="5404"/>
                    <a:pt x="2836" y="5638"/>
                    <a:pt x="4437" y="4937"/>
                  </a:cubicBezTo>
                  <a:cubicBezTo>
                    <a:pt x="3003" y="6238"/>
                    <a:pt x="1335" y="7506"/>
                    <a:pt x="1435" y="9541"/>
                  </a:cubicBezTo>
                  <a:cubicBezTo>
                    <a:pt x="1502" y="11275"/>
                    <a:pt x="4003" y="12243"/>
                    <a:pt x="5471" y="11042"/>
                  </a:cubicBezTo>
                  <a:cubicBezTo>
                    <a:pt x="4771" y="13010"/>
                    <a:pt x="4470" y="15912"/>
                    <a:pt x="7606" y="15612"/>
                  </a:cubicBezTo>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45" name="Google Shape;1645;p35"/>
            <p:cNvSpPr/>
            <p:nvPr/>
          </p:nvSpPr>
          <p:spPr>
            <a:xfrm>
              <a:off x="4953700" y="2542050"/>
              <a:ext cx="46725" cy="434725"/>
            </a:xfrm>
            <a:custGeom>
              <a:avLst/>
              <a:gdLst/>
              <a:ahLst/>
              <a:cxnLst/>
              <a:rect l="l" t="t" r="r" b="b"/>
              <a:pathLst>
                <a:path w="1869" h="17389" extrusionOk="0">
                  <a:moveTo>
                    <a:pt x="962" y="0"/>
                  </a:moveTo>
                  <a:cubicBezTo>
                    <a:pt x="920" y="0"/>
                    <a:pt x="878" y="3"/>
                    <a:pt x="835" y="9"/>
                  </a:cubicBezTo>
                  <a:cubicBezTo>
                    <a:pt x="368" y="42"/>
                    <a:pt x="1" y="476"/>
                    <a:pt x="68" y="943"/>
                  </a:cubicBezTo>
                  <a:cubicBezTo>
                    <a:pt x="768" y="7514"/>
                    <a:pt x="1135" y="10817"/>
                    <a:pt x="1869" y="17388"/>
                  </a:cubicBezTo>
                  <a:cubicBezTo>
                    <a:pt x="1835" y="10750"/>
                    <a:pt x="1835" y="7448"/>
                    <a:pt x="1802" y="843"/>
                  </a:cubicBezTo>
                  <a:cubicBezTo>
                    <a:pt x="1802" y="810"/>
                    <a:pt x="1802" y="776"/>
                    <a:pt x="1802" y="743"/>
                  </a:cubicBezTo>
                  <a:cubicBezTo>
                    <a:pt x="1772" y="316"/>
                    <a:pt x="1407" y="0"/>
                    <a:pt x="962"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6" name="Google Shape;1646;p35"/>
            <p:cNvSpPr/>
            <p:nvPr/>
          </p:nvSpPr>
          <p:spPr>
            <a:xfrm>
              <a:off x="4872825" y="2655700"/>
              <a:ext cx="119275" cy="57550"/>
            </a:xfrm>
            <a:custGeom>
              <a:avLst/>
              <a:gdLst/>
              <a:ahLst/>
              <a:cxnLst/>
              <a:rect l="l" t="t" r="r" b="b"/>
              <a:pathLst>
                <a:path w="4771" h="2302" extrusionOk="0">
                  <a:moveTo>
                    <a:pt x="4401" y="1"/>
                  </a:moveTo>
                  <a:cubicBezTo>
                    <a:pt x="4346" y="1"/>
                    <a:pt x="4289" y="12"/>
                    <a:pt x="4237" y="33"/>
                  </a:cubicBezTo>
                  <a:cubicBezTo>
                    <a:pt x="2535" y="967"/>
                    <a:pt x="1701" y="1401"/>
                    <a:pt x="0" y="2301"/>
                  </a:cubicBezTo>
                  <a:cubicBezTo>
                    <a:pt x="1801" y="1634"/>
                    <a:pt x="2702" y="1300"/>
                    <a:pt x="4537" y="600"/>
                  </a:cubicBezTo>
                  <a:cubicBezTo>
                    <a:pt x="4537" y="600"/>
                    <a:pt x="4537" y="600"/>
                    <a:pt x="4570" y="567"/>
                  </a:cubicBezTo>
                  <a:cubicBezTo>
                    <a:pt x="4704" y="500"/>
                    <a:pt x="4770" y="300"/>
                    <a:pt x="4704" y="166"/>
                  </a:cubicBezTo>
                  <a:cubicBezTo>
                    <a:pt x="4635" y="52"/>
                    <a:pt x="4520" y="1"/>
                    <a:pt x="4401"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7" name="Google Shape;1647;p35"/>
            <p:cNvSpPr/>
            <p:nvPr/>
          </p:nvSpPr>
          <p:spPr>
            <a:xfrm>
              <a:off x="4902850" y="2781175"/>
              <a:ext cx="93425" cy="78000"/>
            </a:xfrm>
            <a:custGeom>
              <a:avLst/>
              <a:gdLst/>
              <a:ahLst/>
              <a:cxnLst/>
              <a:rect l="l" t="t" r="r" b="b"/>
              <a:pathLst>
                <a:path w="3737" h="3120" extrusionOk="0">
                  <a:moveTo>
                    <a:pt x="3482" y="1"/>
                  </a:moveTo>
                  <a:cubicBezTo>
                    <a:pt x="3419" y="1"/>
                    <a:pt x="3352" y="17"/>
                    <a:pt x="3302" y="51"/>
                  </a:cubicBezTo>
                  <a:cubicBezTo>
                    <a:pt x="2001" y="1285"/>
                    <a:pt x="1334" y="1886"/>
                    <a:pt x="0" y="3120"/>
                  </a:cubicBezTo>
                  <a:cubicBezTo>
                    <a:pt x="1468" y="2019"/>
                    <a:pt x="2168" y="1485"/>
                    <a:pt x="3636" y="418"/>
                  </a:cubicBezTo>
                  <a:cubicBezTo>
                    <a:pt x="3636" y="418"/>
                    <a:pt x="3636" y="384"/>
                    <a:pt x="3636" y="384"/>
                  </a:cubicBezTo>
                  <a:cubicBezTo>
                    <a:pt x="3736" y="284"/>
                    <a:pt x="3736" y="151"/>
                    <a:pt x="3636" y="51"/>
                  </a:cubicBezTo>
                  <a:cubicBezTo>
                    <a:pt x="3603" y="17"/>
                    <a:pt x="3544" y="1"/>
                    <a:pt x="3482"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8" name="Google Shape;1648;p35"/>
            <p:cNvSpPr/>
            <p:nvPr/>
          </p:nvSpPr>
          <p:spPr>
            <a:xfrm>
              <a:off x="4972900" y="2655525"/>
              <a:ext cx="124275" cy="45200"/>
            </a:xfrm>
            <a:custGeom>
              <a:avLst/>
              <a:gdLst/>
              <a:ahLst/>
              <a:cxnLst/>
              <a:rect l="l" t="t" r="r" b="b"/>
              <a:pathLst>
                <a:path w="4971" h="1808" extrusionOk="0">
                  <a:moveTo>
                    <a:pt x="391" y="0"/>
                  </a:moveTo>
                  <a:cubicBezTo>
                    <a:pt x="226" y="0"/>
                    <a:pt x="96" y="95"/>
                    <a:pt x="67" y="240"/>
                  </a:cubicBezTo>
                  <a:cubicBezTo>
                    <a:pt x="0" y="407"/>
                    <a:pt x="100" y="574"/>
                    <a:pt x="267" y="607"/>
                  </a:cubicBezTo>
                  <a:cubicBezTo>
                    <a:pt x="2168" y="1107"/>
                    <a:pt x="3102" y="1341"/>
                    <a:pt x="4970" y="1808"/>
                  </a:cubicBezTo>
                  <a:cubicBezTo>
                    <a:pt x="3169" y="1107"/>
                    <a:pt x="2268" y="740"/>
                    <a:pt x="500" y="40"/>
                  </a:cubicBezTo>
                  <a:cubicBezTo>
                    <a:pt x="467" y="40"/>
                    <a:pt x="467" y="40"/>
                    <a:pt x="467" y="7"/>
                  </a:cubicBezTo>
                  <a:cubicBezTo>
                    <a:pt x="441" y="2"/>
                    <a:pt x="416" y="0"/>
                    <a:pt x="391"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49" name="Google Shape;1649;p35"/>
            <p:cNvSpPr/>
            <p:nvPr/>
          </p:nvSpPr>
          <p:spPr>
            <a:xfrm>
              <a:off x="4982050" y="2780775"/>
              <a:ext cx="101775" cy="68400"/>
            </a:xfrm>
            <a:custGeom>
              <a:avLst/>
              <a:gdLst/>
              <a:ahLst/>
              <a:cxnLst/>
              <a:rect l="l" t="t" r="r" b="b"/>
              <a:pathLst>
                <a:path w="4071" h="2736" extrusionOk="0">
                  <a:moveTo>
                    <a:pt x="293" y="0"/>
                  </a:moveTo>
                  <a:cubicBezTo>
                    <a:pt x="216" y="0"/>
                    <a:pt x="134" y="45"/>
                    <a:pt x="68" y="134"/>
                  </a:cubicBezTo>
                  <a:cubicBezTo>
                    <a:pt x="1" y="234"/>
                    <a:pt x="34" y="367"/>
                    <a:pt x="168" y="434"/>
                  </a:cubicBezTo>
                  <a:cubicBezTo>
                    <a:pt x="1702" y="1368"/>
                    <a:pt x="2503" y="1801"/>
                    <a:pt x="4071" y="2735"/>
                  </a:cubicBezTo>
                  <a:cubicBezTo>
                    <a:pt x="2603" y="1668"/>
                    <a:pt x="1869" y="1134"/>
                    <a:pt x="435" y="67"/>
                  </a:cubicBezTo>
                  <a:cubicBezTo>
                    <a:pt x="435" y="67"/>
                    <a:pt x="435" y="33"/>
                    <a:pt x="401" y="33"/>
                  </a:cubicBezTo>
                  <a:cubicBezTo>
                    <a:pt x="368" y="11"/>
                    <a:pt x="331" y="0"/>
                    <a:pt x="293"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650" name="Google Shape;1650;p35"/>
            <p:cNvSpPr/>
            <p:nvPr/>
          </p:nvSpPr>
          <p:spPr>
            <a:xfrm>
              <a:off x="5220575" y="2507225"/>
              <a:ext cx="340250" cy="400325"/>
            </a:xfrm>
            <a:custGeom>
              <a:avLst/>
              <a:gdLst/>
              <a:ahLst/>
              <a:cxnLst/>
              <a:rect l="l" t="t" r="r" b="b"/>
              <a:pathLst>
                <a:path w="13610" h="16013" extrusionOk="0">
                  <a:moveTo>
                    <a:pt x="5804" y="368"/>
                  </a:moveTo>
                  <a:cubicBezTo>
                    <a:pt x="8873" y="1"/>
                    <a:pt x="8640" y="2903"/>
                    <a:pt x="8006" y="4904"/>
                  </a:cubicBezTo>
                  <a:cubicBezTo>
                    <a:pt x="9440" y="3670"/>
                    <a:pt x="11909" y="4571"/>
                    <a:pt x="12042" y="6305"/>
                  </a:cubicBezTo>
                  <a:cubicBezTo>
                    <a:pt x="12209" y="8340"/>
                    <a:pt x="10608" y="9641"/>
                    <a:pt x="9173" y="11009"/>
                  </a:cubicBezTo>
                  <a:cubicBezTo>
                    <a:pt x="10741" y="10275"/>
                    <a:pt x="13610" y="10408"/>
                    <a:pt x="13476" y="12410"/>
                  </a:cubicBezTo>
                  <a:cubicBezTo>
                    <a:pt x="13310" y="14678"/>
                    <a:pt x="10408" y="15545"/>
                    <a:pt x="7272" y="15779"/>
                  </a:cubicBezTo>
                  <a:cubicBezTo>
                    <a:pt x="7205" y="15779"/>
                    <a:pt x="7172" y="15779"/>
                    <a:pt x="7072" y="15779"/>
                  </a:cubicBezTo>
                  <a:cubicBezTo>
                    <a:pt x="3936" y="16012"/>
                    <a:pt x="934" y="15612"/>
                    <a:pt x="434" y="13377"/>
                  </a:cubicBezTo>
                  <a:cubicBezTo>
                    <a:pt x="0" y="11409"/>
                    <a:pt x="2802" y="10842"/>
                    <a:pt x="4470" y="11342"/>
                  </a:cubicBezTo>
                  <a:cubicBezTo>
                    <a:pt x="2869" y="10242"/>
                    <a:pt x="1068" y="9174"/>
                    <a:pt x="934" y="7139"/>
                  </a:cubicBezTo>
                  <a:cubicBezTo>
                    <a:pt x="834" y="5405"/>
                    <a:pt x="3136" y="4137"/>
                    <a:pt x="4737" y="5171"/>
                  </a:cubicBezTo>
                  <a:cubicBezTo>
                    <a:pt x="3803" y="3270"/>
                    <a:pt x="3169" y="435"/>
                    <a:pt x="6238" y="335"/>
                  </a:cubicBezTo>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51" name="Google Shape;1651;p35"/>
            <p:cNvSpPr/>
            <p:nvPr/>
          </p:nvSpPr>
          <p:spPr>
            <a:xfrm>
              <a:off x="5374000" y="2558100"/>
              <a:ext cx="54250" cy="433675"/>
            </a:xfrm>
            <a:custGeom>
              <a:avLst/>
              <a:gdLst/>
              <a:ahLst/>
              <a:cxnLst/>
              <a:rect l="l" t="t" r="r" b="b"/>
              <a:pathLst>
                <a:path w="2170" h="17347" extrusionOk="0">
                  <a:moveTo>
                    <a:pt x="1" y="1"/>
                  </a:moveTo>
                  <a:lnTo>
                    <a:pt x="1" y="1"/>
                  </a:lnTo>
                  <a:cubicBezTo>
                    <a:pt x="134" y="6605"/>
                    <a:pt x="201" y="9908"/>
                    <a:pt x="334" y="16513"/>
                  </a:cubicBezTo>
                  <a:cubicBezTo>
                    <a:pt x="368" y="16980"/>
                    <a:pt x="768" y="17347"/>
                    <a:pt x="1268" y="17347"/>
                  </a:cubicBezTo>
                  <a:cubicBezTo>
                    <a:pt x="1769" y="17347"/>
                    <a:pt x="2169" y="16946"/>
                    <a:pt x="2136" y="16479"/>
                  </a:cubicBezTo>
                  <a:cubicBezTo>
                    <a:pt x="2136" y="16446"/>
                    <a:pt x="2136" y="16413"/>
                    <a:pt x="2136" y="16379"/>
                  </a:cubicBezTo>
                  <a:cubicBezTo>
                    <a:pt x="1268" y="9841"/>
                    <a:pt x="868" y="6539"/>
                    <a:pt x="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2" name="Google Shape;1652;p35"/>
            <p:cNvSpPr/>
            <p:nvPr/>
          </p:nvSpPr>
          <p:spPr>
            <a:xfrm>
              <a:off x="5281450" y="2834975"/>
              <a:ext cx="125950" cy="43200"/>
            </a:xfrm>
            <a:custGeom>
              <a:avLst/>
              <a:gdLst/>
              <a:ahLst/>
              <a:cxnLst/>
              <a:rect l="l" t="t" r="r" b="b"/>
              <a:pathLst>
                <a:path w="5038" h="1728" extrusionOk="0">
                  <a:moveTo>
                    <a:pt x="0" y="0"/>
                  </a:moveTo>
                  <a:lnTo>
                    <a:pt x="0" y="0"/>
                  </a:lnTo>
                  <a:cubicBezTo>
                    <a:pt x="1801" y="668"/>
                    <a:pt x="2702" y="1034"/>
                    <a:pt x="4537" y="1702"/>
                  </a:cubicBezTo>
                  <a:cubicBezTo>
                    <a:pt x="4580" y="1719"/>
                    <a:pt x="4625" y="1727"/>
                    <a:pt x="4670" y="1727"/>
                  </a:cubicBezTo>
                  <a:cubicBezTo>
                    <a:pt x="4798" y="1727"/>
                    <a:pt x="4921" y="1658"/>
                    <a:pt x="4970" y="1535"/>
                  </a:cubicBezTo>
                  <a:cubicBezTo>
                    <a:pt x="5037" y="1368"/>
                    <a:pt x="4937" y="1201"/>
                    <a:pt x="4770" y="1135"/>
                  </a:cubicBezTo>
                  <a:lnTo>
                    <a:pt x="4737" y="1135"/>
                  </a:lnTo>
                  <a:cubicBezTo>
                    <a:pt x="2836" y="668"/>
                    <a:pt x="1902" y="434"/>
                    <a:pt x="0"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3" name="Google Shape;1653;p35"/>
            <p:cNvSpPr/>
            <p:nvPr/>
          </p:nvSpPr>
          <p:spPr>
            <a:xfrm>
              <a:off x="5293950" y="2686525"/>
              <a:ext cx="101775" cy="66600"/>
            </a:xfrm>
            <a:custGeom>
              <a:avLst/>
              <a:gdLst/>
              <a:ahLst/>
              <a:cxnLst/>
              <a:rect l="l" t="t" r="r" b="b"/>
              <a:pathLst>
                <a:path w="4071" h="2664" extrusionOk="0">
                  <a:moveTo>
                    <a:pt x="1" y="1"/>
                  </a:moveTo>
                  <a:lnTo>
                    <a:pt x="1" y="1"/>
                  </a:lnTo>
                  <a:cubicBezTo>
                    <a:pt x="1435" y="1035"/>
                    <a:pt x="2169" y="1569"/>
                    <a:pt x="3636" y="2603"/>
                  </a:cubicBezTo>
                  <a:cubicBezTo>
                    <a:pt x="3678" y="2645"/>
                    <a:pt x="3732" y="2663"/>
                    <a:pt x="3785" y="2663"/>
                  </a:cubicBezTo>
                  <a:cubicBezTo>
                    <a:pt x="3859" y="2663"/>
                    <a:pt x="3931" y="2627"/>
                    <a:pt x="3970" y="2569"/>
                  </a:cubicBezTo>
                  <a:cubicBezTo>
                    <a:pt x="4070" y="2469"/>
                    <a:pt x="4037" y="2302"/>
                    <a:pt x="3937" y="2236"/>
                  </a:cubicBezTo>
                  <a:lnTo>
                    <a:pt x="3903" y="2236"/>
                  </a:lnTo>
                  <a:cubicBezTo>
                    <a:pt x="2336" y="1335"/>
                    <a:pt x="1568" y="901"/>
                    <a:pt x="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4" name="Google Shape;1654;p35"/>
            <p:cNvSpPr/>
            <p:nvPr/>
          </p:nvSpPr>
          <p:spPr>
            <a:xfrm>
              <a:off x="5388175" y="2817450"/>
              <a:ext cx="119275" cy="60725"/>
            </a:xfrm>
            <a:custGeom>
              <a:avLst/>
              <a:gdLst/>
              <a:ahLst/>
              <a:cxnLst/>
              <a:rect l="l" t="t" r="r" b="b"/>
              <a:pathLst>
                <a:path w="4771" h="2429" extrusionOk="0">
                  <a:moveTo>
                    <a:pt x="4771" y="1"/>
                  </a:moveTo>
                  <a:lnTo>
                    <a:pt x="4771" y="1"/>
                  </a:lnTo>
                  <a:cubicBezTo>
                    <a:pt x="2970" y="735"/>
                    <a:pt x="2069" y="1102"/>
                    <a:pt x="234" y="1836"/>
                  </a:cubicBezTo>
                  <a:cubicBezTo>
                    <a:pt x="68" y="1902"/>
                    <a:pt x="1" y="2069"/>
                    <a:pt x="68" y="2236"/>
                  </a:cubicBezTo>
                  <a:cubicBezTo>
                    <a:pt x="117" y="2359"/>
                    <a:pt x="222" y="2428"/>
                    <a:pt x="340" y="2428"/>
                  </a:cubicBezTo>
                  <a:cubicBezTo>
                    <a:pt x="382" y="2428"/>
                    <a:pt x="425" y="2420"/>
                    <a:pt x="468" y="2403"/>
                  </a:cubicBezTo>
                  <a:lnTo>
                    <a:pt x="535" y="2403"/>
                  </a:lnTo>
                  <a:cubicBezTo>
                    <a:pt x="2236" y="1435"/>
                    <a:pt x="3070" y="968"/>
                    <a:pt x="4771"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5" name="Google Shape;1655;p35"/>
            <p:cNvSpPr/>
            <p:nvPr/>
          </p:nvSpPr>
          <p:spPr>
            <a:xfrm>
              <a:off x="5381525" y="2673200"/>
              <a:ext cx="91750" cy="79925"/>
            </a:xfrm>
            <a:custGeom>
              <a:avLst/>
              <a:gdLst/>
              <a:ahLst/>
              <a:cxnLst/>
              <a:rect l="l" t="t" r="r" b="b"/>
              <a:pathLst>
                <a:path w="3670" h="3197" extrusionOk="0">
                  <a:moveTo>
                    <a:pt x="3669" y="0"/>
                  </a:moveTo>
                  <a:cubicBezTo>
                    <a:pt x="2235" y="1101"/>
                    <a:pt x="1534" y="1668"/>
                    <a:pt x="100" y="2769"/>
                  </a:cubicBezTo>
                  <a:cubicBezTo>
                    <a:pt x="0" y="2869"/>
                    <a:pt x="0" y="3002"/>
                    <a:pt x="67" y="3102"/>
                  </a:cubicBezTo>
                  <a:cubicBezTo>
                    <a:pt x="125" y="3160"/>
                    <a:pt x="194" y="3196"/>
                    <a:pt x="268" y="3196"/>
                  </a:cubicBezTo>
                  <a:cubicBezTo>
                    <a:pt x="322" y="3196"/>
                    <a:pt x="378" y="3178"/>
                    <a:pt x="434" y="3136"/>
                  </a:cubicBezTo>
                  <a:cubicBezTo>
                    <a:pt x="1735" y="1868"/>
                    <a:pt x="2368" y="1268"/>
                    <a:pt x="3669"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656" name="Google Shape;1656;p35"/>
            <p:cNvSpPr/>
            <p:nvPr/>
          </p:nvSpPr>
          <p:spPr>
            <a:xfrm>
              <a:off x="5632525" y="2563950"/>
              <a:ext cx="338600" cy="401975"/>
            </a:xfrm>
            <a:custGeom>
              <a:avLst/>
              <a:gdLst/>
              <a:ahLst/>
              <a:cxnLst/>
              <a:rect l="l" t="t" r="r" b="b"/>
              <a:pathLst>
                <a:path w="13544" h="16079" extrusionOk="0">
                  <a:moveTo>
                    <a:pt x="7539" y="15712"/>
                  </a:moveTo>
                  <a:cubicBezTo>
                    <a:pt x="10675" y="15545"/>
                    <a:pt x="9974" y="12709"/>
                    <a:pt x="8974" y="10841"/>
                  </a:cubicBezTo>
                  <a:cubicBezTo>
                    <a:pt x="10608" y="11842"/>
                    <a:pt x="12910" y="10508"/>
                    <a:pt x="12743" y="8773"/>
                  </a:cubicBezTo>
                  <a:cubicBezTo>
                    <a:pt x="12543" y="6738"/>
                    <a:pt x="10708" y="5738"/>
                    <a:pt x="9074" y="4670"/>
                  </a:cubicBezTo>
                  <a:cubicBezTo>
                    <a:pt x="10742" y="5104"/>
                    <a:pt x="13544" y="4470"/>
                    <a:pt x="13043" y="2502"/>
                  </a:cubicBezTo>
                  <a:cubicBezTo>
                    <a:pt x="12443" y="300"/>
                    <a:pt x="9474" y="0"/>
                    <a:pt x="6405" y="267"/>
                  </a:cubicBezTo>
                  <a:cubicBezTo>
                    <a:pt x="6338" y="300"/>
                    <a:pt x="6272" y="300"/>
                    <a:pt x="6205" y="300"/>
                  </a:cubicBezTo>
                  <a:cubicBezTo>
                    <a:pt x="3136" y="601"/>
                    <a:pt x="267" y="1468"/>
                    <a:pt x="134" y="3736"/>
                  </a:cubicBezTo>
                  <a:cubicBezTo>
                    <a:pt x="1" y="5738"/>
                    <a:pt x="2836" y="5871"/>
                    <a:pt x="4404" y="5104"/>
                  </a:cubicBezTo>
                  <a:cubicBezTo>
                    <a:pt x="3003" y="6472"/>
                    <a:pt x="1402" y="7806"/>
                    <a:pt x="1568" y="9841"/>
                  </a:cubicBezTo>
                  <a:cubicBezTo>
                    <a:pt x="1735" y="11575"/>
                    <a:pt x="4237" y="12443"/>
                    <a:pt x="5671" y="11175"/>
                  </a:cubicBezTo>
                  <a:cubicBezTo>
                    <a:pt x="5037" y="13176"/>
                    <a:pt x="4871" y="16078"/>
                    <a:pt x="7973" y="15645"/>
                  </a:cubicBezTo>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57" name="Google Shape;1657;p35"/>
            <p:cNvSpPr/>
            <p:nvPr/>
          </p:nvSpPr>
          <p:spPr>
            <a:xfrm>
              <a:off x="5760125" y="2481175"/>
              <a:ext cx="62550" cy="433050"/>
            </a:xfrm>
            <a:custGeom>
              <a:avLst/>
              <a:gdLst/>
              <a:ahLst/>
              <a:cxnLst/>
              <a:rect l="l" t="t" r="r" b="b"/>
              <a:pathLst>
                <a:path w="2502" h="17322" extrusionOk="0">
                  <a:moveTo>
                    <a:pt x="953" y="0"/>
                  </a:moveTo>
                  <a:cubicBezTo>
                    <a:pt x="914" y="0"/>
                    <a:pt x="874" y="3"/>
                    <a:pt x="834" y="9"/>
                  </a:cubicBezTo>
                  <a:cubicBezTo>
                    <a:pt x="334" y="76"/>
                    <a:pt x="0" y="509"/>
                    <a:pt x="67" y="976"/>
                  </a:cubicBezTo>
                  <a:cubicBezTo>
                    <a:pt x="1034" y="7514"/>
                    <a:pt x="1535" y="10783"/>
                    <a:pt x="2502" y="17321"/>
                  </a:cubicBezTo>
                  <a:cubicBezTo>
                    <a:pt x="2235" y="10717"/>
                    <a:pt x="2102" y="7414"/>
                    <a:pt x="1835" y="809"/>
                  </a:cubicBezTo>
                  <a:cubicBezTo>
                    <a:pt x="1835" y="776"/>
                    <a:pt x="1835" y="743"/>
                    <a:pt x="1801" y="743"/>
                  </a:cubicBezTo>
                  <a:cubicBezTo>
                    <a:pt x="1741" y="316"/>
                    <a:pt x="1373" y="0"/>
                    <a:pt x="953"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58" name="Google Shape;1658;p35"/>
            <p:cNvSpPr/>
            <p:nvPr/>
          </p:nvSpPr>
          <p:spPr>
            <a:xfrm>
              <a:off x="5685075" y="2594800"/>
              <a:ext cx="117600" cy="61725"/>
            </a:xfrm>
            <a:custGeom>
              <a:avLst/>
              <a:gdLst/>
              <a:ahLst/>
              <a:cxnLst/>
              <a:rect l="l" t="t" r="r" b="b"/>
              <a:pathLst>
                <a:path w="4704" h="2469" extrusionOk="0">
                  <a:moveTo>
                    <a:pt x="4341" y="0"/>
                  </a:moveTo>
                  <a:cubicBezTo>
                    <a:pt x="4285" y="0"/>
                    <a:pt x="4225" y="12"/>
                    <a:pt x="4170" y="34"/>
                  </a:cubicBezTo>
                  <a:cubicBezTo>
                    <a:pt x="2502" y="1035"/>
                    <a:pt x="1668" y="1502"/>
                    <a:pt x="0" y="2469"/>
                  </a:cubicBezTo>
                  <a:cubicBezTo>
                    <a:pt x="1801" y="1735"/>
                    <a:pt x="2669" y="1335"/>
                    <a:pt x="4470" y="601"/>
                  </a:cubicBezTo>
                  <a:cubicBezTo>
                    <a:pt x="4470" y="568"/>
                    <a:pt x="4503" y="568"/>
                    <a:pt x="4503" y="568"/>
                  </a:cubicBezTo>
                  <a:cubicBezTo>
                    <a:pt x="4670" y="467"/>
                    <a:pt x="4703" y="301"/>
                    <a:pt x="4603" y="134"/>
                  </a:cubicBezTo>
                  <a:cubicBezTo>
                    <a:pt x="4559" y="45"/>
                    <a:pt x="4455" y="0"/>
                    <a:pt x="4341"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59" name="Google Shape;1659;p35"/>
            <p:cNvSpPr/>
            <p:nvPr/>
          </p:nvSpPr>
          <p:spPr>
            <a:xfrm>
              <a:off x="5720925" y="2719675"/>
              <a:ext cx="90925" cy="81125"/>
            </a:xfrm>
            <a:custGeom>
              <a:avLst/>
              <a:gdLst/>
              <a:ahLst/>
              <a:cxnLst/>
              <a:rect l="l" t="t" r="r" b="b"/>
              <a:pathLst>
                <a:path w="3637" h="3245" extrusionOk="0">
                  <a:moveTo>
                    <a:pt x="3357" y="1"/>
                  </a:moveTo>
                  <a:cubicBezTo>
                    <a:pt x="3294" y="1"/>
                    <a:pt x="3236" y="26"/>
                    <a:pt x="3203" y="76"/>
                  </a:cubicBezTo>
                  <a:cubicBezTo>
                    <a:pt x="1902" y="1343"/>
                    <a:pt x="1268" y="1977"/>
                    <a:pt x="0" y="3245"/>
                  </a:cubicBezTo>
                  <a:cubicBezTo>
                    <a:pt x="1401" y="2111"/>
                    <a:pt x="2102" y="1543"/>
                    <a:pt x="3503" y="409"/>
                  </a:cubicBezTo>
                  <a:cubicBezTo>
                    <a:pt x="3536" y="409"/>
                    <a:pt x="3536" y="409"/>
                    <a:pt x="3536" y="376"/>
                  </a:cubicBezTo>
                  <a:cubicBezTo>
                    <a:pt x="3636" y="309"/>
                    <a:pt x="3636" y="142"/>
                    <a:pt x="3536" y="76"/>
                  </a:cubicBezTo>
                  <a:cubicBezTo>
                    <a:pt x="3486" y="26"/>
                    <a:pt x="3420" y="1"/>
                    <a:pt x="3357"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60" name="Google Shape;1660;p35"/>
            <p:cNvSpPr/>
            <p:nvPr/>
          </p:nvSpPr>
          <p:spPr>
            <a:xfrm>
              <a:off x="5783475" y="2594650"/>
              <a:ext cx="125950" cy="41025"/>
            </a:xfrm>
            <a:custGeom>
              <a:avLst/>
              <a:gdLst/>
              <a:ahLst/>
              <a:cxnLst/>
              <a:rect l="l" t="t" r="r" b="b"/>
              <a:pathLst>
                <a:path w="5038" h="1641" extrusionOk="0">
                  <a:moveTo>
                    <a:pt x="370" y="0"/>
                  </a:moveTo>
                  <a:cubicBezTo>
                    <a:pt x="226" y="0"/>
                    <a:pt x="96" y="95"/>
                    <a:pt x="67" y="240"/>
                  </a:cubicBezTo>
                  <a:cubicBezTo>
                    <a:pt x="0" y="407"/>
                    <a:pt x="134" y="574"/>
                    <a:pt x="300" y="607"/>
                  </a:cubicBezTo>
                  <a:cubicBezTo>
                    <a:pt x="2202" y="1041"/>
                    <a:pt x="3136" y="1241"/>
                    <a:pt x="5037" y="1641"/>
                  </a:cubicBezTo>
                  <a:cubicBezTo>
                    <a:pt x="3203" y="1007"/>
                    <a:pt x="2302" y="674"/>
                    <a:pt x="467" y="40"/>
                  </a:cubicBezTo>
                  <a:cubicBezTo>
                    <a:pt x="467" y="6"/>
                    <a:pt x="467" y="6"/>
                    <a:pt x="434" y="6"/>
                  </a:cubicBezTo>
                  <a:cubicBezTo>
                    <a:pt x="412" y="2"/>
                    <a:pt x="391" y="0"/>
                    <a:pt x="370" y="0"/>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sp>
          <p:nvSpPr>
            <p:cNvPr id="1661" name="Google Shape;1661;p35"/>
            <p:cNvSpPr/>
            <p:nvPr/>
          </p:nvSpPr>
          <p:spPr>
            <a:xfrm>
              <a:off x="5797650" y="2719850"/>
              <a:ext cx="103425" cy="64275"/>
            </a:xfrm>
            <a:custGeom>
              <a:avLst/>
              <a:gdLst/>
              <a:ahLst/>
              <a:cxnLst/>
              <a:rect l="l" t="t" r="r" b="b"/>
              <a:pathLst>
                <a:path w="4137" h="2571" extrusionOk="0">
                  <a:moveTo>
                    <a:pt x="262" y="1"/>
                  </a:moveTo>
                  <a:cubicBezTo>
                    <a:pt x="181" y="1"/>
                    <a:pt x="110" y="38"/>
                    <a:pt x="67" y="102"/>
                  </a:cubicBezTo>
                  <a:cubicBezTo>
                    <a:pt x="0" y="236"/>
                    <a:pt x="34" y="369"/>
                    <a:pt x="167" y="436"/>
                  </a:cubicBezTo>
                  <a:cubicBezTo>
                    <a:pt x="1735" y="1270"/>
                    <a:pt x="2535" y="1703"/>
                    <a:pt x="4137" y="2571"/>
                  </a:cubicBezTo>
                  <a:cubicBezTo>
                    <a:pt x="2636" y="1570"/>
                    <a:pt x="1902" y="1036"/>
                    <a:pt x="401" y="35"/>
                  </a:cubicBezTo>
                  <a:cubicBezTo>
                    <a:pt x="353" y="12"/>
                    <a:pt x="306" y="1"/>
                    <a:pt x="262" y="1"/>
                  </a:cubicBezTo>
                  <a:close/>
                </a:path>
              </a:pathLst>
            </a:custGeom>
            <a:solidFill>
              <a:srgbClr val="E1AC6E"/>
            </a:solidFill>
            <a:ln>
              <a:noFill/>
            </a:ln>
          </p:spPr>
          <p:txBody>
            <a:bodyPr spcFirstLastPara="1" wrap="square" lIns="121900" tIns="121900" rIns="121900" bIns="121900" anchor="ctr" anchorCtr="0">
              <a:noAutofit/>
            </a:bodyPr>
            <a:lstStyle/>
            <a:p>
              <a:endParaRPr sz="2400"/>
            </a:p>
          </p:txBody>
        </p:sp>
      </p:grpSp>
      <p:grpSp>
        <p:nvGrpSpPr>
          <p:cNvPr id="1662" name="Google Shape;1662;p35"/>
          <p:cNvGrpSpPr/>
          <p:nvPr/>
        </p:nvGrpSpPr>
        <p:grpSpPr>
          <a:xfrm rot="-2700000">
            <a:off x="481121" y="3745260"/>
            <a:ext cx="693817" cy="373389"/>
            <a:chOff x="8859325" y="351600"/>
            <a:chExt cx="1372200" cy="912625"/>
          </a:xfrm>
        </p:grpSpPr>
        <p:sp>
          <p:nvSpPr>
            <p:cNvPr id="1663" name="Google Shape;1663;p35"/>
            <p:cNvSpPr/>
            <p:nvPr/>
          </p:nvSpPr>
          <p:spPr>
            <a:xfrm>
              <a:off x="8859325" y="351600"/>
              <a:ext cx="1372200" cy="912625"/>
            </a:xfrm>
            <a:custGeom>
              <a:avLst/>
              <a:gdLst/>
              <a:ahLst/>
              <a:cxnLst/>
              <a:rect l="l" t="t" r="r" b="b"/>
              <a:pathLst>
                <a:path w="54888" h="36505" extrusionOk="0">
                  <a:moveTo>
                    <a:pt x="7823" y="1"/>
                  </a:moveTo>
                  <a:cubicBezTo>
                    <a:pt x="7701" y="1"/>
                    <a:pt x="7613" y="12"/>
                    <a:pt x="7562" y="36"/>
                  </a:cubicBezTo>
                  <a:cubicBezTo>
                    <a:pt x="3860" y="1765"/>
                    <a:pt x="1" y="27768"/>
                    <a:pt x="22589" y="35190"/>
                  </a:cubicBezTo>
                  <a:cubicBezTo>
                    <a:pt x="25366" y="36102"/>
                    <a:pt x="27950" y="36505"/>
                    <a:pt x="30345" y="36505"/>
                  </a:cubicBezTo>
                  <a:cubicBezTo>
                    <a:pt x="47431" y="36505"/>
                    <a:pt x="54887" y="16039"/>
                    <a:pt x="53639" y="14339"/>
                  </a:cubicBezTo>
                  <a:cubicBezTo>
                    <a:pt x="53499" y="14164"/>
                    <a:pt x="53019" y="13893"/>
                    <a:pt x="52242" y="13544"/>
                  </a:cubicBezTo>
                  <a:lnTo>
                    <a:pt x="52251" y="13535"/>
                  </a:lnTo>
                  <a:cubicBezTo>
                    <a:pt x="51954" y="13404"/>
                    <a:pt x="51631" y="13265"/>
                    <a:pt x="51264" y="13116"/>
                  </a:cubicBezTo>
                  <a:cubicBezTo>
                    <a:pt x="43397" y="9877"/>
                    <a:pt x="18512" y="2219"/>
                    <a:pt x="10226" y="394"/>
                  </a:cubicBezTo>
                  <a:cubicBezTo>
                    <a:pt x="9833" y="307"/>
                    <a:pt x="9475" y="237"/>
                    <a:pt x="9169" y="176"/>
                  </a:cubicBezTo>
                  <a:cubicBezTo>
                    <a:pt x="8557" y="61"/>
                    <a:pt x="8101" y="1"/>
                    <a:pt x="7823" y="1"/>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664" name="Google Shape;1664;p35"/>
            <p:cNvSpPr/>
            <p:nvPr/>
          </p:nvSpPr>
          <p:spPr>
            <a:xfrm>
              <a:off x="8952100" y="356000"/>
              <a:ext cx="1214050" cy="830525"/>
            </a:xfrm>
            <a:custGeom>
              <a:avLst/>
              <a:gdLst/>
              <a:ahLst/>
              <a:cxnLst/>
              <a:rect l="l" t="t" r="r" b="b"/>
              <a:pathLst>
                <a:path w="48562" h="33221" extrusionOk="0">
                  <a:moveTo>
                    <a:pt x="5458" y="0"/>
                  </a:moveTo>
                  <a:lnTo>
                    <a:pt x="5458" y="0"/>
                  </a:lnTo>
                  <a:cubicBezTo>
                    <a:pt x="2254" y="3510"/>
                    <a:pt x="1" y="25505"/>
                    <a:pt x="19795" y="32010"/>
                  </a:cubicBezTo>
                  <a:cubicBezTo>
                    <a:pt x="22354" y="32851"/>
                    <a:pt x="24736" y="33221"/>
                    <a:pt x="26943" y="33221"/>
                  </a:cubicBezTo>
                  <a:cubicBezTo>
                    <a:pt x="41595" y="33221"/>
                    <a:pt x="48561" y="16904"/>
                    <a:pt x="48531" y="13368"/>
                  </a:cubicBezTo>
                  <a:lnTo>
                    <a:pt x="48540" y="13359"/>
                  </a:lnTo>
                  <a:cubicBezTo>
                    <a:pt x="48243" y="13228"/>
                    <a:pt x="47920" y="13089"/>
                    <a:pt x="47553" y="12940"/>
                  </a:cubicBezTo>
                  <a:cubicBezTo>
                    <a:pt x="39686" y="9701"/>
                    <a:pt x="14801" y="2043"/>
                    <a:pt x="6515" y="218"/>
                  </a:cubicBezTo>
                  <a:cubicBezTo>
                    <a:pt x="6122" y="131"/>
                    <a:pt x="5764" y="61"/>
                    <a:pt x="5458" y="0"/>
                  </a:cubicBezTo>
                  <a:close/>
                </a:path>
              </a:pathLst>
            </a:custGeom>
            <a:solidFill>
              <a:srgbClr val="FFF0C7"/>
            </a:solidFill>
            <a:ln>
              <a:noFill/>
            </a:ln>
          </p:spPr>
          <p:txBody>
            <a:bodyPr spcFirstLastPara="1" wrap="square" lIns="121900" tIns="121900" rIns="121900" bIns="121900" anchor="ctr" anchorCtr="0">
              <a:noAutofit/>
            </a:bodyPr>
            <a:lstStyle/>
            <a:p>
              <a:endParaRPr sz="2400"/>
            </a:p>
          </p:txBody>
        </p:sp>
        <p:sp>
          <p:nvSpPr>
            <p:cNvPr id="1665" name="Google Shape;1665;p35"/>
            <p:cNvSpPr/>
            <p:nvPr/>
          </p:nvSpPr>
          <p:spPr>
            <a:xfrm>
              <a:off x="8984425" y="361450"/>
              <a:ext cx="1157825" cy="791600"/>
            </a:xfrm>
            <a:custGeom>
              <a:avLst/>
              <a:gdLst/>
              <a:ahLst/>
              <a:cxnLst/>
              <a:rect l="l" t="t" r="r" b="b"/>
              <a:pathLst>
                <a:path w="46313" h="31664" extrusionOk="0">
                  <a:moveTo>
                    <a:pt x="5222" y="0"/>
                  </a:moveTo>
                  <a:lnTo>
                    <a:pt x="5222" y="0"/>
                  </a:lnTo>
                  <a:cubicBezTo>
                    <a:pt x="2166" y="3310"/>
                    <a:pt x="0" y="24309"/>
                    <a:pt x="18878" y="30509"/>
                  </a:cubicBezTo>
                  <a:cubicBezTo>
                    <a:pt x="21316" y="31310"/>
                    <a:pt x="23586" y="31663"/>
                    <a:pt x="25689" y="31663"/>
                  </a:cubicBezTo>
                  <a:cubicBezTo>
                    <a:pt x="39676" y="31663"/>
                    <a:pt x="46313" y="16047"/>
                    <a:pt x="46260" y="12722"/>
                  </a:cubicBezTo>
                  <a:cubicBezTo>
                    <a:pt x="38393" y="9483"/>
                    <a:pt x="13508" y="1825"/>
                    <a:pt x="5222" y="0"/>
                  </a:cubicBezTo>
                  <a:close/>
                </a:path>
              </a:pathLst>
            </a:custGeom>
            <a:solidFill>
              <a:srgbClr val="AB4747"/>
            </a:solidFill>
            <a:ln>
              <a:noFill/>
            </a:ln>
          </p:spPr>
          <p:txBody>
            <a:bodyPr spcFirstLastPara="1" wrap="square" lIns="121900" tIns="121900" rIns="121900" bIns="121900" anchor="ctr" anchorCtr="0">
              <a:noAutofit/>
            </a:bodyPr>
            <a:lstStyle/>
            <a:p>
              <a:endParaRPr sz="2400"/>
            </a:p>
          </p:txBody>
        </p:sp>
        <p:sp>
          <p:nvSpPr>
            <p:cNvPr id="1666" name="Google Shape;1666;p35"/>
            <p:cNvSpPr/>
            <p:nvPr/>
          </p:nvSpPr>
          <p:spPr>
            <a:xfrm>
              <a:off x="9236550" y="510100"/>
              <a:ext cx="71725" cy="80800"/>
            </a:xfrm>
            <a:custGeom>
              <a:avLst/>
              <a:gdLst/>
              <a:ahLst/>
              <a:cxnLst/>
              <a:rect l="l" t="t" r="r" b="b"/>
              <a:pathLst>
                <a:path w="2869" h="3232" extrusionOk="0">
                  <a:moveTo>
                    <a:pt x="1859" y="0"/>
                  </a:moveTo>
                  <a:cubicBezTo>
                    <a:pt x="1853" y="0"/>
                    <a:pt x="1848" y="0"/>
                    <a:pt x="1842" y="1"/>
                  </a:cubicBezTo>
                  <a:cubicBezTo>
                    <a:pt x="978" y="27"/>
                    <a:pt x="0" y="3196"/>
                    <a:pt x="672" y="3231"/>
                  </a:cubicBezTo>
                  <a:cubicBezTo>
                    <a:pt x="676" y="3231"/>
                    <a:pt x="679" y="3232"/>
                    <a:pt x="683" y="3232"/>
                  </a:cubicBezTo>
                  <a:cubicBezTo>
                    <a:pt x="1349" y="3232"/>
                    <a:pt x="2868"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7" name="Google Shape;1667;p35"/>
            <p:cNvSpPr/>
            <p:nvPr/>
          </p:nvSpPr>
          <p:spPr>
            <a:xfrm>
              <a:off x="9274750" y="635625"/>
              <a:ext cx="71600" cy="81000"/>
            </a:xfrm>
            <a:custGeom>
              <a:avLst/>
              <a:gdLst/>
              <a:ahLst/>
              <a:cxnLst/>
              <a:rect l="l" t="t" r="r" b="b"/>
              <a:pathLst>
                <a:path w="2864" h="3240" extrusionOk="0">
                  <a:moveTo>
                    <a:pt x="1855" y="0"/>
                  </a:moveTo>
                  <a:cubicBezTo>
                    <a:pt x="1851" y="0"/>
                    <a:pt x="1847" y="0"/>
                    <a:pt x="1842" y="0"/>
                  </a:cubicBezTo>
                  <a:cubicBezTo>
                    <a:pt x="978" y="35"/>
                    <a:pt x="0" y="3205"/>
                    <a:pt x="664" y="3240"/>
                  </a:cubicBezTo>
                  <a:cubicBezTo>
                    <a:pt x="667" y="3240"/>
                    <a:pt x="671" y="3240"/>
                    <a:pt x="674" y="3240"/>
                  </a:cubicBezTo>
                  <a:cubicBezTo>
                    <a:pt x="1341" y="3240"/>
                    <a:pt x="2864" y="0"/>
                    <a:pt x="1855"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8" name="Google Shape;1668;p35"/>
            <p:cNvSpPr/>
            <p:nvPr/>
          </p:nvSpPr>
          <p:spPr>
            <a:xfrm>
              <a:off x="9569875" y="743000"/>
              <a:ext cx="71725" cy="81025"/>
            </a:xfrm>
            <a:custGeom>
              <a:avLst/>
              <a:gdLst/>
              <a:ahLst/>
              <a:cxnLst/>
              <a:rect l="l" t="t" r="r" b="b"/>
              <a:pathLst>
                <a:path w="2869" h="3241" extrusionOk="0">
                  <a:moveTo>
                    <a:pt x="1859" y="1"/>
                  </a:moveTo>
                  <a:cubicBezTo>
                    <a:pt x="1853" y="1"/>
                    <a:pt x="1848" y="1"/>
                    <a:pt x="1842" y="1"/>
                  </a:cubicBezTo>
                  <a:cubicBezTo>
                    <a:pt x="978" y="27"/>
                    <a:pt x="0" y="3206"/>
                    <a:pt x="672" y="3241"/>
                  </a:cubicBezTo>
                  <a:cubicBezTo>
                    <a:pt x="676" y="3241"/>
                    <a:pt x="679" y="3241"/>
                    <a:pt x="683" y="3241"/>
                  </a:cubicBezTo>
                  <a:cubicBezTo>
                    <a:pt x="1349" y="3241"/>
                    <a:pt x="2869" y="1"/>
                    <a:pt x="1859"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69" name="Google Shape;1669;p35"/>
            <p:cNvSpPr/>
            <p:nvPr/>
          </p:nvSpPr>
          <p:spPr>
            <a:xfrm>
              <a:off x="9724850" y="809800"/>
              <a:ext cx="71725" cy="80825"/>
            </a:xfrm>
            <a:custGeom>
              <a:avLst/>
              <a:gdLst/>
              <a:ahLst/>
              <a:cxnLst/>
              <a:rect l="l" t="t" r="r" b="b"/>
              <a:pathLst>
                <a:path w="2869" h="3233" extrusionOk="0">
                  <a:moveTo>
                    <a:pt x="1859" y="1"/>
                  </a:moveTo>
                  <a:cubicBezTo>
                    <a:pt x="1854" y="1"/>
                    <a:pt x="1848" y="1"/>
                    <a:pt x="1843" y="1"/>
                  </a:cubicBezTo>
                  <a:cubicBezTo>
                    <a:pt x="987" y="27"/>
                    <a:pt x="1" y="3197"/>
                    <a:pt x="673" y="3232"/>
                  </a:cubicBezTo>
                  <a:cubicBezTo>
                    <a:pt x="676" y="3232"/>
                    <a:pt x="680" y="3232"/>
                    <a:pt x="683" y="3232"/>
                  </a:cubicBezTo>
                  <a:cubicBezTo>
                    <a:pt x="1349" y="3232"/>
                    <a:pt x="2869" y="1"/>
                    <a:pt x="1859"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0" name="Google Shape;1670;p35"/>
            <p:cNvSpPr/>
            <p:nvPr/>
          </p:nvSpPr>
          <p:spPr>
            <a:xfrm>
              <a:off x="9754100" y="989250"/>
              <a:ext cx="71725" cy="80800"/>
            </a:xfrm>
            <a:custGeom>
              <a:avLst/>
              <a:gdLst/>
              <a:ahLst/>
              <a:cxnLst/>
              <a:rect l="l" t="t" r="r" b="b"/>
              <a:pathLst>
                <a:path w="2869" h="3232" extrusionOk="0">
                  <a:moveTo>
                    <a:pt x="1859" y="0"/>
                  </a:moveTo>
                  <a:cubicBezTo>
                    <a:pt x="1854" y="0"/>
                    <a:pt x="1848" y="0"/>
                    <a:pt x="1843" y="0"/>
                  </a:cubicBezTo>
                  <a:cubicBezTo>
                    <a:pt x="978" y="27"/>
                    <a:pt x="1" y="3196"/>
                    <a:pt x="664" y="3231"/>
                  </a:cubicBezTo>
                  <a:cubicBezTo>
                    <a:pt x="668" y="3231"/>
                    <a:pt x="671" y="3231"/>
                    <a:pt x="675" y="3231"/>
                  </a:cubicBezTo>
                  <a:cubicBezTo>
                    <a:pt x="1341" y="3231"/>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1" name="Google Shape;1671;p35"/>
            <p:cNvSpPr/>
            <p:nvPr/>
          </p:nvSpPr>
          <p:spPr>
            <a:xfrm>
              <a:off x="9246575" y="851075"/>
              <a:ext cx="71750" cy="80800"/>
            </a:xfrm>
            <a:custGeom>
              <a:avLst/>
              <a:gdLst/>
              <a:ahLst/>
              <a:cxnLst/>
              <a:rect l="l" t="t" r="r" b="b"/>
              <a:pathLst>
                <a:path w="2870" h="3232" extrusionOk="0">
                  <a:moveTo>
                    <a:pt x="1859" y="0"/>
                  </a:moveTo>
                  <a:cubicBezTo>
                    <a:pt x="1854" y="0"/>
                    <a:pt x="1849" y="0"/>
                    <a:pt x="1843" y="0"/>
                  </a:cubicBezTo>
                  <a:cubicBezTo>
                    <a:pt x="979" y="27"/>
                    <a:pt x="1" y="3196"/>
                    <a:pt x="664" y="3231"/>
                  </a:cubicBezTo>
                  <a:cubicBezTo>
                    <a:pt x="668" y="3231"/>
                    <a:pt x="671" y="3231"/>
                    <a:pt x="675" y="3231"/>
                  </a:cubicBezTo>
                  <a:cubicBezTo>
                    <a:pt x="1349" y="3231"/>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2" name="Google Shape;1672;p35"/>
            <p:cNvSpPr/>
            <p:nvPr/>
          </p:nvSpPr>
          <p:spPr>
            <a:xfrm>
              <a:off x="9473375" y="966750"/>
              <a:ext cx="71625" cy="81025"/>
            </a:xfrm>
            <a:custGeom>
              <a:avLst/>
              <a:gdLst/>
              <a:ahLst/>
              <a:cxnLst/>
              <a:rect l="l" t="t" r="r" b="b"/>
              <a:pathLst>
                <a:path w="2865" h="3241" extrusionOk="0">
                  <a:moveTo>
                    <a:pt x="1855" y="1"/>
                  </a:moveTo>
                  <a:cubicBezTo>
                    <a:pt x="1851" y="1"/>
                    <a:pt x="1847" y="1"/>
                    <a:pt x="1843" y="1"/>
                  </a:cubicBezTo>
                  <a:cubicBezTo>
                    <a:pt x="979" y="36"/>
                    <a:pt x="1" y="3206"/>
                    <a:pt x="664" y="3241"/>
                  </a:cubicBezTo>
                  <a:cubicBezTo>
                    <a:pt x="668" y="3241"/>
                    <a:pt x="671" y="3241"/>
                    <a:pt x="675" y="3241"/>
                  </a:cubicBezTo>
                  <a:cubicBezTo>
                    <a:pt x="1342" y="3241"/>
                    <a:pt x="2865" y="1"/>
                    <a:pt x="1855"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3" name="Google Shape;1673;p35"/>
            <p:cNvSpPr/>
            <p:nvPr/>
          </p:nvSpPr>
          <p:spPr>
            <a:xfrm>
              <a:off x="9432775" y="604625"/>
              <a:ext cx="71525" cy="80800"/>
            </a:xfrm>
            <a:custGeom>
              <a:avLst/>
              <a:gdLst/>
              <a:ahLst/>
              <a:cxnLst/>
              <a:rect l="l" t="t" r="r" b="b"/>
              <a:pathLst>
                <a:path w="2861" h="3232" extrusionOk="0">
                  <a:moveTo>
                    <a:pt x="1859" y="0"/>
                  </a:moveTo>
                  <a:cubicBezTo>
                    <a:pt x="1854" y="0"/>
                    <a:pt x="1849" y="0"/>
                    <a:pt x="1843" y="0"/>
                  </a:cubicBezTo>
                  <a:cubicBezTo>
                    <a:pt x="979" y="27"/>
                    <a:pt x="1" y="3196"/>
                    <a:pt x="664" y="3231"/>
                  </a:cubicBezTo>
                  <a:cubicBezTo>
                    <a:pt x="668" y="3231"/>
                    <a:pt x="671" y="3231"/>
                    <a:pt x="675" y="3231"/>
                  </a:cubicBezTo>
                  <a:cubicBezTo>
                    <a:pt x="1341" y="3231"/>
                    <a:pt x="2860"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4" name="Google Shape;1674;p35"/>
            <p:cNvSpPr/>
            <p:nvPr/>
          </p:nvSpPr>
          <p:spPr>
            <a:xfrm>
              <a:off x="9670725" y="592175"/>
              <a:ext cx="71500" cy="80800"/>
            </a:xfrm>
            <a:custGeom>
              <a:avLst/>
              <a:gdLst/>
              <a:ahLst/>
              <a:cxnLst/>
              <a:rect l="l" t="t" r="r" b="b"/>
              <a:pathLst>
                <a:path w="2860" h="3232" extrusionOk="0">
                  <a:moveTo>
                    <a:pt x="1859" y="0"/>
                  </a:moveTo>
                  <a:cubicBezTo>
                    <a:pt x="1853" y="0"/>
                    <a:pt x="1848" y="0"/>
                    <a:pt x="1842" y="1"/>
                  </a:cubicBezTo>
                  <a:cubicBezTo>
                    <a:pt x="978" y="27"/>
                    <a:pt x="0" y="3196"/>
                    <a:pt x="664" y="3231"/>
                  </a:cubicBezTo>
                  <a:cubicBezTo>
                    <a:pt x="667" y="3232"/>
                    <a:pt x="671" y="3232"/>
                    <a:pt x="674" y="3232"/>
                  </a:cubicBezTo>
                  <a:cubicBezTo>
                    <a:pt x="1340" y="3232"/>
                    <a:pt x="2860"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5" name="Google Shape;1675;p35"/>
            <p:cNvSpPr/>
            <p:nvPr/>
          </p:nvSpPr>
          <p:spPr>
            <a:xfrm>
              <a:off x="9898825" y="675125"/>
              <a:ext cx="71725" cy="80800"/>
            </a:xfrm>
            <a:custGeom>
              <a:avLst/>
              <a:gdLst/>
              <a:ahLst/>
              <a:cxnLst/>
              <a:rect l="l" t="t" r="r" b="b"/>
              <a:pathLst>
                <a:path w="2869" h="3232" extrusionOk="0">
                  <a:moveTo>
                    <a:pt x="1859" y="0"/>
                  </a:moveTo>
                  <a:cubicBezTo>
                    <a:pt x="1854" y="0"/>
                    <a:pt x="1848" y="1"/>
                    <a:pt x="1843" y="1"/>
                  </a:cubicBezTo>
                  <a:cubicBezTo>
                    <a:pt x="978" y="27"/>
                    <a:pt x="1" y="3196"/>
                    <a:pt x="673" y="3231"/>
                  </a:cubicBezTo>
                  <a:cubicBezTo>
                    <a:pt x="676" y="3232"/>
                    <a:pt x="680" y="3232"/>
                    <a:pt x="683" y="3232"/>
                  </a:cubicBezTo>
                  <a:cubicBezTo>
                    <a:pt x="1349" y="3232"/>
                    <a:pt x="2869" y="0"/>
                    <a:pt x="1859"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76" name="Google Shape;1676;p35"/>
            <p:cNvSpPr/>
            <p:nvPr/>
          </p:nvSpPr>
          <p:spPr>
            <a:xfrm>
              <a:off x="9129725" y="456300"/>
              <a:ext cx="294250" cy="412325"/>
            </a:xfrm>
            <a:custGeom>
              <a:avLst/>
              <a:gdLst/>
              <a:ahLst/>
              <a:cxnLst/>
              <a:rect l="l" t="t" r="r" b="b"/>
              <a:pathLst>
                <a:path w="11770" h="16493" extrusionOk="0">
                  <a:moveTo>
                    <a:pt x="3291" y="1"/>
                  </a:moveTo>
                  <a:cubicBezTo>
                    <a:pt x="3079" y="1"/>
                    <a:pt x="2868" y="41"/>
                    <a:pt x="2658" y="127"/>
                  </a:cubicBezTo>
                  <a:cubicBezTo>
                    <a:pt x="1" y="1210"/>
                    <a:pt x="1628" y="16492"/>
                    <a:pt x="6614" y="16492"/>
                  </a:cubicBezTo>
                  <a:cubicBezTo>
                    <a:pt x="6692" y="16492"/>
                    <a:pt x="6770" y="16489"/>
                    <a:pt x="6849" y="16481"/>
                  </a:cubicBezTo>
                  <a:cubicBezTo>
                    <a:pt x="11770" y="16016"/>
                    <a:pt x="7488" y="1"/>
                    <a:pt x="3291"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77" name="Google Shape;1677;p35"/>
          <p:cNvGrpSpPr/>
          <p:nvPr/>
        </p:nvGrpSpPr>
        <p:grpSpPr>
          <a:xfrm rot="1764401">
            <a:off x="1134971" y="4287378"/>
            <a:ext cx="843748" cy="656573"/>
            <a:chOff x="9068450" y="2824575"/>
            <a:chExt cx="800925" cy="623250"/>
          </a:xfrm>
        </p:grpSpPr>
        <p:sp>
          <p:nvSpPr>
            <p:cNvPr id="1678" name="Google Shape;1678;p35"/>
            <p:cNvSpPr/>
            <p:nvPr/>
          </p:nvSpPr>
          <p:spPr>
            <a:xfrm>
              <a:off x="9068450" y="3062125"/>
              <a:ext cx="445775" cy="381450"/>
            </a:xfrm>
            <a:custGeom>
              <a:avLst/>
              <a:gdLst/>
              <a:ahLst/>
              <a:cxnLst/>
              <a:rect l="l" t="t" r="r" b="b"/>
              <a:pathLst>
                <a:path w="17831" h="15258" extrusionOk="0">
                  <a:moveTo>
                    <a:pt x="10933" y="1"/>
                  </a:moveTo>
                  <a:cubicBezTo>
                    <a:pt x="10077" y="1459"/>
                    <a:pt x="9108" y="2874"/>
                    <a:pt x="7920" y="4087"/>
                  </a:cubicBezTo>
                  <a:cubicBezTo>
                    <a:pt x="6741" y="5301"/>
                    <a:pt x="5327" y="6314"/>
                    <a:pt x="3729" y="6881"/>
                  </a:cubicBezTo>
                  <a:cubicBezTo>
                    <a:pt x="3092" y="7108"/>
                    <a:pt x="2428" y="7274"/>
                    <a:pt x="1817" y="7562"/>
                  </a:cubicBezTo>
                  <a:cubicBezTo>
                    <a:pt x="1206" y="7851"/>
                    <a:pt x="629" y="8296"/>
                    <a:pt x="376" y="8925"/>
                  </a:cubicBezTo>
                  <a:cubicBezTo>
                    <a:pt x="1" y="9815"/>
                    <a:pt x="350" y="10837"/>
                    <a:pt x="760" y="11710"/>
                  </a:cubicBezTo>
                  <a:cubicBezTo>
                    <a:pt x="1197" y="12609"/>
                    <a:pt x="1703" y="13474"/>
                    <a:pt x="2384" y="14198"/>
                  </a:cubicBezTo>
                  <a:cubicBezTo>
                    <a:pt x="2847" y="14696"/>
                    <a:pt x="3424" y="15142"/>
                    <a:pt x="4105" y="15238"/>
                  </a:cubicBezTo>
                  <a:cubicBezTo>
                    <a:pt x="4201" y="15251"/>
                    <a:pt x="4297" y="15258"/>
                    <a:pt x="4393" y="15258"/>
                  </a:cubicBezTo>
                  <a:cubicBezTo>
                    <a:pt x="5147" y="15258"/>
                    <a:pt x="5873" y="14851"/>
                    <a:pt x="6462" y="14356"/>
                  </a:cubicBezTo>
                  <a:cubicBezTo>
                    <a:pt x="7117" y="13797"/>
                    <a:pt x="7676" y="13116"/>
                    <a:pt x="8383" y="12609"/>
                  </a:cubicBezTo>
                  <a:cubicBezTo>
                    <a:pt x="9911" y="11527"/>
                    <a:pt x="11919" y="11466"/>
                    <a:pt x="13805" y="11448"/>
                  </a:cubicBezTo>
                  <a:cubicBezTo>
                    <a:pt x="13942" y="11447"/>
                    <a:pt x="14080" y="11446"/>
                    <a:pt x="14217" y="11446"/>
                  </a:cubicBezTo>
                  <a:cubicBezTo>
                    <a:pt x="15328" y="11446"/>
                    <a:pt x="16460" y="11502"/>
                    <a:pt x="17446" y="12007"/>
                  </a:cubicBezTo>
                  <a:cubicBezTo>
                    <a:pt x="17761" y="11352"/>
                    <a:pt x="17831" y="10619"/>
                    <a:pt x="17551" y="9955"/>
                  </a:cubicBezTo>
                  <a:cubicBezTo>
                    <a:pt x="16028" y="8785"/>
                    <a:pt x="14102" y="8159"/>
                    <a:pt x="12180" y="8159"/>
                  </a:cubicBezTo>
                  <a:cubicBezTo>
                    <a:pt x="11965" y="8159"/>
                    <a:pt x="11750" y="8167"/>
                    <a:pt x="11535" y="8182"/>
                  </a:cubicBezTo>
                  <a:cubicBezTo>
                    <a:pt x="12242" y="7397"/>
                    <a:pt x="12976" y="6689"/>
                    <a:pt x="13683" y="5903"/>
                  </a:cubicBezTo>
                  <a:cubicBezTo>
                    <a:pt x="13369" y="5432"/>
                    <a:pt x="13063" y="4943"/>
                    <a:pt x="12749" y="4463"/>
                  </a:cubicBezTo>
                  <a:cubicBezTo>
                    <a:pt x="11640" y="5222"/>
                    <a:pt x="10435" y="5799"/>
                    <a:pt x="9169" y="6235"/>
                  </a:cubicBezTo>
                  <a:cubicBezTo>
                    <a:pt x="10479" y="4969"/>
                    <a:pt x="11544" y="3450"/>
                    <a:pt x="12242" y="1773"/>
                  </a:cubicBezTo>
                  <a:lnTo>
                    <a:pt x="10933" y="1"/>
                  </a:lnTo>
                  <a:close/>
                </a:path>
              </a:pathLst>
            </a:custGeom>
            <a:solidFill>
              <a:srgbClr val="D1D366"/>
            </a:solidFill>
            <a:ln>
              <a:noFill/>
            </a:ln>
          </p:spPr>
          <p:txBody>
            <a:bodyPr spcFirstLastPara="1" wrap="square" lIns="121900" tIns="121900" rIns="121900" bIns="121900" anchor="ctr" anchorCtr="0">
              <a:noAutofit/>
            </a:bodyPr>
            <a:lstStyle/>
            <a:p>
              <a:endParaRPr sz="2400"/>
            </a:p>
          </p:txBody>
        </p:sp>
        <p:sp>
          <p:nvSpPr>
            <p:cNvPr id="1679" name="Google Shape;1679;p35"/>
            <p:cNvSpPr/>
            <p:nvPr/>
          </p:nvSpPr>
          <p:spPr>
            <a:xfrm>
              <a:off x="9293075" y="2824575"/>
              <a:ext cx="576300" cy="623250"/>
            </a:xfrm>
            <a:custGeom>
              <a:avLst/>
              <a:gdLst/>
              <a:ahLst/>
              <a:cxnLst/>
              <a:rect l="l" t="t" r="r" b="b"/>
              <a:pathLst>
                <a:path w="23052" h="24930" extrusionOk="0">
                  <a:moveTo>
                    <a:pt x="6526" y="0"/>
                  </a:moveTo>
                  <a:cubicBezTo>
                    <a:pt x="5598" y="0"/>
                    <a:pt x="4677" y="257"/>
                    <a:pt x="3921" y="797"/>
                  </a:cubicBezTo>
                  <a:cubicBezTo>
                    <a:pt x="2515" y="1802"/>
                    <a:pt x="1878" y="3836"/>
                    <a:pt x="2629" y="5390"/>
                  </a:cubicBezTo>
                  <a:cubicBezTo>
                    <a:pt x="2409" y="5200"/>
                    <a:pt x="2121" y="5116"/>
                    <a:pt x="1822" y="5116"/>
                  </a:cubicBezTo>
                  <a:cubicBezTo>
                    <a:pt x="1407" y="5116"/>
                    <a:pt x="972" y="5278"/>
                    <a:pt x="673" y="5547"/>
                  </a:cubicBezTo>
                  <a:cubicBezTo>
                    <a:pt x="158" y="6010"/>
                    <a:pt x="1" y="6805"/>
                    <a:pt x="228" y="7460"/>
                  </a:cubicBezTo>
                  <a:cubicBezTo>
                    <a:pt x="455" y="8115"/>
                    <a:pt x="1022" y="8621"/>
                    <a:pt x="1677" y="8857"/>
                  </a:cubicBezTo>
                  <a:cubicBezTo>
                    <a:pt x="786" y="9747"/>
                    <a:pt x="175" y="10944"/>
                    <a:pt x="97" y="12201"/>
                  </a:cubicBezTo>
                  <a:cubicBezTo>
                    <a:pt x="18" y="13458"/>
                    <a:pt x="507" y="14768"/>
                    <a:pt x="1476" y="15571"/>
                  </a:cubicBezTo>
                  <a:cubicBezTo>
                    <a:pt x="2078" y="16070"/>
                    <a:pt x="2864" y="16343"/>
                    <a:pt x="3643" y="16343"/>
                  </a:cubicBezTo>
                  <a:cubicBezTo>
                    <a:pt x="4120" y="16343"/>
                    <a:pt x="4594" y="16241"/>
                    <a:pt x="5021" y="16025"/>
                  </a:cubicBezTo>
                  <a:lnTo>
                    <a:pt x="5021" y="16025"/>
                  </a:lnTo>
                  <a:cubicBezTo>
                    <a:pt x="4611" y="16698"/>
                    <a:pt x="4794" y="17676"/>
                    <a:pt x="5388" y="18208"/>
                  </a:cubicBezTo>
                  <a:cubicBezTo>
                    <a:pt x="5702" y="18494"/>
                    <a:pt x="6127" y="18639"/>
                    <a:pt x="6552" y="18639"/>
                  </a:cubicBezTo>
                  <a:cubicBezTo>
                    <a:pt x="6918" y="18639"/>
                    <a:pt x="7284" y="18531"/>
                    <a:pt x="7579" y="18313"/>
                  </a:cubicBezTo>
                  <a:lnTo>
                    <a:pt x="7579" y="18313"/>
                  </a:lnTo>
                  <a:cubicBezTo>
                    <a:pt x="7256" y="19308"/>
                    <a:pt x="7597" y="20391"/>
                    <a:pt x="8016" y="21352"/>
                  </a:cubicBezTo>
                  <a:cubicBezTo>
                    <a:pt x="8619" y="22757"/>
                    <a:pt x="9492" y="24189"/>
                    <a:pt x="10924" y="24740"/>
                  </a:cubicBezTo>
                  <a:cubicBezTo>
                    <a:pt x="11244" y="24862"/>
                    <a:pt x="11595" y="24929"/>
                    <a:pt x="11943" y="24929"/>
                  </a:cubicBezTo>
                  <a:cubicBezTo>
                    <a:pt x="12486" y="24929"/>
                    <a:pt x="13022" y="24766"/>
                    <a:pt x="13421" y="24399"/>
                  </a:cubicBezTo>
                  <a:cubicBezTo>
                    <a:pt x="13936" y="23928"/>
                    <a:pt x="14154" y="23185"/>
                    <a:pt x="14146" y="22487"/>
                  </a:cubicBezTo>
                  <a:cubicBezTo>
                    <a:pt x="14128" y="21780"/>
                    <a:pt x="13927" y="21098"/>
                    <a:pt x="13718" y="20426"/>
                  </a:cubicBezTo>
                  <a:lnTo>
                    <a:pt x="13718" y="20426"/>
                  </a:lnTo>
                  <a:cubicBezTo>
                    <a:pt x="14156" y="20729"/>
                    <a:pt x="14687" y="20913"/>
                    <a:pt x="15219" y="20913"/>
                  </a:cubicBezTo>
                  <a:cubicBezTo>
                    <a:pt x="15377" y="20913"/>
                    <a:pt x="15535" y="20897"/>
                    <a:pt x="15691" y="20863"/>
                  </a:cubicBezTo>
                  <a:cubicBezTo>
                    <a:pt x="16363" y="20714"/>
                    <a:pt x="16966" y="20199"/>
                    <a:pt x="17158" y="19536"/>
                  </a:cubicBezTo>
                  <a:cubicBezTo>
                    <a:pt x="17341" y="18863"/>
                    <a:pt x="17053" y="18077"/>
                    <a:pt x="16451" y="17737"/>
                  </a:cubicBezTo>
                  <a:cubicBezTo>
                    <a:pt x="18450" y="17597"/>
                    <a:pt x="20590" y="17396"/>
                    <a:pt x="22144" y="16130"/>
                  </a:cubicBezTo>
                  <a:cubicBezTo>
                    <a:pt x="22598" y="15755"/>
                    <a:pt x="22999" y="15257"/>
                    <a:pt x="23026" y="14672"/>
                  </a:cubicBezTo>
                  <a:cubicBezTo>
                    <a:pt x="23052" y="14201"/>
                    <a:pt x="22825" y="13755"/>
                    <a:pt x="22528" y="13380"/>
                  </a:cubicBezTo>
                  <a:cubicBezTo>
                    <a:pt x="21802" y="12457"/>
                    <a:pt x="20642" y="11886"/>
                    <a:pt x="19463" y="11886"/>
                  </a:cubicBezTo>
                  <a:cubicBezTo>
                    <a:pt x="19437" y="11886"/>
                    <a:pt x="19411" y="11886"/>
                    <a:pt x="19385" y="11887"/>
                  </a:cubicBezTo>
                  <a:cubicBezTo>
                    <a:pt x="20127" y="11598"/>
                    <a:pt x="20624" y="10769"/>
                    <a:pt x="20528" y="9983"/>
                  </a:cubicBezTo>
                  <a:cubicBezTo>
                    <a:pt x="20459" y="9372"/>
                    <a:pt x="20039" y="8822"/>
                    <a:pt x="19481" y="8560"/>
                  </a:cubicBezTo>
                  <a:cubicBezTo>
                    <a:pt x="19830" y="8132"/>
                    <a:pt x="20127" y="7669"/>
                    <a:pt x="20319" y="7163"/>
                  </a:cubicBezTo>
                  <a:cubicBezTo>
                    <a:pt x="20651" y="6263"/>
                    <a:pt x="20555" y="5137"/>
                    <a:pt x="19830" y="4500"/>
                  </a:cubicBezTo>
                  <a:cubicBezTo>
                    <a:pt x="19441" y="4165"/>
                    <a:pt x="18932" y="4017"/>
                    <a:pt x="18414" y="4017"/>
                  </a:cubicBezTo>
                  <a:cubicBezTo>
                    <a:pt x="18095" y="4017"/>
                    <a:pt x="17772" y="4073"/>
                    <a:pt x="17472" y="4177"/>
                  </a:cubicBezTo>
                  <a:cubicBezTo>
                    <a:pt x="16687" y="4439"/>
                    <a:pt x="16014" y="4971"/>
                    <a:pt x="15368" y="5495"/>
                  </a:cubicBezTo>
                  <a:cubicBezTo>
                    <a:pt x="15447" y="4762"/>
                    <a:pt x="14809" y="4098"/>
                    <a:pt x="14084" y="3958"/>
                  </a:cubicBezTo>
                  <a:cubicBezTo>
                    <a:pt x="13949" y="3930"/>
                    <a:pt x="13812" y="3917"/>
                    <a:pt x="13675" y="3917"/>
                  </a:cubicBezTo>
                  <a:cubicBezTo>
                    <a:pt x="13091" y="3917"/>
                    <a:pt x="12510" y="4155"/>
                    <a:pt x="12015" y="4473"/>
                  </a:cubicBezTo>
                  <a:cubicBezTo>
                    <a:pt x="11482" y="2832"/>
                    <a:pt x="10382" y="1330"/>
                    <a:pt x="8837" y="553"/>
                  </a:cubicBezTo>
                  <a:cubicBezTo>
                    <a:pt x="8127" y="190"/>
                    <a:pt x="7323" y="0"/>
                    <a:pt x="6526" y="0"/>
                  </a:cubicBezTo>
                  <a:close/>
                </a:path>
              </a:pathLst>
            </a:custGeom>
            <a:solidFill>
              <a:srgbClr val="A5AE39"/>
            </a:solidFill>
            <a:ln>
              <a:noFill/>
            </a:ln>
          </p:spPr>
          <p:txBody>
            <a:bodyPr spcFirstLastPara="1" wrap="square" lIns="121900" tIns="121900" rIns="121900" bIns="121900" anchor="ctr" anchorCtr="0">
              <a:noAutofit/>
            </a:bodyPr>
            <a:lstStyle/>
            <a:p>
              <a:endParaRPr sz="2400"/>
            </a:p>
          </p:txBody>
        </p:sp>
        <p:sp>
          <p:nvSpPr>
            <p:cNvPr id="1680" name="Google Shape;1680;p35"/>
            <p:cNvSpPr/>
            <p:nvPr/>
          </p:nvSpPr>
          <p:spPr>
            <a:xfrm>
              <a:off x="9547175" y="3254875"/>
              <a:ext cx="32100" cy="19675"/>
            </a:xfrm>
            <a:custGeom>
              <a:avLst/>
              <a:gdLst/>
              <a:ahLst/>
              <a:cxnLst/>
              <a:rect l="l" t="t" r="r" b="b"/>
              <a:pathLst>
                <a:path w="1284" h="787" fill="none" extrusionOk="0">
                  <a:moveTo>
                    <a:pt x="1284" y="595"/>
                  </a:moveTo>
                  <a:cubicBezTo>
                    <a:pt x="943" y="787"/>
                    <a:pt x="472" y="717"/>
                    <a:pt x="192" y="429"/>
                  </a:cubicBezTo>
                  <a:cubicBezTo>
                    <a:pt x="79" y="315"/>
                    <a:pt x="0" y="158"/>
                    <a:pt x="44" y="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1" name="Google Shape;1681;p35"/>
            <p:cNvSpPr/>
            <p:nvPr/>
          </p:nvSpPr>
          <p:spPr>
            <a:xfrm>
              <a:off x="9460075" y="2952325"/>
              <a:ext cx="26200" cy="42600"/>
            </a:xfrm>
            <a:custGeom>
              <a:avLst/>
              <a:gdLst/>
              <a:ahLst/>
              <a:cxnLst/>
              <a:rect l="l" t="t" r="r" b="b"/>
              <a:pathLst>
                <a:path w="1048" h="1704" fill="none" extrusionOk="0">
                  <a:moveTo>
                    <a:pt x="1048" y="158"/>
                  </a:moveTo>
                  <a:cubicBezTo>
                    <a:pt x="882" y="10"/>
                    <a:pt x="620" y="1"/>
                    <a:pt x="428" y="97"/>
                  </a:cubicBezTo>
                  <a:cubicBezTo>
                    <a:pt x="227" y="193"/>
                    <a:pt x="96" y="394"/>
                    <a:pt x="44" y="603"/>
                  </a:cubicBezTo>
                  <a:cubicBezTo>
                    <a:pt x="0" y="822"/>
                    <a:pt x="26" y="1049"/>
                    <a:pt x="114" y="1258"/>
                  </a:cubicBezTo>
                  <a:cubicBezTo>
                    <a:pt x="184" y="1442"/>
                    <a:pt x="306" y="1616"/>
                    <a:pt x="480" y="1704"/>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2" name="Google Shape;1682;p35"/>
            <p:cNvSpPr/>
            <p:nvPr/>
          </p:nvSpPr>
          <p:spPr>
            <a:xfrm>
              <a:off x="9398500" y="3029400"/>
              <a:ext cx="15750" cy="25775"/>
            </a:xfrm>
            <a:custGeom>
              <a:avLst/>
              <a:gdLst/>
              <a:ahLst/>
              <a:cxnLst/>
              <a:rect l="l" t="t" r="r" b="b"/>
              <a:pathLst>
                <a:path w="630" h="1031" fill="none" extrusionOk="0">
                  <a:moveTo>
                    <a:pt x="630" y="0"/>
                  </a:moveTo>
                  <a:cubicBezTo>
                    <a:pt x="455" y="35"/>
                    <a:pt x="289" y="114"/>
                    <a:pt x="175" y="245"/>
                  </a:cubicBezTo>
                  <a:cubicBezTo>
                    <a:pt x="62" y="367"/>
                    <a:pt x="1" y="550"/>
                    <a:pt x="36" y="725"/>
                  </a:cubicBezTo>
                  <a:cubicBezTo>
                    <a:pt x="79" y="891"/>
                    <a:pt x="237" y="1030"/>
                    <a:pt x="402" y="103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3" name="Google Shape;1683;p35"/>
            <p:cNvSpPr/>
            <p:nvPr/>
          </p:nvSpPr>
          <p:spPr>
            <a:xfrm>
              <a:off x="9561800" y="3005600"/>
              <a:ext cx="54375" cy="38450"/>
            </a:xfrm>
            <a:custGeom>
              <a:avLst/>
              <a:gdLst/>
              <a:ahLst/>
              <a:cxnLst/>
              <a:rect l="l" t="t" r="r" b="b"/>
              <a:pathLst>
                <a:path w="2175" h="1538" fill="none" extrusionOk="0">
                  <a:moveTo>
                    <a:pt x="0" y="603"/>
                  </a:moveTo>
                  <a:cubicBezTo>
                    <a:pt x="236" y="437"/>
                    <a:pt x="472" y="262"/>
                    <a:pt x="742" y="158"/>
                  </a:cubicBezTo>
                  <a:cubicBezTo>
                    <a:pt x="1013" y="44"/>
                    <a:pt x="1327" y="0"/>
                    <a:pt x="1598" y="88"/>
                  </a:cubicBezTo>
                  <a:cubicBezTo>
                    <a:pt x="1877" y="184"/>
                    <a:pt x="2113" y="428"/>
                    <a:pt x="2139" y="716"/>
                  </a:cubicBezTo>
                  <a:cubicBezTo>
                    <a:pt x="2174" y="1057"/>
                    <a:pt x="1912" y="1371"/>
                    <a:pt x="1615" y="1537"/>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4" name="Google Shape;1684;p35"/>
            <p:cNvSpPr/>
            <p:nvPr/>
          </p:nvSpPr>
          <p:spPr>
            <a:xfrm>
              <a:off x="9644300" y="3130250"/>
              <a:ext cx="17500" cy="36025"/>
            </a:xfrm>
            <a:custGeom>
              <a:avLst/>
              <a:gdLst/>
              <a:ahLst/>
              <a:cxnLst/>
              <a:rect l="l" t="t" r="r" b="b"/>
              <a:pathLst>
                <a:path w="700" h="1441" fill="none" extrusionOk="0">
                  <a:moveTo>
                    <a:pt x="201" y="0"/>
                  </a:moveTo>
                  <a:cubicBezTo>
                    <a:pt x="332" y="26"/>
                    <a:pt x="411" y="157"/>
                    <a:pt x="481" y="271"/>
                  </a:cubicBezTo>
                  <a:cubicBezTo>
                    <a:pt x="586" y="463"/>
                    <a:pt x="699" y="681"/>
                    <a:pt x="647" y="900"/>
                  </a:cubicBezTo>
                  <a:cubicBezTo>
                    <a:pt x="621" y="1039"/>
                    <a:pt x="516" y="1161"/>
                    <a:pt x="393" y="1249"/>
                  </a:cubicBezTo>
                  <a:cubicBezTo>
                    <a:pt x="271" y="1327"/>
                    <a:pt x="132" y="1380"/>
                    <a:pt x="1" y="144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5" name="Google Shape;1685;p35"/>
            <p:cNvSpPr/>
            <p:nvPr/>
          </p:nvSpPr>
          <p:spPr>
            <a:xfrm>
              <a:off x="9414000" y="3169750"/>
              <a:ext cx="70975" cy="43675"/>
            </a:xfrm>
            <a:custGeom>
              <a:avLst/>
              <a:gdLst/>
              <a:ahLst/>
              <a:cxnLst/>
              <a:rect l="l" t="t" r="r" b="b"/>
              <a:pathLst>
                <a:path w="2839" h="1747" fill="none" extrusionOk="0">
                  <a:moveTo>
                    <a:pt x="2839" y="1380"/>
                  </a:moveTo>
                  <a:cubicBezTo>
                    <a:pt x="2454" y="1598"/>
                    <a:pt x="2018" y="1747"/>
                    <a:pt x="1572" y="1747"/>
                  </a:cubicBezTo>
                  <a:cubicBezTo>
                    <a:pt x="1127" y="1747"/>
                    <a:pt x="664" y="1581"/>
                    <a:pt x="376" y="1249"/>
                  </a:cubicBezTo>
                  <a:cubicBezTo>
                    <a:pt x="88" y="909"/>
                    <a:pt x="1" y="385"/>
                    <a:pt x="219" y="1"/>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6" name="Google Shape;1686;p35"/>
            <p:cNvSpPr/>
            <p:nvPr/>
          </p:nvSpPr>
          <p:spPr>
            <a:xfrm>
              <a:off x="9700625" y="3009750"/>
              <a:ext cx="44550" cy="72050"/>
            </a:xfrm>
            <a:custGeom>
              <a:avLst/>
              <a:gdLst/>
              <a:ahLst/>
              <a:cxnLst/>
              <a:rect l="l" t="t" r="r" b="b"/>
              <a:pathLst>
                <a:path w="1782" h="2882" fill="none" extrusionOk="0">
                  <a:moveTo>
                    <a:pt x="0" y="53"/>
                  </a:moveTo>
                  <a:cubicBezTo>
                    <a:pt x="681" y="0"/>
                    <a:pt x="1380" y="463"/>
                    <a:pt x="1581" y="1118"/>
                  </a:cubicBezTo>
                  <a:cubicBezTo>
                    <a:pt x="1782" y="1773"/>
                    <a:pt x="1467" y="2550"/>
                    <a:pt x="865" y="2882"/>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7" name="Google Shape;1687;p35"/>
            <p:cNvSpPr/>
            <p:nvPr/>
          </p:nvSpPr>
          <p:spPr>
            <a:xfrm>
              <a:off x="9638400" y="3232850"/>
              <a:ext cx="50450" cy="47175"/>
            </a:xfrm>
            <a:custGeom>
              <a:avLst/>
              <a:gdLst/>
              <a:ahLst/>
              <a:cxnLst/>
              <a:rect l="l" t="t" r="r" b="b"/>
              <a:pathLst>
                <a:path w="2018" h="1887" fill="none" extrusionOk="0">
                  <a:moveTo>
                    <a:pt x="1642" y="0"/>
                  </a:moveTo>
                  <a:cubicBezTo>
                    <a:pt x="1765" y="201"/>
                    <a:pt x="1878" y="410"/>
                    <a:pt x="1948" y="637"/>
                  </a:cubicBezTo>
                  <a:cubicBezTo>
                    <a:pt x="2009" y="864"/>
                    <a:pt x="2018" y="1118"/>
                    <a:pt x="1913" y="1327"/>
                  </a:cubicBezTo>
                  <a:cubicBezTo>
                    <a:pt x="1765" y="1650"/>
                    <a:pt x="1398" y="1834"/>
                    <a:pt x="1049" y="1860"/>
                  </a:cubicBezTo>
                  <a:cubicBezTo>
                    <a:pt x="691" y="1886"/>
                    <a:pt x="341" y="1781"/>
                    <a:pt x="1" y="1659"/>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88" name="Google Shape;1688;p35"/>
            <p:cNvSpPr/>
            <p:nvPr/>
          </p:nvSpPr>
          <p:spPr>
            <a:xfrm>
              <a:off x="9647700" y="3177350"/>
              <a:ext cx="194200" cy="69900"/>
            </a:xfrm>
            <a:custGeom>
              <a:avLst/>
              <a:gdLst/>
              <a:ahLst/>
              <a:cxnLst/>
              <a:rect l="l" t="t" r="r" b="b"/>
              <a:pathLst>
                <a:path w="7768" h="2796" extrusionOk="0">
                  <a:moveTo>
                    <a:pt x="4521" y="0"/>
                  </a:moveTo>
                  <a:cubicBezTo>
                    <a:pt x="2449" y="0"/>
                    <a:pt x="0" y="698"/>
                    <a:pt x="188" y="1949"/>
                  </a:cubicBezTo>
                  <a:cubicBezTo>
                    <a:pt x="282" y="2559"/>
                    <a:pt x="1067" y="2796"/>
                    <a:pt x="2080" y="2796"/>
                  </a:cubicBezTo>
                  <a:cubicBezTo>
                    <a:pt x="4350" y="2796"/>
                    <a:pt x="7768" y="1607"/>
                    <a:pt x="7164" y="744"/>
                  </a:cubicBezTo>
                  <a:cubicBezTo>
                    <a:pt x="6813" y="239"/>
                    <a:pt x="5732" y="0"/>
                    <a:pt x="452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89" name="Google Shape;1689;p35"/>
          <p:cNvGrpSpPr/>
          <p:nvPr/>
        </p:nvGrpSpPr>
        <p:grpSpPr>
          <a:xfrm rot="3599928">
            <a:off x="791114" y="2171327"/>
            <a:ext cx="651317" cy="650991"/>
            <a:chOff x="9166525" y="1506425"/>
            <a:chExt cx="1046925" cy="1110600"/>
          </a:xfrm>
        </p:grpSpPr>
        <p:sp>
          <p:nvSpPr>
            <p:cNvPr id="1690" name="Google Shape;1690;p35"/>
            <p:cNvSpPr/>
            <p:nvPr/>
          </p:nvSpPr>
          <p:spPr>
            <a:xfrm>
              <a:off x="9295925" y="1506425"/>
              <a:ext cx="201500" cy="308850"/>
            </a:xfrm>
            <a:custGeom>
              <a:avLst/>
              <a:gdLst/>
              <a:ahLst/>
              <a:cxnLst/>
              <a:rect l="l" t="t" r="r" b="b"/>
              <a:pathLst>
                <a:path w="8060" h="12354" extrusionOk="0">
                  <a:moveTo>
                    <a:pt x="4220" y="0"/>
                  </a:moveTo>
                  <a:cubicBezTo>
                    <a:pt x="3944" y="0"/>
                    <a:pt x="3666" y="55"/>
                    <a:pt x="3405" y="138"/>
                  </a:cubicBezTo>
                  <a:cubicBezTo>
                    <a:pt x="1895" y="601"/>
                    <a:pt x="733" y="1963"/>
                    <a:pt x="367" y="3491"/>
                  </a:cubicBezTo>
                  <a:cubicBezTo>
                    <a:pt x="0" y="5028"/>
                    <a:pt x="384" y="6696"/>
                    <a:pt x="1266" y="8006"/>
                  </a:cubicBezTo>
                  <a:cubicBezTo>
                    <a:pt x="1659" y="8591"/>
                    <a:pt x="2183" y="9132"/>
                    <a:pt x="2838" y="9403"/>
                  </a:cubicBezTo>
                  <a:cubicBezTo>
                    <a:pt x="2375" y="9551"/>
                    <a:pt x="1912" y="9691"/>
                    <a:pt x="1493" y="9944"/>
                  </a:cubicBezTo>
                  <a:cubicBezTo>
                    <a:pt x="1074" y="10188"/>
                    <a:pt x="699" y="10546"/>
                    <a:pt x="541" y="11009"/>
                  </a:cubicBezTo>
                  <a:cubicBezTo>
                    <a:pt x="375" y="11463"/>
                    <a:pt x="454" y="12022"/>
                    <a:pt x="812" y="12354"/>
                  </a:cubicBezTo>
                  <a:lnTo>
                    <a:pt x="7911" y="9900"/>
                  </a:lnTo>
                  <a:cubicBezTo>
                    <a:pt x="8059" y="9359"/>
                    <a:pt x="7946" y="8748"/>
                    <a:pt x="7623" y="8294"/>
                  </a:cubicBezTo>
                  <a:cubicBezTo>
                    <a:pt x="7300" y="7840"/>
                    <a:pt x="6767" y="7534"/>
                    <a:pt x="6208" y="7499"/>
                  </a:cubicBezTo>
                  <a:cubicBezTo>
                    <a:pt x="6161" y="7495"/>
                    <a:pt x="6114" y="7494"/>
                    <a:pt x="6066" y="7494"/>
                  </a:cubicBezTo>
                  <a:cubicBezTo>
                    <a:pt x="5551" y="7494"/>
                    <a:pt x="5023" y="7708"/>
                    <a:pt x="4671" y="8084"/>
                  </a:cubicBezTo>
                  <a:cubicBezTo>
                    <a:pt x="4086" y="7447"/>
                    <a:pt x="3484" y="6792"/>
                    <a:pt x="3161" y="5989"/>
                  </a:cubicBezTo>
                  <a:cubicBezTo>
                    <a:pt x="2829" y="5194"/>
                    <a:pt x="2812" y="4207"/>
                    <a:pt x="3353" y="3526"/>
                  </a:cubicBezTo>
                  <a:cubicBezTo>
                    <a:pt x="3720" y="3055"/>
                    <a:pt x="4296" y="2793"/>
                    <a:pt x="4785" y="2435"/>
                  </a:cubicBezTo>
                  <a:cubicBezTo>
                    <a:pt x="5274" y="2086"/>
                    <a:pt x="5710" y="1518"/>
                    <a:pt x="5579" y="924"/>
                  </a:cubicBezTo>
                  <a:cubicBezTo>
                    <a:pt x="5492" y="505"/>
                    <a:pt x="5108" y="182"/>
                    <a:pt x="4689" y="60"/>
                  </a:cubicBezTo>
                  <a:cubicBezTo>
                    <a:pt x="4536" y="18"/>
                    <a:pt x="4378" y="0"/>
                    <a:pt x="4220"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91" name="Google Shape;1691;p35"/>
            <p:cNvSpPr/>
            <p:nvPr/>
          </p:nvSpPr>
          <p:spPr>
            <a:xfrm>
              <a:off x="9166525" y="1692525"/>
              <a:ext cx="1046925" cy="924500"/>
            </a:xfrm>
            <a:custGeom>
              <a:avLst/>
              <a:gdLst/>
              <a:ahLst/>
              <a:cxnLst/>
              <a:rect l="l" t="t" r="r" b="b"/>
              <a:pathLst>
                <a:path w="41877" h="36980" extrusionOk="0">
                  <a:moveTo>
                    <a:pt x="18702" y="1"/>
                  </a:moveTo>
                  <a:cubicBezTo>
                    <a:pt x="17989" y="1"/>
                    <a:pt x="17379" y="239"/>
                    <a:pt x="16911" y="762"/>
                  </a:cubicBezTo>
                  <a:cubicBezTo>
                    <a:pt x="16291" y="522"/>
                    <a:pt x="15716" y="422"/>
                    <a:pt x="15187" y="422"/>
                  </a:cubicBezTo>
                  <a:cubicBezTo>
                    <a:pt x="12602" y="422"/>
                    <a:pt x="11140" y="2806"/>
                    <a:pt x="11140" y="2806"/>
                  </a:cubicBezTo>
                  <a:cubicBezTo>
                    <a:pt x="10837" y="2787"/>
                    <a:pt x="10547" y="2778"/>
                    <a:pt x="10269" y="2778"/>
                  </a:cubicBezTo>
                  <a:cubicBezTo>
                    <a:pt x="3031" y="2778"/>
                    <a:pt x="3849" y="8787"/>
                    <a:pt x="3849" y="8787"/>
                  </a:cubicBezTo>
                  <a:cubicBezTo>
                    <a:pt x="3849" y="8787"/>
                    <a:pt x="347" y="9241"/>
                    <a:pt x="164" y="13642"/>
                  </a:cubicBezTo>
                  <a:cubicBezTo>
                    <a:pt x="1" y="17381"/>
                    <a:pt x="5658" y="36979"/>
                    <a:pt x="13753" y="36979"/>
                  </a:cubicBezTo>
                  <a:cubicBezTo>
                    <a:pt x="15184" y="36979"/>
                    <a:pt x="16691" y="36367"/>
                    <a:pt x="18256" y="34947"/>
                  </a:cubicBezTo>
                  <a:cubicBezTo>
                    <a:pt x="23538" y="34388"/>
                    <a:pt x="25206" y="30363"/>
                    <a:pt x="25206" y="30363"/>
                  </a:cubicBezTo>
                  <a:cubicBezTo>
                    <a:pt x="32209" y="29961"/>
                    <a:pt x="33335" y="24416"/>
                    <a:pt x="33335" y="24416"/>
                  </a:cubicBezTo>
                  <a:cubicBezTo>
                    <a:pt x="41877" y="22004"/>
                    <a:pt x="25547" y="1"/>
                    <a:pt x="18702" y="1"/>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92" name="Google Shape;1692;p35"/>
            <p:cNvSpPr/>
            <p:nvPr/>
          </p:nvSpPr>
          <p:spPr>
            <a:xfrm>
              <a:off x="9608725" y="1734925"/>
              <a:ext cx="365000" cy="516500"/>
            </a:xfrm>
            <a:custGeom>
              <a:avLst/>
              <a:gdLst/>
              <a:ahLst/>
              <a:cxnLst/>
              <a:rect l="l" t="t" r="r" b="b"/>
              <a:pathLst>
                <a:path w="14600" h="20660" fill="none" extrusionOk="0">
                  <a:moveTo>
                    <a:pt x="0" y="1"/>
                  </a:moveTo>
                  <a:cubicBezTo>
                    <a:pt x="8278" y="7571"/>
                    <a:pt x="14599" y="20660"/>
                    <a:pt x="14599" y="2066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3" name="Google Shape;1693;p35"/>
            <p:cNvSpPr/>
            <p:nvPr/>
          </p:nvSpPr>
          <p:spPr>
            <a:xfrm>
              <a:off x="9462250" y="1796275"/>
              <a:ext cx="330300" cy="625850"/>
            </a:xfrm>
            <a:custGeom>
              <a:avLst/>
              <a:gdLst/>
              <a:ahLst/>
              <a:cxnLst/>
              <a:rect l="l" t="t" r="r" b="b"/>
              <a:pathLst>
                <a:path w="13212" h="25034" fill="none" extrusionOk="0">
                  <a:moveTo>
                    <a:pt x="0" y="0"/>
                  </a:moveTo>
                  <a:cubicBezTo>
                    <a:pt x="6698" y="8514"/>
                    <a:pt x="13211" y="25034"/>
                    <a:pt x="13211" y="25034"/>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4" name="Google Shape;1694;p35"/>
            <p:cNvSpPr/>
            <p:nvPr/>
          </p:nvSpPr>
          <p:spPr>
            <a:xfrm>
              <a:off x="9291775" y="1953450"/>
              <a:ext cx="318050" cy="577600"/>
            </a:xfrm>
            <a:custGeom>
              <a:avLst/>
              <a:gdLst/>
              <a:ahLst/>
              <a:cxnLst/>
              <a:rect l="l" t="t" r="r" b="b"/>
              <a:pathLst>
                <a:path w="12722" h="23104" fill="none" extrusionOk="0">
                  <a:moveTo>
                    <a:pt x="12722" y="23104"/>
                  </a:moveTo>
                  <a:cubicBezTo>
                    <a:pt x="3196" y="12067"/>
                    <a:pt x="0" y="0"/>
                    <a:pt x="0" y="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695" name="Google Shape;1695;p35"/>
            <p:cNvSpPr/>
            <p:nvPr/>
          </p:nvSpPr>
          <p:spPr>
            <a:xfrm>
              <a:off x="9371000" y="1621975"/>
              <a:ext cx="187975" cy="98850"/>
            </a:xfrm>
            <a:custGeom>
              <a:avLst/>
              <a:gdLst/>
              <a:ahLst/>
              <a:cxnLst/>
              <a:rect l="l" t="t" r="r" b="b"/>
              <a:pathLst>
                <a:path w="7519" h="3954" extrusionOk="0">
                  <a:moveTo>
                    <a:pt x="2830" y="1157"/>
                  </a:moveTo>
                  <a:cubicBezTo>
                    <a:pt x="2900" y="1253"/>
                    <a:pt x="2961" y="1358"/>
                    <a:pt x="3004" y="1471"/>
                  </a:cubicBezTo>
                  <a:cubicBezTo>
                    <a:pt x="3100" y="1707"/>
                    <a:pt x="3109" y="1969"/>
                    <a:pt x="2969" y="2187"/>
                  </a:cubicBezTo>
                  <a:cubicBezTo>
                    <a:pt x="2881" y="2321"/>
                    <a:pt x="2741" y="2412"/>
                    <a:pt x="2591" y="2412"/>
                  </a:cubicBezTo>
                  <a:cubicBezTo>
                    <a:pt x="2535" y="2412"/>
                    <a:pt x="2477" y="2399"/>
                    <a:pt x="2419" y="2371"/>
                  </a:cubicBezTo>
                  <a:cubicBezTo>
                    <a:pt x="1948" y="2144"/>
                    <a:pt x="2096" y="1541"/>
                    <a:pt x="2463" y="1297"/>
                  </a:cubicBezTo>
                  <a:cubicBezTo>
                    <a:pt x="2576" y="1218"/>
                    <a:pt x="2699" y="1174"/>
                    <a:pt x="2830" y="1157"/>
                  </a:cubicBezTo>
                  <a:close/>
                  <a:moveTo>
                    <a:pt x="7324" y="0"/>
                  </a:moveTo>
                  <a:cubicBezTo>
                    <a:pt x="7251" y="0"/>
                    <a:pt x="7171" y="60"/>
                    <a:pt x="7187" y="153"/>
                  </a:cubicBezTo>
                  <a:cubicBezTo>
                    <a:pt x="7292" y="755"/>
                    <a:pt x="6995" y="1367"/>
                    <a:pt x="6453" y="1655"/>
                  </a:cubicBezTo>
                  <a:cubicBezTo>
                    <a:pt x="6242" y="1765"/>
                    <a:pt x="6029" y="1810"/>
                    <a:pt x="5817" y="1810"/>
                  </a:cubicBezTo>
                  <a:cubicBezTo>
                    <a:pt x="5407" y="1810"/>
                    <a:pt x="5003" y="1641"/>
                    <a:pt x="4628" y="1445"/>
                  </a:cubicBezTo>
                  <a:cubicBezTo>
                    <a:pt x="4143" y="1186"/>
                    <a:pt x="3634" y="889"/>
                    <a:pt x="3069" y="889"/>
                  </a:cubicBezTo>
                  <a:cubicBezTo>
                    <a:pt x="3024" y="889"/>
                    <a:pt x="2980" y="891"/>
                    <a:pt x="2934" y="895"/>
                  </a:cubicBezTo>
                  <a:cubicBezTo>
                    <a:pt x="2873" y="808"/>
                    <a:pt x="2803" y="729"/>
                    <a:pt x="2725" y="651"/>
                  </a:cubicBezTo>
                  <a:cubicBezTo>
                    <a:pt x="2533" y="441"/>
                    <a:pt x="2323" y="231"/>
                    <a:pt x="2061" y="127"/>
                  </a:cubicBezTo>
                  <a:cubicBezTo>
                    <a:pt x="1936" y="74"/>
                    <a:pt x="1809" y="50"/>
                    <a:pt x="1684" y="50"/>
                  </a:cubicBezTo>
                  <a:cubicBezTo>
                    <a:pt x="1269" y="50"/>
                    <a:pt x="879" y="314"/>
                    <a:pt x="664" y="677"/>
                  </a:cubicBezTo>
                  <a:cubicBezTo>
                    <a:pt x="1" y="1759"/>
                    <a:pt x="498" y="3253"/>
                    <a:pt x="1494" y="3934"/>
                  </a:cubicBezTo>
                  <a:cubicBezTo>
                    <a:pt x="1516" y="3948"/>
                    <a:pt x="1538" y="3954"/>
                    <a:pt x="1558" y="3954"/>
                  </a:cubicBezTo>
                  <a:cubicBezTo>
                    <a:pt x="1664" y="3954"/>
                    <a:pt x="1726" y="3789"/>
                    <a:pt x="1616" y="3715"/>
                  </a:cubicBezTo>
                  <a:cubicBezTo>
                    <a:pt x="821" y="3174"/>
                    <a:pt x="437" y="2109"/>
                    <a:pt x="708" y="1192"/>
                  </a:cubicBezTo>
                  <a:cubicBezTo>
                    <a:pt x="836" y="756"/>
                    <a:pt x="1196" y="288"/>
                    <a:pt x="1667" y="288"/>
                  </a:cubicBezTo>
                  <a:cubicBezTo>
                    <a:pt x="1743" y="288"/>
                    <a:pt x="1822" y="301"/>
                    <a:pt x="1904" y="328"/>
                  </a:cubicBezTo>
                  <a:cubicBezTo>
                    <a:pt x="2149" y="406"/>
                    <a:pt x="2332" y="598"/>
                    <a:pt x="2507" y="773"/>
                  </a:cubicBezTo>
                  <a:cubicBezTo>
                    <a:pt x="2559" y="834"/>
                    <a:pt x="2611" y="886"/>
                    <a:pt x="2664" y="947"/>
                  </a:cubicBezTo>
                  <a:cubicBezTo>
                    <a:pt x="2236" y="1070"/>
                    <a:pt x="1860" y="1419"/>
                    <a:pt x="1860" y="1890"/>
                  </a:cubicBezTo>
                  <a:cubicBezTo>
                    <a:pt x="1868" y="2282"/>
                    <a:pt x="2199" y="2666"/>
                    <a:pt x="2594" y="2666"/>
                  </a:cubicBezTo>
                  <a:cubicBezTo>
                    <a:pt x="2640" y="2666"/>
                    <a:pt x="2687" y="2661"/>
                    <a:pt x="2734" y="2650"/>
                  </a:cubicBezTo>
                  <a:cubicBezTo>
                    <a:pt x="3258" y="2528"/>
                    <a:pt x="3423" y="1882"/>
                    <a:pt x="3258" y="1436"/>
                  </a:cubicBezTo>
                  <a:cubicBezTo>
                    <a:pt x="3223" y="1332"/>
                    <a:pt x="3170" y="1236"/>
                    <a:pt x="3109" y="1140"/>
                  </a:cubicBezTo>
                  <a:lnTo>
                    <a:pt x="3109" y="1140"/>
                  </a:lnTo>
                  <a:cubicBezTo>
                    <a:pt x="3423" y="1157"/>
                    <a:pt x="3747" y="1271"/>
                    <a:pt x="4026" y="1410"/>
                  </a:cubicBezTo>
                  <a:cubicBezTo>
                    <a:pt x="4497" y="1637"/>
                    <a:pt x="4951" y="1943"/>
                    <a:pt x="5484" y="2039"/>
                  </a:cubicBezTo>
                  <a:cubicBezTo>
                    <a:pt x="5583" y="2056"/>
                    <a:pt x="5682" y="2065"/>
                    <a:pt x="5781" y="2065"/>
                  </a:cubicBezTo>
                  <a:cubicBezTo>
                    <a:pt x="6237" y="2065"/>
                    <a:pt x="6688" y="1885"/>
                    <a:pt x="7003" y="1541"/>
                  </a:cubicBezTo>
                  <a:cubicBezTo>
                    <a:pt x="7370" y="1157"/>
                    <a:pt x="7519" y="607"/>
                    <a:pt x="7431" y="92"/>
                  </a:cubicBezTo>
                  <a:cubicBezTo>
                    <a:pt x="7421" y="28"/>
                    <a:pt x="7374" y="0"/>
                    <a:pt x="7324"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696" name="Google Shape;1696;p35"/>
            <p:cNvSpPr/>
            <p:nvPr/>
          </p:nvSpPr>
          <p:spPr>
            <a:xfrm>
              <a:off x="9625200" y="1759425"/>
              <a:ext cx="240625" cy="218875"/>
            </a:xfrm>
            <a:custGeom>
              <a:avLst/>
              <a:gdLst/>
              <a:ahLst/>
              <a:cxnLst/>
              <a:rect l="l" t="t" r="r" b="b"/>
              <a:pathLst>
                <a:path w="9625" h="8755" extrusionOk="0">
                  <a:moveTo>
                    <a:pt x="1929" y="1"/>
                  </a:moveTo>
                  <a:cubicBezTo>
                    <a:pt x="1472" y="1"/>
                    <a:pt x="1121" y="226"/>
                    <a:pt x="939" y="750"/>
                  </a:cubicBezTo>
                  <a:cubicBezTo>
                    <a:pt x="1" y="3453"/>
                    <a:pt x="5351" y="8755"/>
                    <a:pt x="7704" y="8755"/>
                  </a:cubicBezTo>
                  <a:cubicBezTo>
                    <a:pt x="8109" y="8755"/>
                    <a:pt x="8426" y="8597"/>
                    <a:pt x="8606" y="8241"/>
                  </a:cubicBezTo>
                  <a:cubicBezTo>
                    <a:pt x="9625" y="6203"/>
                    <a:pt x="4325" y="1"/>
                    <a:pt x="192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97" name="Google Shape;1697;p35"/>
          <p:cNvGrpSpPr/>
          <p:nvPr/>
        </p:nvGrpSpPr>
        <p:grpSpPr>
          <a:xfrm rot="-1800072">
            <a:off x="11272625" y="5848280"/>
            <a:ext cx="722780" cy="645657"/>
            <a:chOff x="10091675" y="1385375"/>
            <a:chExt cx="849175" cy="562425"/>
          </a:xfrm>
        </p:grpSpPr>
        <p:sp>
          <p:nvSpPr>
            <p:cNvPr id="1698" name="Google Shape;1698;p35"/>
            <p:cNvSpPr/>
            <p:nvPr/>
          </p:nvSpPr>
          <p:spPr>
            <a:xfrm>
              <a:off x="10091675" y="1385375"/>
              <a:ext cx="849175" cy="562425"/>
            </a:xfrm>
            <a:custGeom>
              <a:avLst/>
              <a:gdLst/>
              <a:ahLst/>
              <a:cxnLst/>
              <a:rect l="l" t="t" r="r" b="b"/>
              <a:pathLst>
                <a:path w="33967" h="22497" extrusionOk="0">
                  <a:moveTo>
                    <a:pt x="18583" y="0"/>
                  </a:moveTo>
                  <a:cubicBezTo>
                    <a:pt x="6628" y="0"/>
                    <a:pt x="3201" y="14969"/>
                    <a:pt x="3201" y="14969"/>
                  </a:cubicBezTo>
                  <a:cubicBezTo>
                    <a:pt x="0" y="16900"/>
                    <a:pt x="2373" y="19143"/>
                    <a:pt x="3893" y="19143"/>
                  </a:cubicBezTo>
                  <a:cubicBezTo>
                    <a:pt x="4119" y="19143"/>
                    <a:pt x="4326" y="19093"/>
                    <a:pt x="4493" y="18986"/>
                  </a:cubicBezTo>
                  <a:cubicBezTo>
                    <a:pt x="8002" y="21415"/>
                    <a:pt x="11721" y="22497"/>
                    <a:pt x="15227" y="22497"/>
                  </a:cubicBezTo>
                  <a:cubicBezTo>
                    <a:pt x="23544" y="22497"/>
                    <a:pt x="30665" y="16408"/>
                    <a:pt x="30941" y="7766"/>
                  </a:cubicBezTo>
                  <a:cubicBezTo>
                    <a:pt x="33967" y="6281"/>
                    <a:pt x="32261" y="3459"/>
                    <a:pt x="30330" y="3459"/>
                  </a:cubicBezTo>
                  <a:cubicBezTo>
                    <a:pt x="30127" y="3459"/>
                    <a:pt x="29922" y="3490"/>
                    <a:pt x="29719" y="3557"/>
                  </a:cubicBezTo>
                  <a:cubicBezTo>
                    <a:pt x="25372" y="1011"/>
                    <a:pt x="21690" y="0"/>
                    <a:pt x="18583" y="0"/>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699" name="Google Shape;1699;p35"/>
            <p:cNvSpPr/>
            <p:nvPr/>
          </p:nvSpPr>
          <p:spPr>
            <a:xfrm>
              <a:off x="10643525" y="1629275"/>
              <a:ext cx="201600" cy="223325"/>
            </a:xfrm>
            <a:custGeom>
              <a:avLst/>
              <a:gdLst/>
              <a:ahLst/>
              <a:cxnLst/>
              <a:rect l="l" t="t" r="r" b="b"/>
              <a:pathLst>
                <a:path w="8064" h="8933" extrusionOk="0">
                  <a:moveTo>
                    <a:pt x="6518" y="0"/>
                  </a:moveTo>
                  <a:cubicBezTo>
                    <a:pt x="4241" y="0"/>
                    <a:pt x="0" y="8506"/>
                    <a:pt x="1533" y="8916"/>
                  </a:cubicBezTo>
                  <a:cubicBezTo>
                    <a:pt x="1576" y="8927"/>
                    <a:pt x="1622" y="8933"/>
                    <a:pt x="1670" y="8933"/>
                  </a:cubicBezTo>
                  <a:cubicBezTo>
                    <a:pt x="3452" y="8933"/>
                    <a:pt x="8063" y="1069"/>
                    <a:pt x="7068" y="210"/>
                  </a:cubicBezTo>
                  <a:cubicBezTo>
                    <a:pt x="6904" y="67"/>
                    <a:pt x="6718" y="0"/>
                    <a:pt x="6518"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00" name="Google Shape;1700;p35"/>
            <p:cNvSpPr/>
            <p:nvPr/>
          </p:nvSpPr>
          <p:spPr>
            <a:xfrm>
              <a:off x="10246775" y="1604175"/>
              <a:ext cx="13350" cy="24025"/>
            </a:xfrm>
            <a:custGeom>
              <a:avLst/>
              <a:gdLst/>
              <a:ahLst/>
              <a:cxnLst/>
              <a:rect l="l" t="t" r="r" b="b"/>
              <a:pathLst>
                <a:path w="534" h="961" fill="none" extrusionOk="0">
                  <a:moveTo>
                    <a:pt x="533" y="0"/>
                  </a:moveTo>
                  <a:lnTo>
                    <a:pt x="1" y="961"/>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1" name="Google Shape;1701;p35"/>
            <p:cNvSpPr/>
            <p:nvPr/>
          </p:nvSpPr>
          <p:spPr>
            <a:xfrm>
              <a:off x="10265125" y="1604400"/>
              <a:ext cx="6575" cy="14650"/>
            </a:xfrm>
            <a:custGeom>
              <a:avLst/>
              <a:gdLst/>
              <a:ahLst/>
              <a:cxnLst/>
              <a:rect l="l" t="t" r="r" b="b"/>
              <a:pathLst>
                <a:path w="263" h="586" fill="none" extrusionOk="0">
                  <a:moveTo>
                    <a:pt x="262" y="0"/>
                  </a:moveTo>
                  <a:lnTo>
                    <a:pt x="0" y="585"/>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2" name="Google Shape;1702;p35"/>
            <p:cNvSpPr/>
            <p:nvPr/>
          </p:nvSpPr>
          <p:spPr>
            <a:xfrm>
              <a:off x="10274075" y="1608975"/>
              <a:ext cx="16600" cy="38450"/>
            </a:xfrm>
            <a:custGeom>
              <a:avLst/>
              <a:gdLst/>
              <a:ahLst/>
              <a:cxnLst/>
              <a:rect l="l" t="t" r="r" b="b"/>
              <a:pathLst>
                <a:path w="664" h="1538" fill="none" extrusionOk="0">
                  <a:moveTo>
                    <a:pt x="664" y="1"/>
                  </a:moveTo>
                  <a:lnTo>
                    <a:pt x="0" y="1537"/>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3" name="Google Shape;1703;p35"/>
            <p:cNvSpPr/>
            <p:nvPr/>
          </p:nvSpPr>
          <p:spPr>
            <a:xfrm>
              <a:off x="10246350" y="1636050"/>
              <a:ext cx="7450" cy="16600"/>
            </a:xfrm>
            <a:custGeom>
              <a:avLst/>
              <a:gdLst/>
              <a:ahLst/>
              <a:cxnLst/>
              <a:rect l="l" t="t" r="r" b="b"/>
              <a:pathLst>
                <a:path w="298" h="664" fill="none" extrusionOk="0">
                  <a:moveTo>
                    <a:pt x="297" y="0"/>
                  </a:moveTo>
                  <a:lnTo>
                    <a:pt x="0" y="66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04" name="Google Shape;1704;p35"/>
            <p:cNvSpPr/>
            <p:nvPr/>
          </p:nvSpPr>
          <p:spPr>
            <a:xfrm>
              <a:off x="10303750" y="1600900"/>
              <a:ext cx="5275" cy="13775"/>
            </a:xfrm>
            <a:custGeom>
              <a:avLst/>
              <a:gdLst/>
              <a:ahLst/>
              <a:cxnLst/>
              <a:rect l="l" t="t" r="r" b="b"/>
              <a:pathLst>
                <a:path w="211" h="551" fill="none" extrusionOk="0">
                  <a:moveTo>
                    <a:pt x="210" y="0"/>
                  </a:moveTo>
                  <a:lnTo>
                    <a:pt x="1" y="551"/>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705" name="Google Shape;1705;p35"/>
          <p:cNvGrpSpPr/>
          <p:nvPr/>
        </p:nvGrpSpPr>
        <p:grpSpPr>
          <a:xfrm>
            <a:off x="11104617" y="2844786"/>
            <a:ext cx="493417" cy="401108"/>
            <a:chOff x="10002950" y="2703600"/>
            <a:chExt cx="468375" cy="380750"/>
          </a:xfrm>
        </p:grpSpPr>
        <p:sp>
          <p:nvSpPr>
            <p:cNvPr id="1706" name="Google Shape;1706;p35"/>
            <p:cNvSpPr/>
            <p:nvPr/>
          </p:nvSpPr>
          <p:spPr>
            <a:xfrm>
              <a:off x="10002950" y="2703600"/>
              <a:ext cx="468375" cy="380750"/>
            </a:xfrm>
            <a:custGeom>
              <a:avLst/>
              <a:gdLst/>
              <a:ahLst/>
              <a:cxnLst/>
              <a:rect l="l" t="t" r="r" b="b"/>
              <a:pathLst>
                <a:path w="18735" h="15230" extrusionOk="0">
                  <a:moveTo>
                    <a:pt x="10030" y="1"/>
                  </a:moveTo>
                  <a:cubicBezTo>
                    <a:pt x="9510" y="1"/>
                    <a:pt x="8955" y="55"/>
                    <a:pt x="8365" y="170"/>
                  </a:cubicBezTo>
                  <a:cubicBezTo>
                    <a:pt x="1" y="1803"/>
                    <a:pt x="594" y="14447"/>
                    <a:pt x="9378" y="15206"/>
                  </a:cubicBezTo>
                  <a:cubicBezTo>
                    <a:pt x="9561" y="15222"/>
                    <a:pt x="9741" y="15230"/>
                    <a:pt x="9917" y="15230"/>
                  </a:cubicBezTo>
                  <a:cubicBezTo>
                    <a:pt x="17728" y="15230"/>
                    <a:pt x="18734" y="1"/>
                    <a:pt x="10030"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07" name="Google Shape;1707;p35"/>
            <p:cNvSpPr/>
            <p:nvPr/>
          </p:nvSpPr>
          <p:spPr>
            <a:xfrm>
              <a:off x="10057950" y="2748700"/>
              <a:ext cx="357625" cy="290550"/>
            </a:xfrm>
            <a:custGeom>
              <a:avLst/>
              <a:gdLst/>
              <a:ahLst/>
              <a:cxnLst/>
              <a:rect l="l" t="t" r="r" b="b"/>
              <a:pathLst>
                <a:path w="14305" h="11622" extrusionOk="0">
                  <a:moveTo>
                    <a:pt x="7666" y="0"/>
                  </a:moveTo>
                  <a:cubicBezTo>
                    <a:pt x="7268" y="0"/>
                    <a:pt x="6844" y="42"/>
                    <a:pt x="6392" y="130"/>
                  </a:cubicBezTo>
                  <a:cubicBezTo>
                    <a:pt x="1" y="1379"/>
                    <a:pt x="455" y="11027"/>
                    <a:pt x="7161" y="11604"/>
                  </a:cubicBezTo>
                  <a:cubicBezTo>
                    <a:pt x="7300" y="11616"/>
                    <a:pt x="7436" y="11621"/>
                    <a:pt x="7569" y="11621"/>
                  </a:cubicBezTo>
                  <a:cubicBezTo>
                    <a:pt x="13534" y="11621"/>
                    <a:pt x="14305" y="0"/>
                    <a:pt x="7666" y="0"/>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708" name="Google Shape;1708;p35"/>
            <p:cNvSpPr/>
            <p:nvPr/>
          </p:nvSpPr>
          <p:spPr>
            <a:xfrm>
              <a:off x="10186750" y="2854100"/>
              <a:ext cx="98325" cy="79825"/>
            </a:xfrm>
            <a:custGeom>
              <a:avLst/>
              <a:gdLst/>
              <a:ahLst/>
              <a:cxnLst/>
              <a:rect l="l" t="t" r="r" b="b"/>
              <a:pathLst>
                <a:path w="3933" h="3193" extrusionOk="0">
                  <a:moveTo>
                    <a:pt x="2105" y="0"/>
                  </a:moveTo>
                  <a:cubicBezTo>
                    <a:pt x="1996" y="0"/>
                    <a:pt x="1879" y="12"/>
                    <a:pt x="1756" y="36"/>
                  </a:cubicBezTo>
                  <a:cubicBezTo>
                    <a:pt x="0" y="376"/>
                    <a:pt x="123" y="3031"/>
                    <a:pt x="1965" y="3188"/>
                  </a:cubicBezTo>
                  <a:cubicBezTo>
                    <a:pt x="2003" y="3191"/>
                    <a:pt x="2040" y="3193"/>
                    <a:pt x="2077" y="3193"/>
                  </a:cubicBezTo>
                  <a:cubicBezTo>
                    <a:pt x="3717" y="3193"/>
                    <a:pt x="3933" y="0"/>
                    <a:pt x="2105" y="0"/>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09" name="Google Shape;1709;p35"/>
            <p:cNvSpPr/>
            <p:nvPr/>
          </p:nvSpPr>
          <p:spPr>
            <a:xfrm>
              <a:off x="10085025" y="2741700"/>
              <a:ext cx="304325" cy="309900"/>
            </a:xfrm>
            <a:custGeom>
              <a:avLst/>
              <a:gdLst/>
              <a:ahLst/>
              <a:cxnLst/>
              <a:rect l="l" t="t" r="r" b="b"/>
              <a:pathLst>
                <a:path w="12173" h="12396" extrusionOk="0">
                  <a:moveTo>
                    <a:pt x="8870" y="1"/>
                  </a:moveTo>
                  <a:cubicBezTo>
                    <a:pt x="8772" y="1"/>
                    <a:pt x="8674" y="53"/>
                    <a:pt x="8636" y="175"/>
                  </a:cubicBezTo>
                  <a:cubicBezTo>
                    <a:pt x="8077" y="2034"/>
                    <a:pt x="7213" y="3781"/>
                    <a:pt x="6078" y="5352"/>
                  </a:cubicBezTo>
                  <a:cubicBezTo>
                    <a:pt x="5170" y="3842"/>
                    <a:pt x="4262" y="2331"/>
                    <a:pt x="3345" y="821"/>
                  </a:cubicBezTo>
                  <a:cubicBezTo>
                    <a:pt x="3297" y="739"/>
                    <a:pt x="3224" y="705"/>
                    <a:pt x="3150" y="705"/>
                  </a:cubicBezTo>
                  <a:cubicBezTo>
                    <a:pt x="2979" y="705"/>
                    <a:pt x="2801" y="885"/>
                    <a:pt x="2917" y="1074"/>
                  </a:cubicBezTo>
                  <a:cubicBezTo>
                    <a:pt x="3842" y="2611"/>
                    <a:pt x="4768" y="4139"/>
                    <a:pt x="5694" y="5675"/>
                  </a:cubicBezTo>
                  <a:cubicBezTo>
                    <a:pt x="4759" y="5606"/>
                    <a:pt x="3825" y="5553"/>
                    <a:pt x="2891" y="5518"/>
                  </a:cubicBezTo>
                  <a:cubicBezTo>
                    <a:pt x="2035" y="5492"/>
                    <a:pt x="1179" y="5475"/>
                    <a:pt x="324" y="5475"/>
                  </a:cubicBezTo>
                  <a:cubicBezTo>
                    <a:pt x="9" y="5475"/>
                    <a:pt x="1" y="5972"/>
                    <a:pt x="324" y="5972"/>
                  </a:cubicBezTo>
                  <a:cubicBezTo>
                    <a:pt x="2105" y="5972"/>
                    <a:pt x="3895" y="6042"/>
                    <a:pt x="5667" y="6164"/>
                  </a:cubicBezTo>
                  <a:cubicBezTo>
                    <a:pt x="5170" y="8112"/>
                    <a:pt x="4358" y="9971"/>
                    <a:pt x="3266" y="11657"/>
                  </a:cubicBezTo>
                  <a:cubicBezTo>
                    <a:pt x="3144" y="11846"/>
                    <a:pt x="3316" y="12022"/>
                    <a:pt x="3490" y="12022"/>
                  </a:cubicBezTo>
                  <a:cubicBezTo>
                    <a:pt x="3566" y="12022"/>
                    <a:pt x="3641" y="11989"/>
                    <a:pt x="3694" y="11910"/>
                  </a:cubicBezTo>
                  <a:cubicBezTo>
                    <a:pt x="4654" y="10425"/>
                    <a:pt x="5397" y="8810"/>
                    <a:pt x="5912" y="7116"/>
                  </a:cubicBezTo>
                  <a:cubicBezTo>
                    <a:pt x="6453" y="8880"/>
                    <a:pt x="7117" y="10600"/>
                    <a:pt x="7894" y="12277"/>
                  </a:cubicBezTo>
                  <a:cubicBezTo>
                    <a:pt x="7928" y="12357"/>
                    <a:pt x="8019" y="12396"/>
                    <a:pt x="8107" y="12396"/>
                  </a:cubicBezTo>
                  <a:cubicBezTo>
                    <a:pt x="8153" y="12396"/>
                    <a:pt x="8198" y="12385"/>
                    <a:pt x="8234" y="12364"/>
                  </a:cubicBezTo>
                  <a:cubicBezTo>
                    <a:pt x="8357" y="12285"/>
                    <a:pt x="8374" y="12146"/>
                    <a:pt x="8322" y="12023"/>
                  </a:cubicBezTo>
                  <a:cubicBezTo>
                    <a:pt x="7449" y="10146"/>
                    <a:pt x="6733" y="8199"/>
                    <a:pt x="6165" y="6199"/>
                  </a:cubicBezTo>
                  <a:lnTo>
                    <a:pt x="6165" y="6199"/>
                  </a:lnTo>
                  <a:cubicBezTo>
                    <a:pt x="7204" y="6287"/>
                    <a:pt x="8252" y="6383"/>
                    <a:pt x="9291" y="6505"/>
                  </a:cubicBezTo>
                  <a:cubicBezTo>
                    <a:pt x="10138" y="6610"/>
                    <a:pt x="10985" y="6723"/>
                    <a:pt x="11832" y="6854"/>
                  </a:cubicBezTo>
                  <a:cubicBezTo>
                    <a:pt x="11848" y="6856"/>
                    <a:pt x="11864" y="6857"/>
                    <a:pt x="11880" y="6857"/>
                  </a:cubicBezTo>
                  <a:cubicBezTo>
                    <a:pt x="11996" y="6857"/>
                    <a:pt x="12107" y="6802"/>
                    <a:pt x="12137" y="6680"/>
                  </a:cubicBezTo>
                  <a:cubicBezTo>
                    <a:pt x="12172" y="6566"/>
                    <a:pt x="12094" y="6400"/>
                    <a:pt x="11963" y="6374"/>
                  </a:cubicBezTo>
                  <a:cubicBezTo>
                    <a:pt x="10120" y="6095"/>
                    <a:pt x="8269" y="5876"/>
                    <a:pt x="6410" y="5728"/>
                  </a:cubicBezTo>
                  <a:cubicBezTo>
                    <a:pt x="7614" y="4086"/>
                    <a:pt x="8531" y="2253"/>
                    <a:pt x="9116" y="305"/>
                  </a:cubicBezTo>
                  <a:cubicBezTo>
                    <a:pt x="9169" y="121"/>
                    <a:pt x="9019" y="1"/>
                    <a:pt x="8870"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10" name="Google Shape;1710;p35"/>
            <p:cNvSpPr/>
            <p:nvPr/>
          </p:nvSpPr>
          <p:spPr>
            <a:xfrm>
              <a:off x="10242250" y="2770100"/>
              <a:ext cx="106625" cy="84000"/>
            </a:xfrm>
            <a:custGeom>
              <a:avLst/>
              <a:gdLst/>
              <a:ahLst/>
              <a:cxnLst/>
              <a:rect l="l" t="t" r="r" b="b"/>
              <a:pathLst>
                <a:path w="4265" h="3360" extrusionOk="0">
                  <a:moveTo>
                    <a:pt x="1530" y="0"/>
                  </a:moveTo>
                  <a:cubicBezTo>
                    <a:pt x="1417" y="0"/>
                    <a:pt x="1313" y="30"/>
                    <a:pt x="1221" y="95"/>
                  </a:cubicBezTo>
                  <a:cubicBezTo>
                    <a:pt x="0" y="955"/>
                    <a:pt x="1546" y="3359"/>
                    <a:pt x="2739" y="3359"/>
                  </a:cubicBezTo>
                  <a:cubicBezTo>
                    <a:pt x="2903" y="3359"/>
                    <a:pt x="3060" y="3314"/>
                    <a:pt x="3203" y="3212"/>
                  </a:cubicBezTo>
                  <a:cubicBezTo>
                    <a:pt x="4265" y="2449"/>
                    <a:pt x="2556" y="0"/>
                    <a:pt x="1530"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11" name="Google Shape;1711;p35"/>
            <p:cNvSpPr/>
            <p:nvPr/>
          </p:nvSpPr>
          <p:spPr>
            <a:xfrm>
              <a:off x="10145050" y="2979850"/>
              <a:ext cx="10300" cy="13325"/>
            </a:xfrm>
            <a:custGeom>
              <a:avLst/>
              <a:gdLst/>
              <a:ahLst/>
              <a:cxnLst/>
              <a:rect l="l" t="t" r="r" b="b"/>
              <a:pathLst>
                <a:path w="412" h="533" fill="none" extrusionOk="0">
                  <a:moveTo>
                    <a:pt x="1" y="0"/>
                  </a:moveTo>
                  <a:lnTo>
                    <a:pt x="411" y="53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2" name="Google Shape;1712;p35"/>
            <p:cNvSpPr/>
            <p:nvPr/>
          </p:nvSpPr>
          <p:spPr>
            <a:xfrm>
              <a:off x="10147025" y="2971775"/>
              <a:ext cx="7450" cy="11375"/>
            </a:xfrm>
            <a:custGeom>
              <a:avLst/>
              <a:gdLst/>
              <a:ahLst/>
              <a:cxnLst/>
              <a:rect l="l" t="t" r="r" b="b"/>
              <a:pathLst>
                <a:path w="298" h="455" fill="none" extrusionOk="0">
                  <a:moveTo>
                    <a:pt x="0" y="0"/>
                  </a:moveTo>
                  <a:lnTo>
                    <a:pt x="297" y="4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3" name="Google Shape;1713;p35"/>
            <p:cNvSpPr/>
            <p:nvPr/>
          </p:nvSpPr>
          <p:spPr>
            <a:xfrm>
              <a:off x="10158600" y="2972625"/>
              <a:ext cx="9400" cy="13575"/>
            </a:xfrm>
            <a:custGeom>
              <a:avLst/>
              <a:gdLst/>
              <a:ahLst/>
              <a:cxnLst/>
              <a:rect l="l" t="t" r="r" b="b"/>
              <a:pathLst>
                <a:path w="376" h="543" fill="none" extrusionOk="0">
                  <a:moveTo>
                    <a:pt x="0" y="1"/>
                  </a:moveTo>
                  <a:lnTo>
                    <a:pt x="376" y="542"/>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4" name="Google Shape;1714;p35"/>
            <p:cNvSpPr/>
            <p:nvPr/>
          </p:nvSpPr>
          <p:spPr>
            <a:xfrm>
              <a:off x="10163175" y="2991200"/>
              <a:ext cx="3725" cy="4600"/>
            </a:xfrm>
            <a:custGeom>
              <a:avLst/>
              <a:gdLst/>
              <a:ahLst/>
              <a:cxnLst/>
              <a:rect l="l" t="t" r="r" b="b"/>
              <a:pathLst>
                <a:path w="149" h="184" fill="none" extrusionOk="0">
                  <a:moveTo>
                    <a:pt x="0" y="0"/>
                  </a:moveTo>
                  <a:lnTo>
                    <a:pt x="149" y="18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5" name="Google Shape;1715;p35"/>
            <p:cNvSpPr/>
            <p:nvPr/>
          </p:nvSpPr>
          <p:spPr>
            <a:xfrm>
              <a:off x="10300700" y="2872000"/>
              <a:ext cx="1100" cy="2425"/>
            </a:xfrm>
            <a:custGeom>
              <a:avLst/>
              <a:gdLst/>
              <a:ahLst/>
              <a:cxnLst/>
              <a:rect l="l" t="t" r="r" b="b"/>
              <a:pathLst>
                <a:path w="44" h="97" fill="none" extrusionOk="0">
                  <a:moveTo>
                    <a:pt x="0" y="1"/>
                  </a:moveTo>
                  <a:lnTo>
                    <a:pt x="44" y="97"/>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6" name="Google Shape;1716;p35"/>
            <p:cNvSpPr/>
            <p:nvPr/>
          </p:nvSpPr>
          <p:spPr>
            <a:xfrm>
              <a:off x="10303750" y="2865675"/>
              <a:ext cx="2650" cy="6350"/>
            </a:xfrm>
            <a:custGeom>
              <a:avLst/>
              <a:gdLst/>
              <a:ahLst/>
              <a:cxnLst/>
              <a:rect l="l" t="t" r="r" b="b"/>
              <a:pathLst>
                <a:path w="106" h="254" fill="none" extrusionOk="0">
                  <a:moveTo>
                    <a:pt x="1" y="0"/>
                  </a:moveTo>
                  <a:lnTo>
                    <a:pt x="105" y="2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7" name="Google Shape;1717;p35"/>
            <p:cNvSpPr/>
            <p:nvPr/>
          </p:nvSpPr>
          <p:spPr>
            <a:xfrm>
              <a:off x="10309875" y="2870250"/>
              <a:ext cx="3075" cy="6375"/>
            </a:xfrm>
            <a:custGeom>
              <a:avLst/>
              <a:gdLst/>
              <a:ahLst/>
              <a:cxnLst/>
              <a:rect l="l" t="t" r="r" b="b"/>
              <a:pathLst>
                <a:path w="123" h="255" fill="none" extrusionOk="0">
                  <a:moveTo>
                    <a:pt x="0" y="1"/>
                  </a:moveTo>
                  <a:lnTo>
                    <a:pt x="122" y="254"/>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718" name="Google Shape;1718;p35"/>
            <p:cNvSpPr/>
            <p:nvPr/>
          </p:nvSpPr>
          <p:spPr>
            <a:xfrm>
              <a:off x="10307900" y="2877250"/>
              <a:ext cx="2850" cy="6350"/>
            </a:xfrm>
            <a:custGeom>
              <a:avLst/>
              <a:gdLst/>
              <a:ahLst/>
              <a:cxnLst/>
              <a:rect l="l" t="t" r="r" b="b"/>
              <a:pathLst>
                <a:path w="114" h="254" fill="none" extrusionOk="0">
                  <a:moveTo>
                    <a:pt x="0" y="0"/>
                  </a:moveTo>
                  <a:lnTo>
                    <a:pt x="114" y="253"/>
                  </a:ln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grpSp>
      <p:grpSp>
        <p:nvGrpSpPr>
          <p:cNvPr id="1719" name="Google Shape;1719;p35"/>
          <p:cNvGrpSpPr/>
          <p:nvPr/>
        </p:nvGrpSpPr>
        <p:grpSpPr>
          <a:xfrm rot="-5400000">
            <a:off x="1970664" y="5643182"/>
            <a:ext cx="545685" cy="396389"/>
            <a:chOff x="1750600" y="2580725"/>
            <a:chExt cx="760550" cy="627050"/>
          </a:xfrm>
        </p:grpSpPr>
        <p:sp>
          <p:nvSpPr>
            <p:cNvPr id="1720" name="Google Shape;1720;p35"/>
            <p:cNvSpPr/>
            <p:nvPr/>
          </p:nvSpPr>
          <p:spPr>
            <a:xfrm>
              <a:off x="1750600" y="2760750"/>
              <a:ext cx="469525" cy="447025"/>
            </a:xfrm>
            <a:custGeom>
              <a:avLst/>
              <a:gdLst/>
              <a:ahLst/>
              <a:cxnLst/>
              <a:rect l="l" t="t" r="r" b="b"/>
              <a:pathLst>
                <a:path w="18781" h="17881" extrusionOk="0">
                  <a:moveTo>
                    <a:pt x="9440" y="1"/>
                  </a:moveTo>
                  <a:cubicBezTo>
                    <a:pt x="5737" y="768"/>
                    <a:pt x="2335" y="3003"/>
                    <a:pt x="200" y="6138"/>
                  </a:cubicBezTo>
                  <a:cubicBezTo>
                    <a:pt x="1768" y="7239"/>
                    <a:pt x="3603" y="7940"/>
                    <a:pt x="5504" y="8106"/>
                  </a:cubicBezTo>
                  <a:cubicBezTo>
                    <a:pt x="2835" y="10175"/>
                    <a:pt x="901" y="13143"/>
                    <a:pt x="0" y="16379"/>
                  </a:cubicBezTo>
                  <a:cubicBezTo>
                    <a:pt x="648" y="16477"/>
                    <a:pt x="1301" y="16524"/>
                    <a:pt x="1953" y="16524"/>
                  </a:cubicBezTo>
                  <a:cubicBezTo>
                    <a:pt x="5528" y="16524"/>
                    <a:pt x="9069" y="15087"/>
                    <a:pt x="11608" y="12576"/>
                  </a:cubicBezTo>
                  <a:lnTo>
                    <a:pt x="11608" y="12576"/>
                  </a:lnTo>
                  <a:cubicBezTo>
                    <a:pt x="10841" y="14211"/>
                    <a:pt x="10774" y="16179"/>
                    <a:pt x="11442" y="17880"/>
                  </a:cubicBezTo>
                  <a:cubicBezTo>
                    <a:pt x="13843" y="16279"/>
                    <a:pt x="15945" y="14244"/>
                    <a:pt x="17613" y="11909"/>
                  </a:cubicBezTo>
                  <a:cubicBezTo>
                    <a:pt x="18213" y="11109"/>
                    <a:pt x="18780" y="10108"/>
                    <a:pt x="18580" y="9107"/>
                  </a:cubicBezTo>
                  <a:cubicBezTo>
                    <a:pt x="18413" y="8440"/>
                    <a:pt x="17946" y="7940"/>
                    <a:pt x="17513" y="7439"/>
                  </a:cubicBezTo>
                  <a:cubicBezTo>
                    <a:pt x="15111" y="4837"/>
                    <a:pt x="12576" y="2402"/>
                    <a:pt x="9907" y="134"/>
                  </a:cubicBezTo>
                  <a:lnTo>
                    <a:pt x="9440" y="1"/>
                  </a:ln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1" name="Google Shape;1721;p35"/>
            <p:cNvSpPr/>
            <p:nvPr/>
          </p:nvSpPr>
          <p:spPr>
            <a:xfrm>
              <a:off x="1834825" y="2679850"/>
              <a:ext cx="473675" cy="464525"/>
            </a:xfrm>
            <a:custGeom>
              <a:avLst/>
              <a:gdLst/>
              <a:ahLst/>
              <a:cxnLst/>
              <a:rect l="l" t="t" r="r" b="b"/>
              <a:pathLst>
                <a:path w="18947" h="18581" extrusionOk="0">
                  <a:moveTo>
                    <a:pt x="9207" y="1"/>
                  </a:moveTo>
                  <a:cubicBezTo>
                    <a:pt x="5904" y="1"/>
                    <a:pt x="2602" y="1135"/>
                    <a:pt x="0" y="3203"/>
                  </a:cubicBezTo>
                  <a:cubicBezTo>
                    <a:pt x="2268" y="5472"/>
                    <a:pt x="5471" y="6806"/>
                    <a:pt x="8706" y="6839"/>
                  </a:cubicBezTo>
                  <a:cubicBezTo>
                    <a:pt x="6705" y="7406"/>
                    <a:pt x="4870" y="8640"/>
                    <a:pt x="3603" y="10275"/>
                  </a:cubicBezTo>
                  <a:cubicBezTo>
                    <a:pt x="2302" y="11943"/>
                    <a:pt x="1535" y="13978"/>
                    <a:pt x="1434" y="16079"/>
                  </a:cubicBezTo>
                  <a:cubicBezTo>
                    <a:pt x="1656" y="16089"/>
                    <a:pt x="1878" y="16094"/>
                    <a:pt x="2100" y="16094"/>
                  </a:cubicBezTo>
                  <a:cubicBezTo>
                    <a:pt x="4161" y="16094"/>
                    <a:pt x="6266" y="15665"/>
                    <a:pt x="8073" y="14611"/>
                  </a:cubicBezTo>
                  <a:cubicBezTo>
                    <a:pt x="10041" y="13444"/>
                    <a:pt x="11608" y="11476"/>
                    <a:pt x="11975" y="9208"/>
                  </a:cubicBezTo>
                  <a:lnTo>
                    <a:pt x="11975" y="9208"/>
                  </a:lnTo>
                  <a:cubicBezTo>
                    <a:pt x="11842" y="12510"/>
                    <a:pt x="12743" y="15812"/>
                    <a:pt x="14544" y="18581"/>
                  </a:cubicBezTo>
                  <a:cubicBezTo>
                    <a:pt x="15978" y="16680"/>
                    <a:pt x="17179" y="14611"/>
                    <a:pt x="18113" y="12410"/>
                  </a:cubicBezTo>
                  <a:cubicBezTo>
                    <a:pt x="18547" y="11376"/>
                    <a:pt x="18947" y="10208"/>
                    <a:pt x="18647" y="9107"/>
                  </a:cubicBezTo>
                  <a:cubicBezTo>
                    <a:pt x="18413" y="8207"/>
                    <a:pt x="17746" y="7506"/>
                    <a:pt x="17112" y="6839"/>
                  </a:cubicBezTo>
                  <a:cubicBezTo>
                    <a:pt x="15511" y="5138"/>
                    <a:pt x="13910" y="3470"/>
                    <a:pt x="12309" y="1802"/>
                  </a:cubicBezTo>
                  <a:cubicBezTo>
                    <a:pt x="11508" y="935"/>
                    <a:pt x="10374" y="68"/>
                    <a:pt x="9207"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2" name="Google Shape;1722;p35"/>
            <p:cNvSpPr/>
            <p:nvPr/>
          </p:nvSpPr>
          <p:spPr>
            <a:xfrm>
              <a:off x="2192950" y="2615600"/>
              <a:ext cx="318200" cy="167125"/>
            </a:xfrm>
            <a:custGeom>
              <a:avLst/>
              <a:gdLst/>
              <a:ahLst/>
              <a:cxnLst/>
              <a:rect l="l" t="t" r="r" b="b"/>
              <a:pathLst>
                <a:path w="12728" h="6685" extrusionOk="0">
                  <a:moveTo>
                    <a:pt x="12037" y="1"/>
                  </a:moveTo>
                  <a:cubicBezTo>
                    <a:pt x="12023" y="1"/>
                    <a:pt x="12008" y="1"/>
                    <a:pt x="11994" y="2"/>
                  </a:cubicBezTo>
                  <a:cubicBezTo>
                    <a:pt x="7657" y="369"/>
                    <a:pt x="3555" y="2271"/>
                    <a:pt x="519" y="5373"/>
                  </a:cubicBezTo>
                  <a:cubicBezTo>
                    <a:pt x="0" y="5918"/>
                    <a:pt x="490" y="6685"/>
                    <a:pt x="1048" y="6685"/>
                  </a:cubicBezTo>
                  <a:cubicBezTo>
                    <a:pt x="1207" y="6685"/>
                    <a:pt x="1371" y="6622"/>
                    <a:pt x="1520" y="6474"/>
                  </a:cubicBezTo>
                  <a:cubicBezTo>
                    <a:pt x="4288" y="3672"/>
                    <a:pt x="8024" y="1837"/>
                    <a:pt x="11961" y="1503"/>
                  </a:cubicBezTo>
                  <a:cubicBezTo>
                    <a:pt x="12361" y="1470"/>
                    <a:pt x="12694" y="1203"/>
                    <a:pt x="12728" y="770"/>
                  </a:cubicBezTo>
                  <a:cubicBezTo>
                    <a:pt x="12728" y="416"/>
                    <a:pt x="12418" y="1"/>
                    <a:pt x="12037" y="1"/>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3" name="Google Shape;1723;p35"/>
            <p:cNvSpPr/>
            <p:nvPr/>
          </p:nvSpPr>
          <p:spPr>
            <a:xfrm>
              <a:off x="1933225" y="2580725"/>
              <a:ext cx="457000" cy="469425"/>
            </a:xfrm>
            <a:custGeom>
              <a:avLst/>
              <a:gdLst/>
              <a:ahLst/>
              <a:cxnLst/>
              <a:rect l="l" t="t" r="r" b="b"/>
              <a:pathLst>
                <a:path w="18280" h="18777" extrusionOk="0">
                  <a:moveTo>
                    <a:pt x="4594" y="0"/>
                  </a:moveTo>
                  <a:cubicBezTo>
                    <a:pt x="2979" y="0"/>
                    <a:pt x="1360" y="445"/>
                    <a:pt x="0" y="1297"/>
                  </a:cubicBezTo>
                  <a:cubicBezTo>
                    <a:pt x="1768" y="3866"/>
                    <a:pt x="4036" y="6134"/>
                    <a:pt x="6638" y="7869"/>
                  </a:cubicBezTo>
                  <a:cubicBezTo>
                    <a:pt x="4503" y="10070"/>
                    <a:pt x="3069" y="12906"/>
                    <a:pt x="2569" y="15908"/>
                  </a:cubicBezTo>
                  <a:cubicBezTo>
                    <a:pt x="5704" y="15708"/>
                    <a:pt x="8773" y="14307"/>
                    <a:pt x="10975" y="12072"/>
                  </a:cubicBezTo>
                  <a:cubicBezTo>
                    <a:pt x="12176" y="14774"/>
                    <a:pt x="14144" y="17142"/>
                    <a:pt x="16612" y="18777"/>
                  </a:cubicBezTo>
                  <a:cubicBezTo>
                    <a:pt x="17646" y="16308"/>
                    <a:pt x="18280" y="13606"/>
                    <a:pt x="17713" y="11004"/>
                  </a:cubicBezTo>
                  <a:cubicBezTo>
                    <a:pt x="17146" y="8402"/>
                    <a:pt x="15478" y="6634"/>
                    <a:pt x="12876" y="6201"/>
                  </a:cubicBezTo>
                  <a:cubicBezTo>
                    <a:pt x="12109" y="3666"/>
                    <a:pt x="10141" y="1497"/>
                    <a:pt x="7639" y="563"/>
                  </a:cubicBezTo>
                  <a:cubicBezTo>
                    <a:pt x="6672" y="185"/>
                    <a:pt x="5634" y="0"/>
                    <a:pt x="4594" y="0"/>
                  </a:cubicBezTo>
                  <a:close/>
                </a:path>
              </a:pathLst>
            </a:custGeom>
            <a:solidFill>
              <a:srgbClr val="BA8149"/>
            </a:solidFill>
            <a:ln>
              <a:noFill/>
            </a:ln>
          </p:spPr>
          <p:txBody>
            <a:bodyPr spcFirstLastPara="1" wrap="square" lIns="121900" tIns="121900" rIns="121900" bIns="121900" anchor="ctr" anchorCtr="0">
              <a:noAutofit/>
            </a:bodyPr>
            <a:lstStyle/>
            <a:p>
              <a:endParaRPr sz="2400"/>
            </a:p>
          </p:txBody>
        </p:sp>
        <p:sp>
          <p:nvSpPr>
            <p:cNvPr id="1724" name="Google Shape;1724;p35"/>
            <p:cNvSpPr/>
            <p:nvPr/>
          </p:nvSpPr>
          <p:spPr>
            <a:xfrm>
              <a:off x="1933225" y="2609800"/>
              <a:ext cx="205175" cy="84575"/>
            </a:xfrm>
            <a:custGeom>
              <a:avLst/>
              <a:gdLst/>
              <a:ahLst/>
              <a:cxnLst/>
              <a:rect l="l" t="t" r="r" b="b"/>
              <a:pathLst>
                <a:path w="8207" h="3383" extrusionOk="0">
                  <a:moveTo>
                    <a:pt x="200" y="1"/>
                  </a:moveTo>
                  <a:cubicBezTo>
                    <a:pt x="134" y="34"/>
                    <a:pt x="67" y="68"/>
                    <a:pt x="0" y="134"/>
                  </a:cubicBezTo>
                  <a:cubicBezTo>
                    <a:pt x="34" y="234"/>
                    <a:pt x="134" y="301"/>
                    <a:pt x="200" y="401"/>
                  </a:cubicBezTo>
                  <a:cubicBezTo>
                    <a:pt x="2736" y="1469"/>
                    <a:pt x="5337" y="2469"/>
                    <a:pt x="7939" y="3370"/>
                  </a:cubicBezTo>
                  <a:cubicBezTo>
                    <a:pt x="7964" y="3378"/>
                    <a:pt x="7989" y="3382"/>
                    <a:pt x="8013" y="3382"/>
                  </a:cubicBezTo>
                  <a:cubicBezTo>
                    <a:pt x="8085" y="3382"/>
                    <a:pt x="8148" y="3345"/>
                    <a:pt x="8173" y="3270"/>
                  </a:cubicBezTo>
                  <a:cubicBezTo>
                    <a:pt x="8206" y="3203"/>
                    <a:pt x="8206" y="3170"/>
                    <a:pt x="8173" y="3103"/>
                  </a:cubicBezTo>
                  <a:cubicBezTo>
                    <a:pt x="8139" y="3070"/>
                    <a:pt x="8106" y="3036"/>
                    <a:pt x="8073" y="3003"/>
                  </a:cubicBezTo>
                  <a:cubicBezTo>
                    <a:pt x="5437" y="2069"/>
                    <a:pt x="2802" y="1068"/>
                    <a:pt x="200"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5" name="Google Shape;1725;p35"/>
            <p:cNvSpPr/>
            <p:nvPr/>
          </p:nvSpPr>
          <p:spPr>
            <a:xfrm>
              <a:off x="2269300" y="2829650"/>
              <a:ext cx="81750" cy="220500"/>
            </a:xfrm>
            <a:custGeom>
              <a:avLst/>
              <a:gdLst/>
              <a:ahLst/>
              <a:cxnLst/>
              <a:rect l="l" t="t" r="r" b="b"/>
              <a:pathLst>
                <a:path w="3270" h="8820" extrusionOk="0">
                  <a:moveTo>
                    <a:pt x="241" y="1"/>
                  </a:moveTo>
                  <a:cubicBezTo>
                    <a:pt x="217" y="1"/>
                    <a:pt x="192" y="5"/>
                    <a:pt x="167" y="13"/>
                  </a:cubicBezTo>
                  <a:cubicBezTo>
                    <a:pt x="67" y="47"/>
                    <a:pt x="0" y="147"/>
                    <a:pt x="34" y="247"/>
                  </a:cubicBezTo>
                  <a:cubicBezTo>
                    <a:pt x="901" y="3049"/>
                    <a:pt x="1835" y="5851"/>
                    <a:pt x="2869" y="8619"/>
                  </a:cubicBezTo>
                  <a:cubicBezTo>
                    <a:pt x="2969" y="8686"/>
                    <a:pt x="3069" y="8753"/>
                    <a:pt x="3169" y="8820"/>
                  </a:cubicBezTo>
                  <a:cubicBezTo>
                    <a:pt x="3202" y="8719"/>
                    <a:pt x="3236" y="8653"/>
                    <a:pt x="3269" y="8553"/>
                  </a:cubicBezTo>
                  <a:cubicBezTo>
                    <a:pt x="2235" y="5784"/>
                    <a:pt x="1268" y="2949"/>
                    <a:pt x="434" y="147"/>
                  </a:cubicBezTo>
                  <a:cubicBezTo>
                    <a:pt x="434" y="113"/>
                    <a:pt x="434" y="113"/>
                    <a:pt x="400" y="113"/>
                  </a:cubicBezTo>
                  <a:cubicBezTo>
                    <a:pt x="375" y="38"/>
                    <a:pt x="313" y="1"/>
                    <a:pt x="241"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6" name="Google Shape;1726;p35"/>
            <p:cNvSpPr/>
            <p:nvPr/>
          </p:nvSpPr>
          <p:spPr>
            <a:xfrm>
              <a:off x="1997425" y="2817550"/>
              <a:ext cx="174325" cy="160875"/>
            </a:xfrm>
            <a:custGeom>
              <a:avLst/>
              <a:gdLst/>
              <a:ahLst/>
              <a:cxnLst/>
              <a:rect l="l" t="t" r="r" b="b"/>
              <a:pathLst>
                <a:path w="6973" h="6435" extrusionOk="0">
                  <a:moveTo>
                    <a:pt x="6753" y="0"/>
                  </a:moveTo>
                  <a:cubicBezTo>
                    <a:pt x="6699" y="0"/>
                    <a:pt x="6642" y="27"/>
                    <a:pt x="6605" y="64"/>
                  </a:cubicBezTo>
                  <a:cubicBezTo>
                    <a:pt x="4604" y="2265"/>
                    <a:pt x="2369" y="4333"/>
                    <a:pt x="34" y="6168"/>
                  </a:cubicBezTo>
                  <a:cubicBezTo>
                    <a:pt x="34" y="6268"/>
                    <a:pt x="1" y="6335"/>
                    <a:pt x="1" y="6435"/>
                  </a:cubicBezTo>
                  <a:cubicBezTo>
                    <a:pt x="134" y="6435"/>
                    <a:pt x="268" y="6401"/>
                    <a:pt x="401" y="6401"/>
                  </a:cubicBezTo>
                  <a:cubicBezTo>
                    <a:pt x="2703" y="4533"/>
                    <a:pt x="4904" y="2499"/>
                    <a:pt x="6906" y="330"/>
                  </a:cubicBezTo>
                  <a:cubicBezTo>
                    <a:pt x="6939" y="264"/>
                    <a:pt x="6972" y="197"/>
                    <a:pt x="6939" y="97"/>
                  </a:cubicBezTo>
                  <a:cubicBezTo>
                    <a:pt x="6906" y="97"/>
                    <a:pt x="6906" y="64"/>
                    <a:pt x="6872" y="64"/>
                  </a:cubicBezTo>
                  <a:cubicBezTo>
                    <a:pt x="6842" y="18"/>
                    <a:pt x="6798" y="0"/>
                    <a:pt x="6753"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7" name="Google Shape;1727;p35"/>
            <p:cNvSpPr/>
            <p:nvPr/>
          </p:nvSpPr>
          <p:spPr>
            <a:xfrm>
              <a:off x="2191725" y="2955900"/>
              <a:ext cx="25050" cy="188475"/>
            </a:xfrm>
            <a:custGeom>
              <a:avLst/>
              <a:gdLst/>
              <a:ahLst/>
              <a:cxnLst/>
              <a:rect l="l" t="t" r="r" b="b"/>
              <a:pathLst>
                <a:path w="1002" h="7539" extrusionOk="0">
                  <a:moveTo>
                    <a:pt x="835" y="0"/>
                  </a:moveTo>
                  <a:cubicBezTo>
                    <a:pt x="735" y="0"/>
                    <a:pt x="635" y="67"/>
                    <a:pt x="601" y="167"/>
                  </a:cubicBezTo>
                  <a:cubicBezTo>
                    <a:pt x="335" y="2469"/>
                    <a:pt x="134" y="4804"/>
                    <a:pt x="1" y="7139"/>
                  </a:cubicBezTo>
                  <a:cubicBezTo>
                    <a:pt x="68" y="7272"/>
                    <a:pt x="168" y="7405"/>
                    <a:pt x="268" y="7539"/>
                  </a:cubicBezTo>
                  <a:cubicBezTo>
                    <a:pt x="301" y="7472"/>
                    <a:pt x="335" y="7439"/>
                    <a:pt x="368" y="7372"/>
                  </a:cubicBezTo>
                  <a:cubicBezTo>
                    <a:pt x="501" y="4970"/>
                    <a:pt x="701" y="2602"/>
                    <a:pt x="1002" y="234"/>
                  </a:cubicBezTo>
                  <a:cubicBezTo>
                    <a:pt x="1002" y="200"/>
                    <a:pt x="1002" y="134"/>
                    <a:pt x="1002" y="100"/>
                  </a:cubicBezTo>
                  <a:cubicBezTo>
                    <a:pt x="968" y="67"/>
                    <a:pt x="902" y="0"/>
                    <a:pt x="835"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8" name="Google Shape;1728;p35"/>
            <p:cNvSpPr/>
            <p:nvPr/>
          </p:nvSpPr>
          <p:spPr>
            <a:xfrm>
              <a:off x="1834825" y="2755750"/>
              <a:ext cx="159300" cy="13375"/>
            </a:xfrm>
            <a:custGeom>
              <a:avLst/>
              <a:gdLst/>
              <a:ahLst/>
              <a:cxnLst/>
              <a:rect l="l" t="t" r="r" b="b"/>
              <a:pathLst>
                <a:path w="6372" h="535" extrusionOk="0">
                  <a:moveTo>
                    <a:pt x="200" y="0"/>
                  </a:moveTo>
                  <a:cubicBezTo>
                    <a:pt x="134" y="34"/>
                    <a:pt x="67" y="100"/>
                    <a:pt x="0" y="167"/>
                  </a:cubicBezTo>
                  <a:cubicBezTo>
                    <a:pt x="67" y="234"/>
                    <a:pt x="167" y="301"/>
                    <a:pt x="234" y="401"/>
                  </a:cubicBezTo>
                  <a:lnTo>
                    <a:pt x="6171" y="534"/>
                  </a:lnTo>
                  <a:cubicBezTo>
                    <a:pt x="6271" y="534"/>
                    <a:pt x="6371" y="434"/>
                    <a:pt x="6371" y="334"/>
                  </a:cubicBezTo>
                  <a:cubicBezTo>
                    <a:pt x="6371" y="301"/>
                    <a:pt x="6371" y="267"/>
                    <a:pt x="6338" y="267"/>
                  </a:cubicBezTo>
                  <a:cubicBezTo>
                    <a:pt x="6338" y="201"/>
                    <a:pt x="6271" y="134"/>
                    <a:pt x="6171" y="134"/>
                  </a:cubicBezTo>
                  <a:lnTo>
                    <a:pt x="200" y="0"/>
                  </a:ln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29" name="Google Shape;1729;p35"/>
            <p:cNvSpPr/>
            <p:nvPr/>
          </p:nvSpPr>
          <p:spPr>
            <a:xfrm>
              <a:off x="1870675" y="2997175"/>
              <a:ext cx="92600" cy="84675"/>
            </a:xfrm>
            <a:custGeom>
              <a:avLst/>
              <a:gdLst/>
              <a:ahLst/>
              <a:cxnLst/>
              <a:rect l="l" t="t" r="r" b="b"/>
              <a:pathLst>
                <a:path w="3704" h="3387" extrusionOk="0">
                  <a:moveTo>
                    <a:pt x="3503" y="0"/>
                  </a:moveTo>
                  <a:cubicBezTo>
                    <a:pt x="3453" y="0"/>
                    <a:pt x="3403" y="17"/>
                    <a:pt x="3370" y="50"/>
                  </a:cubicBezTo>
                  <a:lnTo>
                    <a:pt x="0" y="3053"/>
                  </a:lnTo>
                  <a:cubicBezTo>
                    <a:pt x="0" y="3153"/>
                    <a:pt x="0" y="3253"/>
                    <a:pt x="0" y="3386"/>
                  </a:cubicBezTo>
                  <a:lnTo>
                    <a:pt x="234" y="3386"/>
                  </a:lnTo>
                  <a:lnTo>
                    <a:pt x="3636" y="351"/>
                  </a:lnTo>
                  <a:cubicBezTo>
                    <a:pt x="3703" y="284"/>
                    <a:pt x="3703" y="184"/>
                    <a:pt x="3670" y="117"/>
                  </a:cubicBezTo>
                  <a:cubicBezTo>
                    <a:pt x="3670" y="84"/>
                    <a:pt x="3670" y="84"/>
                    <a:pt x="3636" y="50"/>
                  </a:cubicBezTo>
                  <a:cubicBezTo>
                    <a:pt x="3603" y="17"/>
                    <a:pt x="3553" y="0"/>
                    <a:pt x="3503"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30" name="Google Shape;1730;p35"/>
            <p:cNvSpPr/>
            <p:nvPr/>
          </p:nvSpPr>
          <p:spPr>
            <a:xfrm>
              <a:off x="1755600" y="2865600"/>
              <a:ext cx="175150" cy="52800"/>
            </a:xfrm>
            <a:custGeom>
              <a:avLst/>
              <a:gdLst/>
              <a:ahLst/>
              <a:cxnLst/>
              <a:rect l="l" t="t" r="r" b="b"/>
              <a:pathLst>
                <a:path w="7006" h="2112" extrusionOk="0">
                  <a:moveTo>
                    <a:pt x="6760" y="1"/>
                  </a:moveTo>
                  <a:cubicBezTo>
                    <a:pt x="6742" y="1"/>
                    <a:pt x="6723" y="3"/>
                    <a:pt x="6705" y="10"/>
                  </a:cubicBezTo>
                  <a:cubicBezTo>
                    <a:pt x="4570" y="643"/>
                    <a:pt x="2369" y="1210"/>
                    <a:pt x="167" y="1711"/>
                  </a:cubicBezTo>
                  <a:cubicBezTo>
                    <a:pt x="134" y="1811"/>
                    <a:pt x="67" y="1878"/>
                    <a:pt x="0" y="1944"/>
                  </a:cubicBezTo>
                  <a:cubicBezTo>
                    <a:pt x="67" y="2011"/>
                    <a:pt x="167" y="2044"/>
                    <a:pt x="234" y="2111"/>
                  </a:cubicBezTo>
                  <a:cubicBezTo>
                    <a:pt x="2435" y="1611"/>
                    <a:pt x="4670" y="1044"/>
                    <a:pt x="6838" y="410"/>
                  </a:cubicBezTo>
                  <a:cubicBezTo>
                    <a:pt x="6938" y="377"/>
                    <a:pt x="7005" y="243"/>
                    <a:pt x="6972" y="143"/>
                  </a:cubicBezTo>
                  <a:cubicBezTo>
                    <a:pt x="6972" y="143"/>
                    <a:pt x="6972" y="143"/>
                    <a:pt x="6938" y="110"/>
                  </a:cubicBezTo>
                  <a:cubicBezTo>
                    <a:pt x="6911" y="55"/>
                    <a:pt x="6839" y="1"/>
                    <a:pt x="6760"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731" name="Google Shape;1731;p35"/>
            <p:cNvSpPr/>
            <p:nvPr/>
          </p:nvSpPr>
          <p:spPr>
            <a:xfrm>
              <a:off x="2034950" y="3058150"/>
              <a:ext cx="62575" cy="149625"/>
            </a:xfrm>
            <a:custGeom>
              <a:avLst/>
              <a:gdLst/>
              <a:ahLst/>
              <a:cxnLst/>
              <a:rect l="l" t="t" r="r" b="b"/>
              <a:pathLst>
                <a:path w="2503" h="5985" extrusionOk="0">
                  <a:moveTo>
                    <a:pt x="2262" y="1"/>
                  </a:moveTo>
                  <a:cubicBezTo>
                    <a:pt x="2190" y="1"/>
                    <a:pt x="2127" y="38"/>
                    <a:pt x="2102" y="113"/>
                  </a:cubicBezTo>
                  <a:cubicBezTo>
                    <a:pt x="1502" y="2048"/>
                    <a:pt x="801" y="3916"/>
                    <a:pt x="1" y="5751"/>
                  </a:cubicBezTo>
                  <a:cubicBezTo>
                    <a:pt x="1" y="5817"/>
                    <a:pt x="34" y="5917"/>
                    <a:pt x="68" y="5984"/>
                  </a:cubicBezTo>
                  <a:cubicBezTo>
                    <a:pt x="201" y="5884"/>
                    <a:pt x="334" y="5784"/>
                    <a:pt x="434" y="5684"/>
                  </a:cubicBezTo>
                  <a:cubicBezTo>
                    <a:pt x="1235" y="3916"/>
                    <a:pt x="1902" y="2081"/>
                    <a:pt x="2469" y="247"/>
                  </a:cubicBezTo>
                  <a:cubicBezTo>
                    <a:pt x="2503" y="180"/>
                    <a:pt x="2503" y="147"/>
                    <a:pt x="2469" y="113"/>
                  </a:cubicBezTo>
                  <a:cubicBezTo>
                    <a:pt x="2436" y="46"/>
                    <a:pt x="2403" y="13"/>
                    <a:pt x="2336" y="13"/>
                  </a:cubicBezTo>
                  <a:cubicBezTo>
                    <a:pt x="2311" y="5"/>
                    <a:pt x="2286" y="1"/>
                    <a:pt x="2262"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grpSp>
      <p:grpSp>
        <p:nvGrpSpPr>
          <p:cNvPr id="1732" name="Google Shape;1732;p35"/>
          <p:cNvGrpSpPr/>
          <p:nvPr/>
        </p:nvGrpSpPr>
        <p:grpSpPr>
          <a:xfrm rot="-8999956">
            <a:off x="203715" y="1909554"/>
            <a:ext cx="341317" cy="345111"/>
            <a:chOff x="1472900" y="2131775"/>
            <a:chExt cx="345250" cy="389675"/>
          </a:xfrm>
        </p:grpSpPr>
        <p:sp>
          <p:nvSpPr>
            <p:cNvPr id="1733" name="Google Shape;1733;p35"/>
            <p:cNvSpPr/>
            <p:nvPr/>
          </p:nvSpPr>
          <p:spPr>
            <a:xfrm>
              <a:off x="1472900" y="2131775"/>
              <a:ext cx="345250" cy="321700"/>
            </a:xfrm>
            <a:custGeom>
              <a:avLst/>
              <a:gdLst/>
              <a:ahLst/>
              <a:cxnLst/>
              <a:rect l="l" t="t" r="r" b="b"/>
              <a:pathLst>
                <a:path w="13810" h="12868" extrusionOk="0">
                  <a:moveTo>
                    <a:pt x="1035" y="1"/>
                  </a:moveTo>
                  <a:cubicBezTo>
                    <a:pt x="860" y="1"/>
                    <a:pt x="689" y="42"/>
                    <a:pt x="534" y="142"/>
                  </a:cubicBezTo>
                  <a:cubicBezTo>
                    <a:pt x="134" y="342"/>
                    <a:pt x="0" y="842"/>
                    <a:pt x="67" y="1276"/>
                  </a:cubicBezTo>
                  <a:cubicBezTo>
                    <a:pt x="134" y="1709"/>
                    <a:pt x="367" y="2076"/>
                    <a:pt x="634" y="2443"/>
                  </a:cubicBezTo>
                  <a:cubicBezTo>
                    <a:pt x="1301" y="3311"/>
                    <a:pt x="2135" y="4078"/>
                    <a:pt x="3036" y="4712"/>
                  </a:cubicBezTo>
                  <a:cubicBezTo>
                    <a:pt x="2669" y="4712"/>
                    <a:pt x="2335" y="4878"/>
                    <a:pt x="2135" y="5179"/>
                  </a:cubicBezTo>
                  <a:cubicBezTo>
                    <a:pt x="1635" y="5879"/>
                    <a:pt x="1868" y="6880"/>
                    <a:pt x="2469" y="7480"/>
                  </a:cubicBezTo>
                  <a:cubicBezTo>
                    <a:pt x="3069" y="8081"/>
                    <a:pt x="3936" y="8381"/>
                    <a:pt x="4737" y="8548"/>
                  </a:cubicBezTo>
                  <a:cubicBezTo>
                    <a:pt x="5571" y="8748"/>
                    <a:pt x="6438" y="8881"/>
                    <a:pt x="7172" y="9315"/>
                  </a:cubicBezTo>
                  <a:cubicBezTo>
                    <a:pt x="6672" y="9165"/>
                    <a:pt x="6152" y="9033"/>
                    <a:pt x="5643" y="9033"/>
                  </a:cubicBezTo>
                  <a:cubicBezTo>
                    <a:pt x="5473" y="9033"/>
                    <a:pt x="5304" y="9048"/>
                    <a:pt x="5137" y="9081"/>
                  </a:cubicBezTo>
                  <a:cubicBezTo>
                    <a:pt x="4470" y="9215"/>
                    <a:pt x="3803" y="9782"/>
                    <a:pt x="3836" y="10449"/>
                  </a:cubicBezTo>
                  <a:cubicBezTo>
                    <a:pt x="3836" y="11350"/>
                    <a:pt x="4804" y="11850"/>
                    <a:pt x="5637" y="12117"/>
                  </a:cubicBezTo>
                  <a:cubicBezTo>
                    <a:pt x="6588" y="12408"/>
                    <a:pt x="8349" y="12868"/>
                    <a:pt x="9894" y="12868"/>
                  </a:cubicBezTo>
                  <a:cubicBezTo>
                    <a:pt x="11006" y="12868"/>
                    <a:pt x="12006" y="12629"/>
                    <a:pt x="12509" y="11917"/>
                  </a:cubicBezTo>
                  <a:cubicBezTo>
                    <a:pt x="13810" y="10082"/>
                    <a:pt x="13777" y="6947"/>
                    <a:pt x="13210" y="4912"/>
                  </a:cubicBezTo>
                  <a:cubicBezTo>
                    <a:pt x="12976" y="4111"/>
                    <a:pt x="12642" y="3344"/>
                    <a:pt x="12075" y="2777"/>
                  </a:cubicBezTo>
                  <a:cubicBezTo>
                    <a:pt x="11645" y="2371"/>
                    <a:pt x="11061" y="2118"/>
                    <a:pt x="10482" y="2118"/>
                  </a:cubicBezTo>
                  <a:cubicBezTo>
                    <a:pt x="10253" y="2118"/>
                    <a:pt x="10025" y="2158"/>
                    <a:pt x="9807" y="2243"/>
                  </a:cubicBezTo>
                  <a:cubicBezTo>
                    <a:pt x="9140" y="2543"/>
                    <a:pt x="8706" y="3411"/>
                    <a:pt x="8973" y="4078"/>
                  </a:cubicBezTo>
                  <a:cubicBezTo>
                    <a:pt x="8473" y="3077"/>
                    <a:pt x="7939" y="2110"/>
                    <a:pt x="7339" y="1176"/>
                  </a:cubicBezTo>
                  <a:cubicBezTo>
                    <a:pt x="7105" y="842"/>
                    <a:pt x="6872" y="509"/>
                    <a:pt x="6505" y="375"/>
                  </a:cubicBezTo>
                  <a:cubicBezTo>
                    <a:pt x="6411" y="342"/>
                    <a:pt x="6317" y="327"/>
                    <a:pt x="6226" y="327"/>
                  </a:cubicBezTo>
                  <a:cubicBezTo>
                    <a:pt x="5570" y="327"/>
                    <a:pt x="5012" y="1107"/>
                    <a:pt x="5070" y="1810"/>
                  </a:cubicBezTo>
                  <a:cubicBezTo>
                    <a:pt x="5137" y="2277"/>
                    <a:pt x="5371" y="2710"/>
                    <a:pt x="5671" y="3110"/>
                  </a:cubicBezTo>
                  <a:cubicBezTo>
                    <a:pt x="4637" y="2010"/>
                    <a:pt x="3403" y="1076"/>
                    <a:pt x="2068" y="342"/>
                  </a:cubicBezTo>
                  <a:cubicBezTo>
                    <a:pt x="1757" y="164"/>
                    <a:pt x="1386" y="1"/>
                    <a:pt x="1035" y="1"/>
                  </a:cubicBezTo>
                  <a:close/>
                </a:path>
              </a:pathLst>
            </a:custGeom>
            <a:solidFill>
              <a:srgbClr val="F3A700"/>
            </a:solidFill>
            <a:ln>
              <a:noFill/>
            </a:ln>
          </p:spPr>
          <p:txBody>
            <a:bodyPr spcFirstLastPara="1" wrap="square" lIns="121900" tIns="121900" rIns="121900" bIns="121900" anchor="ctr" anchorCtr="0">
              <a:noAutofit/>
            </a:bodyPr>
            <a:lstStyle/>
            <a:p>
              <a:endParaRPr sz="2400"/>
            </a:p>
          </p:txBody>
        </p:sp>
        <p:sp>
          <p:nvSpPr>
            <p:cNvPr id="1734" name="Google Shape;1734;p35"/>
            <p:cNvSpPr/>
            <p:nvPr/>
          </p:nvSpPr>
          <p:spPr>
            <a:xfrm>
              <a:off x="1552125" y="2176650"/>
              <a:ext cx="256025" cy="344800"/>
            </a:xfrm>
            <a:custGeom>
              <a:avLst/>
              <a:gdLst/>
              <a:ahLst/>
              <a:cxnLst/>
              <a:rect l="l" t="t" r="r" b="b"/>
              <a:pathLst>
                <a:path w="10241" h="13792" extrusionOk="0">
                  <a:moveTo>
                    <a:pt x="3293" y="1"/>
                  </a:moveTo>
                  <a:cubicBezTo>
                    <a:pt x="3275" y="1"/>
                    <a:pt x="3255" y="5"/>
                    <a:pt x="3236" y="15"/>
                  </a:cubicBezTo>
                  <a:cubicBezTo>
                    <a:pt x="3202" y="81"/>
                    <a:pt x="3169" y="148"/>
                    <a:pt x="3202" y="181"/>
                  </a:cubicBezTo>
                  <a:cubicBezTo>
                    <a:pt x="3769" y="982"/>
                    <a:pt x="4270" y="1749"/>
                    <a:pt x="4603" y="2650"/>
                  </a:cubicBezTo>
                  <a:cubicBezTo>
                    <a:pt x="4837" y="3284"/>
                    <a:pt x="5070" y="4251"/>
                    <a:pt x="4803" y="5252"/>
                  </a:cubicBezTo>
                  <a:cubicBezTo>
                    <a:pt x="4670" y="5051"/>
                    <a:pt x="4470" y="4885"/>
                    <a:pt x="4303" y="4718"/>
                  </a:cubicBezTo>
                  <a:cubicBezTo>
                    <a:pt x="4303" y="4685"/>
                    <a:pt x="4303" y="4685"/>
                    <a:pt x="4270" y="4651"/>
                  </a:cubicBezTo>
                  <a:cubicBezTo>
                    <a:pt x="3036" y="3350"/>
                    <a:pt x="1668" y="2183"/>
                    <a:pt x="200" y="1149"/>
                  </a:cubicBezTo>
                  <a:cubicBezTo>
                    <a:pt x="173" y="1135"/>
                    <a:pt x="145" y="1127"/>
                    <a:pt x="120" y="1127"/>
                  </a:cubicBezTo>
                  <a:cubicBezTo>
                    <a:pt x="84" y="1127"/>
                    <a:pt x="53" y="1143"/>
                    <a:pt x="33" y="1182"/>
                  </a:cubicBezTo>
                  <a:cubicBezTo>
                    <a:pt x="0" y="1215"/>
                    <a:pt x="0" y="1282"/>
                    <a:pt x="67" y="1315"/>
                  </a:cubicBezTo>
                  <a:cubicBezTo>
                    <a:pt x="1468" y="2316"/>
                    <a:pt x="2802" y="3484"/>
                    <a:pt x="4003" y="4718"/>
                  </a:cubicBezTo>
                  <a:cubicBezTo>
                    <a:pt x="3501" y="4894"/>
                    <a:pt x="2967" y="4982"/>
                    <a:pt x="2433" y="4982"/>
                  </a:cubicBezTo>
                  <a:cubicBezTo>
                    <a:pt x="1653" y="4982"/>
                    <a:pt x="874" y="4794"/>
                    <a:pt x="200" y="4418"/>
                  </a:cubicBezTo>
                  <a:cubicBezTo>
                    <a:pt x="182" y="4409"/>
                    <a:pt x="164" y="4405"/>
                    <a:pt x="147" y="4405"/>
                  </a:cubicBezTo>
                  <a:cubicBezTo>
                    <a:pt x="100" y="4405"/>
                    <a:pt x="58" y="4436"/>
                    <a:pt x="33" y="4484"/>
                  </a:cubicBezTo>
                  <a:cubicBezTo>
                    <a:pt x="0" y="4518"/>
                    <a:pt x="33" y="4584"/>
                    <a:pt x="67" y="4618"/>
                  </a:cubicBezTo>
                  <a:cubicBezTo>
                    <a:pt x="795" y="5020"/>
                    <a:pt x="1610" y="5224"/>
                    <a:pt x="2419" y="5224"/>
                  </a:cubicBezTo>
                  <a:cubicBezTo>
                    <a:pt x="3019" y="5224"/>
                    <a:pt x="3616" y="5112"/>
                    <a:pt x="4170" y="4885"/>
                  </a:cubicBezTo>
                  <a:cubicBezTo>
                    <a:pt x="5270" y="6019"/>
                    <a:pt x="6271" y="7253"/>
                    <a:pt x="7172" y="8554"/>
                  </a:cubicBezTo>
                  <a:cubicBezTo>
                    <a:pt x="6534" y="8791"/>
                    <a:pt x="5851" y="8910"/>
                    <a:pt x="5165" y="8910"/>
                  </a:cubicBezTo>
                  <a:cubicBezTo>
                    <a:pt x="4308" y="8910"/>
                    <a:pt x="3447" y="8724"/>
                    <a:pt x="2669" y="8354"/>
                  </a:cubicBezTo>
                  <a:cubicBezTo>
                    <a:pt x="2651" y="8345"/>
                    <a:pt x="2633" y="8341"/>
                    <a:pt x="2616" y="8341"/>
                  </a:cubicBezTo>
                  <a:cubicBezTo>
                    <a:pt x="2571" y="8341"/>
                    <a:pt x="2535" y="8372"/>
                    <a:pt x="2535" y="8421"/>
                  </a:cubicBezTo>
                  <a:cubicBezTo>
                    <a:pt x="2502" y="8454"/>
                    <a:pt x="2502" y="8521"/>
                    <a:pt x="2569" y="8554"/>
                  </a:cubicBezTo>
                  <a:cubicBezTo>
                    <a:pt x="3380" y="8941"/>
                    <a:pt x="4282" y="9135"/>
                    <a:pt x="5181" y="9135"/>
                  </a:cubicBezTo>
                  <a:cubicBezTo>
                    <a:pt x="5909" y="9135"/>
                    <a:pt x="6634" y="9008"/>
                    <a:pt x="7305" y="8754"/>
                  </a:cubicBezTo>
                  <a:cubicBezTo>
                    <a:pt x="8373" y="10322"/>
                    <a:pt x="9307" y="11990"/>
                    <a:pt x="10041" y="13724"/>
                  </a:cubicBezTo>
                  <a:cubicBezTo>
                    <a:pt x="10041" y="13791"/>
                    <a:pt x="10107" y="13791"/>
                    <a:pt x="10174" y="13791"/>
                  </a:cubicBezTo>
                  <a:cubicBezTo>
                    <a:pt x="10207" y="13758"/>
                    <a:pt x="10207" y="13758"/>
                    <a:pt x="10241" y="13758"/>
                  </a:cubicBezTo>
                  <a:cubicBezTo>
                    <a:pt x="10241" y="13724"/>
                    <a:pt x="10241" y="13658"/>
                    <a:pt x="10241" y="13624"/>
                  </a:cubicBezTo>
                  <a:cubicBezTo>
                    <a:pt x="9507" y="11890"/>
                    <a:pt x="8573" y="10188"/>
                    <a:pt x="7505" y="8621"/>
                  </a:cubicBezTo>
                  <a:cubicBezTo>
                    <a:pt x="8640" y="6919"/>
                    <a:pt x="8740" y="4651"/>
                    <a:pt x="7772" y="2783"/>
                  </a:cubicBezTo>
                  <a:cubicBezTo>
                    <a:pt x="7749" y="2760"/>
                    <a:pt x="7708" y="2736"/>
                    <a:pt x="7675" y="2736"/>
                  </a:cubicBezTo>
                  <a:cubicBezTo>
                    <a:pt x="7661" y="2736"/>
                    <a:pt x="7649" y="2740"/>
                    <a:pt x="7639" y="2750"/>
                  </a:cubicBezTo>
                  <a:cubicBezTo>
                    <a:pt x="7572" y="2783"/>
                    <a:pt x="7539" y="2850"/>
                    <a:pt x="7572" y="2917"/>
                  </a:cubicBezTo>
                  <a:cubicBezTo>
                    <a:pt x="8506" y="4651"/>
                    <a:pt x="8406" y="6786"/>
                    <a:pt x="7339" y="8421"/>
                  </a:cubicBezTo>
                  <a:cubicBezTo>
                    <a:pt x="6638" y="7353"/>
                    <a:pt x="5838" y="6386"/>
                    <a:pt x="5004" y="5452"/>
                  </a:cubicBezTo>
                  <a:cubicBezTo>
                    <a:pt x="5337" y="4351"/>
                    <a:pt x="5070" y="3284"/>
                    <a:pt x="4803" y="2550"/>
                  </a:cubicBezTo>
                  <a:cubicBezTo>
                    <a:pt x="4470" y="1649"/>
                    <a:pt x="3970" y="848"/>
                    <a:pt x="3402" y="48"/>
                  </a:cubicBezTo>
                  <a:cubicBezTo>
                    <a:pt x="3379" y="24"/>
                    <a:pt x="3339" y="1"/>
                    <a:pt x="3293" y="1"/>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grpSp>
      <p:sp>
        <p:nvSpPr>
          <p:cNvPr id="12" name="TextBox 11">
            <a:extLst>
              <a:ext uri="{FF2B5EF4-FFF2-40B4-BE49-F238E27FC236}">
                <a16:creationId xmlns:a16="http://schemas.microsoft.com/office/drawing/2014/main" xmlns="" id="{6DA6187A-A304-B62D-9EDC-A2F667735BA9}"/>
              </a:ext>
            </a:extLst>
          </p:cNvPr>
          <p:cNvSpPr txBox="1"/>
          <p:nvPr/>
        </p:nvSpPr>
        <p:spPr>
          <a:xfrm>
            <a:off x="1347263" y="1823001"/>
            <a:ext cx="9951331" cy="1631344"/>
          </a:xfrm>
          <a:prstGeom prst="rect">
            <a:avLst/>
          </a:prstGeom>
          <a:noFill/>
        </p:spPr>
        <p:txBody>
          <a:bodyPr wrap="square">
            <a:spAutoFit/>
          </a:bodyPr>
          <a:lstStyle/>
          <a:p>
            <a:pPr algn="ctr">
              <a:lnSpc>
                <a:spcPct val="150000"/>
              </a:lnSpc>
            </a:pPr>
            <a:r>
              <a:rPr lang="en-US" sz="6667" b="1" kern="1800">
                <a:solidFill>
                  <a:srgbClr val="366091"/>
                </a:solidFill>
                <a:latin typeface="+mj-lt"/>
              </a:rPr>
              <a:t>BÀI 9. SỰ TRUYỀN ÂM</a:t>
            </a:r>
            <a:endParaRPr lang="en-US" sz="6667" b="1" kern="0">
              <a:solidFill>
                <a:srgbClr val="366091"/>
              </a:solidFill>
              <a:latin typeface="+mj-lt"/>
            </a:endParaRPr>
          </a:p>
        </p:txBody>
      </p:sp>
      <p:pic>
        <p:nvPicPr>
          <p:cNvPr id="3" name="Picture 2">
            <a:extLst>
              <a:ext uri="{FF2B5EF4-FFF2-40B4-BE49-F238E27FC236}">
                <a16:creationId xmlns:a16="http://schemas.microsoft.com/office/drawing/2014/main" xmlns="" id="{BAC3EAF3-3D4C-1434-3CEB-AD112E518483}"/>
              </a:ext>
            </a:extLst>
          </p:cNvPr>
          <p:cNvPicPr>
            <a:picLocks noChangeAspect="1"/>
          </p:cNvPicPr>
          <p:nvPr/>
        </p:nvPicPr>
        <p:blipFill rotWithShape="1">
          <a:blip r:embed="rId3"/>
          <a:srcRect l="10719" t="6970" r="30975" b="8073"/>
          <a:stretch/>
        </p:blipFill>
        <p:spPr>
          <a:xfrm>
            <a:off x="3662579" y="2942174"/>
            <a:ext cx="5396228" cy="3678041"/>
          </a:xfrm>
          <a:prstGeom prst="rect">
            <a:avLst/>
          </a:prstGeom>
        </p:spPr>
      </p:pic>
    </p:spTree>
    <p:extLst>
      <p:ext uri="{BB962C8B-B14F-4D97-AF65-F5344CB8AC3E}">
        <p14:creationId xmlns:p14="http://schemas.microsoft.com/office/powerpoint/2010/main" val="6648161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34"/>
          <p:cNvSpPr/>
          <p:nvPr/>
        </p:nvSpPr>
        <p:spPr>
          <a:xfrm rot="-9900037">
            <a:off x="9144229" y="-59543"/>
            <a:ext cx="3718052" cy="2441512"/>
          </a:xfrm>
          <a:custGeom>
            <a:avLst/>
            <a:gdLst/>
            <a:ahLst/>
            <a:cxnLst/>
            <a:rect l="l" t="t" r="r" b="b"/>
            <a:pathLst>
              <a:path w="58520" h="38428" fill="none" extrusionOk="0">
                <a:moveTo>
                  <a:pt x="0" y="1153"/>
                </a:moveTo>
                <a:cubicBezTo>
                  <a:pt x="4174" y="6994"/>
                  <a:pt x="10356" y="11290"/>
                  <a:pt x="17132" y="13665"/>
                </a:cubicBezTo>
                <a:cubicBezTo>
                  <a:pt x="23916" y="16040"/>
                  <a:pt x="31268" y="16564"/>
                  <a:pt x="38402" y="15699"/>
                </a:cubicBezTo>
                <a:cubicBezTo>
                  <a:pt x="41047" y="15376"/>
                  <a:pt x="43745" y="14844"/>
                  <a:pt x="45972" y="13386"/>
                </a:cubicBezTo>
                <a:cubicBezTo>
                  <a:pt x="48199" y="11919"/>
                  <a:pt x="49858" y="9352"/>
                  <a:pt x="49569" y="6706"/>
                </a:cubicBezTo>
                <a:cubicBezTo>
                  <a:pt x="49334" y="4584"/>
                  <a:pt x="47876" y="2724"/>
                  <a:pt x="46033" y="1642"/>
                </a:cubicBezTo>
                <a:cubicBezTo>
                  <a:pt x="44200" y="550"/>
                  <a:pt x="42034" y="157"/>
                  <a:pt x="39895" y="87"/>
                </a:cubicBezTo>
                <a:cubicBezTo>
                  <a:pt x="37284" y="0"/>
                  <a:pt x="34595" y="402"/>
                  <a:pt x="32298" y="1659"/>
                </a:cubicBezTo>
                <a:cubicBezTo>
                  <a:pt x="30002" y="2908"/>
                  <a:pt x="28133" y="5099"/>
                  <a:pt x="27662" y="7675"/>
                </a:cubicBezTo>
                <a:cubicBezTo>
                  <a:pt x="27059" y="10897"/>
                  <a:pt x="28718" y="14224"/>
                  <a:pt x="31172" y="16407"/>
                </a:cubicBezTo>
                <a:cubicBezTo>
                  <a:pt x="33626" y="18590"/>
                  <a:pt x="36769" y="19821"/>
                  <a:pt x="39886" y="20842"/>
                </a:cubicBezTo>
                <a:cubicBezTo>
                  <a:pt x="43003" y="21864"/>
                  <a:pt x="46217" y="22737"/>
                  <a:pt x="49063" y="24370"/>
                </a:cubicBezTo>
                <a:cubicBezTo>
                  <a:pt x="54136" y="27278"/>
                  <a:pt x="57733" y="32630"/>
                  <a:pt x="58519" y="38428"/>
                </a:cubicBezTo>
              </a:path>
            </a:pathLst>
          </a:custGeom>
          <a:noFill/>
          <a:ln w="13975" cap="rnd"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5" name="Google Shape;1545;p34"/>
          <p:cNvSpPr/>
          <p:nvPr/>
        </p:nvSpPr>
        <p:spPr>
          <a:xfrm>
            <a:off x="1163353" y="4225208"/>
            <a:ext cx="1101817" cy="1150569"/>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47" name="Google Shape;1547;p34"/>
          <p:cNvSpPr/>
          <p:nvPr/>
        </p:nvSpPr>
        <p:spPr>
          <a:xfrm>
            <a:off x="1163353" y="2531241"/>
            <a:ext cx="1101817" cy="1150569"/>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57" name="Google Shape;1557;p34"/>
          <p:cNvSpPr txBox="1">
            <a:spLocks noGrp="1"/>
          </p:cNvSpPr>
          <p:nvPr>
            <p:ph type="title"/>
          </p:nvPr>
        </p:nvSpPr>
        <p:spPr>
          <a:xfrm>
            <a:off x="1199452" y="2765505"/>
            <a:ext cx="1029617" cy="650459"/>
          </a:xfrm>
          <a:prstGeom prst="rect">
            <a:avLst/>
          </a:prstGeom>
        </p:spPr>
        <p:txBody>
          <a:bodyPr spcFirstLastPara="1" vert="horz" wrap="square" lIns="121900" tIns="121900" rIns="121900" bIns="121900" rtlCol="0" anchor="ctr" anchorCtr="0">
            <a:noAutofit/>
          </a:bodyPr>
          <a:lstStyle/>
          <a:p>
            <a:pPr>
              <a:lnSpc>
                <a:spcPct val="150000"/>
              </a:lnSpc>
            </a:pPr>
            <a:r>
              <a:rPr lang="de" sz="4000" b="1"/>
              <a:t>01</a:t>
            </a:r>
            <a:endParaRPr sz="4000" b="1"/>
          </a:p>
        </p:txBody>
      </p:sp>
      <p:sp>
        <p:nvSpPr>
          <p:cNvPr id="1558" name="Google Shape;1558;p34"/>
          <p:cNvSpPr txBox="1">
            <a:spLocks noGrp="1"/>
          </p:cNvSpPr>
          <p:nvPr>
            <p:ph type="title" idx="9"/>
          </p:nvPr>
        </p:nvSpPr>
        <p:spPr>
          <a:xfrm>
            <a:off x="1083216" y="4307956"/>
            <a:ext cx="1219200" cy="914400"/>
          </a:xfrm>
          <a:prstGeom prst="rect">
            <a:avLst/>
          </a:prstGeom>
        </p:spPr>
        <p:txBody>
          <a:bodyPr spcFirstLastPara="1" vert="horz" wrap="square" lIns="121900" tIns="121900" rIns="121900" bIns="121900" rtlCol="0" anchor="ctr" anchorCtr="0">
            <a:noAutofit/>
          </a:bodyPr>
          <a:lstStyle/>
          <a:p>
            <a:pPr>
              <a:lnSpc>
                <a:spcPct val="150000"/>
              </a:lnSpc>
            </a:pPr>
            <a:r>
              <a:rPr lang="de" sz="4000" b="1"/>
              <a:t>02</a:t>
            </a:r>
            <a:endParaRPr sz="4000" b="1"/>
          </a:p>
        </p:txBody>
      </p:sp>
      <p:grpSp>
        <p:nvGrpSpPr>
          <p:cNvPr id="1561" name="Google Shape;1561;p34"/>
          <p:cNvGrpSpPr/>
          <p:nvPr/>
        </p:nvGrpSpPr>
        <p:grpSpPr>
          <a:xfrm>
            <a:off x="10576527" y="634269"/>
            <a:ext cx="1068701" cy="1133552"/>
            <a:chOff x="9166525" y="1506425"/>
            <a:chExt cx="1046925" cy="1110600"/>
          </a:xfrm>
        </p:grpSpPr>
        <p:sp>
          <p:nvSpPr>
            <p:cNvPr id="1562" name="Google Shape;1562;p34"/>
            <p:cNvSpPr/>
            <p:nvPr/>
          </p:nvSpPr>
          <p:spPr>
            <a:xfrm>
              <a:off x="9295925" y="1506425"/>
              <a:ext cx="201500" cy="308850"/>
            </a:xfrm>
            <a:custGeom>
              <a:avLst/>
              <a:gdLst/>
              <a:ahLst/>
              <a:cxnLst/>
              <a:rect l="l" t="t" r="r" b="b"/>
              <a:pathLst>
                <a:path w="8060" h="12354" extrusionOk="0">
                  <a:moveTo>
                    <a:pt x="4220" y="0"/>
                  </a:moveTo>
                  <a:cubicBezTo>
                    <a:pt x="3944" y="0"/>
                    <a:pt x="3666" y="55"/>
                    <a:pt x="3405" y="138"/>
                  </a:cubicBezTo>
                  <a:cubicBezTo>
                    <a:pt x="1895" y="601"/>
                    <a:pt x="733" y="1963"/>
                    <a:pt x="367" y="3491"/>
                  </a:cubicBezTo>
                  <a:cubicBezTo>
                    <a:pt x="0" y="5028"/>
                    <a:pt x="384" y="6696"/>
                    <a:pt x="1266" y="8006"/>
                  </a:cubicBezTo>
                  <a:cubicBezTo>
                    <a:pt x="1659" y="8591"/>
                    <a:pt x="2183" y="9132"/>
                    <a:pt x="2838" y="9403"/>
                  </a:cubicBezTo>
                  <a:cubicBezTo>
                    <a:pt x="2375" y="9551"/>
                    <a:pt x="1912" y="9691"/>
                    <a:pt x="1493" y="9944"/>
                  </a:cubicBezTo>
                  <a:cubicBezTo>
                    <a:pt x="1074" y="10188"/>
                    <a:pt x="699" y="10546"/>
                    <a:pt x="541" y="11009"/>
                  </a:cubicBezTo>
                  <a:cubicBezTo>
                    <a:pt x="375" y="11463"/>
                    <a:pt x="454" y="12022"/>
                    <a:pt x="812" y="12354"/>
                  </a:cubicBezTo>
                  <a:lnTo>
                    <a:pt x="7911" y="9900"/>
                  </a:lnTo>
                  <a:cubicBezTo>
                    <a:pt x="8059" y="9359"/>
                    <a:pt x="7946" y="8748"/>
                    <a:pt x="7623" y="8294"/>
                  </a:cubicBezTo>
                  <a:cubicBezTo>
                    <a:pt x="7300" y="7840"/>
                    <a:pt x="6767" y="7534"/>
                    <a:pt x="6208" y="7499"/>
                  </a:cubicBezTo>
                  <a:cubicBezTo>
                    <a:pt x="6161" y="7495"/>
                    <a:pt x="6114" y="7494"/>
                    <a:pt x="6066" y="7494"/>
                  </a:cubicBezTo>
                  <a:cubicBezTo>
                    <a:pt x="5551" y="7494"/>
                    <a:pt x="5023" y="7708"/>
                    <a:pt x="4671" y="8084"/>
                  </a:cubicBezTo>
                  <a:cubicBezTo>
                    <a:pt x="4086" y="7447"/>
                    <a:pt x="3484" y="6792"/>
                    <a:pt x="3161" y="5989"/>
                  </a:cubicBezTo>
                  <a:cubicBezTo>
                    <a:pt x="2829" y="5194"/>
                    <a:pt x="2812" y="4207"/>
                    <a:pt x="3353" y="3526"/>
                  </a:cubicBezTo>
                  <a:cubicBezTo>
                    <a:pt x="3720" y="3055"/>
                    <a:pt x="4296" y="2793"/>
                    <a:pt x="4785" y="2435"/>
                  </a:cubicBezTo>
                  <a:cubicBezTo>
                    <a:pt x="5274" y="2086"/>
                    <a:pt x="5710" y="1518"/>
                    <a:pt x="5579" y="924"/>
                  </a:cubicBezTo>
                  <a:cubicBezTo>
                    <a:pt x="5492" y="505"/>
                    <a:pt x="5108" y="182"/>
                    <a:pt x="4689" y="60"/>
                  </a:cubicBezTo>
                  <a:cubicBezTo>
                    <a:pt x="4536" y="18"/>
                    <a:pt x="4378" y="0"/>
                    <a:pt x="4220"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63" name="Google Shape;1563;p34"/>
            <p:cNvSpPr/>
            <p:nvPr/>
          </p:nvSpPr>
          <p:spPr>
            <a:xfrm>
              <a:off x="9166525" y="1692525"/>
              <a:ext cx="1046925" cy="924500"/>
            </a:xfrm>
            <a:custGeom>
              <a:avLst/>
              <a:gdLst/>
              <a:ahLst/>
              <a:cxnLst/>
              <a:rect l="l" t="t" r="r" b="b"/>
              <a:pathLst>
                <a:path w="41877" h="36980" extrusionOk="0">
                  <a:moveTo>
                    <a:pt x="18702" y="1"/>
                  </a:moveTo>
                  <a:cubicBezTo>
                    <a:pt x="17989" y="1"/>
                    <a:pt x="17379" y="239"/>
                    <a:pt x="16911" y="762"/>
                  </a:cubicBezTo>
                  <a:cubicBezTo>
                    <a:pt x="16291" y="522"/>
                    <a:pt x="15716" y="422"/>
                    <a:pt x="15187" y="422"/>
                  </a:cubicBezTo>
                  <a:cubicBezTo>
                    <a:pt x="12602" y="422"/>
                    <a:pt x="11140" y="2806"/>
                    <a:pt x="11140" y="2806"/>
                  </a:cubicBezTo>
                  <a:cubicBezTo>
                    <a:pt x="10837" y="2787"/>
                    <a:pt x="10547" y="2778"/>
                    <a:pt x="10269" y="2778"/>
                  </a:cubicBezTo>
                  <a:cubicBezTo>
                    <a:pt x="3031" y="2778"/>
                    <a:pt x="3849" y="8787"/>
                    <a:pt x="3849" y="8787"/>
                  </a:cubicBezTo>
                  <a:cubicBezTo>
                    <a:pt x="3849" y="8787"/>
                    <a:pt x="347" y="9241"/>
                    <a:pt x="164" y="13642"/>
                  </a:cubicBezTo>
                  <a:cubicBezTo>
                    <a:pt x="1" y="17381"/>
                    <a:pt x="5658" y="36979"/>
                    <a:pt x="13753" y="36979"/>
                  </a:cubicBezTo>
                  <a:cubicBezTo>
                    <a:pt x="15184" y="36979"/>
                    <a:pt x="16691" y="36367"/>
                    <a:pt x="18256" y="34947"/>
                  </a:cubicBezTo>
                  <a:cubicBezTo>
                    <a:pt x="23538" y="34388"/>
                    <a:pt x="25206" y="30363"/>
                    <a:pt x="25206" y="30363"/>
                  </a:cubicBezTo>
                  <a:cubicBezTo>
                    <a:pt x="32209" y="29961"/>
                    <a:pt x="33335" y="24416"/>
                    <a:pt x="33335" y="24416"/>
                  </a:cubicBezTo>
                  <a:cubicBezTo>
                    <a:pt x="41877" y="22004"/>
                    <a:pt x="25547" y="1"/>
                    <a:pt x="18702" y="1"/>
                  </a:cubicBezTo>
                  <a:close/>
                </a:path>
              </a:pathLst>
            </a:custGeom>
            <a:solidFill>
              <a:srgbClr val="E9D11F"/>
            </a:solidFill>
            <a:ln>
              <a:noFill/>
            </a:ln>
          </p:spPr>
          <p:txBody>
            <a:bodyPr spcFirstLastPara="1" wrap="square" lIns="121900" tIns="121900" rIns="121900" bIns="121900" anchor="ctr" anchorCtr="0">
              <a:noAutofit/>
            </a:bodyPr>
            <a:lstStyle/>
            <a:p>
              <a:endParaRPr sz="2400"/>
            </a:p>
          </p:txBody>
        </p:sp>
        <p:sp>
          <p:nvSpPr>
            <p:cNvPr id="1564" name="Google Shape;1564;p34"/>
            <p:cNvSpPr/>
            <p:nvPr/>
          </p:nvSpPr>
          <p:spPr>
            <a:xfrm>
              <a:off x="9608725" y="1734925"/>
              <a:ext cx="365000" cy="516500"/>
            </a:xfrm>
            <a:custGeom>
              <a:avLst/>
              <a:gdLst/>
              <a:ahLst/>
              <a:cxnLst/>
              <a:rect l="l" t="t" r="r" b="b"/>
              <a:pathLst>
                <a:path w="14600" h="20660" fill="none" extrusionOk="0">
                  <a:moveTo>
                    <a:pt x="0" y="1"/>
                  </a:moveTo>
                  <a:cubicBezTo>
                    <a:pt x="8278" y="7571"/>
                    <a:pt x="14599" y="20660"/>
                    <a:pt x="14599" y="2066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5" name="Google Shape;1565;p34"/>
            <p:cNvSpPr/>
            <p:nvPr/>
          </p:nvSpPr>
          <p:spPr>
            <a:xfrm>
              <a:off x="9462250" y="1796275"/>
              <a:ext cx="330300" cy="625850"/>
            </a:xfrm>
            <a:custGeom>
              <a:avLst/>
              <a:gdLst/>
              <a:ahLst/>
              <a:cxnLst/>
              <a:rect l="l" t="t" r="r" b="b"/>
              <a:pathLst>
                <a:path w="13212" h="25034" fill="none" extrusionOk="0">
                  <a:moveTo>
                    <a:pt x="0" y="0"/>
                  </a:moveTo>
                  <a:cubicBezTo>
                    <a:pt x="6698" y="8514"/>
                    <a:pt x="13211" y="25034"/>
                    <a:pt x="13211" y="25034"/>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6" name="Google Shape;1566;p34"/>
            <p:cNvSpPr/>
            <p:nvPr/>
          </p:nvSpPr>
          <p:spPr>
            <a:xfrm>
              <a:off x="9291775" y="1953450"/>
              <a:ext cx="318050" cy="577600"/>
            </a:xfrm>
            <a:custGeom>
              <a:avLst/>
              <a:gdLst/>
              <a:ahLst/>
              <a:cxnLst/>
              <a:rect l="l" t="t" r="r" b="b"/>
              <a:pathLst>
                <a:path w="12722" h="23104" fill="none" extrusionOk="0">
                  <a:moveTo>
                    <a:pt x="12722" y="23104"/>
                  </a:moveTo>
                  <a:cubicBezTo>
                    <a:pt x="3196" y="12067"/>
                    <a:pt x="0" y="0"/>
                    <a:pt x="0" y="0"/>
                  </a:cubicBezTo>
                </a:path>
              </a:pathLst>
            </a:custGeom>
            <a:noFill/>
            <a:ln w="6975" cap="rnd" cmpd="sng">
              <a:solidFill>
                <a:srgbClr val="2D2F3D"/>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
          <p:nvSpPr>
            <p:cNvPr id="1567" name="Google Shape;1567;p34"/>
            <p:cNvSpPr/>
            <p:nvPr/>
          </p:nvSpPr>
          <p:spPr>
            <a:xfrm>
              <a:off x="9371000" y="1621975"/>
              <a:ext cx="187975" cy="98850"/>
            </a:xfrm>
            <a:custGeom>
              <a:avLst/>
              <a:gdLst/>
              <a:ahLst/>
              <a:cxnLst/>
              <a:rect l="l" t="t" r="r" b="b"/>
              <a:pathLst>
                <a:path w="7519" h="3954" extrusionOk="0">
                  <a:moveTo>
                    <a:pt x="2830" y="1157"/>
                  </a:moveTo>
                  <a:cubicBezTo>
                    <a:pt x="2900" y="1253"/>
                    <a:pt x="2961" y="1358"/>
                    <a:pt x="3004" y="1471"/>
                  </a:cubicBezTo>
                  <a:cubicBezTo>
                    <a:pt x="3100" y="1707"/>
                    <a:pt x="3109" y="1969"/>
                    <a:pt x="2969" y="2187"/>
                  </a:cubicBezTo>
                  <a:cubicBezTo>
                    <a:pt x="2881" y="2321"/>
                    <a:pt x="2741" y="2412"/>
                    <a:pt x="2591" y="2412"/>
                  </a:cubicBezTo>
                  <a:cubicBezTo>
                    <a:pt x="2535" y="2412"/>
                    <a:pt x="2477" y="2399"/>
                    <a:pt x="2419" y="2371"/>
                  </a:cubicBezTo>
                  <a:cubicBezTo>
                    <a:pt x="1948" y="2144"/>
                    <a:pt x="2096" y="1541"/>
                    <a:pt x="2463" y="1297"/>
                  </a:cubicBezTo>
                  <a:cubicBezTo>
                    <a:pt x="2576" y="1218"/>
                    <a:pt x="2699" y="1174"/>
                    <a:pt x="2830" y="1157"/>
                  </a:cubicBezTo>
                  <a:close/>
                  <a:moveTo>
                    <a:pt x="7324" y="0"/>
                  </a:moveTo>
                  <a:cubicBezTo>
                    <a:pt x="7251" y="0"/>
                    <a:pt x="7171" y="60"/>
                    <a:pt x="7187" y="153"/>
                  </a:cubicBezTo>
                  <a:cubicBezTo>
                    <a:pt x="7292" y="755"/>
                    <a:pt x="6995" y="1367"/>
                    <a:pt x="6453" y="1655"/>
                  </a:cubicBezTo>
                  <a:cubicBezTo>
                    <a:pt x="6242" y="1765"/>
                    <a:pt x="6029" y="1810"/>
                    <a:pt x="5817" y="1810"/>
                  </a:cubicBezTo>
                  <a:cubicBezTo>
                    <a:pt x="5407" y="1810"/>
                    <a:pt x="5003" y="1641"/>
                    <a:pt x="4628" y="1445"/>
                  </a:cubicBezTo>
                  <a:cubicBezTo>
                    <a:pt x="4143" y="1186"/>
                    <a:pt x="3634" y="889"/>
                    <a:pt x="3069" y="889"/>
                  </a:cubicBezTo>
                  <a:cubicBezTo>
                    <a:pt x="3024" y="889"/>
                    <a:pt x="2980" y="891"/>
                    <a:pt x="2934" y="895"/>
                  </a:cubicBezTo>
                  <a:cubicBezTo>
                    <a:pt x="2873" y="808"/>
                    <a:pt x="2803" y="729"/>
                    <a:pt x="2725" y="651"/>
                  </a:cubicBezTo>
                  <a:cubicBezTo>
                    <a:pt x="2533" y="441"/>
                    <a:pt x="2323" y="231"/>
                    <a:pt x="2061" y="127"/>
                  </a:cubicBezTo>
                  <a:cubicBezTo>
                    <a:pt x="1936" y="74"/>
                    <a:pt x="1809" y="50"/>
                    <a:pt x="1684" y="50"/>
                  </a:cubicBezTo>
                  <a:cubicBezTo>
                    <a:pt x="1269" y="50"/>
                    <a:pt x="879" y="314"/>
                    <a:pt x="664" y="677"/>
                  </a:cubicBezTo>
                  <a:cubicBezTo>
                    <a:pt x="1" y="1759"/>
                    <a:pt x="498" y="3253"/>
                    <a:pt x="1494" y="3934"/>
                  </a:cubicBezTo>
                  <a:cubicBezTo>
                    <a:pt x="1516" y="3948"/>
                    <a:pt x="1538" y="3954"/>
                    <a:pt x="1558" y="3954"/>
                  </a:cubicBezTo>
                  <a:cubicBezTo>
                    <a:pt x="1664" y="3954"/>
                    <a:pt x="1726" y="3789"/>
                    <a:pt x="1616" y="3715"/>
                  </a:cubicBezTo>
                  <a:cubicBezTo>
                    <a:pt x="821" y="3174"/>
                    <a:pt x="437" y="2109"/>
                    <a:pt x="708" y="1192"/>
                  </a:cubicBezTo>
                  <a:cubicBezTo>
                    <a:pt x="836" y="756"/>
                    <a:pt x="1196" y="288"/>
                    <a:pt x="1667" y="288"/>
                  </a:cubicBezTo>
                  <a:cubicBezTo>
                    <a:pt x="1743" y="288"/>
                    <a:pt x="1822" y="301"/>
                    <a:pt x="1904" y="328"/>
                  </a:cubicBezTo>
                  <a:cubicBezTo>
                    <a:pt x="2149" y="406"/>
                    <a:pt x="2332" y="598"/>
                    <a:pt x="2507" y="773"/>
                  </a:cubicBezTo>
                  <a:cubicBezTo>
                    <a:pt x="2559" y="834"/>
                    <a:pt x="2611" y="886"/>
                    <a:pt x="2664" y="947"/>
                  </a:cubicBezTo>
                  <a:cubicBezTo>
                    <a:pt x="2236" y="1070"/>
                    <a:pt x="1860" y="1419"/>
                    <a:pt x="1860" y="1890"/>
                  </a:cubicBezTo>
                  <a:cubicBezTo>
                    <a:pt x="1868" y="2282"/>
                    <a:pt x="2199" y="2666"/>
                    <a:pt x="2594" y="2666"/>
                  </a:cubicBezTo>
                  <a:cubicBezTo>
                    <a:pt x="2640" y="2666"/>
                    <a:pt x="2687" y="2661"/>
                    <a:pt x="2734" y="2650"/>
                  </a:cubicBezTo>
                  <a:cubicBezTo>
                    <a:pt x="3258" y="2528"/>
                    <a:pt x="3423" y="1882"/>
                    <a:pt x="3258" y="1436"/>
                  </a:cubicBezTo>
                  <a:cubicBezTo>
                    <a:pt x="3223" y="1332"/>
                    <a:pt x="3170" y="1236"/>
                    <a:pt x="3109" y="1140"/>
                  </a:cubicBezTo>
                  <a:lnTo>
                    <a:pt x="3109" y="1140"/>
                  </a:lnTo>
                  <a:cubicBezTo>
                    <a:pt x="3423" y="1157"/>
                    <a:pt x="3747" y="1271"/>
                    <a:pt x="4026" y="1410"/>
                  </a:cubicBezTo>
                  <a:cubicBezTo>
                    <a:pt x="4497" y="1637"/>
                    <a:pt x="4951" y="1943"/>
                    <a:pt x="5484" y="2039"/>
                  </a:cubicBezTo>
                  <a:cubicBezTo>
                    <a:pt x="5583" y="2056"/>
                    <a:pt x="5682" y="2065"/>
                    <a:pt x="5781" y="2065"/>
                  </a:cubicBezTo>
                  <a:cubicBezTo>
                    <a:pt x="6237" y="2065"/>
                    <a:pt x="6688" y="1885"/>
                    <a:pt x="7003" y="1541"/>
                  </a:cubicBezTo>
                  <a:cubicBezTo>
                    <a:pt x="7370" y="1157"/>
                    <a:pt x="7519" y="607"/>
                    <a:pt x="7431" y="92"/>
                  </a:cubicBezTo>
                  <a:cubicBezTo>
                    <a:pt x="7421" y="28"/>
                    <a:pt x="7374" y="0"/>
                    <a:pt x="7324" y="0"/>
                  </a:cubicBezTo>
                  <a:close/>
                </a:path>
              </a:pathLst>
            </a:custGeom>
            <a:solidFill>
              <a:srgbClr val="2D2F3D"/>
            </a:solidFill>
            <a:ln>
              <a:noFill/>
            </a:ln>
          </p:spPr>
          <p:txBody>
            <a:bodyPr spcFirstLastPara="1" wrap="square" lIns="121900" tIns="121900" rIns="121900" bIns="121900" anchor="ctr" anchorCtr="0">
              <a:noAutofit/>
            </a:bodyPr>
            <a:lstStyle/>
            <a:p>
              <a:endParaRPr sz="2400"/>
            </a:p>
          </p:txBody>
        </p:sp>
        <p:sp>
          <p:nvSpPr>
            <p:cNvPr id="1568" name="Google Shape;1568;p34"/>
            <p:cNvSpPr/>
            <p:nvPr/>
          </p:nvSpPr>
          <p:spPr>
            <a:xfrm>
              <a:off x="9625200" y="1759425"/>
              <a:ext cx="240625" cy="218875"/>
            </a:xfrm>
            <a:custGeom>
              <a:avLst/>
              <a:gdLst/>
              <a:ahLst/>
              <a:cxnLst/>
              <a:rect l="l" t="t" r="r" b="b"/>
              <a:pathLst>
                <a:path w="9625" h="8755" extrusionOk="0">
                  <a:moveTo>
                    <a:pt x="1929" y="1"/>
                  </a:moveTo>
                  <a:cubicBezTo>
                    <a:pt x="1472" y="1"/>
                    <a:pt x="1121" y="226"/>
                    <a:pt x="939" y="750"/>
                  </a:cubicBezTo>
                  <a:cubicBezTo>
                    <a:pt x="1" y="3453"/>
                    <a:pt x="5351" y="8755"/>
                    <a:pt x="7704" y="8755"/>
                  </a:cubicBezTo>
                  <a:cubicBezTo>
                    <a:pt x="8109" y="8755"/>
                    <a:pt x="8426" y="8597"/>
                    <a:pt x="8606" y="8241"/>
                  </a:cubicBezTo>
                  <a:cubicBezTo>
                    <a:pt x="9625" y="6203"/>
                    <a:pt x="4325" y="1"/>
                    <a:pt x="1929"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sp>
        <p:nvSpPr>
          <p:cNvPr id="4" name="TextBox 3">
            <a:extLst>
              <a:ext uri="{FF2B5EF4-FFF2-40B4-BE49-F238E27FC236}">
                <a16:creationId xmlns:a16="http://schemas.microsoft.com/office/drawing/2014/main" xmlns="" id="{25E2D93D-782E-53C5-2FBD-FEA5F0BBBB66}"/>
              </a:ext>
            </a:extLst>
          </p:cNvPr>
          <p:cNvSpPr txBox="1"/>
          <p:nvPr/>
        </p:nvSpPr>
        <p:spPr>
          <a:xfrm>
            <a:off x="2339661" y="371055"/>
            <a:ext cx="7696632" cy="954044"/>
          </a:xfrm>
          <a:prstGeom prst="rect">
            <a:avLst/>
          </a:prstGeom>
          <a:noFill/>
        </p:spPr>
        <p:txBody>
          <a:bodyPr wrap="square" rtlCol="0">
            <a:spAutoFit/>
          </a:bodyPr>
          <a:lstStyle/>
          <a:p>
            <a:pPr algn="ctr">
              <a:lnSpc>
                <a:spcPct val="150000"/>
              </a:lnSpc>
            </a:pPr>
            <a:r>
              <a:rPr lang="en-US" sz="3733" b="1"/>
              <a:t>NỘI DUNG BÀI HỌC</a:t>
            </a:r>
          </a:p>
        </p:txBody>
      </p:sp>
      <p:sp>
        <p:nvSpPr>
          <p:cNvPr id="27" name="TextBox 26">
            <a:extLst>
              <a:ext uri="{FF2B5EF4-FFF2-40B4-BE49-F238E27FC236}">
                <a16:creationId xmlns:a16="http://schemas.microsoft.com/office/drawing/2014/main" xmlns="" id="{33D65735-BC76-200F-28EF-3C895E12278A}"/>
              </a:ext>
            </a:extLst>
          </p:cNvPr>
          <p:cNvSpPr txBox="1"/>
          <p:nvPr/>
        </p:nvSpPr>
        <p:spPr>
          <a:xfrm>
            <a:off x="2339661" y="2631431"/>
            <a:ext cx="7308859" cy="861711"/>
          </a:xfrm>
          <a:prstGeom prst="rect">
            <a:avLst/>
          </a:prstGeom>
          <a:noFill/>
        </p:spPr>
        <p:txBody>
          <a:bodyPr wrap="square">
            <a:spAutoFit/>
          </a:bodyPr>
          <a:lstStyle/>
          <a:p>
            <a:pPr algn="ctr">
              <a:lnSpc>
                <a:spcPct val="150000"/>
              </a:lnSpc>
              <a:spcBef>
                <a:spcPts val="800"/>
              </a:spcBef>
            </a:pPr>
            <a:r>
              <a:rPr lang="en-US" sz="3333">
                <a:solidFill>
                  <a:srgbClr val="000000"/>
                </a:solidFill>
                <a:latin typeface="+mj-lt"/>
                <a:ea typeface="Calibri" panose="020F0502020204030204" pitchFamily="34" charset="0"/>
              </a:rPr>
              <a:t>Sự truyền sóng âm trong không khí</a:t>
            </a:r>
            <a:endParaRPr lang="en-US" sz="3333">
              <a:latin typeface="+mj-lt"/>
              <a:ea typeface="Calibri" panose="020F0502020204030204" pitchFamily="34" charset="0"/>
            </a:endParaRPr>
          </a:p>
        </p:txBody>
      </p:sp>
      <p:sp>
        <p:nvSpPr>
          <p:cNvPr id="30" name="TextBox 29">
            <a:extLst>
              <a:ext uri="{FF2B5EF4-FFF2-40B4-BE49-F238E27FC236}">
                <a16:creationId xmlns:a16="http://schemas.microsoft.com/office/drawing/2014/main" xmlns="" id="{3C986A4D-BDD2-3161-A8B2-0E8765483F93}"/>
              </a:ext>
            </a:extLst>
          </p:cNvPr>
          <p:cNvSpPr txBox="1"/>
          <p:nvPr/>
        </p:nvSpPr>
        <p:spPr>
          <a:xfrm>
            <a:off x="2339662" y="4366372"/>
            <a:ext cx="9305567" cy="861711"/>
          </a:xfrm>
          <a:prstGeom prst="rect">
            <a:avLst/>
          </a:prstGeom>
          <a:noFill/>
        </p:spPr>
        <p:txBody>
          <a:bodyPr wrap="square">
            <a:spAutoFit/>
          </a:bodyPr>
          <a:lstStyle/>
          <a:p>
            <a:pPr algn="ctr">
              <a:lnSpc>
                <a:spcPct val="150000"/>
              </a:lnSpc>
              <a:spcBef>
                <a:spcPts val="800"/>
              </a:spcBef>
            </a:pPr>
            <a:r>
              <a:rPr lang="en-US" sz="3333">
                <a:solidFill>
                  <a:srgbClr val="000000"/>
                </a:solidFill>
                <a:latin typeface="+mj-lt"/>
                <a:ea typeface="Calibri" panose="020F0502020204030204" pitchFamily="34" charset="0"/>
              </a:rPr>
              <a:t>Sự truyền sóng âm trong chất rắn và chất lỏng</a:t>
            </a:r>
            <a:endParaRPr lang="en-US" sz="3333">
              <a:latin typeface="+mj-lt"/>
              <a:ea typeface="Calibri" panose="020F0502020204030204" pitchFamily="34" charset="0"/>
            </a:endParaRPr>
          </a:p>
        </p:txBody>
      </p:sp>
    </p:spTree>
    <p:extLst>
      <p:ext uri="{BB962C8B-B14F-4D97-AF65-F5344CB8AC3E}">
        <p14:creationId xmlns:p14="http://schemas.microsoft.com/office/powerpoint/2010/main" val="81787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557"/>
                                        </p:tgtEl>
                                        <p:attrNameLst>
                                          <p:attrName>style.visibility</p:attrName>
                                        </p:attrNameLst>
                                      </p:cBhvr>
                                      <p:to>
                                        <p:strVal val="visible"/>
                                      </p:to>
                                    </p:set>
                                    <p:animEffect transition="in" filter="circle(in)">
                                      <p:cBhvr>
                                        <p:cTn id="12" dur="500"/>
                                        <p:tgtEl>
                                          <p:spTgt spid="155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547"/>
                                        </p:tgtEl>
                                        <p:attrNameLst>
                                          <p:attrName>style.visibility</p:attrName>
                                        </p:attrNameLst>
                                      </p:cBhvr>
                                      <p:to>
                                        <p:strVal val="visible"/>
                                      </p:to>
                                    </p:set>
                                    <p:animEffect transition="in" filter="circle(in)">
                                      <p:cBhvr>
                                        <p:cTn id="15" dur="500"/>
                                        <p:tgtEl>
                                          <p:spTgt spid="154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558"/>
                                        </p:tgtEl>
                                        <p:attrNameLst>
                                          <p:attrName>style.visibility</p:attrName>
                                        </p:attrNameLst>
                                      </p:cBhvr>
                                      <p:to>
                                        <p:strVal val="visible"/>
                                      </p:to>
                                    </p:set>
                                    <p:animEffect transition="in" filter="circle(in)">
                                      <p:cBhvr>
                                        <p:cTn id="23" dur="500"/>
                                        <p:tgtEl>
                                          <p:spTgt spid="1558"/>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545"/>
                                        </p:tgtEl>
                                        <p:attrNameLst>
                                          <p:attrName>style.visibility</p:attrName>
                                        </p:attrNameLst>
                                      </p:cBhvr>
                                      <p:to>
                                        <p:strVal val="visible"/>
                                      </p:to>
                                    </p:set>
                                    <p:animEffect transition="in" filter="circle(in)">
                                      <p:cBhvr>
                                        <p:cTn id="26" dur="500"/>
                                        <p:tgtEl>
                                          <p:spTgt spid="1545"/>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circle(in)">
                                      <p:cBhvr>
                                        <p:cTn id="2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5" grpId="0" animBg="1"/>
      <p:bldP spid="1547" grpId="0" animBg="1"/>
      <p:bldP spid="1557" grpId="0"/>
      <p:bldP spid="1558" grpId="0"/>
      <p:bldP spid="4" grpId="0"/>
      <p:bldP spid="27"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2C055C-3B21-4ABD-9BF8-28B86BB5C765}" type="slidenum">
              <a:rPr lang="en-US" smtClean="0"/>
              <a:pPr/>
              <a:t>8</a:t>
            </a:fld>
            <a:endParaRPr lang="en-US"/>
          </a:p>
        </p:txBody>
      </p:sp>
      <p:sp>
        <p:nvSpPr>
          <p:cNvPr id="14" name="TextBox 13"/>
          <p:cNvSpPr txBox="1"/>
          <p:nvPr/>
        </p:nvSpPr>
        <p:spPr>
          <a:xfrm>
            <a:off x="618095" y="4360532"/>
            <a:ext cx="4170375" cy="584800"/>
          </a:xfrm>
          <a:prstGeom prst="rect">
            <a:avLst/>
          </a:prstGeom>
          <a:noFill/>
        </p:spPr>
        <p:txBody>
          <a:bodyPr wrap="square" lIns="91464" tIns="45732" rIns="91464" bIns="45732" rtlCol="0">
            <a:spAutoFit/>
          </a:bodyPr>
          <a:lstStyle/>
          <a:p>
            <a:r>
              <a:rPr lang="en-US" sz="3200" b="1" i="1" dirty="0" err="1">
                <a:latin typeface="Times New Roman" pitchFamily="18" charset="0"/>
                <a:cs typeface="Times New Roman" pitchFamily="18" charset="0"/>
              </a:rPr>
              <a:t>Thế</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nào</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là</a:t>
            </a:r>
            <a:r>
              <a:rPr lang="en-US" sz="3200" b="1" i="1" dirty="0">
                <a:latin typeface="Times New Roman" pitchFamily="18" charset="0"/>
                <a:cs typeface="Times New Roman" pitchFamily="18" charset="0"/>
              </a:rPr>
              <a:t> n</a:t>
            </a:r>
            <a:r>
              <a:rPr lang="vi-VN" sz="3200" b="1" i="1" dirty="0">
                <a:latin typeface="Times New Roman" pitchFamily="18" charset="0"/>
                <a:cs typeface="Times New Roman" pitchFamily="18" charset="0"/>
              </a:rPr>
              <a:t>guồn âm</a:t>
            </a:r>
            <a:r>
              <a:rPr lang="en-US" sz="3200" b="1" i="1" dirty="0">
                <a:latin typeface="Times New Roman" pitchFamily="18" charset="0"/>
                <a:cs typeface="Times New Roman" pitchFamily="18" charset="0"/>
              </a:rPr>
              <a:t>?</a:t>
            </a:r>
          </a:p>
        </p:txBody>
      </p:sp>
      <p:sp>
        <p:nvSpPr>
          <p:cNvPr id="15" name="TextBox 14"/>
          <p:cNvSpPr txBox="1"/>
          <p:nvPr/>
        </p:nvSpPr>
        <p:spPr>
          <a:xfrm>
            <a:off x="0" y="372879"/>
            <a:ext cx="418011" cy="584800"/>
          </a:xfrm>
          <a:prstGeom prst="rect">
            <a:avLst/>
          </a:prstGeom>
          <a:solidFill>
            <a:srgbClr val="FFFF00"/>
          </a:solidFill>
        </p:spPr>
        <p:txBody>
          <a:bodyPr wrap="square" lIns="91464" tIns="45732" rIns="91464" bIns="45732" rtlCol="0">
            <a:spAutoFit/>
          </a:bodyPr>
          <a:lstStyle/>
          <a:p>
            <a:r>
              <a:rPr lang="en-US" sz="3200" b="1" dirty="0">
                <a:solidFill>
                  <a:srgbClr val="C00000"/>
                </a:solidFill>
                <a:latin typeface="Times New Roman" pitchFamily="18" charset="0"/>
                <a:cs typeface="Times New Roman" pitchFamily="18" charset="0"/>
              </a:rPr>
              <a:t>?</a:t>
            </a:r>
          </a:p>
        </p:txBody>
      </p:sp>
      <p:pic>
        <p:nvPicPr>
          <p:cNvPr id="1026" name="Picture 2" descr="50+ hình nền đàn Guitar cực đẹp cực nét cho máy tính và điện thoạ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2091" y="957653"/>
            <a:ext cx="4378036" cy="24019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Trống đỏ Dùi Trống Bằng Gỗ Minh Họa Hoạt Hình Minh Họa Nhạc Cụ PNG  , Minh Họa âm Nhạc, Dùi Trống Bằng Gỗ, Cụ PNG miễn phí tải tậ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4121" y="1051632"/>
            <a:ext cx="3438104" cy="230794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8011" y="5304721"/>
            <a:ext cx="9231460" cy="707886"/>
          </a:xfrm>
          <a:prstGeom prst="rect">
            <a:avLst/>
          </a:prstGeom>
        </p:spPr>
        <p:txBody>
          <a:bodyPr wrap="square">
            <a:spAutoFit/>
          </a:bodyPr>
          <a:lstStyle/>
          <a:p>
            <a:r>
              <a:rPr lang="vi-VN"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Nguồn</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là</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ra</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âm</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i="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thanh</a:t>
            </a: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vi-VN"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p:cNvSpPr txBox="1"/>
          <p:nvPr/>
        </p:nvSpPr>
        <p:spPr>
          <a:xfrm>
            <a:off x="418012" y="434423"/>
            <a:ext cx="5928081" cy="461689"/>
          </a:xfrm>
          <a:prstGeom prst="rect">
            <a:avLst/>
          </a:prstGeom>
          <a:noFill/>
        </p:spPr>
        <p:txBody>
          <a:bodyPr wrap="square" lIns="91464" tIns="45732" rIns="91464" bIns="45732" rtlCol="0">
            <a:spAutoFit/>
          </a:bodyPr>
          <a:lstStyle/>
          <a:p>
            <a:r>
              <a:rPr lang="en-US" sz="2400" b="1" i="1" dirty="0" err="1">
                <a:latin typeface="Times New Roman" pitchFamily="18" charset="0"/>
                <a:cs typeface="Times New Roman" pitchFamily="18" charset="0"/>
              </a:rPr>
              <a:t>Kể</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tên</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một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vài</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vật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phát</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ra</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âm</a:t>
            </a:r>
            <a:r>
              <a:rPr lang="en-US" sz="2400" b="1" i="1" dirty="0">
                <a:latin typeface="Times New Roman" pitchFamily="18" charset="0"/>
                <a:cs typeface="Times New Roman" pitchFamily="18" charset="0"/>
              </a:rPr>
              <a:t> </a:t>
            </a:r>
            <a:r>
              <a:rPr lang="en-US" sz="2400" b="1" i="1" dirty="0" err="1">
                <a:latin typeface="Times New Roman" pitchFamily="18" charset="0"/>
                <a:cs typeface="Times New Roman" pitchFamily="18" charset="0"/>
              </a:rPr>
              <a:t>thanh</a:t>
            </a:r>
            <a:r>
              <a:rPr lang="en-US" sz="2400" b="1" i="1" dirty="0">
                <a:latin typeface="Times New Roman" pitchFamily="18" charset="0"/>
                <a:cs typeface="Times New Roman" pitchFamily="18" charset="0"/>
              </a:rPr>
              <a:t>?</a:t>
            </a:r>
          </a:p>
        </p:txBody>
      </p:sp>
      <p:sp>
        <p:nvSpPr>
          <p:cNvPr id="12" name="Rectangle 11"/>
          <p:cNvSpPr/>
          <p:nvPr/>
        </p:nvSpPr>
        <p:spPr>
          <a:xfrm>
            <a:off x="1184122" y="3508699"/>
            <a:ext cx="3493729" cy="461665"/>
          </a:xfrm>
          <a:prstGeom prst="rect">
            <a:avLst/>
          </a:prstGeom>
        </p:spPr>
        <p:txBody>
          <a:bodyPr wrap="square">
            <a:spAutoFit/>
          </a:bodyPr>
          <a:lstStyle/>
          <a:p>
            <a:r>
              <a:rPr lang="en-US" sz="2400" i="1"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trống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gõ</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vi-VN"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p:cNvSpPr/>
          <p:nvPr/>
        </p:nvSpPr>
        <p:spPr>
          <a:xfrm>
            <a:off x="6882670" y="3359574"/>
            <a:ext cx="3493729" cy="461665"/>
          </a:xfrm>
          <a:prstGeom prst="rect">
            <a:avLst/>
          </a:prstGeom>
        </p:spPr>
        <p:txBody>
          <a:bodyPr wrap="square">
            <a:spAutoFit/>
          </a:bodyPr>
          <a:lstStyle/>
          <a:p>
            <a:r>
              <a:rPr lang="en-US" sz="2400" i="1" dirty="0" err="1">
                <a:latin typeface="Times New Roman" panose="02020603050405020304" pitchFamily="18" charset="0"/>
                <a:ea typeface="Calibri" panose="020F0502020204030204" pitchFamily="34" charset="0"/>
                <a:cs typeface="Times New Roman" panose="02020603050405020304" pitchFamily="18" charset="0"/>
              </a:rPr>
              <a:t>Cái</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đánh</a:t>
            </a:r>
            <a:r>
              <a:rPr lang="en-US" sz="2400" i="1" dirty="0">
                <a:latin typeface="Times New Roman" panose="02020603050405020304" pitchFamily="18" charset="0"/>
                <a:ea typeface="Calibri" panose="020F0502020204030204" pitchFamily="34" charset="0"/>
                <a:cs typeface="Times New Roman" panose="02020603050405020304" pitchFamily="18" charset="0"/>
              </a:rPr>
              <a:t>.</a:t>
            </a:r>
            <a:endParaRPr lang="vi-VN"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p:cNvSpPr txBox="1"/>
          <p:nvPr/>
        </p:nvSpPr>
        <p:spPr>
          <a:xfrm>
            <a:off x="209005" y="4343033"/>
            <a:ext cx="418011" cy="584800"/>
          </a:xfrm>
          <a:prstGeom prst="rect">
            <a:avLst/>
          </a:prstGeom>
          <a:solidFill>
            <a:srgbClr val="FFFF00"/>
          </a:solidFill>
        </p:spPr>
        <p:txBody>
          <a:bodyPr wrap="square" lIns="91464" tIns="45732" rIns="91464" bIns="45732" rtlCol="0">
            <a:spAutoFit/>
          </a:bodyPr>
          <a:lstStyle/>
          <a:p>
            <a:r>
              <a:rPr lang="en-US" sz="3200" b="1"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47315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 calcmode="lin" valueType="num">
                                      <p:cBhvr additive="base">
                                        <p:cTn id="18" dur="500" fill="hold"/>
                                        <p:tgtEl>
                                          <p:spTgt spid="1032"/>
                                        </p:tgtEl>
                                        <p:attrNameLst>
                                          <p:attrName>ppt_x</p:attrName>
                                        </p:attrNameLst>
                                      </p:cBhvr>
                                      <p:tavLst>
                                        <p:tav tm="0">
                                          <p:val>
                                            <p:strVal val="#ppt_x"/>
                                          </p:val>
                                        </p:tav>
                                        <p:tav tm="100000">
                                          <p:val>
                                            <p:strVal val="#ppt_x"/>
                                          </p:val>
                                        </p:tav>
                                      </p:tavLst>
                                    </p:anim>
                                    <p:anim calcmode="lin" valueType="num">
                                      <p:cBhvr additive="base">
                                        <p:cTn id="19" dur="500" fill="hold"/>
                                        <p:tgtEl>
                                          <p:spTgt spid="1032"/>
                                        </p:tgtEl>
                                        <p:attrNameLst>
                                          <p:attrName>ppt_y</p:attrName>
                                        </p:attrNameLst>
                                      </p:cBhvr>
                                      <p:tavLst>
                                        <p:tav tm="0">
                                          <p:val>
                                            <p:strVal val="1+#ppt_h/2"/>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childTnLst>
                                </p:cTn>
                              </p:par>
                              <p:par>
                                <p:cTn id="22" presetID="2" presetClass="entr" presetSubtype="4"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additive="base">
                                        <p:cTn id="24" dur="500" fill="hold"/>
                                        <p:tgtEl>
                                          <p:spTgt spid="1026"/>
                                        </p:tgtEl>
                                        <p:attrNameLst>
                                          <p:attrName>ppt_x</p:attrName>
                                        </p:attrNameLst>
                                      </p:cBhvr>
                                      <p:tavLst>
                                        <p:tav tm="0">
                                          <p:val>
                                            <p:strVal val="#ppt_x"/>
                                          </p:val>
                                        </p:tav>
                                        <p:tav tm="100000">
                                          <p:val>
                                            <p:strVal val="#ppt_x"/>
                                          </p:val>
                                        </p:tav>
                                      </p:tavLst>
                                    </p:anim>
                                    <p:anim calcmode="lin" valueType="num">
                                      <p:cBhvr additive="base">
                                        <p:cTn id="25" dur="500" fill="hold"/>
                                        <p:tgtEl>
                                          <p:spTgt spid="1026"/>
                                        </p:tgtEl>
                                        <p:attrNameLst>
                                          <p:attrName>ppt_y</p:attrName>
                                        </p:attrNameLst>
                                      </p:cBhvr>
                                      <p:tavLst>
                                        <p:tav tm="0">
                                          <p:val>
                                            <p:strVal val="1+#ppt_h/2"/>
                                          </p:val>
                                        </p:tav>
                                        <p:tav tm="100000">
                                          <p:val>
                                            <p:strVal val="#ppt_y"/>
                                          </p:val>
                                        </p:tav>
                                      </p:tavLst>
                                    </p:anim>
                                  </p:childTnLst>
                                </p:cTn>
                              </p:par>
                              <p:par>
                                <p:cTn id="26" presetID="1" presetClass="entr" presetSubtype="0" fill="hold" nodeType="with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linds(horizontal)">
                                      <p:cBhvr>
                                        <p:cTn id="32" dur="500"/>
                                        <p:tgtEl>
                                          <p:spTgt spid="16"/>
                                        </p:tgtEl>
                                      </p:cBhvr>
                                    </p:animEffect>
                                  </p:childTnLst>
                                </p:cTn>
                              </p:par>
                              <p:par>
                                <p:cTn id="33" presetID="1" presetClass="entr" presetSubtype="0" fill="hold" nodeType="with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Xem những dây đàn rung động trong điệu nhạc nhẹ nhàng sẽ giúp bạn giải tỏa  mọi lo lắng"/>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45347" y="1692135"/>
            <a:ext cx="7315923" cy="455233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046484" y="6244466"/>
            <a:ext cx="3493729" cy="461665"/>
          </a:xfrm>
          <a:prstGeom prst="rect">
            <a:avLst/>
          </a:prstGeom>
        </p:spPr>
        <p:txBody>
          <a:bodyPr wrap="square">
            <a:spAutoFit/>
          </a:bodyPr>
          <a:lstStyle/>
          <a:p>
            <a:r>
              <a:rPr lang="en-US" sz="2400" i="1" dirty="0" err="1">
                <a:latin typeface="Times New Roman" panose="02020603050405020304" pitchFamily="18" charset="0"/>
                <a:ea typeface="Calibri" panose="020F0502020204030204" pitchFamily="34" charset="0"/>
                <a:cs typeface="Times New Roman" panose="02020603050405020304" pitchFamily="18" charset="0"/>
              </a:rPr>
              <a:t>Dây</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đàn</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400" i="1" dirty="0">
                <a:latin typeface="Times New Roman" panose="02020603050405020304" pitchFamily="18" charset="0"/>
                <a:ea typeface="Calibri" panose="020F0502020204030204" pitchFamily="34" charset="0"/>
                <a:cs typeface="Times New Roman" panose="02020603050405020304" pitchFamily="18" charset="0"/>
              </a:rPr>
              <a:t> </a:t>
            </a:r>
            <a:r>
              <a:rPr lang="en-US" sz="2400" i="1" dirty="0" err="1">
                <a:latin typeface="Times New Roman" panose="02020603050405020304" pitchFamily="18" charset="0"/>
                <a:ea typeface="Calibri" panose="020F0502020204030204" pitchFamily="34" charset="0"/>
                <a:cs typeface="Times New Roman" panose="02020603050405020304" pitchFamily="18" charset="0"/>
              </a:rPr>
              <a:t>âm</a:t>
            </a:r>
            <a:endParaRPr lang="vi-VN" sz="2400" i="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angle 1"/>
          <p:cNvSpPr/>
          <p:nvPr/>
        </p:nvSpPr>
        <p:spPr>
          <a:xfrm>
            <a:off x="745347" y="245396"/>
            <a:ext cx="10837053" cy="1077218"/>
          </a:xfrm>
          <a:prstGeom prst="rect">
            <a:avLst/>
          </a:prstGeom>
        </p:spPr>
        <p:txBody>
          <a:bodyPr wrap="square">
            <a:spAutoFit/>
          </a:bodyPr>
          <a:lstStyle/>
          <a:p>
            <a:r>
              <a:rPr lang="en-US" sz="3200" dirty="0" err="1">
                <a:latin typeface="Times New Roman" panose="02020603050405020304" pitchFamily="18" charset="0"/>
                <a:ea typeface="Calibri" panose="020F0502020204030204" pitchFamily="34" charset="0"/>
              </a:rPr>
              <a:t>Quan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sát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đàn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đang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phát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âm</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hoặc</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đặt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tay</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cổ</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khi</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đọc</a:t>
            </a:r>
            <a:r>
              <a:rPr lang="en-US" sz="3200" dirty="0">
                <a:latin typeface="Times New Roman" panose="02020603050405020304" pitchFamily="18" charset="0"/>
                <a:ea typeface="Calibri" panose="020F0502020204030204" pitchFamily="34" charset="0"/>
              </a:rPr>
              <a:t> 1 </a:t>
            </a:r>
            <a:r>
              <a:rPr lang="en-US" sz="3200" dirty="0" err="1">
                <a:latin typeface="Times New Roman" panose="02020603050405020304" pitchFamily="18" charset="0"/>
                <a:ea typeface="Calibri" panose="020F0502020204030204" pitchFamily="34" charset="0"/>
              </a:rPr>
              <a:t>câu</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thơ</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đưa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ra</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nhận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xét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về</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dây</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đàn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cổ</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họng</a:t>
            </a:r>
            <a:endParaRPr lang="en-US" sz="3200" dirty="0"/>
          </a:p>
        </p:txBody>
      </p:sp>
    </p:spTree>
    <p:extLst>
      <p:ext uri="{BB962C8B-B14F-4D97-AF65-F5344CB8AC3E}">
        <p14:creationId xmlns:p14="http://schemas.microsoft.com/office/powerpoint/2010/main" val="337006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1000"/>
                                        <p:tgtEl>
                                          <p:spTgt spid="1026"/>
                                        </p:tgtEl>
                                      </p:cBhvr>
                                    </p:animEffect>
                                    <p:anim calcmode="lin" valueType="num">
                                      <p:cBhvr>
                                        <p:cTn id="19" dur="1000" fill="hold"/>
                                        <p:tgtEl>
                                          <p:spTgt spid="1026"/>
                                        </p:tgtEl>
                                        <p:attrNameLst>
                                          <p:attrName>ppt_x</p:attrName>
                                        </p:attrNameLst>
                                      </p:cBhvr>
                                      <p:tavLst>
                                        <p:tav tm="0">
                                          <p:val>
                                            <p:strVal val="#ppt_x"/>
                                          </p:val>
                                        </p:tav>
                                        <p:tav tm="100000">
                                          <p:val>
                                            <p:strVal val="#ppt_x"/>
                                          </p:val>
                                        </p:tav>
                                      </p:tavLst>
                                    </p:anim>
                                    <p:anim calcmode="lin" valueType="num">
                                      <p:cBhvr>
                                        <p:cTn id="2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769</Words>
  <Application>Microsoft Office PowerPoint</Application>
  <PresentationFormat>Widescreen</PresentationFormat>
  <Paragraphs>264</Paragraphs>
  <Slides>11</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Calibri</vt:lpstr>
      <vt:lpstr>Calibri Light</vt:lpstr>
      <vt:lpstr>Fraunces Medium</vt:lpstr>
      <vt:lpstr>Fredoka One</vt:lpstr>
      <vt:lpstr>Times New Roman</vt:lpstr>
      <vt:lpstr>Office Theme</vt:lpstr>
      <vt:lpstr>PowerPoint Presentation</vt:lpstr>
      <vt:lpstr>PowerPoint Presentation</vt:lpstr>
      <vt:lpstr>PowerPoint Presentation</vt:lpstr>
      <vt:lpstr>PowerPoint Presentation</vt:lpstr>
      <vt:lpstr>Tiếng còi xe, nhạc, gà gáy,chim hót, suối chảy, tréc, trống,người nói.</vt:lpstr>
      <vt:lpstr>PowerPoint Presentation</vt:lpstr>
      <vt:lpstr>01</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1</cp:revision>
  <dcterms:created xsi:type="dcterms:W3CDTF">2025-05-13T01:57:20Z</dcterms:created>
  <dcterms:modified xsi:type="dcterms:W3CDTF">2025-05-13T01:57:54Z</dcterms:modified>
</cp:coreProperties>
</file>