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30" r:id="rId1"/>
  </p:sldMasterIdLst>
  <p:sldIdLst>
    <p:sldId id="256" r:id="rId2"/>
    <p:sldId id="257" r:id="rId3"/>
    <p:sldId id="288" r:id="rId4"/>
    <p:sldId id="258" r:id="rId5"/>
    <p:sldId id="259" r:id="rId6"/>
    <p:sldId id="260" r:id="rId7"/>
    <p:sldId id="261" r:id="rId8"/>
    <p:sldId id="292" r:id="rId9"/>
    <p:sldId id="262" r:id="rId10"/>
    <p:sldId id="291" r:id="rId11"/>
    <p:sldId id="264" r:id="rId12"/>
    <p:sldId id="265" r:id="rId13"/>
    <p:sldId id="289" r:id="rId14"/>
    <p:sldId id="266" r:id="rId15"/>
    <p:sldId id="290" r:id="rId16"/>
    <p:sldId id="268" r:id="rId17"/>
    <p:sldId id="293" r:id="rId18"/>
    <p:sldId id="294" r:id="rId19"/>
    <p:sldId id="269" r:id="rId20"/>
    <p:sldId id="270" r:id="rId21"/>
    <p:sldId id="297" r:id="rId22"/>
    <p:sldId id="299" r:id="rId23"/>
    <p:sldId id="298" r:id="rId24"/>
    <p:sldId id="300" r:id="rId25"/>
    <p:sldId id="271" r:id="rId26"/>
    <p:sldId id="296" r:id="rId27"/>
    <p:sldId id="275" r:id="rId28"/>
    <p:sldId id="276" r:id="rId29"/>
    <p:sldId id="277" r:id="rId30"/>
    <p:sldId id="302" r:id="rId31"/>
    <p:sldId id="278" r:id="rId32"/>
    <p:sldId id="279" r:id="rId33"/>
    <p:sldId id="282" r:id="rId34"/>
    <p:sldId id="303" r:id="rId35"/>
    <p:sldId id="283" r:id="rId36"/>
    <p:sldId id="304" r:id="rId37"/>
    <p:sldId id="285" r:id="rId38"/>
    <p:sldId id="301" r:id="rId39"/>
    <p:sldId id="286" r:id="rId40"/>
    <p:sldId id="287" r:id="rId41"/>
  </p:sldIdLst>
  <p:sldSz cx="12188825" cy="6858000"/>
  <p:notesSz cx="6858000" cy="9144000"/>
  <p:embeddedFontLst>
    <p:embeddedFont>
      <p:font typeface="Segoe UI" pitchFamily="34" charset="0"/>
      <p:regular r:id="rId42"/>
      <p:bold r:id="rId43"/>
      <p:italic r:id="rId44"/>
      <p:boldItalic r:id="rId45"/>
    </p:embeddedFont>
    <p:embeddedFont>
      <p:font typeface="Calibri" pitchFamily="34" charset="0"/>
      <p:regular r:id="rId46"/>
      <p:bold r:id="rId47"/>
      <p:italic r:id="rId48"/>
      <p:boldItalic r:id="rId49"/>
    </p:embeddedFont>
    <p:embeddedFont>
      <p:font typeface="Calibri Light" pitchFamily="34" charset="0"/>
      <p:regular r:id="rId50"/>
      <p:italic r:id="rId51"/>
    </p:embeddedFont>
  </p:embeddedFontLst>
  <p:custDataLst>
    <p:tags r:id="rId52"/>
  </p:custDataLst>
  <p:defaultText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440">
          <p15:clr>
            <a:srgbClr val="A4A3A4"/>
          </p15:clr>
        </p15:guide>
        <p15:guide id="2" pos="19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76" d="100"/>
          <a:sy n="76" d="100"/>
        </p:scale>
        <p:origin x="-444" y="-42"/>
      </p:cViewPr>
      <p:guideLst>
        <p:guide orient="horz" pos="1440"/>
        <p:guide pos="192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603" y="1122363"/>
            <a:ext cx="9141619" cy="2387600"/>
          </a:xfrm>
        </p:spPr>
        <p:txBody>
          <a:bodyPr anchor="b"/>
          <a:lstStyle>
            <a:lvl1pPr algn="ctr">
              <a:defRPr sz="5998"/>
            </a:lvl1pPr>
          </a:lstStyle>
          <a:p>
            <a:r>
              <a:rPr lang="en-US" smtClean="0"/>
              <a:t>Click to edit Master title style</a:t>
            </a:r>
            <a:endParaRPr lang="vi-VN"/>
          </a:p>
        </p:txBody>
      </p:sp>
      <p:sp>
        <p:nvSpPr>
          <p:cNvPr id="3" name="Subtitle 2"/>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1D8BD707-D9CF-40AE-B4C6-C98DA3205C09}"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6531968"/>
      </p:ext>
    </p:extLst>
  </p:cSld>
  <p:clrMapOvr>
    <a:masterClrMapping/>
  </p:clrMapOvr>
  <p:transition spd="slow">
    <p:wip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1D8BD707-D9CF-40AE-B4C6-C98DA3205C09}"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78198940"/>
      </p:ext>
    </p:extLst>
  </p:cSld>
  <p:clrMapOvr>
    <a:masterClrMapping/>
  </p:clrMapOvr>
  <p:transition spd="slow">
    <p:wip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628" y="365125"/>
            <a:ext cx="2628215" cy="5811838"/>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37982" y="365125"/>
            <a:ext cx="7732286"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1D8BD707-D9CF-40AE-B4C6-C98DA3205C09}"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5903249"/>
      </p:ext>
    </p:extLst>
  </p:cSld>
  <p:clrMapOvr>
    <a:masterClrMapping/>
  </p:clrMapOvr>
  <p:transition spd="slow">
    <p:wip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1D8BD707-D9CF-40AE-B4C6-C98DA3205C09}"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1410221"/>
      </p:ext>
    </p:extLst>
  </p:cSld>
  <p:clrMapOvr>
    <a:masterClrMapping/>
  </p:clrMapOvr>
  <p:transition spd="slow">
    <p:wip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3" y="1709739"/>
            <a:ext cx="10512862" cy="2852737"/>
          </a:xfrm>
        </p:spPr>
        <p:txBody>
          <a:bodyPr anchor="b"/>
          <a:lstStyle>
            <a:lvl1pPr>
              <a:defRPr sz="5998"/>
            </a:lvl1pPr>
          </a:lstStyle>
          <a:p>
            <a:r>
              <a:rPr lang="en-US" smtClean="0"/>
              <a:t>Click to edit Master title style</a:t>
            </a:r>
            <a:endParaRPr lang="vi-VN"/>
          </a:p>
        </p:txBody>
      </p:sp>
      <p:sp>
        <p:nvSpPr>
          <p:cNvPr id="3" name="Text Placeholder 2"/>
          <p:cNvSpPr>
            <a:spLocks noGrp="1"/>
          </p:cNvSpPr>
          <p:nvPr>
            <p:ph type="body" idx="1"/>
          </p:nvPr>
        </p:nvSpPr>
        <p:spPr>
          <a:xfrm>
            <a:off x="831633" y="4589464"/>
            <a:ext cx="10512862"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3007301"/>
      </p:ext>
    </p:extLst>
  </p:cSld>
  <p:clrMapOvr>
    <a:masterClrMapping/>
  </p:clrMapOvr>
  <p:transition spd="slow">
    <p:wip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37982" y="1825625"/>
            <a:ext cx="5180251"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70592" y="1825625"/>
            <a:ext cx="5180251"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1D8BD707-D9CF-40AE-B4C6-C98DA3205C09}" type="datetimeFigureOut">
              <a:rPr lang="en-US" smtClean="0"/>
              <a:pPr/>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3990385"/>
      </p:ext>
    </p:extLst>
  </p:cSld>
  <p:clrMapOvr>
    <a:masterClrMapping/>
  </p:clrMapOvr>
  <p:transition spd="slow">
    <p:wip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569" y="365126"/>
            <a:ext cx="10512862" cy="1325563"/>
          </a:xfrm>
        </p:spPr>
        <p:txBody>
          <a:bodyPr/>
          <a:lstStyle/>
          <a:p>
            <a:r>
              <a:rPr lang="en-US" smtClean="0"/>
              <a:t>Click to edit Master title style</a:t>
            </a:r>
            <a:endParaRPr lang="vi-VN"/>
          </a:p>
        </p:txBody>
      </p:sp>
      <p:sp>
        <p:nvSpPr>
          <p:cNvPr id="3" name="Text Placeholder 2"/>
          <p:cNvSpPr>
            <a:spLocks noGrp="1"/>
          </p:cNvSpPr>
          <p:nvPr>
            <p:ph type="body" idx="1"/>
          </p:nvPr>
        </p:nvSpPr>
        <p:spPr>
          <a:xfrm>
            <a:off x="839570" y="1681163"/>
            <a:ext cx="5156444"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570" y="2505075"/>
            <a:ext cx="5156444"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70593" y="1681163"/>
            <a:ext cx="518183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0593" y="2505075"/>
            <a:ext cx="518183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1D8BD707-D9CF-40AE-B4C6-C98DA3205C09}" type="datetimeFigureOut">
              <a:rPr lang="en-US" smtClean="0"/>
              <a:pPr/>
              <a:t>12/5/2024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47265655"/>
      </p:ext>
    </p:extLst>
  </p:cSld>
  <p:clrMapOvr>
    <a:masterClrMapping/>
  </p:clrMapOvr>
  <p:transition spd="slow">
    <p:wip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1D8BD707-D9CF-40AE-B4C6-C98DA3205C09}" type="datetimeFigureOut">
              <a:rPr lang="en-US" smtClean="0"/>
              <a:pPr/>
              <a:t>12/5/2024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0463989"/>
      </p:ext>
    </p:extLst>
  </p:cSld>
  <p:clrMapOvr>
    <a:masterClrMapping/>
  </p:clrMapOvr>
  <p:transition spd="slow">
    <p:wip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83854840"/>
      </p:ext>
    </p:extLst>
  </p:cSld>
  <p:clrMapOvr>
    <a:masterClrMapping/>
  </p:clrMapOvr>
  <p:transition spd="slow">
    <p:wip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0" y="457200"/>
            <a:ext cx="3931213" cy="1600200"/>
          </a:xfrm>
        </p:spPr>
        <p:txBody>
          <a:bodyPr anchor="b"/>
          <a:lstStyle>
            <a:lvl1pPr>
              <a:defRPr sz="3199"/>
            </a:lvl1pPr>
          </a:lstStyle>
          <a:p>
            <a:r>
              <a:rPr lang="en-US" smtClean="0"/>
              <a:t>Click to edit Master title style</a:t>
            </a:r>
            <a:endParaRPr lang="vi-VN"/>
          </a:p>
        </p:txBody>
      </p:sp>
      <p:sp>
        <p:nvSpPr>
          <p:cNvPr id="3" name="Content Placeholder 2"/>
          <p:cNvSpPr>
            <a:spLocks noGrp="1"/>
          </p:cNvSpPr>
          <p:nvPr>
            <p:ph idx="1"/>
          </p:nvPr>
        </p:nvSpPr>
        <p:spPr>
          <a:xfrm>
            <a:off x="5181838" y="987426"/>
            <a:ext cx="6170593"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567187"/>
      </p:ext>
    </p:extLst>
  </p:cSld>
  <p:clrMapOvr>
    <a:masterClrMapping/>
  </p:clrMapOvr>
  <p:transition spd="slow">
    <p:wip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0" y="457200"/>
            <a:ext cx="3931213" cy="1600200"/>
          </a:xfrm>
        </p:spPr>
        <p:txBody>
          <a:bodyPr anchor="b"/>
          <a:lstStyle>
            <a:lvl1pPr>
              <a:defRPr sz="3199"/>
            </a:lvl1pPr>
          </a:lstStyle>
          <a:p>
            <a:r>
              <a:rPr lang="en-US" smtClean="0"/>
              <a:t>Click to edit Master title style</a:t>
            </a:r>
            <a:endParaRPr lang="vi-VN"/>
          </a:p>
        </p:txBody>
      </p:sp>
      <p:sp>
        <p:nvSpPr>
          <p:cNvPr id="3" name="Picture Placeholder 2"/>
          <p:cNvSpPr>
            <a:spLocks noGrp="1"/>
          </p:cNvSpPr>
          <p:nvPr>
            <p:ph type="pic" idx="1"/>
          </p:nvPr>
        </p:nvSpPr>
        <p:spPr>
          <a:xfrm>
            <a:off x="5181838" y="987426"/>
            <a:ext cx="6170593"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vi-VN"/>
          </a:p>
        </p:txBody>
      </p:sp>
      <p:sp>
        <p:nvSpPr>
          <p:cNvPr id="4" name="Text Placeholder 3"/>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72232241"/>
      </p:ext>
    </p:extLst>
  </p:cSld>
  <p:clrMapOvr>
    <a:masterClrMapping/>
  </p:clrMapOvr>
  <p:transition spd="slow">
    <p:wip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12/5/2024</a:t>
            </a:fld>
            <a:endParaRPr lang="en-US"/>
          </a:p>
        </p:txBody>
      </p:sp>
      <p:sp>
        <p:nvSpPr>
          <p:cNvPr id="5" name="Footer Placeholder 4"/>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231872433"/>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ransition spd="slow">
    <p:wipe/>
  </p:transition>
  <p:timing>
    <p:tnLst>
      <p:par>
        <p:cTn id="1" dur="indefinite" restart="never" nodeType="tmRoot"/>
      </p:par>
    </p:tnLst>
  </p:timing>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vi-V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6.svg"/><Relationship Id="rId7"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48.svg"/><Relationship Id="rId4" Type="http://schemas.openxmlformats.org/officeDocument/2006/relationships/image" Target="../media/image28.png"/><Relationship Id="rId9" Type="http://schemas.openxmlformats.org/officeDocument/2006/relationships/image" Target="../media/image52.svg"/></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svg"/><Relationship Id="rId10" Type="http://schemas.openxmlformats.org/officeDocument/2006/relationships/image" Target="../media/image6.png"/><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7.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66.svg"/></Relationships>
</file>

<file path=ppt/slides/_rels/slide32.xml.rels><?xml version="1.0" encoding="UTF-8" standalone="yes"?>
<Relationships xmlns="http://schemas.openxmlformats.org/package/2006/relationships"><Relationship Id="rId7" Type="http://schemas.openxmlformats.org/officeDocument/2006/relationships/image" Target="../media/image70.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68.svg"/></Relationships>
</file>

<file path=ppt/slides/_rels/slide33.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82.svg"/><Relationship Id="rId7" Type="http://schemas.openxmlformats.org/officeDocument/2006/relationships/image" Target="../media/image76.svg"/><Relationship Id="rId12" Type="http://schemas.openxmlformats.org/officeDocument/2006/relationships/image" Target="../media/image46.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80.svg"/><Relationship Id="rId5" Type="http://schemas.openxmlformats.org/officeDocument/2006/relationships/image" Target="../media/image74.svg"/><Relationship Id="rId15" Type="http://schemas.openxmlformats.org/officeDocument/2006/relationships/image" Target="../media/image84.svg"/><Relationship Id="rId10" Type="http://schemas.openxmlformats.org/officeDocument/2006/relationships/image" Target="../media/image45.png"/><Relationship Id="rId9" Type="http://schemas.openxmlformats.org/officeDocument/2006/relationships/image" Target="../media/image78.svg"/><Relationship Id="rId14" Type="http://schemas.openxmlformats.org/officeDocument/2006/relationships/image" Target="../media/image47.png"/></Relationships>
</file>

<file path=ppt/slides/_rels/slide34.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82.svg"/><Relationship Id="rId7" Type="http://schemas.openxmlformats.org/officeDocument/2006/relationships/image" Target="../media/image76.svg"/><Relationship Id="rId12" Type="http://schemas.openxmlformats.org/officeDocument/2006/relationships/image" Target="../media/image51.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80.svg"/><Relationship Id="rId5" Type="http://schemas.openxmlformats.org/officeDocument/2006/relationships/image" Target="../media/image74.svg"/><Relationship Id="rId15" Type="http://schemas.openxmlformats.org/officeDocument/2006/relationships/image" Target="../media/image84.svg"/><Relationship Id="rId10" Type="http://schemas.openxmlformats.org/officeDocument/2006/relationships/image" Target="../media/image45.png"/><Relationship Id="rId9" Type="http://schemas.openxmlformats.org/officeDocument/2006/relationships/image" Target="../media/image78.svg"/><Relationship Id="rId14" Type="http://schemas.openxmlformats.org/officeDocument/2006/relationships/image" Target="../media/image47.png"/></Relationships>
</file>

<file path=ppt/slides/_rels/slide35.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94.svg"/><Relationship Id="rId7" Type="http://schemas.openxmlformats.org/officeDocument/2006/relationships/image" Target="../media/image88.svg"/><Relationship Id="rId12" Type="http://schemas.openxmlformats.org/officeDocument/2006/relationships/image" Target="../media/image55.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92.svg"/><Relationship Id="rId5" Type="http://schemas.openxmlformats.org/officeDocument/2006/relationships/image" Target="../media/image86.svg"/><Relationship Id="rId10" Type="http://schemas.openxmlformats.org/officeDocument/2006/relationships/image" Target="../media/image18.png"/><Relationship Id="rId9" Type="http://schemas.openxmlformats.org/officeDocument/2006/relationships/image" Target="../media/image90.svg"/><Relationship Id="rId14" Type="http://schemas.openxmlformats.org/officeDocument/2006/relationships/image" Target="../media/image5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72.sv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3.svg"/><Relationship Id="rId7"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21.svg"/><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7.jpeg"/><Relationship Id="rId9" Type="http://schemas.openxmlformats.org/officeDocument/2006/relationships/image" Target="../media/image19.sv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92.svg"/><Relationship Id="rId5" Type="http://schemas.openxmlformats.org/officeDocument/2006/relationships/image" Target="../media/image25.svg"/><Relationship Id="rId10" Type="http://schemas.openxmlformats.org/officeDocument/2006/relationships/image" Target="../media/image18.png"/><Relationship Id="rId4" Type="http://schemas.openxmlformats.org/officeDocument/2006/relationships/image" Target="../media/image15.png"/><Relationship Id="rId9" Type="http://schemas.openxmlformats.org/officeDocument/2006/relationships/image" Target="../media/image90.svg"/></Relationships>
</file>

<file path=ppt/slides/_rels/slide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54" r="19769" b="33828"/>
          <a:stretch>
            <a:fillRect/>
          </a:stretch>
        </p:blipFill>
        <p:spPr>
          <a:xfrm>
            <a:off x="0" y="0"/>
            <a:ext cx="12188825" cy="6858000"/>
          </a:xfrm>
          <a:prstGeom prst="rect">
            <a:avLst/>
          </a:prstGeom>
        </p:spPr>
      </p:pic>
      <p:sp>
        <p:nvSpPr>
          <p:cNvPr id="3" name="TextBox 3"/>
          <p:cNvSpPr txBox="1"/>
          <p:nvPr/>
        </p:nvSpPr>
        <p:spPr>
          <a:xfrm>
            <a:off x="5713412" y="285984"/>
            <a:ext cx="6155479" cy="551241"/>
          </a:xfrm>
          <a:prstGeom prst="rect">
            <a:avLst/>
          </a:prstGeom>
        </p:spPr>
        <p:txBody>
          <a:bodyPr wrap="square" lIns="0" tIns="0" rIns="0" bIns="0" rtlCol="0" anchor="t">
            <a:spAutoFit/>
          </a:bodyPr>
          <a:lstStyle/>
          <a:p>
            <a:pPr algn="ctr">
              <a:lnSpc>
                <a:spcPts val="4666"/>
              </a:lnSpc>
            </a:pPr>
            <a:r>
              <a:rPr lang="en-US" sz="3300" b="1" spc="853" dirty="0" smtClean="0">
                <a:solidFill>
                  <a:schemeClr val="bg1"/>
                </a:solidFill>
                <a:latin typeface="Times New Roman" panose="02020603050405020304" pitchFamily="18" charset="0"/>
                <a:cs typeface="Times New Roman" panose="02020603050405020304" pitchFamily="18" charset="0"/>
              </a:rPr>
              <a:t>BÀI:29</a:t>
            </a:r>
            <a:endParaRPr lang="en-US" sz="3300" b="1" spc="853" dirty="0">
              <a:solidFill>
                <a:schemeClr val="bg1"/>
              </a:solidFill>
              <a:latin typeface="Times New Roman" panose="02020603050405020304" pitchFamily="18" charset="0"/>
              <a:cs typeface="Times New Roman" panose="02020603050405020304" pitchFamily="18" charset="0"/>
            </a:endParaRPr>
          </a:p>
        </p:txBody>
      </p:sp>
      <p:sp>
        <p:nvSpPr>
          <p:cNvPr id="4" name="TextBox 4"/>
          <p:cNvSpPr txBox="1"/>
          <p:nvPr/>
        </p:nvSpPr>
        <p:spPr>
          <a:xfrm>
            <a:off x="6094412" y="1470471"/>
            <a:ext cx="5774479" cy="1077218"/>
          </a:xfrm>
          <a:prstGeom prst="rect">
            <a:avLst/>
          </a:prstGeom>
        </p:spPr>
        <p:txBody>
          <a:bodyPr wrap="square" lIns="0" tIns="0" rIns="0" bIns="0" rtlCol="0" anchor="t">
            <a:spAutoFit/>
          </a:bodyPr>
          <a:lstStyle/>
          <a:p>
            <a:pPr algn="ctr">
              <a:lnSpc>
                <a:spcPts val="8397"/>
              </a:lnSpc>
            </a:pPr>
            <a:r>
              <a:rPr lang="en-US" sz="6000" b="1" dirty="0" err="1">
                <a:solidFill>
                  <a:srgbClr val="FF3131"/>
                </a:solidFill>
                <a:latin typeface="Arial" pitchFamily="34" charset="0"/>
              </a:rPr>
              <a:t>DINH</a:t>
            </a:r>
            <a:r>
              <a:rPr lang="en-US" sz="6000" b="1" dirty="0">
                <a:solidFill>
                  <a:srgbClr val="FF3131"/>
                </a:solidFill>
                <a:latin typeface="Arial" pitchFamily="34" charset="0"/>
              </a:rPr>
              <a:t> </a:t>
            </a:r>
            <a:r>
              <a:rPr lang="en-US" sz="6000" b="1" dirty="0" err="1">
                <a:solidFill>
                  <a:srgbClr val="FF3131"/>
                </a:solidFill>
                <a:latin typeface="Arial" pitchFamily="34" charset="0"/>
              </a:rPr>
              <a:t>DƯỠNG</a:t>
            </a:r>
            <a:endParaRPr lang="en-US" sz="6000" b="1" dirty="0">
              <a:solidFill>
                <a:srgbClr val="FF3131"/>
              </a:solidFill>
              <a:latin typeface="Arial" pitchFamily="34" charset="0"/>
            </a:endParaRPr>
          </a:p>
        </p:txBody>
      </p:sp>
      <p:sp>
        <p:nvSpPr>
          <p:cNvPr id="5" name="TextBox 5"/>
          <p:cNvSpPr txBox="1"/>
          <p:nvPr/>
        </p:nvSpPr>
        <p:spPr>
          <a:xfrm>
            <a:off x="6373408" y="2607121"/>
            <a:ext cx="5495483" cy="983090"/>
          </a:xfrm>
          <a:prstGeom prst="rect">
            <a:avLst/>
          </a:prstGeom>
        </p:spPr>
        <p:txBody>
          <a:bodyPr lIns="0" tIns="0" rIns="0" bIns="0" rtlCol="0" anchor="t">
            <a:spAutoFit/>
          </a:bodyPr>
          <a:lstStyle/>
          <a:p>
            <a:pPr algn="ctr">
              <a:lnSpc>
                <a:spcPts val="8397"/>
              </a:lnSpc>
            </a:pPr>
            <a:r>
              <a:rPr lang="en-US" sz="6000" b="1" dirty="0" err="1">
                <a:solidFill>
                  <a:srgbClr val="FFFFFF"/>
                </a:solidFill>
                <a:latin typeface="Arial" pitchFamily="34" charset="0"/>
              </a:rPr>
              <a:t>VÀ</a:t>
            </a:r>
            <a:endParaRPr lang="en-US" sz="6000" b="1" dirty="0">
              <a:solidFill>
                <a:srgbClr val="FFFFFF"/>
              </a:solidFill>
              <a:latin typeface="Arial" pitchFamily="34" charset="0"/>
            </a:endParaRPr>
          </a:p>
        </p:txBody>
      </p:sp>
      <p:sp>
        <p:nvSpPr>
          <p:cNvPr id="6" name="TextBox 6"/>
          <p:cNvSpPr txBox="1"/>
          <p:nvPr/>
        </p:nvSpPr>
        <p:spPr>
          <a:xfrm>
            <a:off x="6518933" y="3743771"/>
            <a:ext cx="5495483" cy="983090"/>
          </a:xfrm>
          <a:prstGeom prst="rect">
            <a:avLst/>
          </a:prstGeom>
        </p:spPr>
        <p:txBody>
          <a:bodyPr lIns="0" tIns="0" rIns="0" bIns="0" rtlCol="0" anchor="t">
            <a:spAutoFit/>
          </a:bodyPr>
          <a:lstStyle/>
          <a:p>
            <a:pPr algn="ctr">
              <a:lnSpc>
                <a:spcPts val="8397"/>
              </a:lnSpc>
            </a:pPr>
            <a:r>
              <a:rPr lang="en-US" sz="6000" b="1" dirty="0" err="1">
                <a:solidFill>
                  <a:srgbClr val="0CC0DF"/>
                </a:solidFill>
                <a:latin typeface="Arial" pitchFamily="34" charset="0"/>
              </a:rPr>
              <a:t>TIÊU</a:t>
            </a:r>
            <a:r>
              <a:rPr lang="en-US" sz="6000" b="1" dirty="0">
                <a:solidFill>
                  <a:srgbClr val="0CC0DF"/>
                </a:solidFill>
                <a:latin typeface="Arial" pitchFamily="34" charset="0"/>
              </a:rPr>
              <a:t> </a:t>
            </a:r>
            <a:r>
              <a:rPr lang="en-US" sz="6000" b="1" dirty="0" err="1">
                <a:solidFill>
                  <a:srgbClr val="0CC0DF"/>
                </a:solidFill>
                <a:latin typeface="Arial" pitchFamily="34" charset="0"/>
              </a:rPr>
              <a:t>HÓA</a:t>
            </a:r>
            <a:endParaRPr lang="en-US" sz="6000" b="1" dirty="0">
              <a:solidFill>
                <a:srgbClr val="0CC0DF"/>
              </a:solidFill>
              <a:latin typeface="Arial" pitchFamily="34" charset="0"/>
            </a:endParaRPr>
          </a:p>
        </p:txBody>
      </p:sp>
      <p:sp>
        <p:nvSpPr>
          <p:cNvPr id="7" name="TextBox 7"/>
          <p:cNvSpPr txBox="1"/>
          <p:nvPr/>
        </p:nvSpPr>
        <p:spPr>
          <a:xfrm>
            <a:off x="6350714" y="4880421"/>
            <a:ext cx="5495483" cy="983090"/>
          </a:xfrm>
          <a:prstGeom prst="rect">
            <a:avLst/>
          </a:prstGeom>
        </p:spPr>
        <p:txBody>
          <a:bodyPr lIns="0" tIns="0" rIns="0" bIns="0" rtlCol="0" anchor="t">
            <a:spAutoFit/>
          </a:bodyPr>
          <a:lstStyle/>
          <a:p>
            <a:pPr algn="ctr">
              <a:lnSpc>
                <a:spcPts val="8397"/>
              </a:lnSpc>
            </a:pPr>
            <a:r>
              <a:rPr lang="en-US" sz="6000" b="1" dirty="0">
                <a:solidFill>
                  <a:srgbClr val="FFFFFF"/>
                </a:solidFill>
                <a:latin typeface="Arial" pitchFamily="34" charset="0"/>
              </a:rPr>
              <a:t>Ở </a:t>
            </a:r>
            <a:r>
              <a:rPr lang="en-US" sz="6000" b="1" dirty="0" err="1">
                <a:solidFill>
                  <a:srgbClr val="FFFFFF"/>
                </a:solidFill>
                <a:latin typeface="Arial" pitchFamily="34" charset="0"/>
              </a:rPr>
              <a:t>NGƯỜI</a:t>
            </a:r>
            <a:endParaRPr lang="en-US" sz="6000" b="1" dirty="0">
              <a:solidFill>
                <a:srgbClr val="FFFFFF"/>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vi-VN" dirty="0"/>
          </a:p>
        </p:txBody>
      </p:sp>
      <p:sp>
        <p:nvSpPr>
          <p:cNvPr id="3" name="Subtitle 2"/>
          <p:cNvSpPr>
            <a:spLocks noGrp="1"/>
          </p:cNvSpPr>
          <p:nvPr>
            <p:ph type="subTitle" idx="1"/>
          </p:nvPr>
        </p:nvSpPr>
        <p:spPr/>
        <p:txBody>
          <a:bodyPr/>
          <a:lstStyle/>
          <a:p>
            <a:endParaRPr lang="vi-VN"/>
          </a:p>
        </p:txBody>
      </p:sp>
      <p:graphicFrame>
        <p:nvGraphicFramePr>
          <p:cNvPr id="5" name="Table 4"/>
          <p:cNvGraphicFramePr>
            <a:graphicFrameLocks noGrp="1"/>
          </p:cNvGraphicFramePr>
          <p:nvPr>
            <p:extLst>
              <p:ext uri="{D42A27DB-BD31-4B8C-83A1-F6EECF244321}">
                <p14:modId xmlns:p14="http://schemas.microsoft.com/office/powerpoint/2010/main" val="3984568211"/>
              </p:ext>
            </p:extLst>
          </p:nvPr>
        </p:nvGraphicFramePr>
        <p:xfrm>
          <a:off x="1065212" y="609600"/>
          <a:ext cx="9600010" cy="5257800"/>
        </p:xfrm>
        <a:graphic>
          <a:graphicData uri="http://schemas.openxmlformats.org/drawingml/2006/table">
            <a:tbl>
              <a:tblPr firstRow="1" firstCol="1" bandRow="1">
                <a:tableStyleId>{5C22544A-7EE6-4342-B048-85BDC9FD1C3A}</a:tableStyleId>
              </a:tblPr>
              <a:tblGrid>
                <a:gridCol w="5917631"/>
                <a:gridCol w="3682379"/>
              </a:tblGrid>
              <a:tr h="5257800">
                <a:tc>
                  <a:txBody>
                    <a:bodyPr/>
                    <a:lstStyle/>
                    <a:p>
                      <a:pPr indent="254000" algn="l">
                        <a:lnSpc>
                          <a:spcPct val="120000"/>
                        </a:lnSpc>
                        <a:spcAft>
                          <a:spcPts val="0"/>
                        </a:spcAft>
                        <a:tabLst>
                          <a:tab pos="513080" algn="l"/>
                        </a:tabLst>
                      </a:pPr>
                      <a:r>
                        <a:rPr lang="vi-VN" sz="3200" dirty="0">
                          <a:solidFill>
                            <a:schemeClr val="tx1"/>
                          </a:solidFill>
                          <a:effectLst/>
                          <a:latin typeface="+mj-lt"/>
                        </a:rPr>
                        <a:t>- Giá trị dinh dưỡng trong 1 </a:t>
                      </a:r>
                      <a:r>
                        <a:rPr lang="vi-VN" sz="3200" dirty="0" smtClean="0">
                          <a:solidFill>
                            <a:schemeClr val="tx1"/>
                          </a:solidFill>
                          <a:effectLst/>
                          <a:latin typeface="+mj-lt"/>
                        </a:rPr>
                        <a:t>       chiếc </a:t>
                      </a:r>
                      <a:r>
                        <a:rPr lang="vi-VN" sz="3200" dirty="0">
                          <a:solidFill>
                            <a:schemeClr val="tx1"/>
                          </a:solidFill>
                          <a:effectLst/>
                          <a:latin typeface="+mj-lt"/>
                        </a:rPr>
                        <a:t>bánh: 20 g</a:t>
                      </a:r>
                    </a:p>
                    <a:p>
                      <a:pPr indent="254000">
                        <a:lnSpc>
                          <a:spcPct val="120000"/>
                        </a:lnSpc>
                        <a:spcAft>
                          <a:spcPts val="0"/>
                        </a:spcAft>
                        <a:tabLst>
                          <a:tab pos="513080" algn="l"/>
                        </a:tabLst>
                      </a:pPr>
                      <a:r>
                        <a:rPr lang="vi-VN" sz="3200" dirty="0">
                          <a:solidFill>
                            <a:schemeClr val="tx1"/>
                          </a:solidFill>
                          <a:effectLst/>
                          <a:latin typeface="+mj-lt"/>
                        </a:rPr>
                        <a:t>- Tổng chất béo: 6 g</a:t>
                      </a:r>
                    </a:p>
                    <a:p>
                      <a:pPr indent="254000">
                        <a:lnSpc>
                          <a:spcPct val="120000"/>
                        </a:lnSpc>
                        <a:spcAft>
                          <a:spcPts val="0"/>
                        </a:spcAft>
                        <a:tabLst>
                          <a:tab pos="513080" algn="l"/>
                        </a:tabLst>
                      </a:pPr>
                      <a:r>
                        <a:rPr lang="vi-VN" sz="3200" dirty="0">
                          <a:solidFill>
                            <a:schemeClr val="tx1"/>
                          </a:solidFill>
                          <a:effectLst/>
                          <a:latin typeface="+mj-lt"/>
                        </a:rPr>
                        <a:t>- Cholesterol: 4 mg</a:t>
                      </a:r>
                    </a:p>
                    <a:p>
                      <a:pPr indent="254000">
                        <a:lnSpc>
                          <a:spcPct val="120000"/>
                        </a:lnSpc>
                        <a:spcAft>
                          <a:spcPts val="0"/>
                        </a:spcAft>
                        <a:tabLst>
                          <a:tab pos="513080" algn="l"/>
                        </a:tabLst>
                      </a:pPr>
                      <a:r>
                        <a:rPr lang="vi-VN" sz="3200" dirty="0">
                          <a:solidFill>
                            <a:schemeClr val="tx1"/>
                          </a:solidFill>
                          <a:effectLst/>
                          <a:latin typeface="+mj-lt"/>
                        </a:rPr>
                        <a:t>- Sodium: 160 mg</a:t>
                      </a:r>
                    </a:p>
                    <a:p>
                      <a:pPr indent="254000">
                        <a:lnSpc>
                          <a:spcPct val="120000"/>
                        </a:lnSpc>
                        <a:spcAft>
                          <a:spcPts val="0"/>
                        </a:spcAft>
                        <a:tabLst>
                          <a:tab pos="513080" algn="l"/>
                        </a:tabLst>
                      </a:pPr>
                      <a:r>
                        <a:rPr lang="vi-VN" sz="3200" dirty="0">
                          <a:solidFill>
                            <a:schemeClr val="tx1"/>
                          </a:solidFill>
                          <a:effectLst/>
                          <a:latin typeface="+mj-lt"/>
                        </a:rPr>
                        <a:t>- Tổng Carbohydrate: 19 g</a:t>
                      </a:r>
                      <a:endParaRPr lang="vi-VN" sz="3200" dirty="0">
                        <a:solidFill>
                          <a:schemeClr val="tx1"/>
                        </a:solidFill>
                        <a:effectLst/>
                        <a:latin typeface="+mj-lt"/>
                        <a:ea typeface="Segoe UI" panose="020B0502040204020203" pitchFamily="34" charset="0"/>
                        <a:cs typeface="Times New Roman" panose="02020603050405020304" pitchFamily="18" charset="0"/>
                      </a:endParaRPr>
                    </a:p>
                  </a:txBody>
                  <a:tcPr marL="68580" marR="68580" marT="0" marB="0">
                    <a:solidFill>
                      <a:schemeClr val="bg1"/>
                    </a:solidFill>
                  </a:tcPr>
                </a:tc>
                <a:tc>
                  <a:txBody>
                    <a:bodyPr/>
                    <a:lstStyle/>
                    <a:p>
                      <a:pPr marL="457200" indent="-457200">
                        <a:lnSpc>
                          <a:spcPct val="120000"/>
                        </a:lnSpc>
                        <a:spcAft>
                          <a:spcPts val="0"/>
                        </a:spcAft>
                        <a:buFontTx/>
                        <a:buChar char="-"/>
                        <a:tabLst>
                          <a:tab pos="513080" algn="l"/>
                        </a:tabLst>
                      </a:pPr>
                      <a:r>
                        <a:rPr lang="vi-VN" sz="3200" dirty="0" smtClean="0">
                          <a:solidFill>
                            <a:schemeClr val="tx1"/>
                          </a:solidFill>
                          <a:effectLst/>
                          <a:latin typeface="+mj-lt"/>
                        </a:rPr>
                        <a:t>Chất </a:t>
                      </a:r>
                      <a:r>
                        <a:rPr lang="vi-VN" sz="3200" dirty="0">
                          <a:solidFill>
                            <a:schemeClr val="tx1"/>
                          </a:solidFill>
                          <a:effectLst/>
                          <a:latin typeface="+mj-lt"/>
                        </a:rPr>
                        <a:t>xơ: 1 </a:t>
                      </a:r>
                      <a:r>
                        <a:rPr lang="vi-VN" sz="3200" dirty="0" smtClean="0">
                          <a:solidFill>
                            <a:schemeClr val="tx1"/>
                          </a:solidFill>
                          <a:effectLst/>
                          <a:latin typeface="+mj-lt"/>
                        </a:rPr>
                        <a:t>g</a:t>
                      </a:r>
                    </a:p>
                    <a:p>
                      <a:pPr marL="457200" indent="-457200">
                        <a:lnSpc>
                          <a:spcPct val="120000"/>
                        </a:lnSpc>
                        <a:spcAft>
                          <a:spcPts val="0"/>
                        </a:spcAft>
                        <a:buFontTx/>
                        <a:buChar char="-"/>
                        <a:tabLst>
                          <a:tab pos="513080" algn="l"/>
                        </a:tabLst>
                      </a:pPr>
                      <a:r>
                        <a:rPr lang="vi-VN" sz="3200" dirty="0" smtClean="0">
                          <a:solidFill>
                            <a:schemeClr val="tx1"/>
                          </a:solidFill>
                          <a:effectLst/>
                          <a:latin typeface="+mj-lt"/>
                        </a:rPr>
                        <a:t>Đường</a:t>
                      </a:r>
                      <a:r>
                        <a:rPr lang="vi-VN" sz="3200" dirty="0">
                          <a:solidFill>
                            <a:schemeClr val="tx1"/>
                          </a:solidFill>
                          <a:effectLst/>
                          <a:latin typeface="+mj-lt"/>
                        </a:rPr>
                        <a:t>: 5 </a:t>
                      </a:r>
                      <a:r>
                        <a:rPr lang="vi-VN" sz="3200" dirty="0" smtClean="0">
                          <a:solidFill>
                            <a:schemeClr val="tx1"/>
                          </a:solidFill>
                          <a:effectLst/>
                          <a:latin typeface="+mj-lt"/>
                        </a:rPr>
                        <a:t>g</a:t>
                      </a:r>
                    </a:p>
                    <a:p>
                      <a:pPr marL="457200" indent="-457200">
                        <a:lnSpc>
                          <a:spcPct val="120000"/>
                        </a:lnSpc>
                        <a:spcAft>
                          <a:spcPts val="0"/>
                        </a:spcAft>
                        <a:buFontTx/>
                        <a:buChar char="-"/>
                        <a:tabLst>
                          <a:tab pos="513080" algn="l"/>
                        </a:tabLst>
                      </a:pPr>
                      <a:r>
                        <a:rPr lang="vi-VN" sz="3200" dirty="0" smtClean="0">
                          <a:solidFill>
                            <a:schemeClr val="tx1"/>
                          </a:solidFill>
                          <a:effectLst/>
                          <a:latin typeface="+mj-lt"/>
                        </a:rPr>
                        <a:t>Chất </a:t>
                      </a:r>
                      <a:r>
                        <a:rPr lang="vi-VN" sz="3200" dirty="0">
                          <a:solidFill>
                            <a:schemeClr val="tx1"/>
                          </a:solidFill>
                          <a:effectLst/>
                          <a:latin typeface="+mj-lt"/>
                        </a:rPr>
                        <a:t>đạm: 2 </a:t>
                      </a:r>
                      <a:r>
                        <a:rPr lang="vi-VN" sz="3200" dirty="0" smtClean="0">
                          <a:solidFill>
                            <a:schemeClr val="tx1"/>
                          </a:solidFill>
                          <a:effectLst/>
                          <a:latin typeface="+mj-lt"/>
                        </a:rPr>
                        <a:t>g</a:t>
                      </a:r>
                    </a:p>
                    <a:p>
                      <a:pPr marL="457200" indent="-457200">
                        <a:lnSpc>
                          <a:spcPct val="120000"/>
                        </a:lnSpc>
                        <a:spcAft>
                          <a:spcPts val="0"/>
                        </a:spcAft>
                        <a:buFontTx/>
                        <a:buChar char="-"/>
                        <a:tabLst>
                          <a:tab pos="271463" algn="l"/>
                          <a:tab pos="512763" algn="l"/>
                        </a:tabLst>
                      </a:pPr>
                      <a:r>
                        <a:rPr lang="vi-VN" sz="3200" dirty="0" smtClean="0">
                          <a:solidFill>
                            <a:schemeClr val="tx1"/>
                          </a:solidFill>
                          <a:effectLst/>
                          <a:latin typeface="+mj-lt"/>
                        </a:rPr>
                        <a:t>Vitamin </a:t>
                      </a:r>
                      <a:r>
                        <a:rPr lang="vi-VN" sz="3200" dirty="0">
                          <a:solidFill>
                            <a:schemeClr val="tx1"/>
                          </a:solidFill>
                          <a:effectLst/>
                          <a:latin typeface="+mj-lt"/>
                        </a:rPr>
                        <a:t>D: 0,6 </a:t>
                      </a:r>
                      <a:r>
                        <a:rPr lang="vi-VN" sz="3200" dirty="0" smtClean="0">
                          <a:solidFill>
                            <a:schemeClr val="tx1"/>
                          </a:solidFill>
                          <a:effectLst/>
                          <a:latin typeface="+mj-lt"/>
                        </a:rPr>
                        <a:t>mcg</a:t>
                      </a:r>
                    </a:p>
                    <a:p>
                      <a:pPr marL="457200" indent="-457200">
                        <a:lnSpc>
                          <a:spcPct val="120000"/>
                        </a:lnSpc>
                        <a:spcAft>
                          <a:spcPts val="0"/>
                        </a:spcAft>
                        <a:buFontTx/>
                        <a:buChar char="-"/>
                        <a:tabLst>
                          <a:tab pos="271463" algn="l"/>
                          <a:tab pos="512763" algn="l"/>
                        </a:tabLst>
                      </a:pPr>
                      <a:r>
                        <a:rPr lang="vi-VN" sz="3200" dirty="0" smtClean="0">
                          <a:solidFill>
                            <a:schemeClr val="tx1"/>
                          </a:solidFill>
                          <a:effectLst/>
                          <a:latin typeface="+mj-lt"/>
                        </a:rPr>
                        <a:t>- </a:t>
                      </a:r>
                      <a:r>
                        <a:rPr lang="vi-VN" sz="3200" dirty="0">
                          <a:solidFill>
                            <a:schemeClr val="tx1"/>
                          </a:solidFill>
                          <a:effectLst/>
                          <a:latin typeface="+mj-lt"/>
                        </a:rPr>
                        <a:t>Calcium: 26 mg</a:t>
                      </a:r>
                      <a:endParaRPr lang="vi-VN" sz="3200" dirty="0">
                        <a:solidFill>
                          <a:schemeClr val="tx1"/>
                        </a:solidFill>
                        <a:effectLst/>
                        <a:latin typeface="+mj-lt"/>
                        <a:ea typeface="Segoe UI" panose="020B0502040204020203" pitchFamily="34" charset="0"/>
                        <a:cs typeface="Times New Roman" panose="02020603050405020304" pitchFamily="18" charset="0"/>
                      </a:endParaRPr>
                    </a:p>
                  </a:txBody>
                  <a:tcPr marL="68580" marR="68580" marT="0" marB="0">
                    <a:solidFill>
                      <a:schemeClr val="bg1"/>
                    </a:solidFill>
                  </a:tcPr>
                </a:tc>
              </a:tr>
            </a:tbl>
          </a:graphicData>
        </a:graphic>
      </p:graphicFrame>
    </p:spTree>
    <p:extLst>
      <p:ext uri="{BB962C8B-B14F-4D97-AF65-F5344CB8AC3E}">
        <p14:creationId xmlns:p14="http://schemas.microsoft.com/office/powerpoint/2010/main" val="1493155436"/>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50315"/>
            <a:ext cx="12188826" cy="947127"/>
            <a:chOff x="0" y="0"/>
            <a:chExt cx="5840792" cy="812800"/>
          </a:xfrm>
          <a:solidFill>
            <a:schemeClr val="bg1"/>
          </a:solidFill>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pFill/>
          </p:spPr>
        </p:sp>
        <p:sp>
          <p:nvSpPr>
            <p:cNvPr id="4" name="TextBox 4"/>
            <p:cNvSpPr txBox="1"/>
            <p:nvPr/>
          </p:nvSpPr>
          <p:spPr>
            <a:xfrm>
              <a:off x="0" y="-38100"/>
              <a:ext cx="812800" cy="850900"/>
            </a:xfrm>
            <a:prstGeom prst="rect">
              <a:avLst/>
            </a:prstGeom>
            <a:grpFill/>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460479" y="0"/>
            <a:ext cx="1728346" cy="896813"/>
          </a:xfrm>
          <a:prstGeom prst="rect">
            <a:avLst/>
          </a:prstGeom>
        </p:spPr>
      </p:pic>
      <p:grpSp>
        <p:nvGrpSpPr>
          <p:cNvPr id="6" name="Group 6"/>
          <p:cNvGrpSpPr/>
          <p:nvPr/>
        </p:nvGrpSpPr>
        <p:grpSpPr>
          <a:xfrm>
            <a:off x="685622" y="1515534"/>
            <a:ext cx="10817582" cy="1283166"/>
            <a:chOff x="0" y="0"/>
            <a:chExt cx="21640800" cy="2566332"/>
          </a:xfrm>
        </p:grpSpPr>
        <p:grpSp>
          <p:nvGrpSpPr>
            <p:cNvPr id="7" name="Group 7"/>
            <p:cNvGrpSpPr/>
            <p:nvPr/>
          </p:nvGrpSpPr>
          <p:grpSpPr>
            <a:xfrm>
              <a:off x="0" y="0"/>
              <a:ext cx="21640800" cy="2566332"/>
              <a:chOff x="0" y="0"/>
              <a:chExt cx="4274726" cy="506930"/>
            </a:xfrm>
          </p:grpSpPr>
          <p:sp>
            <p:nvSpPr>
              <p:cNvPr id="8" name="Freeform 8"/>
              <p:cNvSpPr/>
              <p:nvPr/>
            </p:nvSpPr>
            <p:spPr>
              <a:xfrm>
                <a:off x="0" y="0"/>
                <a:ext cx="4274726" cy="506930"/>
              </a:xfrm>
              <a:custGeom>
                <a:avLst/>
                <a:gdLst/>
                <a:ahLst/>
                <a:cxnLst/>
                <a:rect l="l" t="t" r="r" b="b"/>
                <a:pathLst>
                  <a:path w="4274726" h="506930">
                    <a:moveTo>
                      <a:pt x="24327" y="0"/>
                    </a:moveTo>
                    <a:lnTo>
                      <a:pt x="4250399" y="0"/>
                    </a:lnTo>
                    <a:cubicBezTo>
                      <a:pt x="4263834" y="0"/>
                      <a:pt x="4274726" y="10891"/>
                      <a:pt x="4274726" y="24327"/>
                    </a:cubicBezTo>
                    <a:lnTo>
                      <a:pt x="4274726" y="482603"/>
                    </a:lnTo>
                    <a:cubicBezTo>
                      <a:pt x="4274726" y="496038"/>
                      <a:pt x="4263834" y="506930"/>
                      <a:pt x="4250399" y="506930"/>
                    </a:cubicBezTo>
                    <a:lnTo>
                      <a:pt x="24327" y="506930"/>
                    </a:lnTo>
                    <a:cubicBezTo>
                      <a:pt x="10891" y="506930"/>
                      <a:pt x="0" y="496038"/>
                      <a:pt x="0" y="482603"/>
                    </a:cubicBezTo>
                    <a:lnTo>
                      <a:pt x="0" y="24327"/>
                    </a:lnTo>
                    <a:cubicBezTo>
                      <a:pt x="0" y="10891"/>
                      <a:pt x="10891" y="0"/>
                      <a:pt x="24327" y="0"/>
                    </a:cubicBezTo>
                    <a:close/>
                  </a:path>
                </a:pathLst>
              </a:custGeom>
              <a:solidFill>
                <a:schemeClr val="bg1"/>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0" name="TextBox 10"/>
            <p:cNvSpPr txBox="1"/>
            <p:nvPr/>
          </p:nvSpPr>
          <p:spPr>
            <a:xfrm>
              <a:off x="553810" y="450258"/>
              <a:ext cx="20533180" cy="1615444"/>
            </a:xfrm>
            <a:prstGeom prst="rect">
              <a:avLst/>
            </a:prstGeom>
          </p:spPr>
          <p:txBody>
            <a:bodyPr lIns="0" tIns="0" rIns="0" bIns="0" rtlCol="0" anchor="t">
              <a:spAutoFit/>
            </a:bodyPr>
            <a:lstStyle/>
            <a:p>
              <a:pPr algn="just">
                <a:lnSpc>
                  <a:spcPct val="120000"/>
                </a:lnSpc>
              </a:pPr>
              <a:r>
                <a:rPr lang="en-US" sz="2300" b="1" dirty="0" err="1">
                  <a:solidFill>
                    <a:srgbClr val="000000"/>
                  </a:solidFill>
                  <a:latin typeface="Arial" pitchFamily="34" charset="0"/>
                </a:rPr>
                <a:t>Xây</a:t>
              </a:r>
              <a:r>
                <a:rPr lang="en-US" sz="2300" b="1" dirty="0">
                  <a:solidFill>
                    <a:srgbClr val="000000"/>
                  </a:solidFill>
                  <a:latin typeface="Arial" pitchFamily="34" charset="0"/>
                </a:rPr>
                <a:t> </a:t>
              </a:r>
              <a:r>
                <a:rPr lang="en-US" sz="2300" b="1" dirty="0" err="1">
                  <a:solidFill>
                    <a:srgbClr val="000000"/>
                  </a:solidFill>
                  <a:latin typeface="Arial" pitchFamily="34" charset="0"/>
                </a:rPr>
                <a:t>dựng</a:t>
              </a:r>
              <a:r>
                <a:rPr lang="en-US" sz="2300" b="1" dirty="0">
                  <a:solidFill>
                    <a:srgbClr val="000000"/>
                  </a:solidFill>
                  <a:latin typeface="Arial" pitchFamily="34" charset="0"/>
                </a:rPr>
                <a:t> </a:t>
              </a:r>
              <a:r>
                <a:rPr lang="en-US" sz="2300" b="1" dirty="0" err="1">
                  <a:solidFill>
                    <a:srgbClr val="000000"/>
                  </a:solidFill>
                  <a:latin typeface="Arial" pitchFamily="34" charset="0"/>
                </a:rPr>
                <a:t>chế</a:t>
              </a:r>
              <a:r>
                <a:rPr lang="en-US" sz="2300" b="1" dirty="0">
                  <a:solidFill>
                    <a:srgbClr val="000000"/>
                  </a:solidFill>
                  <a:latin typeface="Arial" pitchFamily="34" charset="0"/>
                </a:rPr>
                <a:t> </a:t>
              </a:r>
              <a:r>
                <a:rPr lang="en-US" sz="2300" b="1" dirty="0" err="1">
                  <a:solidFill>
                    <a:srgbClr val="000000"/>
                  </a:solidFill>
                  <a:latin typeface="Arial" pitchFamily="34" charset="0"/>
                </a:rPr>
                <a:t>độ</a:t>
              </a:r>
              <a:r>
                <a:rPr lang="en-US" sz="2300" b="1" dirty="0">
                  <a:solidFill>
                    <a:srgbClr val="000000"/>
                  </a:solidFill>
                  <a:latin typeface="Arial" pitchFamily="34" charset="0"/>
                </a:rPr>
                <a:t> </a:t>
              </a:r>
              <a:r>
                <a:rPr lang="en-US" sz="2300" b="1" dirty="0" err="1">
                  <a:solidFill>
                    <a:srgbClr val="000000"/>
                  </a:solidFill>
                  <a:latin typeface="Arial" pitchFamily="34" charset="0"/>
                </a:rPr>
                <a:t>dinh</a:t>
              </a:r>
              <a:r>
                <a:rPr lang="en-US" sz="2300" b="1" dirty="0">
                  <a:solidFill>
                    <a:srgbClr val="000000"/>
                  </a:solidFill>
                  <a:latin typeface="Arial" pitchFamily="34" charset="0"/>
                </a:rPr>
                <a:t> </a:t>
              </a:r>
              <a:r>
                <a:rPr lang="en-US" sz="2300" b="1" dirty="0" err="1">
                  <a:solidFill>
                    <a:srgbClr val="000000"/>
                  </a:solidFill>
                  <a:latin typeface="Arial" pitchFamily="34" charset="0"/>
                </a:rPr>
                <a:t>dưỡng</a:t>
              </a:r>
              <a:r>
                <a:rPr lang="en-US" sz="2300" b="1" dirty="0">
                  <a:solidFill>
                    <a:srgbClr val="000000"/>
                  </a:solidFill>
                  <a:latin typeface="Arial" pitchFamily="34" charset="0"/>
                </a:rPr>
                <a:t> </a:t>
              </a:r>
              <a:r>
                <a:rPr lang="en-US" sz="2300" b="1" dirty="0" err="1">
                  <a:solidFill>
                    <a:srgbClr val="000000"/>
                  </a:solidFill>
                  <a:latin typeface="Arial" pitchFamily="34" charset="0"/>
                </a:rPr>
                <a:t>hợp</a:t>
              </a:r>
              <a:r>
                <a:rPr lang="en-US" sz="2300" b="1" dirty="0">
                  <a:solidFill>
                    <a:srgbClr val="000000"/>
                  </a:solidFill>
                  <a:latin typeface="Arial" pitchFamily="34" charset="0"/>
                </a:rPr>
                <a:t> </a:t>
              </a:r>
              <a:r>
                <a:rPr lang="en-US" sz="2300" b="1" dirty="0" err="1">
                  <a:solidFill>
                    <a:srgbClr val="000000"/>
                  </a:solidFill>
                  <a:latin typeface="Arial" pitchFamily="34" charset="0"/>
                </a:rPr>
                <a:t>lí</a:t>
              </a:r>
              <a:r>
                <a:rPr lang="en-US" sz="2300" b="1" dirty="0">
                  <a:solidFill>
                    <a:srgbClr val="000000"/>
                  </a:solidFill>
                  <a:latin typeface="Arial" pitchFamily="34" charset="0"/>
                </a:rPr>
                <a:t> </a:t>
              </a:r>
              <a:r>
                <a:rPr lang="en-US" sz="2300" b="1" dirty="0" err="1">
                  <a:solidFill>
                    <a:srgbClr val="000000"/>
                  </a:solidFill>
                  <a:latin typeface="Arial" pitchFamily="34" charset="0"/>
                </a:rPr>
                <a:t>cho</a:t>
              </a:r>
              <a:r>
                <a:rPr lang="en-US" sz="2300" b="1" dirty="0">
                  <a:solidFill>
                    <a:srgbClr val="000000"/>
                  </a:solidFill>
                  <a:latin typeface="Arial" pitchFamily="34" charset="0"/>
                </a:rPr>
                <a:t> </a:t>
              </a:r>
              <a:r>
                <a:rPr lang="en-US" sz="2300" b="1" dirty="0" err="1">
                  <a:solidFill>
                    <a:srgbClr val="000000"/>
                  </a:solidFill>
                  <a:latin typeface="Arial" pitchFamily="34" charset="0"/>
                </a:rPr>
                <a:t>bản</a:t>
              </a:r>
              <a:r>
                <a:rPr lang="en-US" sz="2300" b="1" dirty="0">
                  <a:solidFill>
                    <a:srgbClr val="000000"/>
                  </a:solidFill>
                  <a:latin typeface="Arial" pitchFamily="34" charset="0"/>
                </a:rPr>
                <a:t> </a:t>
              </a:r>
              <a:r>
                <a:rPr lang="en-US" sz="2300" b="1" dirty="0" err="1">
                  <a:solidFill>
                    <a:srgbClr val="000000"/>
                  </a:solidFill>
                  <a:latin typeface="Arial" pitchFamily="34" charset="0"/>
                </a:rPr>
                <a:t>thân</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những</a:t>
              </a:r>
              <a:r>
                <a:rPr lang="en-US" sz="2300" b="1" dirty="0">
                  <a:solidFill>
                    <a:srgbClr val="000000"/>
                  </a:solidFill>
                  <a:latin typeface="Arial" pitchFamily="34" charset="0"/>
                </a:rPr>
                <a:t> </a:t>
              </a:r>
              <a:r>
                <a:rPr lang="en-US" sz="2300" b="1" dirty="0" err="1">
                  <a:solidFill>
                    <a:srgbClr val="000000"/>
                  </a:solidFill>
                  <a:latin typeface="Arial" pitchFamily="34" charset="0"/>
                </a:rPr>
                <a:t>người</a:t>
              </a:r>
              <a:r>
                <a:rPr lang="en-US" sz="2300" b="1" dirty="0">
                  <a:solidFill>
                    <a:srgbClr val="000000"/>
                  </a:solidFill>
                  <a:latin typeface="Arial" pitchFamily="34" charset="0"/>
                </a:rPr>
                <a:t> </a:t>
              </a:r>
              <a:r>
                <a:rPr lang="en-US" sz="2300" b="1" dirty="0" err="1">
                  <a:solidFill>
                    <a:srgbClr val="000000"/>
                  </a:solidFill>
                  <a:latin typeface="Arial" pitchFamily="34" charset="0"/>
                </a:rPr>
                <a:t>trong</a:t>
              </a:r>
              <a:r>
                <a:rPr lang="en-US" sz="2300" b="1" dirty="0">
                  <a:solidFill>
                    <a:srgbClr val="000000"/>
                  </a:solidFill>
                  <a:latin typeface="Arial" pitchFamily="34" charset="0"/>
                </a:rPr>
                <a:t> </a:t>
              </a:r>
              <a:r>
                <a:rPr lang="en-US" sz="2300" b="1" dirty="0" err="1">
                  <a:solidFill>
                    <a:srgbClr val="000000"/>
                  </a:solidFill>
                  <a:latin typeface="Arial" pitchFamily="34" charset="0"/>
                </a:rPr>
                <a:t>gia</a:t>
              </a:r>
              <a:r>
                <a:rPr lang="en-US" sz="2300" b="1" dirty="0">
                  <a:solidFill>
                    <a:srgbClr val="000000"/>
                  </a:solidFill>
                  <a:latin typeface="Arial" pitchFamily="34" charset="0"/>
                </a:rPr>
                <a:t> </a:t>
              </a:r>
              <a:r>
                <a:rPr lang="en-US" sz="2300" b="1" dirty="0" err="1">
                  <a:solidFill>
                    <a:srgbClr val="000000"/>
                  </a:solidFill>
                  <a:latin typeface="Arial" pitchFamily="34" charset="0"/>
                </a:rPr>
                <a:t>đình</a:t>
              </a:r>
              <a:r>
                <a:rPr lang="en-US" sz="2300" b="1" dirty="0">
                  <a:solidFill>
                    <a:srgbClr val="000000"/>
                  </a:solidFill>
                  <a:latin typeface="Arial" pitchFamily="34" charset="0"/>
                </a:rPr>
                <a:t> </a:t>
              </a:r>
              <a:r>
                <a:rPr lang="en-US" sz="2300" b="1" dirty="0" err="1">
                  <a:solidFill>
                    <a:srgbClr val="000000"/>
                  </a:solidFill>
                  <a:latin typeface="Arial" pitchFamily="34" charset="0"/>
                </a:rPr>
                <a:t>em</a:t>
              </a:r>
              <a:endParaRPr lang="en-US" sz="2300" b="1" dirty="0">
                <a:solidFill>
                  <a:srgbClr val="000000"/>
                </a:solidFill>
                <a:latin typeface="Arial" pitchFamily="34" charset="0"/>
              </a:endParaRPr>
            </a:p>
          </p:txBody>
        </p:sp>
      </p:grpSp>
      <p:pic>
        <p:nvPicPr>
          <p:cNvPr id="11" name="Picture 11"/>
          <p:cNvPicPr>
            <a:picLocks noChangeAspect="1"/>
          </p:cNvPicPr>
          <p:nvPr/>
        </p:nvPicPr>
        <p:blipFill>
          <a:blip r:embed="rId4"/>
          <a:srcRect l="2064" r="2064"/>
          <a:stretch>
            <a:fillRect/>
          </a:stretch>
        </p:blipFill>
        <p:spPr>
          <a:xfrm>
            <a:off x="685621" y="2932049"/>
            <a:ext cx="5408791" cy="3759792"/>
          </a:xfrm>
          <a:prstGeom prst="rect">
            <a:avLst/>
          </a:prstGeom>
        </p:spPr>
      </p:pic>
      <p:pic>
        <p:nvPicPr>
          <p:cNvPr id="12" name="Picture 12"/>
          <p:cNvPicPr>
            <a:picLocks noChangeAspect="1"/>
          </p:cNvPicPr>
          <p:nvPr/>
        </p:nvPicPr>
        <p:blipFill>
          <a:blip r:embed="rId5"/>
          <a:srcRect l="2786" r="2786"/>
          <a:stretch>
            <a:fillRect/>
          </a:stretch>
        </p:blipFill>
        <p:spPr>
          <a:xfrm>
            <a:off x="6175898" y="2932049"/>
            <a:ext cx="5327306" cy="3759792"/>
          </a:xfrm>
          <a:prstGeom prst="rect">
            <a:avLst/>
          </a:prstGeom>
        </p:spPr>
      </p:pic>
      <p:sp>
        <p:nvSpPr>
          <p:cNvPr id="13" name="TextBox 13"/>
          <p:cNvSpPr txBox="1"/>
          <p:nvPr/>
        </p:nvSpPr>
        <p:spPr>
          <a:xfrm>
            <a:off x="685622" y="984250"/>
            <a:ext cx="65841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2. Chế độ dinh dưỡng hợp lí</a:t>
            </a:r>
          </a:p>
        </p:txBody>
      </p:sp>
      <p:sp>
        <p:nvSpPr>
          <p:cNvPr id="14" name="TextBox 14"/>
          <p:cNvSpPr txBox="1"/>
          <p:nvPr/>
        </p:nvSpPr>
        <p:spPr>
          <a:xfrm>
            <a:off x="685621" y="287867"/>
            <a:ext cx="883154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 DINH DƯỠNG VÀ CHẾ ĐỘ DINH DƯỠNG HỢP LÝ</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
            <a:ext cx="12188826" cy="896813"/>
            <a:chOff x="0" y="0"/>
            <a:chExt cx="5840792" cy="812800"/>
          </a:xfrm>
          <a:solidFill>
            <a:schemeClr val="bg1"/>
          </a:solidFill>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pFill/>
          </p:spPr>
        </p:sp>
        <p:sp>
          <p:nvSpPr>
            <p:cNvPr id="4" name="TextBox 4"/>
            <p:cNvSpPr txBox="1"/>
            <p:nvPr/>
          </p:nvSpPr>
          <p:spPr>
            <a:xfrm>
              <a:off x="0" y="-38100"/>
              <a:ext cx="812800" cy="850900"/>
            </a:xfrm>
            <a:prstGeom prst="rect">
              <a:avLst/>
            </a:prstGeom>
            <a:grpFill/>
          </p:spPr>
          <p:txBody>
            <a:bodyPr lIns="50800" tIns="50800" rIns="50800" bIns="50800" rtlCol="0" anchor="ctr"/>
            <a:lstStyle/>
            <a:p>
              <a:pPr algn="ctr">
                <a:lnSpc>
                  <a:spcPts val="1772"/>
                </a:lnSpc>
                <a:spcBef>
                  <a:spcPct val="0"/>
                </a:spcBef>
              </a:pPr>
              <a:endParaRPr b="1">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460479" y="0"/>
            <a:ext cx="1728346" cy="896813"/>
          </a:xfrm>
          <a:prstGeom prst="rect">
            <a:avLst/>
          </a:prstGeom>
        </p:spPr>
      </p:pic>
      <p:pic>
        <p:nvPicPr>
          <p:cNvPr id="6" name="Picture 6"/>
          <p:cNvPicPr>
            <a:picLocks noChangeAspect="1"/>
          </p:cNvPicPr>
          <p:nvPr/>
        </p:nvPicPr>
        <p:blipFill>
          <a:blip r:embed="rId4"/>
          <a:srcRect t="64382"/>
          <a:stretch>
            <a:fillRect/>
          </a:stretch>
        </p:blipFill>
        <p:spPr>
          <a:xfrm>
            <a:off x="-25401" y="3733800"/>
            <a:ext cx="12188825" cy="2868774"/>
          </a:xfrm>
          <a:prstGeom prst="rect">
            <a:avLst/>
          </a:prstGeom>
        </p:spPr>
      </p:pic>
      <p:sp>
        <p:nvSpPr>
          <p:cNvPr id="17" name="TextBox 17"/>
          <p:cNvSpPr txBox="1"/>
          <p:nvPr/>
        </p:nvSpPr>
        <p:spPr>
          <a:xfrm>
            <a:off x="685622" y="984250"/>
            <a:ext cx="65841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2. Chế độ dinh dưỡng hợp lí</a:t>
            </a:r>
          </a:p>
        </p:txBody>
      </p:sp>
      <p:sp>
        <p:nvSpPr>
          <p:cNvPr id="18" name="TextBox 18"/>
          <p:cNvSpPr txBox="1"/>
          <p:nvPr/>
        </p:nvSpPr>
        <p:spPr>
          <a:xfrm>
            <a:off x="685621" y="287867"/>
            <a:ext cx="883154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 DINH DƯỠNG VÀ CHẾ ĐỘ DINH DƯỠNG HỢP LÝ</a:t>
            </a:r>
          </a:p>
        </p:txBody>
      </p:sp>
      <p:sp>
        <p:nvSpPr>
          <p:cNvPr id="19" name="Title 18"/>
          <p:cNvSpPr>
            <a:spLocks noGrp="1"/>
          </p:cNvSpPr>
          <p:nvPr>
            <p:ph type="ctrTitle"/>
          </p:nvPr>
        </p:nvSpPr>
        <p:spPr>
          <a:xfrm>
            <a:off x="1523603" y="1500541"/>
            <a:ext cx="9141619" cy="756723"/>
          </a:xfrm>
        </p:spPr>
        <p:txBody>
          <a:bodyPr>
            <a:normAutofit/>
          </a:bodyPr>
          <a:lstStyle/>
          <a:p>
            <a:r>
              <a:rPr lang="en-US" sz="3600" dirty="0" smtClean="0">
                <a:latin typeface="Times New Roman" panose="02020603050405020304" pitchFamily="18" charset="0"/>
                <a:cs typeface="Times New Roman" panose="02020603050405020304" pitchFamily="18" charset="0"/>
              </a:rPr>
              <a:t>- Ý </a:t>
            </a:r>
            <a:r>
              <a:rPr lang="en-US" sz="3600" dirty="0" err="1" smtClean="0">
                <a:latin typeface="Times New Roman" panose="02020603050405020304" pitchFamily="18" charset="0"/>
                <a:cs typeface="Times New Roman" panose="02020603050405020304" pitchFamily="18" charset="0"/>
              </a:rPr>
              <a:t>nghĩa</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của</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chế</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độ</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dinh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dưỡng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hợp</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lí</a:t>
            </a:r>
            <a:endParaRPr lang="vi-VN" sz="3600" dirty="0">
              <a:latin typeface="Times New Roman" panose="02020603050405020304" pitchFamily="18" charset="0"/>
              <a:cs typeface="Times New Roman" panose="02020603050405020304" pitchFamily="18" charset="0"/>
            </a:endParaRPr>
          </a:p>
        </p:txBody>
      </p:sp>
      <p:sp>
        <p:nvSpPr>
          <p:cNvPr id="20" name="Subtitle 19"/>
          <p:cNvSpPr>
            <a:spLocks noGrp="1"/>
          </p:cNvSpPr>
          <p:nvPr>
            <p:ph type="subTitle" idx="1"/>
          </p:nvPr>
        </p:nvSpPr>
        <p:spPr>
          <a:xfrm>
            <a:off x="685621" y="2550004"/>
            <a:ext cx="10437991" cy="1655762"/>
          </a:xfrm>
        </p:spPr>
        <p:txBody>
          <a:bodyPr/>
          <a:lstStyle/>
          <a:p>
            <a:pPr marL="342900" indent="-342900" algn="l">
              <a:buFontTx/>
              <a:buChar char="-"/>
            </a:pPr>
            <a:r>
              <a:rPr lang="en-US" sz="2400" b="1" dirty="0" err="1" smtClean="0">
                <a:solidFill>
                  <a:srgbClr val="000000"/>
                </a:solidFill>
                <a:latin typeface="Arial" pitchFamily="34" charset="0"/>
              </a:rPr>
              <a:t>Một</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chế</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độ</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dinh</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dưỡng</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hợp</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lí</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giúp</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cơ</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thể</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phát</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triển</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cân</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đối</a:t>
            </a:r>
            <a:r>
              <a:rPr lang="en-US" sz="2400" b="1" dirty="0" smtClean="0">
                <a:solidFill>
                  <a:srgbClr val="000000"/>
                </a:solidFill>
                <a:latin typeface="Arial" pitchFamily="34" charset="0"/>
              </a:rPr>
              <a:t>,</a:t>
            </a:r>
          </a:p>
          <a:p>
            <a:pPr algn="l"/>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phòng</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ngừa</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bệnh</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tật</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và</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nâng</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cao</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sức</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đề</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kháng</a:t>
            </a:r>
            <a:endParaRPr lang="en-US" sz="2400" b="1" dirty="0" smtClean="0">
              <a:solidFill>
                <a:srgbClr val="000000"/>
              </a:solidFill>
              <a:latin typeface="Arial" pitchFamily="34" charset="0"/>
            </a:endParaRPr>
          </a:p>
          <a:p>
            <a:endParaRPr lang="vi-VN"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
            <a:ext cx="12188826" cy="896813"/>
            <a:chOff x="0" y="0"/>
            <a:chExt cx="5840792" cy="812800"/>
          </a:xfrm>
          <a:solidFill>
            <a:schemeClr val="bg1"/>
          </a:solidFill>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pFill/>
          </p:spPr>
        </p:sp>
        <p:sp>
          <p:nvSpPr>
            <p:cNvPr id="4" name="TextBox 4"/>
            <p:cNvSpPr txBox="1"/>
            <p:nvPr/>
          </p:nvSpPr>
          <p:spPr>
            <a:xfrm>
              <a:off x="0" y="-38100"/>
              <a:ext cx="812800" cy="850900"/>
            </a:xfrm>
            <a:prstGeom prst="rect">
              <a:avLst/>
            </a:prstGeom>
            <a:grpFill/>
          </p:spPr>
          <p:txBody>
            <a:bodyPr lIns="50800" tIns="50800" rIns="50800" bIns="50800" rtlCol="0" anchor="ctr"/>
            <a:lstStyle/>
            <a:p>
              <a:pPr algn="ctr">
                <a:lnSpc>
                  <a:spcPts val="1772"/>
                </a:lnSpc>
                <a:spcBef>
                  <a:spcPct val="0"/>
                </a:spcBef>
              </a:pPr>
              <a:endParaRPr b="1">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460479" y="0"/>
            <a:ext cx="1728346" cy="896813"/>
          </a:xfrm>
          <a:prstGeom prst="rect">
            <a:avLst/>
          </a:prstGeom>
        </p:spPr>
      </p:pic>
      <p:pic>
        <p:nvPicPr>
          <p:cNvPr id="6" name="Picture 6"/>
          <p:cNvPicPr>
            <a:picLocks noChangeAspect="1"/>
          </p:cNvPicPr>
          <p:nvPr/>
        </p:nvPicPr>
        <p:blipFill>
          <a:blip r:embed="rId4"/>
          <a:srcRect t="64382"/>
          <a:stretch>
            <a:fillRect/>
          </a:stretch>
        </p:blipFill>
        <p:spPr>
          <a:xfrm>
            <a:off x="-25401" y="3733800"/>
            <a:ext cx="12188825" cy="2868774"/>
          </a:xfrm>
          <a:prstGeom prst="rect">
            <a:avLst/>
          </a:prstGeom>
        </p:spPr>
      </p:pic>
      <p:sp>
        <p:nvSpPr>
          <p:cNvPr id="17" name="TextBox 17"/>
          <p:cNvSpPr txBox="1"/>
          <p:nvPr/>
        </p:nvSpPr>
        <p:spPr>
          <a:xfrm>
            <a:off x="685622" y="984250"/>
            <a:ext cx="65841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2. Chế độ dinh dưỡng hợp lí</a:t>
            </a:r>
          </a:p>
        </p:txBody>
      </p:sp>
      <p:sp>
        <p:nvSpPr>
          <p:cNvPr id="18" name="TextBox 18"/>
          <p:cNvSpPr txBox="1"/>
          <p:nvPr/>
        </p:nvSpPr>
        <p:spPr>
          <a:xfrm>
            <a:off x="685621" y="287867"/>
            <a:ext cx="883154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 DINH DƯỠNG VÀ CHẾ ĐỘ DINH DƯỠNG HỢP LÝ</a:t>
            </a:r>
          </a:p>
        </p:txBody>
      </p:sp>
      <p:sp>
        <p:nvSpPr>
          <p:cNvPr id="19" name="Rectangle 18"/>
          <p:cNvSpPr/>
          <p:nvPr/>
        </p:nvSpPr>
        <p:spPr>
          <a:xfrm>
            <a:off x="353262" y="1672832"/>
            <a:ext cx="10971390" cy="1865126"/>
          </a:xfrm>
          <a:prstGeom prst="rect">
            <a:avLst/>
          </a:prstGeom>
        </p:spPr>
        <p:txBody>
          <a:bodyPr wrap="square">
            <a:spAutoFit/>
          </a:bodyPr>
          <a:lstStyle/>
          <a:p>
            <a:pPr algn="just">
              <a:lnSpc>
                <a:spcPct val="120000"/>
              </a:lnSpc>
            </a:pPr>
            <a:r>
              <a:rPr lang="en-US" sz="3200" b="1" dirty="0" err="1">
                <a:solidFill>
                  <a:srgbClr val="000000"/>
                </a:solidFill>
                <a:latin typeface="Arial" pitchFamily="34" charset="0"/>
              </a:rPr>
              <a:t>Dựa</a:t>
            </a:r>
            <a:r>
              <a:rPr lang="en-US" sz="3200" b="1" dirty="0">
                <a:solidFill>
                  <a:srgbClr val="000000"/>
                </a:solidFill>
                <a:latin typeface="Arial" pitchFamily="34" charset="0"/>
              </a:rPr>
              <a:t> </a:t>
            </a:r>
            <a:r>
              <a:rPr lang="en-US" sz="3200" b="1" dirty="0" err="1">
                <a:solidFill>
                  <a:srgbClr val="000000"/>
                </a:solidFill>
                <a:latin typeface="Arial" pitchFamily="34" charset="0"/>
              </a:rPr>
              <a:t>vào</a:t>
            </a:r>
            <a:r>
              <a:rPr lang="en-US" sz="3200" b="1" dirty="0">
                <a:solidFill>
                  <a:srgbClr val="000000"/>
                </a:solidFill>
                <a:latin typeface="Arial" pitchFamily="34" charset="0"/>
              </a:rPr>
              <a:t> </a:t>
            </a:r>
            <a:r>
              <a:rPr lang="en-US" sz="3200" b="1" dirty="0" err="1">
                <a:solidFill>
                  <a:srgbClr val="000000"/>
                </a:solidFill>
                <a:latin typeface="Arial" pitchFamily="34" charset="0"/>
              </a:rPr>
              <a:t>khuyến</a:t>
            </a:r>
            <a:r>
              <a:rPr lang="en-US" sz="3200" b="1" dirty="0">
                <a:solidFill>
                  <a:srgbClr val="000000"/>
                </a:solidFill>
                <a:latin typeface="Arial" pitchFamily="34" charset="0"/>
              </a:rPr>
              <a:t> </a:t>
            </a:r>
            <a:r>
              <a:rPr lang="en-US" sz="3200" b="1" dirty="0" err="1">
                <a:solidFill>
                  <a:srgbClr val="000000"/>
                </a:solidFill>
                <a:latin typeface="Arial" pitchFamily="34" charset="0"/>
              </a:rPr>
              <a:t>nghị</a:t>
            </a:r>
            <a:r>
              <a:rPr lang="en-US" sz="3200" b="1" dirty="0">
                <a:solidFill>
                  <a:srgbClr val="000000"/>
                </a:solidFill>
                <a:latin typeface="Arial" pitchFamily="34" charset="0"/>
              </a:rPr>
              <a:t> </a:t>
            </a:r>
            <a:r>
              <a:rPr lang="en-US" sz="3200" b="1" dirty="0" err="1">
                <a:solidFill>
                  <a:srgbClr val="000000"/>
                </a:solidFill>
                <a:latin typeface="Arial" pitchFamily="34" charset="0"/>
              </a:rPr>
              <a:t>mức</a:t>
            </a:r>
            <a:r>
              <a:rPr lang="en-US" sz="3200" b="1" dirty="0">
                <a:solidFill>
                  <a:srgbClr val="000000"/>
                </a:solidFill>
                <a:latin typeface="Arial" pitchFamily="34" charset="0"/>
              </a:rPr>
              <a:t> </a:t>
            </a:r>
            <a:r>
              <a:rPr lang="en-US" sz="3200" b="1" dirty="0" err="1">
                <a:solidFill>
                  <a:srgbClr val="000000"/>
                </a:solidFill>
                <a:latin typeface="Arial" pitchFamily="34" charset="0"/>
              </a:rPr>
              <a:t>tiêu</a:t>
            </a:r>
            <a:r>
              <a:rPr lang="en-US" sz="3200" b="1" dirty="0">
                <a:solidFill>
                  <a:srgbClr val="000000"/>
                </a:solidFill>
                <a:latin typeface="Arial" pitchFamily="34" charset="0"/>
              </a:rPr>
              <a:t> </a:t>
            </a:r>
            <a:r>
              <a:rPr lang="en-US" sz="3200" b="1" dirty="0" err="1">
                <a:solidFill>
                  <a:srgbClr val="000000"/>
                </a:solidFill>
                <a:latin typeface="Arial" pitchFamily="34" charset="0"/>
              </a:rPr>
              <a:t>thụ</a:t>
            </a:r>
            <a:r>
              <a:rPr lang="en-US" sz="3200" b="1" dirty="0">
                <a:solidFill>
                  <a:srgbClr val="000000"/>
                </a:solidFill>
                <a:latin typeface="Arial" pitchFamily="34" charset="0"/>
              </a:rPr>
              <a:t> </a:t>
            </a:r>
            <a:r>
              <a:rPr lang="en-US" sz="3200" b="1" dirty="0" err="1">
                <a:solidFill>
                  <a:srgbClr val="000000"/>
                </a:solidFill>
                <a:latin typeface="Arial" pitchFamily="34" charset="0"/>
              </a:rPr>
              <a:t>thực</a:t>
            </a:r>
            <a:r>
              <a:rPr lang="en-US" sz="3200" b="1" dirty="0">
                <a:solidFill>
                  <a:srgbClr val="000000"/>
                </a:solidFill>
                <a:latin typeface="Arial" pitchFamily="34" charset="0"/>
              </a:rPr>
              <a:t> </a:t>
            </a:r>
            <a:r>
              <a:rPr lang="en-US" sz="3200" b="1" dirty="0" err="1">
                <a:solidFill>
                  <a:srgbClr val="000000"/>
                </a:solidFill>
                <a:latin typeface="Arial" pitchFamily="34" charset="0"/>
              </a:rPr>
              <a:t>phẩm</a:t>
            </a:r>
            <a:r>
              <a:rPr lang="en-US" sz="3200" b="1" dirty="0">
                <a:solidFill>
                  <a:srgbClr val="000000"/>
                </a:solidFill>
                <a:latin typeface="Arial" pitchFamily="34" charset="0"/>
              </a:rPr>
              <a:t> </a:t>
            </a:r>
            <a:r>
              <a:rPr lang="en-US" sz="3200" b="1" dirty="0" err="1">
                <a:solidFill>
                  <a:srgbClr val="000000"/>
                </a:solidFill>
                <a:latin typeface="Arial" pitchFamily="34" charset="0"/>
              </a:rPr>
              <a:t>và</a:t>
            </a:r>
            <a:r>
              <a:rPr lang="en-US" sz="3200" b="1" dirty="0">
                <a:solidFill>
                  <a:srgbClr val="000000"/>
                </a:solidFill>
                <a:latin typeface="Arial" pitchFamily="34" charset="0"/>
              </a:rPr>
              <a:t> </a:t>
            </a:r>
            <a:r>
              <a:rPr lang="en-US" sz="3200" b="1" dirty="0" err="1">
                <a:solidFill>
                  <a:srgbClr val="000000"/>
                </a:solidFill>
                <a:latin typeface="Arial" pitchFamily="34" charset="0"/>
              </a:rPr>
              <a:t>hướng</a:t>
            </a:r>
            <a:r>
              <a:rPr lang="en-US" sz="3200" b="1" dirty="0">
                <a:solidFill>
                  <a:srgbClr val="000000"/>
                </a:solidFill>
                <a:latin typeface="Arial" pitchFamily="34" charset="0"/>
              </a:rPr>
              <a:t> </a:t>
            </a:r>
            <a:r>
              <a:rPr lang="en-US" sz="3200" b="1" dirty="0" err="1">
                <a:solidFill>
                  <a:srgbClr val="000000"/>
                </a:solidFill>
                <a:latin typeface="Arial" pitchFamily="34" charset="0"/>
              </a:rPr>
              <a:t>dẫn</a:t>
            </a:r>
            <a:r>
              <a:rPr lang="en-US" sz="3200" b="1" dirty="0">
                <a:solidFill>
                  <a:srgbClr val="000000"/>
                </a:solidFill>
                <a:latin typeface="Arial" pitchFamily="34" charset="0"/>
              </a:rPr>
              <a:t> </a:t>
            </a:r>
            <a:r>
              <a:rPr lang="en-US" sz="3200" b="1" dirty="0" err="1">
                <a:solidFill>
                  <a:srgbClr val="000000"/>
                </a:solidFill>
                <a:latin typeface="Arial" pitchFamily="34" charset="0"/>
              </a:rPr>
              <a:t>quy</a:t>
            </a:r>
            <a:r>
              <a:rPr lang="en-US" sz="3200" b="1" dirty="0">
                <a:solidFill>
                  <a:srgbClr val="000000"/>
                </a:solidFill>
                <a:latin typeface="Arial" pitchFamily="34" charset="0"/>
              </a:rPr>
              <a:t> </a:t>
            </a:r>
            <a:r>
              <a:rPr lang="en-US" sz="3200" b="1" dirty="0" err="1">
                <a:solidFill>
                  <a:srgbClr val="000000"/>
                </a:solidFill>
                <a:latin typeface="Arial" pitchFamily="34" charset="0"/>
              </a:rPr>
              <a:t>đổi</a:t>
            </a:r>
            <a:r>
              <a:rPr lang="en-US" sz="3200" b="1" dirty="0">
                <a:solidFill>
                  <a:srgbClr val="000000"/>
                </a:solidFill>
                <a:latin typeface="Arial" pitchFamily="34" charset="0"/>
              </a:rPr>
              <a:t> </a:t>
            </a:r>
            <a:r>
              <a:rPr lang="en-US" sz="3200" b="1" dirty="0" err="1">
                <a:solidFill>
                  <a:srgbClr val="000000"/>
                </a:solidFill>
                <a:latin typeface="Arial" pitchFamily="34" charset="0"/>
              </a:rPr>
              <a:t>đơn</a:t>
            </a:r>
            <a:r>
              <a:rPr lang="en-US" sz="3200" b="1" dirty="0">
                <a:solidFill>
                  <a:srgbClr val="000000"/>
                </a:solidFill>
                <a:latin typeface="Arial" pitchFamily="34" charset="0"/>
              </a:rPr>
              <a:t> </a:t>
            </a:r>
            <a:r>
              <a:rPr lang="en-US" sz="3200" b="1" dirty="0" err="1">
                <a:solidFill>
                  <a:srgbClr val="000000"/>
                </a:solidFill>
                <a:latin typeface="Arial" pitchFamily="34" charset="0"/>
              </a:rPr>
              <a:t>vị</a:t>
            </a:r>
            <a:r>
              <a:rPr lang="en-US" sz="3200" b="1" dirty="0">
                <a:solidFill>
                  <a:srgbClr val="000000"/>
                </a:solidFill>
                <a:latin typeface="Arial" pitchFamily="34" charset="0"/>
              </a:rPr>
              <a:t> </a:t>
            </a:r>
            <a:r>
              <a:rPr lang="en-US" sz="3200" b="1" dirty="0" err="1">
                <a:solidFill>
                  <a:srgbClr val="000000"/>
                </a:solidFill>
                <a:latin typeface="Arial" pitchFamily="34" charset="0"/>
              </a:rPr>
              <a:t>thực</a:t>
            </a:r>
            <a:r>
              <a:rPr lang="en-US" sz="3200" b="1" dirty="0">
                <a:solidFill>
                  <a:srgbClr val="000000"/>
                </a:solidFill>
                <a:latin typeface="Arial" pitchFamily="34" charset="0"/>
              </a:rPr>
              <a:t> </a:t>
            </a:r>
            <a:r>
              <a:rPr lang="en-US" sz="3200" b="1" dirty="0" err="1">
                <a:solidFill>
                  <a:srgbClr val="000000"/>
                </a:solidFill>
                <a:latin typeface="Arial" pitchFamily="34" charset="0"/>
              </a:rPr>
              <a:t>phẩm</a:t>
            </a:r>
            <a:r>
              <a:rPr lang="en-US" sz="3200" b="1" dirty="0">
                <a:solidFill>
                  <a:srgbClr val="000000"/>
                </a:solidFill>
                <a:latin typeface="Arial" pitchFamily="34" charset="0"/>
              </a:rPr>
              <a:t> </a:t>
            </a:r>
            <a:r>
              <a:rPr lang="en-US" sz="3200" b="1" dirty="0" err="1">
                <a:solidFill>
                  <a:srgbClr val="000000"/>
                </a:solidFill>
                <a:latin typeface="Arial" pitchFamily="34" charset="0"/>
              </a:rPr>
              <a:t>để</a:t>
            </a:r>
            <a:r>
              <a:rPr lang="en-US" sz="3200" b="1" dirty="0">
                <a:solidFill>
                  <a:srgbClr val="000000"/>
                </a:solidFill>
                <a:latin typeface="Arial" pitchFamily="34" charset="0"/>
              </a:rPr>
              <a:t> </a:t>
            </a:r>
            <a:r>
              <a:rPr lang="en-US" sz="3200" b="1" dirty="0" err="1">
                <a:solidFill>
                  <a:srgbClr val="000000"/>
                </a:solidFill>
                <a:latin typeface="Arial" pitchFamily="34" charset="0"/>
              </a:rPr>
              <a:t>xây</a:t>
            </a:r>
            <a:r>
              <a:rPr lang="en-US" sz="3200" b="1" dirty="0">
                <a:solidFill>
                  <a:srgbClr val="000000"/>
                </a:solidFill>
                <a:latin typeface="Arial" pitchFamily="34" charset="0"/>
              </a:rPr>
              <a:t> </a:t>
            </a:r>
            <a:r>
              <a:rPr lang="en-US" sz="3200" b="1" dirty="0" err="1">
                <a:solidFill>
                  <a:srgbClr val="000000"/>
                </a:solidFill>
                <a:latin typeface="Arial" pitchFamily="34" charset="0"/>
              </a:rPr>
              <a:t>dựng</a:t>
            </a:r>
            <a:r>
              <a:rPr lang="en-US" sz="3200" b="1" dirty="0">
                <a:solidFill>
                  <a:srgbClr val="000000"/>
                </a:solidFill>
                <a:latin typeface="Arial" pitchFamily="34" charset="0"/>
              </a:rPr>
              <a:t> </a:t>
            </a:r>
            <a:r>
              <a:rPr lang="en-US" sz="3200" b="1" dirty="0" err="1">
                <a:solidFill>
                  <a:srgbClr val="000000"/>
                </a:solidFill>
                <a:latin typeface="Arial" pitchFamily="34" charset="0"/>
              </a:rPr>
              <a:t>chế</a:t>
            </a:r>
            <a:r>
              <a:rPr lang="en-US" sz="3200" b="1" dirty="0">
                <a:solidFill>
                  <a:srgbClr val="000000"/>
                </a:solidFill>
                <a:latin typeface="Arial" pitchFamily="34" charset="0"/>
              </a:rPr>
              <a:t> </a:t>
            </a:r>
            <a:r>
              <a:rPr lang="en-US" sz="3200" b="1" dirty="0" err="1">
                <a:solidFill>
                  <a:srgbClr val="000000"/>
                </a:solidFill>
                <a:latin typeface="Arial" pitchFamily="34" charset="0"/>
              </a:rPr>
              <a:t>độ</a:t>
            </a:r>
            <a:r>
              <a:rPr lang="en-US" sz="3200" b="1" dirty="0">
                <a:solidFill>
                  <a:srgbClr val="000000"/>
                </a:solidFill>
                <a:latin typeface="Arial" pitchFamily="34" charset="0"/>
              </a:rPr>
              <a:t> </a:t>
            </a:r>
            <a:r>
              <a:rPr lang="en-US" sz="3200" b="1" dirty="0" err="1">
                <a:solidFill>
                  <a:srgbClr val="000000"/>
                </a:solidFill>
                <a:latin typeface="Arial" pitchFamily="34" charset="0"/>
              </a:rPr>
              <a:t>dinh</a:t>
            </a:r>
            <a:r>
              <a:rPr lang="en-US" sz="3200" b="1" dirty="0">
                <a:solidFill>
                  <a:srgbClr val="000000"/>
                </a:solidFill>
                <a:latin typeface="Arial" pitchFamily="34" charset="0"/>
              </a:rPr>
              <a:t> </a:t>
            </a:r>
            <a:r>
              <a:rPr lang="en-US" sz="3200" b="1" dirty="0" err="1">
                <a:solidFill>
                  <a:srgbClr val="000000"/>
                </a:solidFill>
                <a:latin typeface="Arial" pitchFamily="34" charset="0"/>
              </a:rPr>
              <a:t>dưỡng</a:t>
            </a:r>
            <a:r>
              <a:rPr lang="en-US" sz="3200" b="1" dirty="0">
                <a:solidFill>
                  <a:srgbClr val="000000"/>
                </a:solidFill>
                <a:latin typeface="Arial" pitchFamily="34" charset="0"/>
              </a:rPr>
              <a:t> </a:t>
            </a:r>
            <a:r>
              <a:rPr lang="en-US" sz="3200" b="1" dirty="0" err="1">
                <a:solidFill>
                  <a:srgbClr val="000000"/>
                </a:solidFill>
                <a:latin typeface="Arial" pitchFamily="34" charset="0"/>
              </a:rPr>
              <a:t>hợp</a:t>
            </a:r>
            <a:r>
              <a:rPr lang="en-US" sz="3200" b="1" dirty="0">
                <a:solidFill>
                  <a:srgbClr val="000000"/>
                </a:solidFill>
                <a:latin typeface="Arial" pitchFamily="34" charset="0"/>
              </a:rPr>
              <a:t> </a:t>
            </a:r>
            <a:r>
              <a:rPr lang="en-US" sz="3200" b="1" dirty="0" err="1">
                <a:solidFill>
                  <a:srgbClr val="000000"/>
                </a:solidFill>
                <a:latin typeface="Arial" pitchFamily="34" charset="0"/>
              </a:rPr>
              <a:t>lí</a:t>
            </a:r>
            <a:endParaRPr lang="en-US" sz="3200" b="1" dirty="0">
              <a:solidFill>
                <a:srgbClr val="000000"/>
              </a:solidFill>
              <a:latin typeface="Arial" pitchFamily="34" charset="0"/>
            </a:endParaRPr>
          </a:p>
        </p:txBody>
      </p:sp>
    </p:spTree>
    <p:extLst>
      <p:ext uri="{BB962C8B-B14F-4D97-AF65-F5344CB8AC3E}">
        <p14:creationId xmlns:p14="http://schemas.microsoft.com/office/powerpoint/2010/main" val="8499361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solidFill>
              <a:srgbClr val="FFDE59"/>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460479" y="0"/>
            <a:ext cx="1728346" cy="896813"/>
          </a:xfrm>
          <a:prstGeom prst="rect">
            <a:avLst/>
          </a:prstGeom>
        </p:spPr>
      </p:pic>
      <p:pic>
        <p:nvPicPr>
          <p:cNvPr id="6" name="Picture 6"/>
          <p:cNvPicPr>
            <a:picLocks noChangeAspect="1"/>
          </p:cNvPicPr>
          <p:nvPr/>
        </p:nvPicPr>
        <p:blipFill>
          <a:blip r:embed="rId4"/>
          <a:srcRect/>
          <a:stretch>
            <a:fillRect/>
          </a:stretch>
        </p:blipFill>
        <p:spPr>
          <a:xfrm>
            <a:off x="2513013" y="1604434"/>
            <a:ext cx="7391400" cy="4238067"/>
          </a:xfrm>
          <a:prstGeom prst="rect">
            <a:avLst/>
          </a:prstGeom>
        </p:spPr>
      </p:pic>
      <p:sp>
        <p:nvSpPr>
          <p:cNvPr id="8" name="TextBox 8"/>
          <p:cNvSpPr txBox="1"/>
          <p:nvPr/>
        </p:nvSpPr>
        <p:spPr>
          <a:xfrm>
            <a:off x="685622" y="984250"/>
            <a:ext cx="65841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2. Chế độ dinh dưỡng hợp lí</a:t>
            </a:r>
          </a:p>
        </p:txBody>
      </p:sp>
      <p:sp>
        <p:nvSpPr>
          <p:cNvPr id="9" name="TextBox 9"/>
          <p:cNvSpPr txBox="1"/>
          <p:nvPr/>
        </p:nvSpPr>
        <p:spPr>
          <a:xfrm>
            <a:off x="685621" y="287867"/>
            <a:ext cx="883154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 DINH DƯỠNG VÀ CHẾ ĐỘ DINH DƯỠNG HỢP LÝ</a:t>
            </a:r>
          </a:p>
        </p:txBody>
      </p:sp>
      <p:sp>
        <p:nvSpPr>
          <p:cNvPr id="10" name="TextBox 10"/>
          <p:cNvSpPr txBox="1"/>
          <p:nvPr/>
        </p:nvSpPr>
        <p:spPr>
          <a:xfrm>
            <a:off x="685622" y="5842501"/>
            <a:ext cx="11265150" cy="807722"/>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a) Trong một ngày, một người nên bổ sung cho cơ thể những nhóm chất dinh dưỡng nào?</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a:picLocks noChangeAspect="1"/>
          </p:cNvPicPr>
          <p:nvPr/>
        </p:nvPicPr>
        <p:blipFill>
          <a:blip r:embed="rId2"/>
          <a:srcRect/>
          <a:stretch>
            <a:fillRect/>
          </a:stretch>
        </p:blipFill>
        <p:spPr>
          <a:xfrm>
            <a:off x="1979611" y="152401"/>
            <a:ext cx="8991601" cy="6553200"/>
          </a:xfrm>
          <a:prstGeom prst="rect">
            <a:avLst/>
          </a:prstGeom>
        </p:spPr>
      </p:pic>
    </p:spTree>
    <p:extLst>
      <p:ext uri="{BB962C8B-B14F-4D97-AF65-F5344CB8AC3E}">
        <p14:creationId xmlns:p14="http://schemas.microsoft.com/office/powerpoint/2010/main" val="4279960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05397"/>
            <a:ext cx="12188826" cy="791416"/>
            <a:chOff x="0" y="0"/>
            <a:chExt cx="5840792" cy="812800"/>
          </a:xfrm>
          <a:solidFill>
            <a:schemeClr val="bg1"/>
          </a:solidFill>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pFill/>
          </p:spPr>
        </p:sp>
        <p:sp>
          <p:nvSpPr>
            <p:cNvPr id="4" name="TextBox 4"/>
            <p:cNvSpPr txBox="1"/>
            <p:nvPr/>
          </p:nvSpPr>
          <p:spPr>
            <a:xfrm>
              <a:off x="0" y="-38100"/>
              <a:ext cx="812800" cy="850900"/>
            </a:xfrm>
            <a:prstGeom prst="rect">
              <a:avLst/>
            </a:prstGeom>
            <a:grpFill/>
          </p:spPr>
          <p:txBody>
            <a:bodyPr lIns="50800" tIns="50800" rIns="50800" bIns="50800" rtlCol="0" anchor="ctr"/>
            <a:lstStyle/>
            <a:p>
              <a:pPr algn="ctr">
                <a:lnSpc>
                  <a:spcPts val="1772"/>
                </a:lnSpc>
                <a:spcBef>
                  <a:spcPct val="0"/>
                </a:spcBef>
              </a:pPr>
              <a:endParaRPr b="1">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460479" y="0"/>
            <a:ext cx="1728346" cy="896813"/>
          </a:xfrm>
          <a:prstGeom prst="rect">
            <a:avLst/>
          </a:prstGeom>
        </p:spPr>
      </p:pic>
      <p:grpSp>
        <p:nvGrpSpPr>
          <p:cNvPr id="6" name="Group 6"/>
          <p:cNvGrpSpPr/>
          <p:nvPr/>
        </p:nvGrpSpPr>
        <p:grpSpPr>
          <a:xfrm>
            <a:off x="280934" y="1515533"/>
            <a:ext cx="11576371" cy="5109259"/>
            <a:chOff x="0" y="0"/>
            <a:chExt cx="4574572" cy="2018472"/>
          </a:xfrm>
          <a:solidFill>
            <a:schemeClr val="bg1"/>
          </a:solidFill>
        </p:grpSpPr>
        <p:sp>
          <p:nvSpPr>
            <p:cNvPr id="7" name="Freeform 7"/>
            <p:cNvSpPr/>
            <p:nvPr/>
          </p:nvSpPr>
          <p:spPr>
            <a:xfrm>
              <a:off x="0" y="0"/>
              <a:ext cx="4574572" cy="2018473"/>
            </a:xfrm>
            <a:custGeom>
              <a:avLst/>
              <a:gdLst/>
              <a:ahLst/>
              <a:cxnLst/>
              <a:rect l="l" t="t" r="r" b="b"/>
              <a:pathLst>
                <a:path w="4574572" h="2018473">
                  <a:moveTo>
                    <a:pt x="22732" y="0"/>
                  </a:moveTo>
                  <a:lnTo>
                    <a:pt x="4551840" y="0"/>
                  </a:lnTo>
                  <a:cubicBezTo>
                    <a:pt x="4557869" y="0"/>
                    <a:pt x="4563651" y="2395"/>
                    <a:pt x="4567914" y="6658"/>
                  </a:cubicBezTo>
                  <a:cubicBezTo>
                    <a:pt x="4572178" y="10921"/>
                    <a:pt x="4574572" y="16703"/>
                    <a:pt x="4574572" y="22732"/>
                  </a:cubicBezTo>
                  <a:lnTo>
                    <a:pt x="4574572" y="1995740"/>
                  </a:lnTo>
                  <a:cubicBezTo>
                    <a:pt x="4574572" y="2008295"/>
                    <a:pt x="4564395" y="2018473"/>
                    <a:pt x="4551840" y="2018473"/>
                  </a:cubicBezTo>
                  <a:lnTo>
                    <a:pt x="22732" y="2018473"/>
                  </a:lnTo>
                  <a:cubicBezTo>
                    <a:pt x="10178" y="2018473"/>
                    <a:pt x="0" y="2008295"/>
                    <a:pt x="0" y="1995740"/>
                  </a:cubicBezTo>
                  <a:lnTo>
                    <a:pt x="0" y="22732"/>
                  </a:lnTo>
                  <a:cubicBezTo>
                    <a:pt x="0" y="10178"/>
                    <a:pt x="10178" y="0"/>
                    <a:pt x="22732" y="0"/>
                  </a:cubicBezTo>
                  <a:close/>
                </a:path>
              </a:pathLst>
            </a:custGeom>
            <a:grpFill/>
          </p:spPr>
        </p:sp>
        <p:sp>
          <p:nvSpPr>
            <p:cNvPr id="8" name="TextBox 8"/>
            <p:cNvSpPr txBox="1"/>
            <p:nvPr/>
          </p:nvSpPr>
          <p:spPr>
            <a:xfrm>
              <a:off x="0" y="-38100"/>
              <a:ext cx="812800" cy="850900"/>
            </a:xfrm>
            <a:prstGeom prst="rect">
              <a:avLst/>
            </a:prstGeom>
            <a:grpFill/>
          </p:spPr>
          <p:txBody>
            <a:bodyPr lIns="50800" tIns="50800" rIns="50800" bIns="50800" rtlCol="0" anchor="ctr"/>
            <a:lstStyle/>
            <a:p>
              <a:pPr algn="ctr">
                <a:lnSpc>
                  <a:spcPts val="2043"/>
                </a:lnSpc>
              </a:pPr>
              <a:endParaRPr b="1">
                <a:latin typeface="Arial" pitchFamily="34" charset="0"/>
              </a:endParaRPr>
            </a:p>
          </p:txBody>
        </p:sp>
      </p:grpSp>
      <p:sp>
        <p:nvSpPr>
          <p:cNvPr id="9" name="TextBox 9"/>
          <p:cNvSpPr txBox="1"/>
          <p:nvPr/>
        </p:nvSpPr>
        <p:spPr>
          <a:xfrm>
            <a:off x="685622" y="984250"/>
            <a:ext cx="65841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2. Chế độ dinh dưỡng hợp lí</a:t>
            </a:r>
          </a:p>
        </p:txBody>
      </p:sp>
      <p:sp>
        <p:nvSpPr>
          <p:cNvPr id="10" name="TextBox 10"/>
          <p:cNvSpPr txBox="1"/>
          <p:nvPr/>
        </p:nvSpPr>
        <p:spPr>
          <a:xfrm>
            <a:off x="685621" y="287867"/>
            <a:ext cx="883154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 DINH DƯỠNG VÀ CHẾ ĐỘ DINH DƯỠNG HỢP LÝ</a:t>
            </a:r>
          </a:p>
        </p:txBody>
      </p:sp>
      <p:sp>
        <p:nvSpPr>
          <p:cNvPr id="11" name="TextBox 11"/>
          <p:cNvSpPr txBox="1"/>
          <p:nvPr/>
        </p:nvSpPr>
        <p:spPr>
          <a:xfrm>
            <a:off x="685622" y="1734260"/>
            <a:ext cx="10817582" cy="3987951"/>
          </a:xfrm>
          <a:prstGeom prst="rect">
            <a:avLst/>
          </a:prstGeom>
        </p:spPr>
        <p:txBody>
          <a:bodyPr lIns="0" tIns="0" rIns="0" bIns="0" rtlCol="0" anchor="t">
            <a:spAutoFit/>
          </a:bodyPr>
          <a:lstStyle/>
          <a:p>
            <a:pPr algn="just">
              <a:lnSpc>
                <a:spcPct val="120000"/>
              </a:lnSpc>
              <a:spcBef>
                <a:spcPct val="0"/>
              </a:spcBef>
            </a:pPr>
            <a:r>
              <a:rPr lang="en-US" sz="2300" b="1" dirty="0" smtClean="0">
                <a:solidFill>
                  <a:srgbClr val="000000"/>
                </a:solidFill>
                <a:latin typeface="Arial" pitchFamily="34" charset="0"/>
              </a:rPr>
              <a:t>- </a:t>
            </a:r>
            <a:r>
              <a:rPr lang="en-US" sz="4400" dirty="0" err="1" smtClean="0">
                <a:solidFill>
                  <a:srgbClr val="000000"/>
                </a:solidFill>
                <a:latin typeface="Times New Roman" panose="02020603050405020304" pitchFamily="18" charset="0"/>
                <a:cs typeface="Times New Roman" panose="02020603050405020304" pitchFamily="18" charset="0"/>
              </a:rPr>
              <a:t>Chế</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độ</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dinh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dưỡng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hợp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lí</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C00000"/>
                </a:solidFill>
                <a:latin typeface="Times New Roman" panose="02020603050405020304" pitchFamily="18" charset="0"/>
                <a:cs typeface="Times New Roman" panose="02020603050405020304" pitchFamily="18" charset="0"/>
              </a:rPr>
              <a:t>số</a:t>
            </a:r>
            <a:r>
              <a:rPr lang="en-US" sz="4400" dirty="0">
                <a:solidFill>
                  <a:srgbClr val="C00000"/>
                </a:solidFill>
                <a:latin typeface="Times New Roman" panose="02020603050405020304" pitchFamily="18" charset="0"/>
                <a:cs typeface="Times New Roman" panose="02020603050405020304" pitchFamily="18" charset="0"/>
              </a:rPr>
              <a:t> </a:t>
            </a:r>
            <a:r>
              <a:rPr lang="en-US" sz="4400" dirty="0" err="1">
                <a:solidFill>
                  <a:srgbClr val="C00000"/>
                </a:solidFill>
                <a:latin typeface="Times New Roman" panose="02020603050405020304" pitchFamily="18" charset="0"/>
                <a:cs typeface="Times New Roman" panose="02020603050405020304" pitchFamily="18" charset="0"/>
              </a:rPr>
              <a:t>lượng</a:t>
            </a:r>
            <a:r>
              <a:rPr lang="en-US" sz="4400" dirty="0">
                <a:solidFill>
                  <a:srgbClr val="C00000"/>
                </a:solidFill>
                <a:latin typeface="Times New Roman" panose="02020603050405020304" pitchFamily="18" charset="0"/>
                <a:cs typeface="Times New Roman" panose="02020603050405020304" pitchFamily="18" charset="0"/>
              </a:rPr>
              <a:t>, </a:t>
            </a:r>
            <a:r>
              <a:rPr lang="en-US" sz="4400" dirty="0" err="1">
                <a:solidFill>
                  <a:srgbClr val="C00000"/>
                </a:solidFill>
                <a:latin typeface="Times New Roman" panose="02020603050405020304" pitchFamily="18" charset="0"/>
                <a:cs typeface="Times New Roman" panose="02020603050405020304" pitchFamily="18" charset="0"/>
              </a:rPr>
              <a:t>thành</a:t>
            </a:r>
            <a:r>
              <a:rPr lang="en-US" sz="4400" dirty="0">
                <a:solidFill>
                  <a:srgbClr val="C00000"/>
                </a:solidFill>
                <a:latin typeface="Times New Roman" panose="02020603050405020304" pitchFamily="18" charset="0"/>
                <a:cs typeface="Times New Roman" panose="02020603050405020304" pitchFamily="18" charset="0"/>
              </a:rPr>
              <a:t> </a:t>
            </a:r>
            <a:r>
              <a:rPr lang="en-US" sz="4400" dirty="0" err="1">
                <a:solidFill>
                  <a:srgbClr val="C00000"/>
                </a:solidFill>
                <a:latin typeface="Times New Roman" panose="02020603050405020304" pitchFamily="18" charset="0"/>
                <a:cs typeface="Times New Roman" panose="02020603050405020304" pitchFamily="18" charset="0"/>
              </a:rPr>
              <a:t>phần</a:t>
            </a:r>
            <a:r>
              <a:rPr lang="en-US" sz="4400" dirty="0">
                <a:solidFill>
                  <a:srgbClr val="C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loại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thực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phẩm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người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sử</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dụng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giúp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cung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cấp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C00000"/>
                </a:solidFill>
                <a:latin typeface="Times New Roman" panose="02020603050405020304" pitchFamily="18" charset="0"/>
                <a:cs typeface="Times New Roman" panose="02020603050405020304" pitchFamily="18" charset="0"/>
              </a:rPr>
              <a:t>đầy</a:t>
            </a:r>
            <a:r>
              <a:rPr lang="en-US" sz="4400" dirty="0">
                <a:solidFill>
                  <a:srgbClr val="C00000"/>
                </a:solidFill>
                <a:latin typeface="Times New Roman" panose="02020603050405020304" pitchFamily="18" charset="0"/>
                <a:cs typeface="Times New Roman" panose="02020603050405020304" pitchFamily="18" charset="0"/>
              </a:rPr>
              <a:t> </a:t>
            </a:r>
            <a:r>
              <a:rPr lang="en-US" sz="4400" dirty="0" err="1">
                <a:solidFill>
                  <a:srgbClr val="C00000"/>
                </a:solidFill>
                <a:latin typeface="Times New Roman" panose="02020603050405020304" pitchFamily="18" charset="0"/>
                <a:cs typeface="Times New Roman" panose="02020603050405020304" pitchFamily="18" charset="0"/>
              </a:rPr>
              <a:t>đủ</a:t>
            </a:r>
            <a:r>
              <a:rPr lang="en-US" sz="4400" dirty="0">
                <a:solidFill>
                  <a:srgbClr val="C00000"/>
                </a:solidFill>
                <a:latin typeface="Times New Roman" panose="02020603050405020304" pitchFamily="18" charset="0"/>
                <a:cs typeface="Times New Roman" panose="02020603050405020304" pitchFamily="18" charset="0"/>
              </a:rPr>
              <a:t>, </a:t>
            </a:r>
            <a:r>
              <a:rPr lang="en-US" sz="4400" dirty="0" err="1">
                <a:solidFill>
                  <a:srgbClr val="C00000"/>
                </a:solidFill>
                <a:latin typeface="Times New Roman" panose="02020603050405020304" pitchFamily="18" charset="0"/>
                <a:cs typeface="Times New Roman" panose="02020603050405020304" pitchFamily="18" charset="0"/>
              </a:rPr>
              <a:t>cân</a:t>
            </a:r>
            <a:r>
              <a:rPr lang="en-US" sz="4400" dirty="0">
                <a:solidFill>
                  <a:srgbClr val="C00000"/>
                </a:solidFill>
                <a:latin typeface="Times New Roman" panose="02020603050405020304" pitchFamily="18" charset="0"/>
                <a:cs typeface="Times New Roman" panose="02020603050405020304" pitchFamily="18" charset="0"/>
              </a:rPr>
              <a:t> </a:t>
            </a:r>
            <a:r>
              <a:rPr lang="en-US" sz="4400" dirty="0" err="1">
                <a:solidFill>
                  <a:srgbClr val="C00000"/>
                </a:solidFill>
                <a:latin typeface="Times New Roman" panose="02020603050405020304" pitchFamily="18" charset="0"/>
                <a:cs typeface="Times New Roman" panose="02020603050405020304" pitchFamily="18" charset="0"/>
              </a:rPr>
              <a:t>bằng</a:t>
            </a:r>
            <a:r>
              <a:rPr lang="en-US" sz="4400" dirty="0">
                <a:solidFill>
                  <a:srgbClr val="C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về</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năng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lượng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nhóm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chất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dinh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dưỡng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đảm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bảo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cầu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thể</a:t>
            </a:r>
            <a:r>
              <a:rPr lang="en-US" sz="4400" dirty="0" smtClean="0">
                <a:solidFill>
                  <a:srgbClr val="000000"/>
                </a:solidFill>
                <a:latin typeface="Times New Roman" panose="02020603050405020304" pitchFamily="18" charset="0"/>
                <a:cs typeface="Times New Roman" panose="02020603050405020304" pitchFamily="18" charset="0"/>
              </a:rPr>
              <a:t>. </a:t>
            </a:r>
            <a:endParaRPr lang="en-US" sz="4400"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05397"/>
            <a:ext cx="12188826" cy="791416"/>
            <a:chOff x="0" y="0"/>
            <a:chExt cx="5840792" cy="812800"/>
          </a:xfrm>
          <a:solidFill>
            <a:schemeClr val="bg1"/>
          </a:solidFill>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pFill/>
          </p:spPr>
        </p:sp>
        <p:sp>
          <p:nvSpPr>
            <p:cNvPr id="4" name="TextBox 4"/>
            <p:cNvSpPr txBox="1"/>
            <p:nvPr/>
          </p:nvSpPr>
          <p:spPr>
            <a:xfrm>
              <a:off x="0" y="-38100"/>
              <a:ext cx="812800" cy="850900"/>
            </a:xfrm>
            <a:prstGeom prst="rect">
              <a:avLst/>
            </a:prstGeom>
            <a:grpFill/>
          </p:spPr>
          <p:txBody>
            <a:bodyPr lIns="50800" tIns="50800" rIns="50800" bIns="50800" rtlCol="0" anchor="ctr"/>
            <a:lstStyle/>
            <a:p>
              <a:pPr algn="ctr">
                <a:lnSpc>
                  <a:spcPts val="1772"/>
                </a:lnSpc>
                <a:spcBef>
                  <a:spcPct val="0"/>
                </a:spcBef>
              </a:pPr>
              <a:endParaRPr b="1">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460479" y="0"/>
            <a:ext cx="1728346" cy="896813"/>
          </a:xfrm>
          <a:prstGeom prst="rect">
            <a:avLst/>
          </a:prstGeom>
        </p:spPr>
      </p:pic>
      <p:grpSp>
        <p:nvGrpSpPr>
          <p:cNvPr id="6" name="Group 6"/>
          <p:cNvGrpSpPr/>
          <p:nvPr/>
        </p:nvGrpSpPr>
        <p:grpSpPr>
          <a:xfrm>
            <a:off x="280934" y="1515533"/>
            <a:ext cx="11576371" cy="5109259"/>
            <a:chOff x="0" y="0"/>
            <a:chExt cx="4574572" cy="2018472"/>
          </a:xfrm>
          <a:solidFill>
            <a:schemeClr val="bg1"/>
          </a:solidFill>
        </p:grpSpPr>
        <p:sp>
          <p:nvSpPr>
            <p:cNvPr id="7" name="Freeform 7"/>
            <p:cNvSpPr/>
            <p:nvPr/>
          </p:nvSpPr>
          <p:spPr>
            <a:xfrm>
              <a:off x="0" y="0"/>
              <a:ext cx="4574572" cy="2018473"/>
            </a:xfrm>
            <a:custGeom>
              <a:avLst/>
              <a:gdLst/>
              <a:ahLst/>
              <a:cxnLst/>
              <a:rect l="l" t="t" r="r" b="b"/>
              <a:pathLst>
                <a:path w="4574572" h="2018473">
                  <a:moveTo>
                    <a:pt x="22732" y="0"/>
                  </a:moveTo>
                  <a:lnTo>
                    <a:pt x="4551840" y="0"/>
                  </a:lnTo>
                  <a:cubicBezTo>
                    <a:pt x="4557869" y="0"/>
                    <a:pt x="4563651" y="2395"/>
                    <a:pt x="4567914" y="6658"/>
                  </a:cubicBezTo>
                  <a:cubicBezTo>
                    <a:pt x="4572178" y="10921"/>
                    <a:pt x="4574572" y="16703"/>
                    <a:pt x="4574572" y="22732"/>
                  </a:cubicBezTo>
                  <a:lnTo>
                    <a:pt x="4574572" y="1995740"/>
                  </a:lnTo>
                  <a:cubicBezTo>
                    <a:pt x="4574572" y="2008295"/>
                    <a:pt x="4564395" y="2018473"/>
                    <a:pt x="4551840" y="2018473"/>
                  </a:cubicBezTo>
                  <a:lnTo>
                    <a:pt x="22732" y="2018473"/>
                  </a:lnTo>
                  <a:cubicBezTo>
                    <a:pt x="10178" y="2018473"/>
                    <a:pt x="0" y="2008295"/>
                    <a:pt x="0" y="1995740"/>
                  </a:cubicBezTo>
                  <a:lnTo>
                    <a:pt x="0" y="22732"/>
                  </a:lnTo>
                  <a:cubicBezTo>
                    <a:pt x="0" y="10178"/>
                    <a:pt x="10178" y="0"/>
                    <a:pt x="22732" y="0"/>
                  </a:cubicBezTo>
                  <a:close/>
                </a:path>
              </a:pathLst>
            </a:custGeom>
            <a:grpFill/>
          </p:spPr>
        </p:sp>
        <p:sp>
          <p:nvSpPr>
            <p:cNvPr id="8" name="TextBox 8"/>
            <p:cNvSpPr txBox="1"/>
            <p:nvPr/>
          </p:nvSpPr>
          <p:spPr>
            <a:xfrm>
              <a:off x="0" y="-38100"/>
              <a:ext cx="812800" cy="850900"/>
            </a:xfrm>
            <a:prstGeom prst="rect">
              <a:avLst/>
            </a:prstGeom>
            <a:grpFill/>
          </p:spPr>
          <p:txBody>
            <a:bodyPr lIns="50800" tIns="50800" rIns="50800" bIns="50800" rtlCol="0" anchor="ctr"/>
            <a:lstStyle/>
            <a:p>
              <a:pPr algn="ctr">
                <a:lnSpc>
                  <a:spcPts val="2043"/>
                </a:lnSpc>
              </a:pPr>
              <a:endParaRPr b="1">
                <a:latin typeface="Arial" pitchFamily="34" charset="0"/>
              </a:endParaRPr>
            </a:p>
          </p:txBody>
        </p:sp>
      </p:grpSp>
      <p:sp>
        <p:nvSpPr>
          <p:cNvPr id="9" name="TextBox 9"/>
          <p:cNvSpPr txBox="1"/>
          <p:nvPr/>
        </p:nvSpPr>
        <p:spPr>
          <a:xfrm>
            <a:off x="685622" y="984250"/>
            <a:ext cx="65841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2. Chế độ dinh dưỡng hợp lí</a:t>
            </a:r>
          </a:p>
        </p:txBody>
      </p:sp>
      <p:sp>
        <p:nvSpPr>
          <p:cNvPr id="10" name="TextBox 10"/>
          <p:cNvSpPr txBox="1"/>
          <p:nvPr/>
        </p:nvSpPr>
        <p:spPr>
          <a:xfrm>
            <a:off x="685621" y="287867"/>
            <a:ext cx="883154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 DINH DƯỠNG VÀ CHẾ ĐỘ DINH DƯỠNG HỢP LÝ</a:t>
            </a:r>
          </a:p>
        </p:txBody>
      </p:sp>
      <p:sp>
        <p:nvSpPr>
          <p:cNvPr id="12" name="TextBox 12"/>
          <p:cNvSpPr txBox="1"/>
          <p:nvPr/>
        </p:nvSpPr>
        <p:spPr>
          <a:xfrm>
            <a:off x="650695" y="1676400"/>
            <a:ext cx="10817582" cy="2659190"/>
          </a:xfrm>
          <a:prstGeom prst="rect">
            <a:avLst/>
          </a:prstGeom>
        </p:spPr>
        <p:txBody>
          <a:bodyPr lIns="0" tIns="0" rIns="0" bIns="0" rtlCol="0" anchor="t">
            <a:spAutoFit/>
          </a:bodyPr>
          <a:lstStyle/>
          <a:p>
            <a:pPr algn="just">
              <a:lnSpc>
                <a:spcPct val="120000"/>
              </a:lnSpc>
            </a:pP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Chế</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độ</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dinh</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dưỡng</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không</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hợp</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lí</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có</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thể</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dẫn</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đến</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C00000"/>
                </a:solidFill>
                <a:latin typeface="Times New Roman" panose="02020603050405020304" pitchFamily="18" charset="0"/>
                <a:cs typeface="Times New Roman" panose="02020603050405020304" pitchFamily="18" charset="0"/>
              </a:rPr>
              <a:t>thừa</a:t>
            </a:r>
            <a:r>
              <a:rPr lang="en-US" sz="4800" dirty="0">
                <a:solidFill>
                  <a:srgbClr val="C00000"/>
                </a:solidFill>
                <a:latin typeface="Times New Roman" panose="02020603050405020304" pitchFamily="18" charset="0"/>
                <a:cs typeface="Times New Roman" panose="02020603050405020304" pitchFamily="18" charset="0"/>
              </a:rPr>
              <a:t> </a:t>
            </a:r>
            <a:r>
              <a:rPr lang="en-US" sz="4800" dirty="0" err="1">
                <a:solidFill>
                  <a:srgbClr val="C00000"/>
                </a:solidFill>
                <a:latin typeface="Times New Roman" panose="02020603050405020304" pitchFamily="18" charset="0"/>
                <a:cs typeface="Times New Roman" panose="02020603050405020304" pitchFamily="18" charset="0"/>
              </a:rPr>
              <a:t>cân</a:t>
            </a:r>
            <a:r>
              <a:rPr lang="en-US" sz="4800" dirty="0">
                <a:solidFill>
                  <a:srgbClr val="C00000"/>
                </a:solidFill>
                <a:latin typeface="Times New Roman" panose="02020603050405020304" pitchFamily="18" charset="0"/>
                <a:cs typeface="Times New Roman" panose="02020603050405020304" pitchFamily="18" charset="0"/>
              </a:rPr>
              <a:t> </a:t>
            </a:r>
            <a:r>
              <a:rPr lang="en-US" sz="4800" dirty="0" err="1">
                <a:solidFill>
                  <a:srgbClr val="C00000"/>
                </a:solidFill>
                <a:latin typeface="Times New Roman" panose="02020603050405020304" pitchFamily="18" charset="0"/>
                <a:cs typeface="Times New Roman" panose="02020603050405020304" pitchFamily="18" charset="0"/>
              </a:rPr>
              <a:t>béo</a:t>
            </a:r>
            <a:r>
              <a:rPr lang="en-US" sz="4800" dirty="0">
                <a:solidFill>
                  <a:srgbClr val="C00000"/>
                </a:solidFill>
                <a:latin typeface="Times New Roman" panose="02020603050405020304" pitchFamily="18" charset="0"/>
                <a:cs typeface="Times New Roman" panose="02020603050405020304" pitchFamily="18" charset="0"/>
              </a:rPr>
              <a:t> </a:t>
            </a:r>
            <a:r>
              <a:rPr lang="en-US" sz="4800" dirty="0" err="1">
                <a:solidFill>
                  <a:srgbClr val="C00000"/>
                </a:solidFill>
                <a:latin typeface="Times New Roman" panose="02020603050405020304" pitchFamily="18" charset="0"/>
                <a:cs typeface="Times New Roman" panose="02020603050405020304" pitchFamily="18" charset="0"/>
              </a:rPr>
              <a:t>phì</a:t>
            </a:r>
            <a:r>
              <a:rPr lang="en-US" sz="4800" dirty="0">
                <a:solidFill>
                  <a:srgbClr val="C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hoặc</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C00000"/>
                </a:solidFill>
                <a:latin typeface="Times New Roman" panose="02020603050405020304" pitchFamily="18" charset="0"/>
                <a:cs typeface="Times New Roman" panose="02020603050405020304" pitchFamily="18" charset="0"/>
              </a:rPr>
              <a:t>suy</a:t>
            </a:r>
            <a:r>
              <a:rPr lang="en-US" sz="4800" dirty="0">
                <a:solidFill>
                  <a:srgbClr val="C00000"/>
                </a:solidFill>
                <a:latin typeface="Times New Roman" panose="02020603050405020304" pitchFamily="18" charset="0"/>
                <a:cs typeface="Times New Roman" panose="02020603050405020304" pitchFamily="18" charset="0"/>
              </a:rPr>
              <a:t> </a:t>
            </a:r>
            <a:r>
              <a:rPr lang="en-US" sz="4800" dirty="0" err="1">
                <a:solidFill>
                  <a:srgbClr val="C00000"/>
                </a:solidFill>
                <a:latin typeface="Times New Roman" panose="02020603050405020304" pitchFamily="18" charset="0"/>
                <a:cs typeface="Times New Roman" panose="02020603050405020304" pitchFamily="18" charset="0"/>
              </a:rPr>
              <a:t>dinh</a:t>
            </a:r>
            <a:r>
              <a:rPr lang="en-US" sz="4800" dirty="0">
                <a:solidFill>
                  <a:srgbClr val="C00000"/>
                </a:solidFill>
                <a:latin typeface="Times New Roman" panose="02020603050405020304" pitchFamily="18" charset="0"/>
                <a:cs typeface="Times New Roman" panose="02020603050405020304" pitchFamily="18" charset="0"/>
              </a:rPr>
              <a:t> </a:t>
            </a:r>
            <a:r>
              <a:rPr lang="en-US" sz="4800" dirty="0" err="1" smtClean="0">
                <a:solidFill>
                  <a:srgbClr val="C00000"/>
                </a:solidFill>
                <a:latin typeface="Times New Roman" panose="02020603050405020304" pitchFamily="18" charset="0"/>
                <a:cs typeface="Times New Roman" panose="02020603050405020304" pitchFamily="18" charset="0"/>
              </a:rPr>
              <a:t>dưỡng</a:t>
            </a:r>
            <a:endParaRPr lang="en-US" sz="48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89509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05397"/>
            <a:ext cx="12188826" cy="791416"/>
            <a:chOff x="0" y="0"/>
            <a:chExt cx="5840792" cy="812800"/>
          </a:xfrm>
          <a:solidFill>
            <a:schemeClr val="bg1"/>
          </a:solidFill>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pFill/>
          </p:spPr>
        </p:sp>
        <p:sp>
          <p:nvSpPr>
            <p:cNvPr id="4" name="TextBox 4"/>
            <p:cNvSpPr txBox="1"/>
            <p:nvPr/>
          </p:nvSpPr>
          <p:spPr>
            <a:xfrm>
              <a:off x="0" y="-38100"/>
              <a:ext cx="812800" cy="850900"/>
            </a:xfrm>
            <a:prstGeom prst="rect">
              <a:avLst/>
            </a:prstGeom>
            <a:grpFill/>
          </p:spPr>
          <p:txBody>
            <a:bodyPr lIns="50800" tIns="50800" rIns="50800" bIns="50800" rtlCol="0" anchor="ctr"/>
            <a:lstStyle/>
            <a:p>
              <a:pPr algn="ctr">
                <a:lnSpc>
                  <a:spcPts val="1772"/>
                </a:lnSpc>
                <a:spcBef>
                  <a:spcPct val="0"/>
                </a:spcBef>
              </a:pPr>
              <a:endParaRPr b="1">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460479" y="0"/>
            <a:ext cx="1728346" cy="896813"/>
          </a:xfrm>
          <a:prstGeom prst="rect">
            <a:avLst/>
          </a:prstGeom>
        </p:spPr>
      </p:pic>
      <p:grpSp>
        <p:nvGrpSpPr>
          <p:cNvPr id="6" name="Group 6"/>
          <p:cNvGrpSpPr/>
          <p:nvPr/>
        </p:nvGrpSpPr>
        <p:grpSpPr>
          <a:xfrm>
            <a:off x="280933" y="1814462"/>
            <a:ext cx="11576371" cy="5109259"/>
            <a:chOff x="0" y="0"/>
            <a:chExt cx="4574572" cy="2018472"/>
          </a:xfrm>
          <a:solidFill>
            <a:schemeClr val="bg1"/>
          </a:solidFill>
        </p:grpSpPr>
        <p:sp>
          <p:nvSpPr>
            <p:cNvPr id="7" name="Freeform 7"/>
            <p:cNvSpPr/>
            <p:nvPr/>
          </p:nvSpPr>
          <p:spPr>
            <a:xfrm>
              <a:off x="0" y="0"/>
              <a:ext cx="4574572" cy="2018473"/>
            </a:xfrm>
            <a:custGeom>
              <a:avLst/>
              <a:gdLst/>
              <a:ahLst/>
              <a:cxnLst/>
              <a:rect l="l" t="t" r="r" b="b"/>
              <a:pathLst>
                <a:path w="4574572" h="2018473">
                  <a:moveTo>
                    <a:pt x="22732" y="0"/>
                  </a:moveTo>
                  <a:lnTo>
                    <a:pt x="4551840" y="0"/>
                  </a:lnTo>
                  <a:cubicBezTo>
                    <a:pt x="4557869" y="0"/>
                    <a:pt x="4563651" y="2395"/>
                    <a:pt x="4567914" y="6658"/>
                  </a:cubicBezTo>
                  <a:cubicBezTo>
                    <a:pt x="4572178" y="10921"/>
                    <a:pt x="4574572" y="16703"/>
                    <a:pt x="4574572" y="22732"/>
                  </a:cubicBezTo>
                  <a:lnTo>
                    <a:pt x="4574572" y="1995740"/>
                  </a:lnTo>
                  <a:cubicBezTo>
                    <a:pt x="4574572" y="2008295"/>
                    <a:pt x="4564395" y="2018473"/>
                    <a:pt x="4551840" y="2018473"/>
                  </a:cubicBezTo>
                  <a:lnTo>
                    <a:pt x="22732" y="2018473"/>
                  </a:lnTo>
                  <a:cubicBezTo>
                    <a:pt x="10178" y="2018473"/>
                    <a:pt x="0" y="2008295"/>
                    <a:pt x="0" y="1995740"/>
                  </a:cubicBezTo>
                  <a:lnTo>
                    <a:pt x="0" y="22732"/>
                  </a:lnTo>
                  <a:cubicBezTo>
                    <a:pt x="0" y="10178"/>
                    <a:pt x="10178" y="0"/>
                    <a:pt x="22732" y="0"/>
                  </a:cubicBezTo>
                  <a:close/>
                </a:path>
              </a:pathLst>
            </a:custGeom>
            <a:grpFill/>
          </p:spPr>
        </p:sp>
        <p:sp>
          <p:nvSpPr>
            <p:cNvPr id="8" name="TextBox 8"/>
            <p:cNvSpPr txBox="1"/>
            <p:nvPr/>
          </p:nvSpPr>
          <p:spPr>
            <a:xfrm>
              <a:off x="0" y="-38100"/>
              <a:ext cx="812800" cy="850900"/>
            </a:xfrm>
            <a:prstGeom prst="rect">
              <a:avLst/>
            </a:prstGeom>
            <a:grpFill/>
          </p:spPr>
          <p:txBody>
            <a:bodyPr lIns="50800" tIns="50800" rIns="50800" bIns="50800" rtlCol="0" anchor="ctr"/>
            <a:lstStyle/>
            <a:p>
              <a:pPr algn="ctr">
                <a:lnSpc>
                  <a:spcPts val="2043"/>
                </a:lnSpc>
              </a:pPr>
              <a:endParaRPr b="1">
                <a:latin typeface="Arial" pitchFamily="34" charset="0"/>
              </a:endParaRPr>
            </a:p>
          </p:txBody>
        </p:sp>
      </p:grpSp>
      <p:sp>
        <p:nvSpPr>
          <p:cNvPr id="9" name="TextBox 9"/>
          <p:cNvSpPr txBox="1"/>
          <p:nvPr/>
        </p:nvSpPr>
        <p:spPr>
          <a:xfrm>
            <a:off x="685622" y="984250"/>
            <a:ext cx="65841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2. Chế độ dinh dưỡng hợp lí</a:t>
            </a:r>
          </a:p>
        </p:txBody>
      </p:sp>
      <p:sp>
        <p:nvSpPr>
          <p:cNvPr id="10" name="TextBox 10"/>
          <p:cNvSpPr txBox="1"/>
          <p:nvPr/>
        </p:nvSpPr>
        <p:spPr>
          <a:xfrm>
            <a:off x="685621" y="287867"/>
            <a:ext cx="883154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 DINH DƯỠNG VÀ CHẾ ĐỘ DINH DƯỠNG HỢP LÝ</a:t>
            </a:r>
          </a:p>
        </p:txBody>
      </p:sp>
      <p:sp>
        <p:nvSpPr>
          <p:cNvPr id="12" name="TextBox 12"/>
          <p:cNvSpPr txBox="1"/>
          <p:nvPr/>
        </p:nvSpPr>
        <p:spPr>
          <a:xfrm>
            <a:off x="660328" y="1498880"/>
            <a:ext cx="10817582" cy="6278642"/>
          </a:xfrm>
          <a:prstGeom prst="rect">
            <a:avLst/>
          </a:prstGeom>
        </p:spPr>
        <p:txBody>
          <a:bodyPr lIns="0" tIns="0" rIns="0" bIns="0" rtlCol="0" anchor="t">
            <a:spAutoFit/>
          </a:bodyPr>
          <a:lstStyle/>
          <a:p>
            <a:pPr algn="just">
              <a:lnSpc>
                <a:spcPct val="120000"/>
              </a:lnSpc>
              <a:spcBef>
                <a:spcPct val="0"/>
              </a:spcBef>
            </a:pPr>
            <a:r>
              <a:rPr lang="en-US" sz="4000" dirty="0" err="1" smtClean="0">
                <a:solidFill>
                  <a:srgbClr val="000000"/>
                </a:solidFill>
                <a:latin typeface="Times New Roman" panose="02020603050405020304" pitchFamily="18" charset="0"/>
                <a:cs typeface="Times New Roman" panose="02020603050405020304" pitchFamily="18" charset="0"/>
              </a:rPr>
              <a:t>Để</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có</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một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chế</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độ</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dinh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dưỡng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hợp</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lí</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cần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xây</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dựng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khẩu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phần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theo</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các</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nguyên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tắc</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sau</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đây</a:t>
            </a:r>
            <a:r>
              <a:rPr lang="en-US" sz="4000" dirty="0" smtClean="0">
                <a:solidFill>
                  <a:srgbClr val="000000"/>
                </a:solidFill>
                <a:latin typeface="Times New Roman" panose="02020603050405020304" pitchFamily="18" charset="0"/>
                <a:cs typeface="Times New Roman" panose="02020603050405020304" pitchFamily="18" charset="0"/>
              </a:rPr>
              <a:t>:</a:t>
            </a:r>
          </a:p>
          <a:p>
            <a:pPr algn="just">
              <a:lnSpc>
                <a:spcPct val="120000"/>
              </a:lnSpc>
              <a:spcBef>
                <a:spcPct val="0"/>
              </a:spcBef>
            </a:pPr>
            <a:r>
              <a:rPr lang="en-US" sz="3600" dirty="0" smtClean="0">
                <a:solidFill>
                  <a:srgbClr val="000000"/>
                </a:solidFill>
                <a:latin typeface="Times New Roman" panose="02020603050405020304" pitchFamily="18" charset="0"/>
                <a:cs typeface="Times New Roman" panose="02020603050405020304" pitchFamily="18" charset="0"/>
              </a:rPr>
              <a:t>- </a:t>
            </a:r>
            <a:r>
              <a:rPr lang="en-US" sz="3600" dirty="0" err="1" smtClean="0">
                <a:solidFill>
                  <a:srgbClr val="000000"/>
                </a:solidFill>
                <a:latin typeface="Times New Roman" panose="02020603050405020304" pitchFamily="18" charset="0"/>
                <a:cs typeface="Times New Roman" panose="02020603050405020304" pitchFamily="18" charset="0"/>
              </a:rPr>
              <a:t>Đủ</a:t>
            </a:r>
            <a:r>
              <a:rPr lang="en-US" sz="3600" dirty="0" smtClean="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về</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năng</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lượng</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đủ</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và</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cân</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bằng</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về</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các</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nhóm</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chất</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dinh</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smtClean="0">
                <a:solidFill>
                  <a:srgbClr val="000000"/>
                </a:solidFill>
                <a:latin typeface="Times New Roman" panose="02020603050405020304" pitchFamily="18" charset="0"/>
                <a:cs typeface="Times New Roman" panose="02020603050405020304" pitchFamily="18" charset="0"/>
              </a:rPr>
              <a:t>dưỡng</a:t>
            </a:r>
            <a:endParaRPr lang="en-US" sz="3600" dirty="0">
              <a:solidFill>
                <a:srgbClr val="000000"/>
              </a:solidFill>
              <a:latin typeface="Times New Roman" panose="02020603050405020304" pitchFamily="18" charset="0"/>
              <a:cs typeface="Times New Roman" panose="02020603050405020304" pitchFamily="18" charset="0"/>
            </a:endParaRPr>
          </a:p>
          <a:p>
            <a:pPr algn="just">
              <a:lnSpc>
                <a:spcPct val="120000"/>
              </a:lnSpc>
              <a:spcBef>
                <a:spcPct val="0"/>
              </a:spcBef>
            </a:pPr>
            <a:r>
              <a:rPr lang="en-US" sz="3600" b="1" dirty="0" smtClean="0">
                <a:solidFill>
                  <a:srgbClr val="000000"/>
                </a:solidFill>
                <a:latin typeface="Arial" pitchFamily="34" charset="0"/>
              </a:rPr>
              <a:t>- </a:t>
            </a:r>
            <a:r>
              <a:rPr lang="en-US" sz="3600" dirty="0" err="1">
                <a:solidFill>
                  <a:srgbClr val="000000"/>
                </a:solidFill>
                <a:latin typeface="Times New Roman" panose="02020603050405020304" pitchFamily="18" charset="0"/>
                <a:cs typeface="Times New Roman" panose="02020603050405020304" pitchFamily="18" charset="0"/>
              </a:rPr>
              <a:t>Đa</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dạng</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thực</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phẩm</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phù</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hợp</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theo</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mùa</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và</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theo</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từng</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địa</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phương</a:t>
            </a:r>
            <a:endParaRPr lang="en-US" sz="3600" dirty="0">
              <a:solidFill>
                <a:srgbClr val="000000"/>
              </a:solidFill>
              <a:latin typeface="Times New Roman" panose="02020603050405020304" pitchFamily="18" charset="0"/>
              <a:cs typeface="Times New Roman" panose="02020603050405020304" pitchFamily="18" charset="0"/>
            </a:endParaRPr>
          </a:p>
          <a:p>
            <a:pPr marL="571500" indent="-571500" algn="just">
              <a:lnSpc>
                <a:spcPct val="120000"/>
              </a:lnSpc>
              <a:spcBef>
                <a:spcPct val="0"/>
              </a:spcBef>
              <a:buFontTx/>
              <a:buChar char="-"/>
            </a:pPr>
            <a:endParaRPr lang="en-US" sz="3600" b="1" dirty="0">
              <a:solidFill>
                <a:srgbClr val="000000"/>
              </a:solidFill>
              <a:latin typeface="Times New Roman" panose="02020603050405020304" pitchFamily="18" charset="0"/>
              <a:cs typeface="Times New Roman" panose="02020603050405020304" pitchFamily="18" charset="0"/>
            </a:endParaRPr>
          </a:p>
          <a:p>
            <a:pPr algn="just">
              <a:lnSpc>
                <a:spcPct val="120000"/>
              </a:lnSpc>
              <a:spcBef>
                <a:spcPct val="0"/>
              </a:spcBef>
            </a:pPr>
            <a:endParaRPr lang="en-US" sz="4000" dirty="0" smtClean="0">
              <a:solidFill>
                <a:srgbClr val="000000"/>
              </a:solidFill>
              <a:latin typeface="Times New Roman" panose="02020603050405020304" pitchFamily="18" charset="0"/>
              <a:cs typeface="Times New Roman" panose="02020603050405020304" pitchFamily="18" charset="0"/>
            </a:endParaRPr>
          </a:p>
          <a:p>
            <a:pPr algn="just">
              <a:lnSpc>
                <a:spcPct val="120000"/>
              </a:lnSpc>
              <a:spcBef>
                <a:spcPct val="0"/>
              </a:spcBef>
            </a:pPr>
            <a:endParaRPr lang="en-US" sz="4000" dirty="0">
              <a:solidFill>
                <a:srgbClr val="000000"/>
              </a:solidFill>
              <a:latin typeface="Times New Roman" panose="02020603050405020304" pitchFamily="18" charset="0"/>
              <a:cs typeface="Times New Roman" panose="02020603050405020304" pitchFamily="18" charset="0"/>
            </a:endParaRPr>
          </a:p>
        </p:txBody>
      </p:sp>
      <p:sp>
        <p:nvSpPr>
          <p:cNvPr id="18" name="TextBox 18"/>
          <p:cNvSpPr txBox="1"/>
          <p:nvPr/>
        </p:nvSpPr>
        <p:spPr>
          <a:xfrm>
            <a:off x="685621" y="5613931"/>
            <a:ext cx="9800151" cy="590931"/>
          </a:xfrm>
          <a:prstGeom prst="rect">
            <a:avLst/>
          </a:prstGeom>
        </p:spPr>
        <p:txBody>
          <a:bodyPr wrap="square" lIns="0" tIns="0" rIns="0" bIns="0" rtlCol="0" anchor="t">
            <a:spAutoFit/>
          </a:bodyPr>
          <a:lstStyle/>
          <a:p>
            <a:pPr algn="just">
              <a:lnSpc>
                <a:spcPct val="120000"/>
              </a:lnSpc>
            </a:pPr>
            <a:r>
              <a:rPr lang="en-US" sz="2800" b="1" dirty="0" smtClean="0">
                <a:solidFill>
                  <a:srgbClr val="000000"/>
                </a:solidFill>
                <a:latin typeface="Arial" pitchFamily="34" charset="0"/>
              </a:rPr>
              <a:t>- </a:t>
            </a:r>
            <a:r>
              <a:rPr lang="en-US" sz="3200" dirty="0" err="1" smtClean="0">
                <a:solidFill>
                  <a:srgbClr val="000000"/>
                </a:solidFill>
                <a:latin typeface="Times New Roman" panose="02020603050405020304" pitchFamily="18" charset="0"/>
                <a:cs typeface="Times New Roman" panose="02020603050405020304" pitchFamily="18" charset="0"/>
              </a:rPr>
              <a:t>Phù</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hợp</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với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nhu</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cầu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cơ</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thể</a:t>
            </a:r>
            <a:endParaRPr lang="en-US" sz="3200" dirty="0">
              <a:solidFill>
                <a:srgbClr val="000000"/>
              </a:solidFill>
              <a:latin typeface="Times New Roman" panose="02020603050405020304" pitchFamily="18" charset="0"/>
              <a:cs typeface="Times New Roman" panose="02020603050405020304" pitchFamily="18" charset="0"/>
            </a:endParaRPr>
          </a:p>
        </p:txBody>
      </p:sp>
      <p:sp>
        <p:nvSpPr>
          <p:cNvPr id="21" name="TextBox 21"/>
          <p:cNvSpPr txBox="1"/>
          <p:nvPr/>
        </p:nvSpPr>
        <p:spPr>
          <a:xfrm>
            <a:off x="660328" y="6250755"/>
            <a:ext cx="9752634" cy="539378"/>
          </a:xfrm>
          <a:prstGeom prst="rect">
            <a:avLst/>
          </a:prstGeom>
        </p:spPr>
        <p:txBody>
          <a:bodyPr wrap="square" lIns="0" tIns="0" rIns="0" bIns="0" rtlCol="0" anchor="t">
            <a:spAutoFit/>
          </a:bodyPr>
          <a:lstStyle/>
          <a:p>
            <a:pPr algn="just">
              <a:lnSpc>
                <a:spcPct val="120000"/>
              </a:lnSpc>
            </a:pP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Phù</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hợp</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với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kinh</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tế</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hộ</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gia</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đình</a:t>
            </a:r>
            <a:endParaRPr lang="en-US" sz="32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49997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F7AD">
                    <a:alpha val="100000"/>
                  </a:srgbClr>
                </a:gs>
                <a:gs pos="100000">
                  <a:srgbClr val="FFA9F9">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499250" y="0"/>
            <a:ext cx="896579" cy="896813"/>
          </a:xfrm>
          <a:prstGeom prst="rect">
            <a:avLst/>
          </a:prstGeom>
        </p:spPr>
      </p:pic>
      <p:grpSp>
        <p:nvGrpSpPr>
          <p:cNvPr id="6" name="Group 6"/>
          <p:cNvGrpSpPr/>
          <p:nvPr/>
        </p:nvGrpSpPr>
        <p:grpSpPr>
          <a:xfrm>
            <a:off x="685622" y="1117269"/>
            <a:ext cx="10817582" cy="1695916"/>
            <a:chOff x="0" y="0"/>
            <a:chExt cx="21640800" cy="3391832"/>
          </a:xfrm>
        </p:grpSpPr>
        <p:grpSp>
          <p:nvGrpSpPr>
            <p:cNvPr id="7" name="Group 7"/>
            <p:cNvGrpSpPr/>
            <p:nvPr/>
          </p:nvGrpSpPr>
          <p:grpSpPr>
            <a:xfrm>
              <a:off x="0" y="0"/>
              <a:ext cx="21640800" cy="3391832"/>
              <a:chOff x="0" y="0"/>
              <a:chExt cx="4274726" cy="669992"/>
            </a:xfrm>
          </p:grpSpPr>
          <p:sp>
            <p:nvSpPr>
              <p:cNvPr id="8" name="Freeform 8"/>
              <p:cNvSpPr/>
              <p:nvPr/>
            </p:nvSpPr>
            <p:spPr>
              <a:xfrm>
                <a:off x="0" y="0"/>
                <a:ext cx="4274726" cy="669992"/>
              </a:xfrm>
              <a:custGeom>
                <a:avLst/>
                <a:gdLst/>
                <a:ahLst/>
                <a:cxnLst/>
                <a:rect l="l" t="t" r="r" b="b"/>
                <a:pathLst>
                  <a:path w="4274726" h="669992">
                    <a:moveTo>
                      <a:pt x="24327" y="0"/>
                    </a:moveTo>
                    <a:lnTo>
                      <a:pt x="4250399" y="0"/>
                    </a:lnTo>
                    <a:cubicBezTo>
                      <a:pt x="4263834" y="0"/>
                      <a:pt x="4274726" y="10891"/>
                      <a:pt x="4274726" y="24327"/>
                    </a:cubicBezTo>
                    <a:lnTo>
                      <a:pt x="4274726" y="645665"/>
                    </a:lnTo>
                    <a:cubicBezTo>
                      <a:pt x="4274726" y="659100"/>
                      <a:pt x="4263834" y="669992"/>
                      <a:pt x="4250399" y="669992"/>
                    </a:cubicBezTo>
                    <a:lnTo>
                      <a:pt x="24327" y="669992"/>
                    </a:lnTo>
                    <a:cubicBezTo>
                      <a:pt x="10891" y="669992"/>
                      <a:pt x="0" y="659100"/>
                      <a:pt x="0" y="645665"/>
                    </a:cubicBezTo>
                    <a:lnTo>
                      <a:pt x="0" y="24327"/>
                    </a:lnTo>
                    <a:cubicBezTo>
                      <a:pt x="0" y="10891"/>
                      <a:pt x="10891" y="0"/>
                      <a:pt x="24327" y="0"/>
                    </a:cubicBezTo>
                    <a:close/>
                  </a:path>
                </a:pathLst>
              </a:custGeom>
              <a:solidFill>
                <a:srgbClr val="C1FF72"/>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0" name="TextBox 10"/>
            <p:cNvSpPr txBox="1"/>
            <p:nvPr/>
          </p:nvSpPr>
          <p:spPr>
            <a:xfrm>
              <a:off x="553810" y="450258"/>
              <a:ext cx="20533180" cy="2470292"/>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Quan sát hình, nêu chức năng từng cơ quan của hệ tiêu hóa. Các cơ quan này phối hợp hoạt động trong quá trình tiêu hóa và hấp thu chất dinh dưỡng như thế nào?</a:t>
              </a:r>
            </a:p>
          </p:txBody>
        </p:sp>
      </p:grpSp>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472745" y="3035436"/>
            <a:ext cx="2215408" cy="3693307"/>
          </a:xfrm>
          <a:prstGeom prst="rect">
            <a:avLst/>
          </a:prstGeom>
        </p:spPr>
      </p:pic>
      <p:pic>
        <p:nvPicPr>
          <p:cNvPr id="12" name="Picture 12"/>
          <p:cNvPicPr>
            <a:picLocks noChangeAspect="1"/>
          </p:cNvPicPr>
          <p:nvPr/>
        </p:nvPicPr>
        <p:blipFill>
          <a:blip r:embed="rId6"/>
          <a:srcRect/>
          <a:stretch>
            <a:fillRect/>
          </a:stretch>
        </p:blipFill>
        <p:spPr>
          <a:xfrm>
            <a:off x="682446" y="3035436"/>
            <a:ext cx="2404640" cy="3693307"/>
          </a:xfrm>
          <a:prstGeom prst="rect">
            <a:avLst/>
          </a:prstGeom>
        </p:spPr>
      </p:pic>
      <p:pic>
        <p:nvPicPr>
          <p:cNvPr id="13" name="Picture 13"/>
          <p:cNvPicPr>
            <a:picLocks noChangeAspect="1"/>
          </p:cNvPicPr>
          <p:nvPr/>
        </p:nvPicPr>
        <p:blipFill>
          <a:blip r:embed="rId7"/>
          <a:srcRect/>
          <a:stretch>
            <a:fillRect/>
          </a:stretch>
        </p:blipFill>
        <p:spPr>
          <a:xfrm>
            <a:off x="6075401" y="3035436"/>
            <a:ext cx="3831227" cy="3693307"/>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0116918" y="4616707"/>
            <a:ext cx="1870047" cy="530764"/>
          </a:xfrm>
          <a:prstGeom prst="rect">
            <a:avLst/>
          </a:prstGeom>
        </p:spPr>
      </p:pic>
      <p:sp>
        <p:nvSpPr>
          <p:cNvPr id="15" name="TextBox 15"/>
          <p:cNvSpPr txBox="1"/>
          <p:nvPr/>
        </p:nvSpPr>
        <p:spPr>
          <a:xfrm>
            <a:off x="1678638" y="227215"/>
            <a:ext cx="883154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CẤU TẠO VÀ CHỨC NĂNG CỦA HỆ TIÊU HÓA</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0"/>
                                        <p:tgtEl>
                                          <p:spTgt spid="13"/>
                                        </p:tgtEl>
                                      </p:cBhvr>
                                    </p:animEffect>
                                    <p:anim calcmode="lin" valueType="num">
                                      <p:cBhvr>
                                        <p:cTn id="42" dur="1000" fill="hold"/>
                                        <p:tgtEl>
                                          <p:spTgt spid="13"/>
                                        </p:tgtEl>
                                        <p:attrNameLst>
                                          <p:attrName>ppt_x</p:attrName>
                                        </p:attrNameLst>
                                      </p:cBhvr>
                                      <p:tavLst>
                                        <p:tav tm="0">
                                          <p:val>
                                            <p:strVal val="#ppt_x"/>
                                          </p:val>
                                        </p:tav>
                                        <p:tav tm="100000">
                                          <p:val>
                                            <p:strVal val="#ppt_x"/>
                                          </p:val>
                                        </p:tav>
                                      </p:tavLst>
                                    </p:anim>
                                    <p:anim calcmode="lin" valueType="num">
                                      <p:cBhvr>
                                        <p:cTn id="43" dur="1000" fill="hold"/>
                                        <p:tgtEl>
                                          <p:spTgt spid="13"/>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1000"/>
                                        <p:tgtEl>
                                          <p:spTgt spid="14"/>
                                        </p:tgtEl>
                                      </p:cBhvr>
                                    </p:animEffect>
                                    <p:anim calcmode="lin" valueType="num">
                                      <p:cBhvr>
                                        <p:cTn id="47" dur="1000" fill="hold"/>
                                        <p:tgtEl>
                                          <p:spTgt spid="14"/>
                                        </p:tgtEl>
                                        <p:attrNameLst>
                                          <p:attrName>ppt_x</p:attrName>
                                        </p:attrNameLst>
                                      </p:cBhvr>
                                      <p:tavLst>
                                        <p:tav tm="0">
                                          <p:val>
                                            <p:strVal val="#ppt_x"/>
                                          </p:val>
                                        </p:tav>
                                        <p:tav tm="100000">
                                          <p:val>
                                            <p:strVal val="#ppt_x"/>
                                          </p:val>
                                        </p:tav>
                                      </p:tavLst>
                                    </p:anim>
                                    <p:anim calcmode="lin" valueType="num">
                                      <p:cBhvr>
                                        <p:cTn id="4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3" name="Group 3"/>
          <p:cNvGrpSpPr/>
          <p:nvPr/>
        </p:nvGrpSpPr>
        <p:grpSpPr>
          <a:xfrm>
            <a:off x="15741" y="0"/>
            <a:ext cx="5146275" cy="7005105"/>
            <a:chOff x="0" y="0"/>
            <a:chExt cx="10295231" cy="14010211"/>
          </a:xfrm>
          <a:solidFill>
            <a:schemeClr val="bg1"/>
          </a:solidFill>
        </p:grpSpPr>
        <p:pic>
          <p:nvPicPr>
            <p:cNvPr id="4" name="Picture 4"/>
            <p:cNvPicPr>
              <a:picLocks noChangeAspect="1"/>
            </p:cNvPicPr>
            <p:nvPr/>
          </p:nvPicPr>
          <p:blipFill>
            <a:blip r:embed="rId2"/>
            <a:srcRect t="4666" b="4666"/>
            <a:stretch>
              <a:fillRect/>
            </a:stretch>
          </p:blipFill>
          <p:spPr>
            <a:xfrm>
              <a:off x="0" y="0"/>
              <a:ext cx="10295231" cy="14010211"/>
            </a:xfrm>
            <a:prstGeom prst="rect">
              <a:avLst/>
            </a:prstGeom>
            <a:grpFill/>
          </p:spPr>
        </p:pic>
      </p:gr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5434069" y="2189288"/>
            <a:ext cx="2621783" cy="1683146"/>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8350922" y="1909399"/>
            <a:ext cx="3492427" cy="3039203"/>
          </a:xfrm>
          <a:prstGeom prst="rect">
            <a:avLst/>
          </a:prstGeom>
        </p:spPr>
      </p:pic>
      <p:pic>
        <p:nvPicPr>
          <p:cNvPr id="7" name="Picture 7"/>
          <p:cNvPicPr>
            <a:picLocks noChangeAspect="1"/>
          </p:cNvPicPr>
          <p:nvPr/>
        </p:nvPicPr>
        <p:blipFill>
          <a:blip r:embed="rId9"/>
          <a:srcRect/>
          <a:stretch>
            <a:fillRect/>
          </a:stretch>
        </p:blipFill>
        <p:spPr>
          <a:xfrm>
            <a:off x="5559333" y="4064396"/>
            <a:ext cx="2371254" cy="2602877"/>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333509">
            <a:off x="8272661" y="4387069"/>
            <a:ext cx="3648947" cy="3570263"/>
          </a:xfrm>
          <a:prstGeom prst="rect">
            <a:avLst/>
          </a:prstGeom>
        </p:spPr>
      </p:pic>
      <p:sp>
        <p:nvSpPr>
          <p:cNvPr id="9" name="TextBox 9"/>
          <p:cNvSpPr txBox="1"/>
          <p:nvPr/>
        </p:nvSpPr>
        <p:spPr>
          <a:xfrm>
            <a:off x="5434068" y="495466"/>
            <a:ext cx="6409280" cy="1269578"/>
          </a:xfrm>
          <a:prstGeom prst="rect">
            <a:avLst/>
          </a:prstGeom>
          <a:solidFill>
            <a:schemeClr val="bg1"/>
          </a:solidFill>
        </p:spPr>
        <p:txBody>
          <a:bodyPr lIns="0" tIns="0" rIns="0" bIns="0" rtlCol="0" anchor="t">
            <a:spAutoFit/>
          </a:bodyPr>
          <a:lstStyle/>
          <a:p>
            <a:pPr algn="just">
              <a:lnSpc>
                <a:spcPct val="120000"/>
              </a:lnSpc>
            </a:pPr>
            <a:r>
              <a:rPr lang="en-US" sz="2300" b="1" dirty="0" err="1">
                <a:solidFill>
                  <a:srgbClr val="000000"/>
                </a:solidFill>
                <a:latin typeface="Arial" pitchFamily="34" charset="0"/>
              </a:rPr>
              <a:t>Trong</a:t>
            </a:r>
            <a:r>
              <a:rPr lang="en-US" sz="2300" b="1" dirty="0">
                <a:solidFill>
                  <a:srgbClr val="000000"/>
                </a:solidFill>
                <a:latin typeface="Arial" pitchFamily="34" charset="0"/>
              </a:rPr>
              <a:t>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loại</a:t>
            </a:r>
            <a:r>
              <a:rPr lang="en-US" sz="2300" b="1" dirty="0">
                <a:solidFill>
                  <a:srgbClr val="000000"/>
                </a:solidFill>
                <a:latin typeface="Arial" pitchFamily="34" charset="0"/>
              </a:rPr>
              <a:t> </a:t>
            </a:r>
            <a:r>
              <a:rPr lang="en-US" sz="2300" b="1" dirty="0" err="1">
                <a:solidFill>
                  <a:srgbClr val="000000"/>
                </a:solidFill>
                <a:latin typeface="Arial" pitchFamily="34" charset="0"/>
              </a:rPr>
              <a:t>thức</a:t>
            </a:r>
            <a:r>
              <a:rPr lang="en-US" sz="2300" b="1" dirty="0">
                <a:solidFill>
                  <a:srgbClr val="000000"/>
                </a:solidFill>
                <a:latin typeface="Arial" pitchFamily="34" charset="0"/>
              </a:rPr>
              <a:t> </a:t>
            </a:r>
            <a:r>
              <a:rPr lang="en-US" sz="2300" b="1" dirty="0" err="1">
                <a:solidFill>
                  <a:srgbClr val="000000"/>
                </a:solidFill>
                <a:latin typeface="Arial" pitchFamily="34" charset="0"/>
              </a:rPr>
              <a:t>ăn</a:t>
            </a:r>
            <a:r>
              <a:rPr lang="en-US" sz="2300" b="1" dirty="0">
                <a:solidFill>
                  <a:srgbClr val="000000"/>
                </a:solidFill>
                <a:latin typeface="Arial" pitchFamily="34" charset="0"/>
              </a:rPr>
              <a:t> </a:t>
            </a:r>
            <a:r>
              <a:rPr lang="en-US" sz="2300" b="1" dirty="0" err="1">
                <a:solidFill>
                  <a:srgbClr val="000000"/>
                </a:solidFill>
                <a:latin typeface="Arial" pitchFamily="34" charset="0"/>
              </a:rPr>
              <a:t>em</a:t>
            </a:r>
            <a:r>
              <a:rPr lang="en-US" sz="2300" b="1" dirty="0">
                <a:solidFill>
                  <a:srgbClr val="000000"/>
                </a:solidFill>
                <a:latin typeface="Arial" pitchFamily="34" charset="0"/>
              </a:rPr>
              <a:t> </a:t>
            </a:r>
            <a:r>
              <a:rPr lang="en-US" sz="2300" b="1" dirty="0" err="1">
                <a:solidFill>
                  <a:srgbClr val="000000"/>
                </a:solidFill>
                <a:latin typeface="Arial" pitchFamily="34" charset="0"/>
              </a:rPr>
              <a:t>thích</a:t>
            </a:r>
            <a:r>
              <a:rPr lang="en-US" sz="2300" b="1" dirty="0">
                <a:solidFill>
                  <a:srgbClr val="000000"/>
                </a:solidFill>
                <a:latin typeface="Arial" pitchFamily="34" charset="0"/>
              </a:rPr>
              <a:t>, </a:t>
            </a:r>
            <a:r>
              <a:rPr lang="en-US" sz="2300" b="1" dirty="0" err="1">
                <a:solidFill>
                  <a:srgbClr val="000000"/>
                </a:solidFill>
                <a:latin typeface="Arial" pitchFamily="34" charset="0"/>
              </a:rPr>
              <a:t>thức</a:t>
            </a:r>
            <a:r>
              <a:rPr lang="en-US" sz="2300" b="1" dirty="0">
                <a:solidFill>
                  <a:srgbClr val="000000"/>
                </a:solidFill>
                <a:latin typeface="Arial" pitchFamily="34" charset="0"/>
              </a:rPr>
              <a:t> </a:t>
            </a:r>
            <a:r>
              <a:rPr lang="en-US" sz="2300" b="1" dirty="0" err="1">
                <a:solidFill>
                  <a:srgbClr val="000000"/>
                </a:solidFill>
                <a:latin typeface="Arial" pitchFamily="34" charset="0"/>
              </a:rPr>
              <a:t>ăn</a:t>
            </a:r>
            <a:r>
              <a:rPr lang="en-US" sz="2300" b="1" dirty="0">
                <a:solidFill>
                  <a:srgbClr val="000000"/>
                </a:solidFill>
                <a:latin typeface="Arial" pitchFamily="34" charset="0"/>
              </a:rPr>
              <a:t> </a:t>
            </a:r>
            <a:r>
              <a:rPr lang="en-US" sz="2300" b="1" dirty="0" err="1">
                <a:solidFill>
                  <a:srgbClr val="000000"/>
                </a:solidFill>
                <a:latin typeface="Arial" pitchFamily="34" charset="0"/>
              </a:rPr>
              <a:t>nào</a:t>
            </a:r>
            <a:r>
              <a:rPr lang="en-US" sz="2300" b="1" dirty="0">
                <a:solidFill>
                  <a:srgbClr val="000000"/>
                </a:solidFill>
                <a:latin typeface="Arial" pitchFamily="34" charset="0"/>
              </a:rPr>
              <a:t> </a:t>
            </a:r>
            <a:r>
              <a:rPr lang="en-US" sz="2300" b="1" dirty="0" err="1">
                <a:solidFill>
                  <a:srgbClr val="000000"/>
                </a:solidFill>
                <a:latin typeface="Arial" pitchFamily="34" charset="0"/>
              </a:rPr>
              <a:t>em</a:t>
            </a:r>
            <a:r>
              <a:rPr lang="en-US" sz="2300" b="1" dirty="0">
                <a:solidFill>
                  <a:srgbClr val="000000"/>
                </a:solidFill>
                <a:latin typeface="Arial" pitchFamily="34" charset="0"/>
              </a:rPr>
              <a:t> </a:t>
            </a:r>
            <a:r>
              <a:rPr lang="en-US" sz="2300" b="1" dirty="0" err="1">
                <a:solidFill>
                  <a:srgbClr val="000000"/>
                </a:solidFill>
                <a:latin typeface="Arial" pitchFamily="34" charset="0"/>
              </a:rPr>
              <a:t>nên</a:t>
            </a:r>
            <a:r>
              <a:rPr lang="en-US" sz="2300" b="1" dirty="0">
                <a:solidFill>
                  <a:srgbClr val="000000"/>
                </a:solidFill>
                <a:latin typeface="Arial" pitchFamily="34" charset="0"/>
              </a:rPr>
              <a:t> </a:t>
            </a:r>
            <a:r>
              <a:rPr lang="en-US" sz="2300" b="1" dirty="0" err="1">
                <a:solidFill>
                  <a:srgbClr val="000000"/>
                </a:solidFill>
                <a:latin typeface="Arial" pitchFamily="34" charset="0"/>
              </a:rPr>
              <a:t>ăn</a:t>
            </a:r>
            <a:r>
              <a:rPr lang="en-US" sz="2300" b="1" dirty="0">
                <a:solidFill>
                  <a:srgbClr val="000000"/>
                </a:solidFill>
                <a:latin typeface="Arial" pitchFamily="34" charset="0"/>
              </a:rPr>
              <a:t> </a:t>
            </a:r>
            <a:r>
              <a:rPr lang="en-US" sz="2300" b="1" dirty="0" err="1">
                <a:solidFill>
                  <a:srgbClr val="000000"/>
                </a:solidFill>
                <a:latin typeface="Arial" pitchFamily="34" charset="0"/>
              </a:rPr>
              <a:t>thường</a:t>
            </a:r>
            <a:r>
              <a:rPr lang="en-US" sz="2300" b="1" dirty="0">
                <a:solidFill>
                  <a:srgbClr val="000000"/>
                </a:solidFill>
                <a:latin typeface="Arial" pitchFamily="34" charset="0"/>
              </a:rPr>
              <a:t> </a:t>
            </a:r>
            <a:r>
              <a:rPr lang="en-US" sz="2300" b="1" dirty="0" err="1">
                <a:solidFill>
                  <a:srgbClr val="000000"/>
                </a:solidFill>
                <a:latin typeface="Arial" pitchFamily="34" charset="0"/>
              </a:rPr>
              <a:t>xuyên</a:t>
            </a:r>
            <a:r>
              <a:rPr lang="en-US" sz="2300" b="1" dirty="0">
                <a:solidFill>
                  <a:srgbClr val="000000"/>
                </a:solidFill>
                <a:latin typeface="Arial" pitchFamily="34" charset="0"/>
              </a:rPr>
              <a:t>, </a:t>
            </a:r>
            <a:r>
              <a:rPr lang="en-US" sz="2300" b="1" dirty="0" err="1">
                <a:solidFill>
                  <a:srgbClr val="000000"/>
                </a:solidFill>
                <a:latin typeface="Arial" pitchFamily="34" charset="0"/>
              </a:rPr>
              <a:t>thức</a:t>
            </a:r>
            <a:r>
              <a:rPr lang="en-US" sz="2300" b="1" dirty="0">
                <a:solidFill>
                  <a:srgbClr val="000000"/>
                </a:solidFill>
                <a:latin typeface="Arial" pitchFamily="34" charset="0"/>
              </a:rPr>
              <a:t> </a:t>
            </a:r>
            <a:r>
              <a:rPr lang="en-US" sz="2300" b="1" dirty="0" err="1">
                <a:solidFill>
                  <a:srgbClr val="000000"/>
                </a:solidFill>
                <a:latin typeface="Arial" pitchFamily="34" charset="0"/>
              </a:rPr>
              <a:t>ăn</a:t>
            </a:r>
            <a:r>
              <a:rPr lang="en-US" sz="2300" b="1" dirty="0">
                <a:solidFill>
                  <a:srgbClr val="000000"/>
                </a:solidFill>
                <a:latin typeface="Arial" pitchFamily="34" charset="0"/>
              </a:rPr>
              <a:t> </a:t>
            </a:r>
            <a:r>
              <a:rPr lang="en-US" sz="2300" b="1" dirty="0" err="1">
                <a:solidFill>
                  <a:srgbClr val="000000"/>
                </a:solidFill>
                <a:latin typeface="Arial" pitchFamily="34" charset="0"/>
              </a:rPr>
              <a:t>nào</a:t>
            </a:r>
            <a:r>
              <a:rPr lang="en-US" sz="2300" b="1" dirty="0">
                <a:solidFill>
                  <a:srgbClr val="000000"/>
                </a:solidFill>
                <a:latin typeface="Arial" pitchFamily="34" charset="0"/>
              </a:rPr>
              <a:t> </a:t>
            </a:r>
            <a:r>
              <a:rPr lang="en-US" sz="2300" b="1" dirty="0" err="1">
                <a:solidFill>
                  <a:srgbClr val="000000"/>
                </a:solidFill>
                <a:latin typeface="Arial" pitchFamily="34" charset="0"/>
              </a:rPr>
              <a:t>em</a:t>
            </a:r>
            <a:r>
              <a:rPr lang="en-US" sz="2300" b="1" dirty="0">
                <a:solidFill>
                  <a:srgbClr val="000000"/>
                </a:solidFill>
                <a:latin typeface="Arial" pitchFamily="34" charset="0"/>
              </a:rPr>
              <a:t> </a:t>
            </a:r>
            <a:r>
              <a:rPr lang="en-US" sz="2300" b="1" dirty="0" err="1">
                <a:solidFill>
                  <a:srgbClr val="000000"/>
                </a:solidFill>
                <a:latin typeface="Arial" pitchFamily="34" charset="0"/>
              </a:rPr>
              <a:t>nên</a:t>
            </a:r>
            <a:r>
              <a:rPr lang="en-US" sz="2300" b="1" dirty="0">
                <a:solidFill>
                  <a:srgbClr val="000000"/>
                </a:solidFill>
                <a:latin typeface="Arial" pitchFamily="34" charset="0"/>
              </a:rPr>
              <a:t> </a:t>
            </a:r>
            <a:r>
              <a:rPr lang="en-US" sz="2300" b="1" dirty="0" err="1">
                <a:solidFill>
                  <a:srgbClr val="000000"/>
                </a:solidFill>
                <a:latin typeface="Arial" pitchFamily="34" charset="0"/>
              </a:rPr>
              <a:t>hạn</a:t>
            </a:r>
            <a:r>
              <a:rPr lang="en-US" sz="2300" b="1" dirty="0">
                <a:solidFill>
                  <a:srgbClr val="000000"/>
                </a:solidFill>
                <a:latin typeface="Arial" pitchFamily="34" charset="0"/>
              </a:rPr>
              <a:t> </a:t>
            </a:r>
            <a:r>
              <a:rPr lang="en-US" sz="2300" b="1" dirty="0" err="1">
                <a:solidFill>
                  <a:srgbClr val="000000"/>
                </a:solidFill>
                <a:latin typeface="Arial" pitchFamily="34" charset="0"/>
              </a:rPr>
              <a:t>chế</a:t>
            </a:r>
            <a:r>
              <a:rPr lang="en-US" sz="2300" b="1" dirty="0">
                <a:solidFill>
                  <a:srgbClr val="000000"/>
                </a:solidFill>
                <a:latin typeface="Arial" pitchFamily="34" charset="0"/>
              </a:rPr>
              <a:t> </a:t>
            </a:r>
            <a:r>
              <a:rPr lang="en-US" sz="2300" b="1" dirty="0" err="1">
                <a:solidFill>
                  <a:srgbClr val="000000"/>
                </a:solidFill>
                <a:latin typeface="Arial" pitchFamily="34" charset="0"/>
              </a:rPr>
              <a:t>ăn</a:t>
            </a:r>
            <a:r>
              <a:rPr lang="en-US" sz="2300" b="1" dirty="0">
                <a:solidFill>
                  <a:srgbClr val="000000"/>
                </a:solidFill>
                <a:latin typeface="Arial" pitchFamily="34" charset="0"/>
              </a:rPr>
              <a:t>? </a:t>
            </a:r>
            <a:r>
              <a:rPr lang="en-US" sz="2300" b="1" dirty="0" err="1">
                <a:solidFill>
                  <a:srgbClr val="000000"/>
                </a:solidFill>
                <a:latin typeface="Arial" pitchFamily="34" charset="0"/>
              </a:rPr>
              <a:t>Vì</a:t>
            </a:r>
            <a:r>
              <a:rPr lang="en-US" sz="2300" b="1" dirty="0">
                <a:solidFill>
                  <a:srgbClr val="000000"/>
                </a:solidFill>
                <a:latin typeface="Arial" pitchFamily="34" charset="0"/>
              </a:rPr>
              <a:t> </a:t>
            </a:r>
            <a:r>
              <a:rPr lang="en-US" sz="2300" b="1" dirty="0" err="1">
                <a:solidFill>
                  <a:srgbClr val="000000"/>
                </a:solidFill>
                <a:latin typeface="Arial" pitchFamily="34" charset="0"/>
              </a:rPr>
              <a:t>sao</a:t>
            </a:r>
            <a:r>
              <a:rPr lang="en-US" sz="2300" b="1" dirty="0">
                <a:solidFill>
                  <a:srgbClr val="000000"/>
                </a:solidFill>
                <a:latin typeface="Arial" pitchFamily="34" charset="0"/>
              </a:rPr>
              <a:t>?</a:t>
            </a:r>
          </a:p>
        </p:txBody>
      </p:sp>
    </p:spTree>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F7AD">
                    <a:alpha val="100000"/>
                  </a:srgbClr>
                </a:gs>
                <a:gs pos="100000">
                  <a:srgbClr val="FFA9F9">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499250" y="0"/>
            <a:ext cx="896579" cy="896813"/>
          </a:xfrm>
          <a:prstGeom prst="rect">
            <a:avLst/>
          </a:prstGeom>
        </p:spPr>
      </p:pic>
      <p:sp>
        <p:nvSpPr>
          <p:cNvPr id="6" name="TextBox 6"/>
          <p:cNvSpPr txBox="1"/>
          <p:nvPr/>
        </p:nvSpPr>
        <p:spPr>
          <a:xfrm>
            <a:off x="1678638" y="227215"/>
            <a:ext cx="8831549" cy="423193"/>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CẤU TẠO VÀ CHỨC NĂNG CỦA HỆ TIÊU HÓA</a:t>
            </a:r>
          </a:p>
        </p:txBody>
      </p:sp>
      <p:grpSp>
        <p:nvGrpSpPr>
          <p:cNvPr id="7" name="Group 7"/>
          <p:cNvGrpSpPr/>
          <p:nvPr/>
        </p:nvGrpSpPr>
        <p:grpSpPr>
          <a:xfrm>
            <a:off x="685622" y="980367"/>
            <a:ext cx="10817582" cy="5839544"/>
            <a:chOff x="0" y="-66675"/>
            <a:chExt cx="21640800" cy="11679087"/>
          </a:xfrm>
        </p:grpSpPr>
        <p:pic>
          <p:nvPicPr>
            <p:cNvPr id="8" name="Picture 8"/>
            <p:cNvPicPr>
              <a:picLocks noChangeAspect="1"/>
            </p:cNvPicPr>
            <p:nvPr/>
          </p:nvPicPr>
          <p:blipFill>
            <a:blip r:embed="rId4"/>
            <a:srcRect t="7003" b="3112"/>
            <a:stretch>
              <a:fillRect/>
            </a:stretch>
          </p:blipFill>
          <p:spPr>
            <a:xfrm>
              <a:off x="6001599" y="170253"/>
              <a:ext cx="9637601" cy="11199559"/>
            </a:xfrm>
            <a:prstGeom prst="rect">
              <a:avLst/>
            </a:prstGeom>
          </p:spPr>
        </p:pic>
        <p:sp>
          <p:nvSpPr>
            <p:cNvPr id="9" name="TextBox 9"/>
            <p:cNvSpPr txBox="1"/>
            <p:nvPr/>
          </p:nvSpPr>
          <p:spPr>
            <a:xfrm>
              <a:off x="24742" y="-66673"/>
              <a:ext cx="4935537" cy="769058"/>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TUYẾN TIÊU HÓA</a:t>
              </a:r>
            </a:p>
          </p:txBody>
        </p:sp>
        <p:sp>
          <p:nvSpPr>
            <p:cNvPr id="10" name="TextBox 10"/>
            <p:cNvSpPr txBox="1"/>
            <p:nvPr/>
          </p:nvSpPr>
          <p:spPr>
            <a:xfrm>
              <a:off x="17297401" y="-66675"/>
              <a:ext cx="4343399" cy="846386"/>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ỐNG TIÊU HÓA</a:t>
              </a:r>
            </a:p>
          </p:txBody>
        </p:sp>
        <p:sp>
          <p:nvSpPr>
            <p:cNvPr id="11" name="TextBox 11"/>
            <p:cNvSpPr txBox="1"/>
            <p:nvPr/>
          </p:nvSpPr>
          <p:spPr>
            <a:xfrm>
              <a:off x="24742" y="887943"/>
              <a:ext cx="6001599" cy="1949252"/>
            </a:xfrm>
            <a:prstGeom prst="rect">
              <a:avLst/>
            </a:prstGeom>
          </p:spPr>
          <p:txBody>
            <a:bodyPr lIns="0" tIns="0" rIns="0" bIns="0" rtlCol="0" anchor="t">
              <a:spAutoFit/>
            </a:bodyPr>
            <a:lstStyle/>
            <a:p>
              <a:pPr algn="ctr">
                <a:lnSpc>
                  <a:spcPts val="1866"/>
                </a:lnSpc>
              </a:pPr>
              <a:r>
                <a:rPr lang="en-US" sz="1300" b="1" dirty="0" err="1">
                  <a:solidFill>
                    <a:srgbClr val="C01E27"/>
                  </a:solidFill>
                  <a:latin typeface="Arial" pitchFamily="34" charset="0"/>
                </a:rPr>
                <a:t>TUYẾN</a:t>
              </a:r>
              <a:r>
                <a:rPr lang="en-US" sz="1300" b="1" dirty="0">
                  <a:solidFill>
                    <a:srgbClr val="C01E27"/>
                  </a:solidFill>
                  <a:latin typeface="Arial" pitchFamily="34" charset="0"/>
                </a:rPr>
                <a:t> </a:t>
              </a:r>
              <a:r>
                <a:rPr lang="en-US" sz="1300" b="1" dirty="0" err="1">
                  <a:solidFill>
                    <a:srgbClr val="C01E27"/>
                  </a:solidFill>
                  <a:latin typeface="Arial" pitchFamily="34" charset="0"/>
                </a:rPr>
                <a:t>NƯỚC</a:t>
              </a:r>
              <a:r>
                <a:rPr lang="en-US" sz="1300" b="1" dirty="0">
                  <a:solidFill>
                    <a:srgbClr val="C01E27"/>
                  </a:solidFill>
                  <a:latin typeface="Arial" pitchFamily="34" charset="0"/>
                </a:rPr>
                <a:t> </a:t>
              </a:r>
              <a:r>
                <a:rPr lang="en-US" sz="1300" b="1" dirty="0" err="1">
                  <a:solidFill>
                    <a:srgbClr val="C01E27"/>
                  </a:solidFill>
                  <a:latin typeface="Arial" pitchFamily="34" charset="0"/>
                </a:rPr>
                <a:t>BỌT</a:t>
              </a:r>
              <a:endParaRPr lang="en-US" sz="1300" b="1" dirty="0">
                <a:solidFill>
                  <a:srgbClr val="C01E27"/>
                </a:solidFill>
                <a:latin typeface="Arial" pitchFamily="34" charset="0"/>
              </a:endParaRPr>
            </a:p>
            <a:p>
              <a:pPr>
                <a:lnSpc>
                  <a:spcPts val="1866"/>
                </a:lnSpc>
                <a:spcBef>
                  <a:spcPct val="0"/>
                </a:spcBef>
              </a:pPr>
              <a:r>
                <a:rPr lang="en-US" sz="1300" b="1" dirty="0">
                  <a:solidFill>
                    <a:srgbClr val="000000"/>
                  </a:solidFill>
                  <a:latin typeface="Arial" pitchFamily="34" charset="0"/>
                </a:rPr>
                <a:t> . </a:t>
              </a:r>
              <a:r>
                <a:rPr lang="en-US" sz="1300" b="1" dirty="0" err="1">
                  <a:solidFill>
                    <a:srgbClr val="000000"/>
                  </a:solidFill>
                  <a:latin typeface="Arial" pitchFamily="34" charset="0"/>
                </a:rPr>
                <a:t>Làm</a:t>
              </a:r>
              <a:r>
                <a:rPr lang="en-US" sz="1300" b="1" dirty="0">
                  <a:solidFill>
                    <a:srgbClr val="000000"/>
                  </a:solidFill>
                  <a:latin typeface="Arial" pitchFamily="34" charset="0"/>
                </a:rPr>
                <a:t> </a:t>
              </a:r>
              <a:r>
                <a:rPr lang="en-US" sz="1300" b="1" dirty="0" err="1">
                  <a:solidFill>
                    <a:srgbClr val="000000"/>
                  </a:solidFill>
                  <a:latin typeface="Arial" pitchFamily="34" charset="0"/>
                </a:rPr>
                <a:t>ẩm</a:t>
              </a:r>
              <a:r>
                <a:rPr lang="en-US" sz="1300" b="1" dirty="0">
                  <a:solidFill>
                    <a:srgbClr val="000000"/>
                  </a:solidFill>
                  <a:latin typeface="Arial" pitchFamily="34" charset="0"/>
                </a:rPr>
                <a:t> </a:t>
              </a:r>
              <a:r>
                <a:rPr lang="en-US" sz="1300" b="1" dirty="0" err="1">
                  <a:solidFill>
                    <a:srgbClr val="000000"/>
                  </a:solidFill>
                  <a:latin typeface="Arial" pitchFamily="34" charset="0"/>
                </a:rPr>
                <a:t>thức</a:t>
              </a:r>
              <a:r>
                <a:rPr lang="en-US" sz="1300" b="1" dirty="0">
                  <a:solidFill>
                    <a:srgbClr val="000000"/>
                  </a:solidFill>
                  <a:latin typeface="Arial" pitchFamily="34" charset="0"/>
                </a:rPr>
                <a:t> </a:t>
              </a:r>
              <a:r>
                <a:rPr lang="en-US" sz="1300" b="1" dirty="0" err="1">
                  <a:solidFill>
                    <a:srgbClr val="000000"/>
                  </a:solidFill>
                  <a:latin typeface="Arial" pitchFamily="34" charset="0"/>
                </a:rPr>
                <a:t>ăn</a:t>
              </a:r>
              <a:endParaRPr lang="en-US" sz="1300" b="1" dirty="0">
                <a:solidFill>
                  <a:srgbClr val="000000"/>
                </a:solidFill>
                <a:latin typeface="Arial" pitchFamily="34" charset="0"/>
              </a:endParaRPr>
            </a:p>
            <a:p>
              <a:pPr>
                <a:lnSpc>
                  <a:spcPts val="1866"/>
                </a:lnSpc>
                <a:spcBef>
                  <a:spcPct val="0"/>
                </a:spcBef>
              </a:pPr>
              <a:r>
                <a:rPr lang="en-US" sz="1300" b="1" dirty="0">
                  <a:solidFill>
                    <a:srgbClr val="000000"/>
                  </a:solidFill>
                  <a:latin typeface="Arial" pitchFamily="34" charset="0"/>
                </a:rPr>
                <a:t> . </a:t>
              </a:r>
              <a:r>
                <a:rPr lang="en-US" sz="1300" b="1" dirty="0" err="1">
                  <a:solidFill>
                    <a:srgbClr val="000000"/>
                  </a:solidFill>
                  <a:latin typeface="Arial" pitchFamily="34" charset="0"/>
                </a:rPr>
                <a:t>Chứa</a:t>
              </a:r>
              <a:r>
                <a:rPr lang="en-US" sz="1300" b="1" dirty="0">
                  <a:solidFill>
                    <a:srgbClr val="000000"/>
                  </a:solidFill>
                  <a:latin typeface="Arial" pitchFamily="34" charset="0"/>
                </a:rPr>
                <a:t> enzyme amylase </a:t>
              </a:r>
              <a:r>
                <a:rPr lang="en-US" sz="1300" b="1" dirty="0" err="1">
                  <a:solidFill>
                    <a:srgbClr val="000000"/>
                  </a:solidFill>
                  <a:latin typeface="Arial" pitchFamily="34" charset="0"/>
                </a:rPr>
                <a:t>giúp</a:t>
              </a:r>
              <a:r>
                <a:rPr lang="en-US" sz="1300" b="1" dirty="0">
                  <a:solidFill>
                    <a:srgbClr val="000000"/>
                  </a:solidFill>
                  <a:latin typeface="Arial" pitchFamily="34" charset="0"/>
                </a:rPr>
                <a:t> </a:t>
              </a:r>
              <a:r>
                <a:rPr lang="en-US" sz="1300" b="1" dirty="0" err="1">
                  <a:solidFill>
                    <a:srgbClr val="000000"/>
                  </a:solidFill>
                  <a:latin typeface="Arial" pitchFamily="34" charset="0"/>
                </a:rPr>
                <a:t>tiêu</a:t>
              </a:r>
              <a:r>
                <a:rPr lang="en-US" sz="1300" b="1" dirty="0">
                  <a:solidFill>
                    <a:srgbClr val="000000"/>
                  </a:solidFill>
                  <a:latin typeface="Arial" pitchFamily="34" charset="0"/>
                </a:rPr>
                <a:t> </a:t>
              </a:r>
              <a:r>
                <a:rPr lang="en-US" sz="1300" b="1" dirty="0" err="1">
                  <a:solidFill>
                    <a:srgbClr val="000000"/>
                  </a:solidFill>
                  <a:latin typeface="Arial" pitchFamily="34" charset="0"/>
                </a:rPr>
                <a:t>hóa</a:t>
              </a:r>
              <a:r>
                <a:rPr lang="en-US" sz="1300" b="1" dirty="0">
                  <a:solidFill>
                    <a:srgbClr val="000000"/>
                  </a:solidFill>
                  <a:latin typeface="Arial" pitchFamily="34" charset="0"/>
                </a:rPr>
                <a:t> </a:t>
              </a:r>
              <a:r>
                <a:rPr lang="en-US" sz="1300" b="1" dirty="0" err="1">
                  <a:solidFill>
                    <a:srgbClr val="000000"/>
                  </a:solidFill>
                  <a:latin typeface="Arial" pitchFamily="34" charset="0"/>
                </a:rPr>
                <a:t>một</a:t>
              </a:r>
              <a:r>
                <a:rPr lang="en-US" sz="1300" b="1" dirty="0">
                  <a:solidFill>
                    <a:srgbClr val="000000"/>
                  </a:solidFill>
                  <a:latin typeface="Arial" pitchFamily="34" charset="0"/>
                </a:rPr>
                <a:t> </a:t>
              </a:r>
              <a:r>
                <a:rPr lang="en-US" sz="1300" b="1" dirty="0" err="1">
                  <a:solidFill>
                    <a:srgbClr val="000000"/>
                  </a:solidFill>
                  <a:latin typeface="Arial" pitchFamily="34" charset="0"/>
                </a:rPr>
                <a:t>phần</a:t>
              </a:r>
              <a:r>
                <a:rPr lang="en-US" sz="1300" b="1" dirty="0">
                  <a:solidFill>
                    <a:srgbClr val="000000"/>
                  </a:solidFill>
                  <a:latin typeface="Arial" pitchFamily="34" charset="0"/>
                </a:rPr>
                <a:t> </a:t>
              </a:r>
              <a:r>
                <a:rPr lang="en-US" sz="1300" b="1" dirty="0" err="1">
                  <a:solidFill>
                    <a:srgbClr val="000000"/>
                  </a:solidFill>
                  <a:latin typeface="Arial" pitchFamily="34" charset="0"/>
                </a:rPr>
                <a:t>tinh</a:t>
              </a:r>
              <a:r>
                <a:rPr lang="en-US" sz="1300" b="1" dirty="0">
                  <a:solidFill>
                    <a:srgbClr val="000000"/>
                  </a:solidFill>
                  <a:latin typeface="Arial" pitchFamily="34" charset="0"/>
                </a:rPr>
                <a:t> </a:t>
              </a:r>
              <a:r>
                <a:rPr lang="en-US" sz="1300" b="1" dirty="0" err="1">
                  <a:solidFill>
                    <a:srgbClr val="000000"/>
                  </a:solidFill>
                  <a:latin typeface="Arial" pitchFamily="34" charset="0"/>
                </a:rPr>
                <a:t>bột</a:t>
              </a:r>
              <a:endParaRPr lang="en-US" sz="1300" b="1" dirty="0">
                <a:solidFill>
                  <a:srgbClr val="000000"/>
                </a:solidFill>
                <a:latin typeface="Arial" pitchFamily="34" charset="0"/>
              </a:endParaRPr>
            </a:p>
          </p:txBody>
        </p:sp>
        <p:sp>
          <p:nvSpPr>
            <p:cNvPr id="12" name="AutoShape 12"/>
            <p:cNvSpPr/>
            <p:nvPr/>
          </p:nvSpPr>
          <p:spPr>
            <a:xfrm flipV="1">
              <a:off x="6026342" y="1105820"/>
              <a:ext cx="7965091" cy="735680"/>
            </a:xfrm>
            <a:prstGeom prst="line">
              <a:avLst/>
            </a:prstGeom>
            <a:ln w="63500" cap="flat">
              <a:solidFill>
                <a:srgbClr val="000000"/>
              </a:solidFill>
              <a:prstDash val="lgDash"/>
              <a:headEnd type="none" w="sm" len="sm"/>
              <a:tailEnd type="arrow" w="med" len="sm"/>
            </a:ln>
          </p:spPr>
        </p:sp>
        <p:sp>
          <p:nvSpPr>
            <p:cNvPr id="13" name="TextBox 13"/>
            <p:cNvSpPr txBox="1"/>
            <p:nvPr/>
          </p:nvSpPr>
          <p:spPr>
            <a:xfrm>
              <a:off x="24742" y="2928409"/>
              <a:ext cx="6001599" cy="2436564"/>
            </a:xfrm>
            <a:prstGeom prst="rect">
              <a:avLst/>
            </a:prstGeom>
          </p:spPr>
          <p:txBody>
            <a:bodyPr lIns="0" tIns="0" rIns="0" bIns="0" rtlCol="0" anchor="t">
              <a:spAutoFit/>
            </a:bodyPr>
            <a:lstStyle/>
            <a:p>
              <a:pPr algn="ctr">
                <a:lnSpc>
                  <a:spcPts val="1866"/>
                </a:lnSpc>
                <a:spcBef>
                  <a:spcPct val="0"/>
                </a:spcBef>
              </a:pPr>
              <a:r>
                <a:rPr lang="en-US" sz="1300" b="1">
                  <a:solidFill>
                    <a:srgbClr val="C01E27"/>
                  </a:solidFill>
                  <a:latin typeface="Arial" pitchFamily="34" charset="0"/>
                </a:rPr>
                <a:t>TUYẾN VỊ</a:t>
              </a:r>
            </a:p>
            <a:p>
              <a:pPr>
                <a:lnSpc>
                  <a:spcPts val="1866"/>
                </a:lnSpc>
                <a:spcBef>
                  <a:spcPct val="0"/>
                </a:spcBef>
              </a:pPr>
              <a:r>
                <a:rPr lang="en-US" sz="1300" b="1">
                  <a:solidFill>
                    <a:srgbClr val="000000"/>
                  </a:solidFill>
                  <a:latin typeface="Arial" pitchFamily="34" charset="0"/>
                </a:rPr>
                <a:t> Tuyến vị chứa HCl và enzyme pepsinogen. HCl hoạt hóa pepsinogen thành pepsin (tiêu hóa protein), tiêu diệt mầm bệnh</a:t>
              </a:r>
            </a:p>
          </p:txBody>
        </p:sp>
        <p:sp>
          <p:nvSpPr>
            <p:cNvPr id="14" name="AutoShape 14"/>
            <p:cNvSpPr/>
            <p:nvPr/>
          </p:nvSpPr>
          <p:spPr>
            <a:xfrm>
              <a:off x="6026342" y="4116916"/>
              <a:ext cx="5713739" cy="1023798"/>
            </a:xfrm>
            <a:prstGeom prst="line">
              <a:avLst/>
            </a:prstGeom>
            <a:ln w="63500" cap="flat">
              <a:solidFill>
                <a:srgbClr val="000000"/>
              </a:solidFill>
              <a:prstDash val="lgDash"/>
              <a:headEnd type="none" w="sm" len="sm"/>
              <a:tailEnd type="arrow" w="med" len="sm"/>
            </a:ln>
          </p:spPr>
        </p:sp>
        <p:sp>
          <p:nvSpPr>
            <p:cNvPr id="15" name="TextBox 15"/>
            <p:cNvSpPr txBox="1"/>
            <p:nvPr/>
          </p:nvSpPr>
          <p:spPr>
            <a:xfrm>
              <a:off x="24742" y="5438775"/>
              <a:ext cx="6001599" cy="1949252"/>
            </a:xfrm>
            <a:prstGeom prst="rect">
              <a:avLst/>
            </a:prstGeom>
          </p:spPr>
          <p:txBody>
            <a:bodyPr lIns="0" tIns="0" rIns="0" bIns="0" rtlCol="0" anchor="t">
              <a:spAutoFit/>
            </a:bodyPr>
            <a:lstStyle/>
            <a:p>
              <a:pPr algn="ctr">
                <a:lnSpc>
                  <a:spcPts val="1866"/>
                </a:lnSpc>
                <a:spcBef>
                  <a:spcPct val="0"/>
                </a:spcBef>
              </a:pPr>
              <a:r>
                <a:rPr lang="en-US" sz="1300" b="1">
                  <a:solidFill>
                    <a:srgbClr val="C01E27"/>
                  </a:solidFill>
                  <a:latin typeface="Arial" pitchFamily="34" charset="0"/>
                </a:rPr>
                <a:t>GAN</a:t>
              </a:r>
            </a:p>
            <a:p>
              <a:pPr>
                <a:lnSpc>
                  <a:spcPts val="1866"/>
                </a:lnSpc>
                <a:spcBef>
                  <a:spcPct val="0"/>
                </a:spcBef>
              </a:pPr>
              <a:r>
                <a:rPr lang="en-US" sz="1300" b="1">
                  <a:solidFill>
                    <a:srgbClr val="000000"/>
                  </a:solidFill>
                  <a:latin typeface="Arial" pitchFamily="34" charset="0"/>
                </a:rPr>
                <a:t> . Tiết dịch mật, có chức năng nhũ tương hóa lipid</a:t>
              </a:r>
            </a:p>
            <a:p>
              <a:pPr>
                <a:lnSpc>
                  <a:spcPts val="1866"/>
                </a:lnSpc>
                <a:spcBef>
                  <a:spcPct val="0"/>
                </a:spcBef>
              </a:pPr>
              <a:r>
                <a:rPr lang="en-US" sz="1300" b="1">
                  <a:solidFill>
                    <a:srgbClr val="000000"/>
                  </a:solidFill>
                  <a:latin typeface="Arial" pitchFamily="34" charset="0"/>
                </a:rPr>
                <a:t>. Đào thải độc tố</a:t>
              </a:r>
            </a:p>
          </p:txBody>
        </p:sp>
        <p:sp>
          <p:nvSpPr>
            <p:cNvPr id="16" name="AutoShape 16"/>
            <p:cNvSpPr/>
            <p:nvPr/>
          </p:nvSpPr>
          <p:spPr>
            <a:xfrm flipV="1">
              <a:off x="6026342" y="3146287"/>
              <a:ext cx="3459026" cy="3246046"/>
            </a:xfrm>
            <a:prstGeom prst="line">
              <a:avLst/>
            </a:prstGeom>
            <a:ln w="63500" cap="flat">
              <a:solidFill>
                <a:srgbClr val="000000"/>
              </a:solidFill>
              <a:prstDash val="lgDash"/>
              <a:headEnd type="none" w="sm" len="sm"/>
              <a:tailEnd type="arrow" w="med" len="sm"/>
            </a:ln>
          </p:spPr>
        </p:sp>
        <p:sp>
          <p:nvSpPr>
            <p:cNvPr id="17" name="TextBox 17"/>
            <p:cNvSpPr txBox="1"/>
            <p:nvPr/>
          </p:nvSpPr>
          <p:spPr>
            <a:xfrm>
              <a:off x="24742" y="7479240"/>
              <a:ext cx="6001599" cy="974626"/>
            </a:xfrm>
            <a:prstGeom prst="rect">
              <a:avLst/>
            </a:prstGeom>
          </p:spPr>
          <p:txBody>
            <a:bodyPr lIns="0" tIns="0" rIns="0" bIns="0" rtlCol="0" anchor="t">
              <a:spAutoFit/>
            </a:bodyPr>
            <a:lstStyle/>
            <a:p>
              <a:pPr algn="ctr">
                <a:lnSpc>
                  <a:spcPts val="1866"/>
                </a:lnSpc>
                <a:spcBef>
                  <a:spcPct val="0"/>
                </a:spcBef>
              </a:pPr>
              <a:r>
                <a:rPr lang="en-US" sz="1300" b="1">
                  <a:solidFill>
                    <a:srgbClr val="C01E27"/>
                  </a:solidFill>
                  <a:latin typeface="Arial" pitchFamily="34" charset="0"/>
                </a:rPr>
                <a:t>TÚI MẬT</a:t>
              </a:r>
            </a:p>
            <a:p>
              <a:pPr>
                <a:lnSpc>
                  <a:spcPts val="1866"/>
                </a:lnSpc>
                <a:spcBef>
                  <a:spcPct val="0"/>
                </a:spcBef>
              </a:pPr>
              <a:r>
                <a:rPr lang="en-US" sz="1300" b="1">
                  <a:solidFill>
                    <a:srgbClr val="000000"/>
                  </a:solidFill>
                  <a:latin typeface="Arial" pitchFamily="34" charset="0"/>
                </a:rPr>
                <a:t>Dự trữ dịch mật</a:t>
              </a:r>
            </a:p>
          </p:txBody>
        </p:sp>
        <p:sp>
          <p:nvSpPr>
            <p:cNvPr id="18" name="AutoShape 18"/>
            <p:cNvSpPr/>
            <p:nvPr/>
          </p:nvSpPr>
          <p:spPr>
            <a:xfrm flipV="1">
              <a:off x="6026342" y="3957562"/>
              <a:ext cx="3332824" cy="4005337"/>
            </a:xfrm>
            <a:prstGeom prst="line">
              <a:avLst/>
            </a:prstGeom>
            <a:ln w="63500" cap="flat">
              <a:solidFill>
                <a:srgbClr val="000000"/>
              </a:solidFill>
              <a:prstDash val="lgDash"/>
              <a:headEnd type="none" w="sm" len="sm"/>
              <a:tailEnd type="arrow" w="med" len="sm"/>
            </a:ln>
          </p:spPr>
        </p:sp>
        <p:sp>
          <p:nvSpPr>
            <p:cNvPr id="19" name="TextBox 19"/>
            <p:cNvSpPr txBox="1"/>
            <p:nvPr/>
          </p:nvSpPr>
          <p:spPr>
            <a:xfrm>
              <a:off x="0" y="8579908"/>
              <a:ext cx="6001599" cy="1461938"/>
            </a:xfrm>
            <a:prstGeom prst="rect">
              <a:avLst/>
            </a:prstGeom>
          </p:spPr>
          <p:txBody>
            <a:bodyPr lIns="0" tIns="0" rIns="0" bIns="0" rtlCol="0" anchor="t">
              <a:spAutoFit/>
            </a:bodyPr>
            <a:lstStyle/>
            <a:p>
              <a:pPr algn="ctr">
                <a:lnSpc>
                  <a:spcPts val="1866"/>
                </a:lnSpc>
                <a:spcBef>
                  <a:spcPct val="0"/>
                </a:spcBef>
              </a:pPr>
              <a:r>
                <a:rPr lang="en-US" sz="1300" b="1">
                  <a:solidFill>
                    <a:srgbClr val="C01E27"/>
                  </a:solidFill>
                  <a:latin typeface="Arial" pitchFamily="34" charset="0"/>
                </a:rPr>
                <a:t>TUYẾN TỤY</a:t>
              </a:r>
            </a:p>
            <a:p>
              <a:pPr>
                <a:lnSpc>
                  <a:spcPts val="1866"/>
                </a:lnSpc>
                <a:spcBef>
                  <a:spcPct val="0"/>
                </a:spcBef>
              </a:pPr>
              <a:r>
                <a:rPr lang="en-US" sz="1300" b="1">
                  <a:solidFill>
                    <a:srgbClr val="000000"/>
                  </a:solidFill>
                  <a:latin typeface="Arial" pitchFamily="34" charset="0"/>
                </a:rPr>
                <a:t>Tiết dịch tụy chứa các enzyme tiêu hóa protein lipid và carbobydrate</a:t>
              </a:r>
            </a:p>
          </p:txBody>
        </p:sp>
        <p:sp>
          <p:nvSpPr>
            <p:cNvPr id="20" name="TextBox 20"/>
            <p:cNvSpPr txBox="1"/>
            <p:nvPr/>
          </p:nvSpPr>
          <p:spPr>
            <a:xfrm>
              <a:off x="24742" y="10150474"/>
              <a:ext cx="6001599" cy="1461938"/>
            </a:xfrm>
            <a:prstGeom prst="rect">
              <a:avLst/>
            </a:prstGeom>
          </p:spPr>
          <p:txBody>
            <a:bodyPr lIns="0" tIns="0" rIns="0" bIns="0" rtlCol="0" anchor="t">
              <a:spAutoFit/>
            </a:bodyPr>
            <a:lstStyle/>
            <a:p>
              <a:pPr algn="ctr">
                <a:lnSpc>
                  <a:spcPts val="1866"/>
                </a:lnSpc>
                <a:spcBef>
                  <a:spcPct val="0"/>
                </a:spcBef>
              </a:pPr>
              <a:r>
                <a:rPr lang="en-US" sz="1300" b="1">
                  <a:solidFill>
                    <a:srgbClr val="C01E27"/>
                  </a:solidFill>
                  <a:latin typeface="Arial" pitchFamily="34" charset="0"/>
                </a:rPr>
                <a:t>TUYẾN RUỘT</a:t>
              </a:r>
            </a:p>
            <a:p>
              <a:pPr>
                <a:lnSpc>
                  <a:spcPts val="1866"/>
                </a:lnSpc>
                <a:spcBef>
                  <a:spcPct val="0"/>
                </a:spcBef>
              </a:pPr>
              <a:r>
                <a:rPr lang="en-US" sz="1300" b="1">
                  <a:solidFill>
                    <a:srgbClr val="000000"/>
                  </a:solidFill>
                  <a:latin typeface="Arial" pitchFamily="34" charset="0"/>
                </a:rPr>
                <a:t>Tiết dịch ruột chứa các enzyme tiêu hóa protein và carbohydrate</a:t>
              </a:r>
            </a:p>
          </p:txBody>
        </p:sp>
        <p:sp>
          <p:nvSpPr>
            <p:cNvPr id="21" name="AutoShape 21"/>
            <p:cNvSpPr/>
            <p:nvPr/>
          </p:nvSpPr>
          <p:spPr>
            <a:xfrm flipV="1">
              <a:off x="6001599" y="6045358"/>
              <a:ext cx="2314397" cy="3253159"/>
            </a:xfrm>
            <a:prstGeom prst="line">
              <a:avLst/>
            </a:prstGeom>
            <a:ln w="63500" cap="flat">
              <a:solidFill>
                <a:srgbClr val="000000"/>
              </a:solidFill>
              <a:prstDash val="lgDash"/>
              <a:headEnd type="none" w="sm" len="sm"/>
              <a:tailEnd type="arrow" w="med" len="sm"/>
            </a:ln>
          </p:spPr>
        </p:sp>
        <p:sp>
          <p:nvSpPr>
            <p:cNvPr id="22" name="AutoShape 22"/>
            <p:cNvSpPr/>
            <p:nvPr/>
          </p:nvSpPr>
          <p:spPr>
            <a:xfrm flipV="1">
              <a:off x="6026342" y="8569186"/>
              <a:ext cx="5718547" cy="2299896"/>
            </a:xfrm>
            <a:prstGeom prst="line">
              <a:avLst/>
            </a:prstGeom>
            <a:ln w="63500" cap="flat">
              <a:solidFill>
                <a:srgbClr val="000000"/>
              </a:solidFill>
              <a:prstDash val="lgDash"/>
              <a:headEnd type="none" w="sm" len="sm"/>
              <a:tailEnd type="arrow" w="med" len="sm"/>
            </a:ln>
          </p:spPr>
        </p:sp>
        <p:sp>
          <p:nvSpPr>
            <p:cNvPr id="23" name="TextBox 23"/>
            <p:cNvSpPr txBox="1"/>
            <p:nvPr/>
          </p:nvSpPr>
          <p:spPr>
            <a:xfrm>
              <a:off x="15639201" y="887943"/>
              <a:ext cx="6001599" cy="1949252"/>
            </a:xfrm>
            <a:prstGeom prst="rect">
              <a:avLst/>
            </a:prstGeom>
          </p:spPr>
          <p:txBody>
            <a:bodyPr lIns="0" tIns="0" rIns="0" bIns="0" rtlCol="0" anchor="t">
              <a:spAutoFit/>
            </a:bodyPr>
            <a:lstStyle/>
            <a:p>
              <a:pPr algn="ctr">
                <a:lnSpc>
                  <a:spcPts val="1866"/>
                </a:lnSpc>
              </a:pPr>
              <a:r>
                <a:rPr lang="en-US" sz="1300" b="1">
                  <a:solidFill>
                    <a:srgbClr val="C01E27"/>
                  </a:solidFill>
                  <a:latin typeface="Arial" pitchFamily="34" charset="0"/>
                </a:rPr>
                <a:t>KHOANG MIỆNG</a:t>
              </a:r>
            </a:p>
            <a:p>
              <a:pPr>
                <a:lnSpc>
                  <a:spcPts val="1866"/>
                </a:lnSpc>
              </a:pPr>
              <a:r>
                <a:rPr lang="en-US" sz="1300" b="1">
                  <a:solidFill>
                    <a:srgbClr val="000000"/>
                  </a:solidFill>
                  <a:latin typeface="Arial" pitchFamily="34" charset="0"/>
                </a:rPr>
                <a:t>. Nghiền nhỏ, đảo trộn thức ăn, giúp thức ăn thấm đều nước bọt</a:t>
              </a:r>
            </a:p>
            <a:p>
              <a:pPr>
                <a:lnSpc>
                  <a:spcPts val="1866"/>
                </a:lnSpc>
                <a:spcBef>
                  <a:spcPct val="0"/>
                </a:spcBef>
              </a:pPr>
              <a:r>
                <a:rPr lang="en-US" sz="1300" b="1">
                  <a:solidFill>
                    <a:srgbClr val="000000"/>
                  </a:solidFill>
                  <a:latin typeface="Arial" pitchFamily="34" charset="0"/>
                </a:rPr>
                <a:t>. Cảm nhận vị thức ăn</a:t>
              </a:r>
            </a:p>
          </p:txBody>
        </p:sp>
        <p:sp>
          <p:nvSpPr>
            <p:cNvPr id="24" name="TextBox 24"/>
            <p:cNvSpPr txBox="1"/>
            <p:nvPr/>
          </p:nvSpPr>
          <p:spPr>
            <a:xfrm>
              <a:off x="15639201" y="2928409"/>
              <a:ext cx="6001599" cy="1949252"/>
            </a:xfrm>
            <a:prstGeom prst="rect">
              <a:avLst/>
            </a:prstGeom>
          </p:spPr>
          <p:txBody>
            <a:bodyPr lIns="0" tIns="0" rIns="0" bIns="0" rtlCol="0" anchor="t">
              <a:spAutoFit/>
            </a:bodyPr>
            <a:lstStyle/>
            <a:p>
              <a:pPr algn="ctr">
                <a:lnSpc>
                  <a:spcPts val="1866"/>
                </a:lnSpc>
              </a:pPr>
              <a:r>
                <a:rPr lang="en-US" sz="1300" b="1" dirty="0" err="1">
                  <a:solidFill>
                    <a:srgbClr val="C01E27"/>
                  </a:solidFill>
                  <a:latin typeface="Arial" pitchFamily="34" charset="0"/>
                </a:rPr>
                <a:t>HẦU</a:t>
              </a:r>
              <a:r>
                <a:rPr lang="en-US" sz="1300" b="1" dirty="0">
                  <a:solidFill>
                    <a:srgbClr val="C01E27"/>
                  </a:solidFill>
                  <a:latin typeface="Arial" pitchFamily="34" charset="0"/>
                </a:rPr>
                <a:t> </a:t>
              </a:r>
              <a:r>
                <a:rPr lang="en-US" sz="1300" b="1" dirty="0" err="1">
                  <a:solidFill>
                    <a:srgbClr val="C01E27"/>
                  </a:solidFill>
                  <a:latin typeface="Arial" pitchFamily="34" charset="0"/>
                </a:rPr>
                <a:t>VÀ</a:t>
              </a:r>
              <a:r>
                <a:rPr lang="en-US" sz="1300" b="1" dirty="0">
                  <a:solidFill>
                    <a:srgbClr val="C01E27"/>
                  </a:solidFill>
                  <a:latin typeface="Arial" pitchFamily="34" charset="0"/>
                </a:rPr>
                <a:t> </a:t>
              </a:r>
              <a:r>
                <a:rPr lang="en-US" sz="1300" b="1" dirty="0" err="1">
                  <a:solidFill>
                    <a:srgbClr val="C01E27"/>
                  </a:solidFill>
                  <a:latin typeface="Arial" pitchFamily="34" charset="0"/>
                </a:rPr>
                <a:t>THỰC</a:t>
              </a:r>
              <a:r>
                <a:rPr lang="en-US" sz="1300" b="1" dirty="0">
                  <a:solidFill>
                    <a:srgbClr val="C01E27"/>
                  </a:solidFill>
                  <a:latin typeface="Arial" pitchFamily="34" charset="0"/>
                </a:rPr>
                <a:t> </a:t>
              </a:r>
              <a:r>
                <a:rPr lang="en-US" sz="1300" b="1" dirty="0" err="1">
                  <a:solidFill>
                    <a:srgbClr val="C01E27"/>
                  </a:solidFill>
                  <a:latin typeface="Arial" pitchFamily="34" charset="0"/>
                </a:rPr>
                <a:t>QUẢN</a:t>
              </a:r>
              <a:endParaRPr lang="en-US" sz="1300" b="1" dirty="0">
                <a:solidFill>
                  <a:srgbClr val="C01E27"/>
                </a:solidFill>
                <a:latin typeface="Arial" pitchFamily="34" charset="0"/>
              </a:endParaRPr>
            </a:p>
            <a:p>
              <a:pPr>
                <a:lnSpc>
                  <a:spcPts val="1866"/>
                </a:lnSpc>
              </a:pPr>
              <a:r>
                <a:rPr lang="en-US" sz="1300" b="1" dirty="0">
                  <a:solidFill>
                    <a:srgbClr val="000000"/>
                  </a:solidFill>
                  <a:latin typeface="Arial" pitchFamily="34" charset="0"/>
                </a:rPr>
                <a:t>. </a:t>
              </a:r>
              <a:r>
                <a:rPr lang="en-US" sz="1300" b="1" dirty="0" err="1">
                  <a:solidFill>
                    <a:srgbClr val="000000"/>
                  </a:solidFill>
                  <a:latin typeface="Arial" pitchFamily="34" charset="0"/>
                </a:rPr>
                <a:t>Tham</a:t>
              </a:r>
              <a:r>
                <a:rPr lang="en-US" sz="1300" b="1" dirty="0">
                  <a:solidFill>
                    <a:srgbClr val="000000"/>
                  </a:solidFill>
                  <a:latin typeface="Arial" pitchFamily="34" charset="0"/>
                </a:rPr>
                <a:t> </a:t>
              </a:r>
              <a:r>
                <a:rPr lang="en-US" sz="1300" b="1" dirty="0" err="1">
                  <a:solidFill>
                    <a:srgbClr val="000000"/>
                  </a:solidFill>
                  <a:latin typeface="Arial" pitchFamily="34" charset="0"/>
                </a:rPr>
                <a:t>gia</a:t>
              </a:r>
              <a:r>
                <a:rPr lang="en-US" sz="1300" b="1" dirty="0">
                  <a:solidFill>
                    <a:srgbClr val="000000"/>
                  </a:solidFill>
                  <a:latin typeface="Arial" pitchFamily="34" charset="0"/>
                </a:rPr>
                <a:t> </a:t>
              </a:r>
              <a:r>
                <a:rPr lang="en-US" sz="1300" b="1" dirty="0" err="1">
                  <a:solidFill>
                    <a:srgbClr val="000000"/>
                  </a:solidFill>
                  <a:latin typeface="Arial" pitchFamily="34" charset="0"/>
                </a:rPr>
                <a:t>cử</a:t>
              </a:r>
              <a:r>
                <a:rPr lang="en-US" sz="1300" b="1" dirty="0">
                  <a:solidFill>
                    <a:srgbClr val="000000"/>
                  </a:solidFill>
                  <a:latin typeface="Arial" pitchFamily="34" charset="0"/>
                </a:rPr>
                <a:t> </a:t>
              </a:r>
              <a:r>
                <a:rPr lang="en-US" sz="1300" b="1" dirty="0" err="1">
                  <a:solidFill>
                    <a:srgbClr val="000000"/>
                  </a:solidFill>
                  <a:latin typeface="Arial" pitchFamily="34" charset="0"/>
                </a:rPr>
                <a:t>động</a:t>
              </a:r>
              <a:r>
                <a:rPr lang="en-US" sz="1300" b="1" dirty="0">
                  <a:solidFill>
                    <a:srgbClr val="000000"/>
                  </a:solidFill>
                  <a:latin typeface="Arial" pitchFamily="34" charset="0"/>
                </a:rPr>
                <a:t> </a:t>
              </a:r>
              <a:r>
                <a:rPr lang="en-US" sz="1300" b="1" dirty="0" err="1">
                  <a:solidFill>
                    <a:srgbClr val="000000"/>
                  </a:solidFill>
                  <a:latin typeface="Arial" pitchFamily="34" charset="0"/>
                </a:rPr>
                <a:t>ruột</a:t>
              </a:r>
              <a:endParaRPr lang="en-US" sz="1300" b="1" dirty="0">
                <a:solidFill>
                  <a:srgbClr val="000000"/>
                </a:solidFill>
                <a:latin typeface="Arial" pitchFamily="34" charset="0"/>
              </a:endParaRPr>
            </a:p>
            <a:p>
              <a:pPr>
                <a:lnSpc>
                  <a:spcPts val="1866"/>
                </a:lnSpc>
                <a:spcBef>
                  <a:spcPct val="0"/>
                </a:spcBef>
              </a:pPr>
              <a:r>
                <a:rPr lang="en-US" sz="1300" b="1" dirty="0">
                  <a:solidFill>
                    <a:srgbClr val="000000"/>
                  </a:solidFill>
                  <a:latin typeface="Arial" pitchFamily="34" charset="0"/>
                </a:rPr>
                <a:t>. </a:t>
              </a:r>
              <a:r>
                <a:rPr lang="en-US" sz="1300" b="1" dirty="0" err="1">
                  <a:solidFill>
                    <a:srgbClr val="000000"/>
                  </a:solidFill>
                  <a:latin typeface="Arial" pitchFamily="34" charset="0"/>
                </a:rPr>
                <a:t>Cử</a:t>
              </a:r>
              <a:r>
                <a:rPr lang="en-US" sz="1300" b="1" dirty="0">
                  <a:solidFill>
                    <a:srgbClr val="000000"/>
                  </a:solidFill>
                  <a:latin typeface="Arial" pitchFamily="34" charset="0"/>
                </a:rPr>
                <a:t> </a:t>
              </a:r>
              <a:r>
                <a:rPr lang="en-US" sz="1300" b="1" dirty="0" err="1">
                  <a:solidFill>
                    <a:srgbClr val="000000"/>
                  </a:solidFill>
                  <a:latin typeface="Arial" pitchFamily="34" charset="0"/>
                </a:rPr>
                <a:t>động</a:t>
              </a:r>
              <a:r>
                <a:rPr lang="en-US" sz="1300" b="1" dirty="0">
                  <a:solidFill>
                    <a:srgbClr val="000000"/>
                  </a:solidFill>
                  <a:latin typeface="Arial" pitchFamily="34" charset="0"/>
                </a:rPr>
                <a:t> </a:t>
              </a:r>
              <a:r>
                <a:rPr lang="en-US" sz="1300" b="1" dirty="0" err="1">
                  <a:solidFill>
                    <a:srgbClr val="000000"/>
                  </a:solidFill>
                  <a:latin typeface="Arial" pitchFamily="34" charset="0"/>
                </a:rPr>
                <a:t>nhu</a:t>
              </a:r>
              <a:r>
                <a:rPr lang="en-US" sz="1300" b="1" dirty="0">
                  <a:solidFill>
                    <a:srgbClr val="000000"/>
                  </a:solidFill>
                  <a:latin typeface="Arial" pitchFamily="34" charset="0"/>
                </a:rPr>
                <a:t> </a:t>
              </a:r>
              <a:r>
                <a:rPr lang="en-US" sz="1300" b="1" dirty="0" err="1">
                  <a:solidFill>
                    <a:srgbClr val="000000"/>
                  </a:solidFill>
                  <a:latin typeface="Arial" pitchFamily="34" charset="0"/>
                </a:rPr>
                <a:t>động</a:t>
              </a:r>
              <a:r>
                <a:rPr lang="en-US" sz="1300" b="1" dirty="0">
                  <a:solidFill>
                    <a:srgbClr val="000000"/>
                  </a:solidFill>
                  <a:latin typeface="Arial" pitchFamily="34" charset="0"/>
                </a:rPr>
                <a:t> </a:t>
              </a:r>
              <a:r>
                <a:rPr lang="en-US" sz="1300" b="1" dirty="0" err="1">
                  <a:solidFill>
                    <a:srgbClr val="000000"/>
                  </a:solidFill>
                  <a:latin typeface="Arial" pitchFamily="34" charset="0"/>
                </a:rPr>
                <a:t>đẩy</a:t>
              </a:r>
              <a:r>
                <a:rPr lang="en-US" sz="1300" b="1" dirty="0">
                  <a:solidFill>
                    <a:srgbClr val="000000"/>
                  </a:solidFill>
                  <a:latin typeface="Arial" pitchFamily="34" charset="0"/>
                </a:rPr>
                <a:t> </a:t>
              </a:r>
              <a:r>
                <a:rPr lang="en-US" sz="1300" b="1" dirty="0" err="1">
                  <a:solidFill>
                    <a:srgbClr val="000000"/>
                  </a:solidFill>
                  <a:latin typeface="Arial" pitchFamily="34" charset="0"/>
                </a:rPr>
                <a:t>thức</a:t>
              </a:r>
              <a:r>
                <a:rPr lang="en-US" sz="1300" b="1" dirty="0">
                  <a:solidFill>
                    <a:srgbClr val="000000"/>
                  </a:solidFill>
                  <a:latin typeface="Arial" pitchFamily="34" charset="0"/>
                </a:rPr>
                <a:t> </a:t>
              </a:r>
              <a:r>
                <a:rPr lang="en-US" sz="1300" b="1" dirty="0" err="1">
                  <a:solidFill>
                    <a:srgbClr val="000000"/>
                  </a:solidFill>
                  <a:latin typeface="Arial" pitchFamily="34" charset="0"/>
                </a:rPr>
                <a:t>ăn</a:t>
              </a:r>
              <a:r>
                <a:rPr lang="en-US" sz="1300" b="1" dirty="0">
                  <a:solidFill>
                    <a:srgbClr val="000000"/>
                  </a:solidFill>
                  <a:latin typeface="Arial" pitchFamily="34" charset="0"/>
                </a:rPr>
                <a:t> </a:t>
              </a:r>
              <a:r>
                <a:rPr lang="en-US" sz="1300" b="1" dirty="0" err="1">
                  <a:solidFill>
                    <a:srgbClr val="000000"/>
                  </a:solidFill>
                  <a:latin typeface="Arial" pitchFamily="34" charset="0"/>
                </a:rPr>
                <a:t>xuống</a:t>
              </a:r>
              <a:r>
                <a:rPr lang="en-US" sz="1300" b="1" dirty="0">
                  <a:solidFill>
                    <a:srgbClr val="000000"/>
                  </a:solidFill>
                  <a:latin typeface="Arial" pitchFamily="34" charset="0"/>
                </a:rPr>
                <a:t> </a:t>
              </a:r>
              <a:r>
                <a:rPr lang="en-US" sz="1300" b="1" dirty="0" err="1">
                  <a:solidFill>
                    <a:srgbClr val="000000"/>
                  </a:solidFill>
                  <a:latin typeface="Arial" pitchFamily="34" charset="0"/>
                </a:rPr>
                <a:t>dạ</a:t>
              </a:r>
              <a:r>
                <a:rPr lang="en-US" sz="1300" b="1" dirty="0">
                  <a:solidFill>
                    <a:srgbClr val="000000"/>
                  </a:solidFill>
                  <a:latin typeface="Arial" pitchFamily="34" charset="0"/>
                </a:rPr>
                <a:t> </a:t>
              </a:r>
              <a:r>
                <a:rPr lang="en-US" sz="1300" b="1" dirty="0" err="1">
                  <a:solidFill>
                    <a:srgbClr val="000000"/>
                  </a:solidFill>
                  <a:latin typeface="Arial" pitchFamily="34" charset="0"/>
                </a:rPr>
                <a:t>dày</a:t>
              </a:r>
              <a:endParaRPr lang="en-US" sz="1300" b="1" dirty="0">
                <a:solidFill>
                  <a:srgbClr val="000000"/>
                </a:solidFill>
                <a:latin typeface="Arial" pitchFamily="34" charset="0"/>
              </a:endParaRPr>
            </a:p>
          </p:txBody>
        </p:sp>
        <p:sp>
          <p:nvSpPr>
            <p:cNvPr id="25" name="TextBox 25"/>
            <p:cNvSpPr txBox="1"/>
            <p:nvPr/>
          </p:nvSpPr>
          <p:spPr>
            <a:xfrm>
              <a:off x="15639201" y="4968875"/>
              <a:ext cx="6001599" cy="1461938"/>
            </a:xfrm>
            <a:prstGeom prst="rect">
              <a:avLst/>
            </a:prstGeom>
          </p:spPr>
          <p:txBody>
            <a:bodyPr lIns="0" tIns="0" rIns="0" bIns="0" rtlCol="0" anchor="t">
              <a:spAutoFit/>
            </a:bodyPr>
            <a:lstStyle/>
            <a:p>
              <a:pPr algn="ctr">
                <a:lnSpc>
                  <a:spcPts val="1866"/>
                </a:lnSpc>
              </a:pPr>
              <a:r>
                <a:rPr lang="en-US" sz="1300" b="1">
                  <a:solidFill>
                    <a:srgbClr val="C01E27"/>
                  </a:solidFill>
                  <a:latin typeface="Arial" pitchFamily="34" charset="0"/>
                </a:rPr>
                <a:t>DẠ DÀY</a:t>
              </a:r>
            </a:p>
            <a:p>
              <a:pPr>
                <a:lnSpc>
                  <a:spcPts val="1866"/>
                </a:lnSpc>
              </a:pPr>
              <a:r>
                <a:rPr lang="en-US" sz="1300" b="1">
                  <a:solidFill>
                    <a:srgbClr val="000000"/>
                  </a:solidFill>
                  <a:latin typeface="Arial" pitchFamily="34" charset="0"/>
                </a:rPr>
                <a:t>. Cơ tuyến vị tiết dịch vị</a:t>
              </a:r>
            </a:p>
            <a:p>
              <a:pPr>
                <a:lnSpc>
                  <a:spcPts val="1866"/>
                </a:lnSpc>
                <a:spcBef>
                  <a:spcPct val="0"/>
                </a:spcBef>
              </a:pPr>
              <a:r>
                <a:rPr lang="en-US" sz="1300" b="1">
                  <a:solidFill>
                    <a:srgbClr val="000000"/>
                  </a:solidFill>
                  <a:latin typeface="Arial" pitchFamily="34" charset="0"/>
                </a:rPr>
                <a:t>. Dự trữ, nghiền, đảo trộn thức ăn</a:t>
              </a:r>
            </a:p>
          </p:txBody>
        </p:sp>
        <p:sp>
          <p:nvSpPr>
            <p:cNvPr id="26" name="TextBox 26"/>
            <p:cNvSpPr txBox="1"/>
            <p:nvPr/>
          </p:nvSpPr>
          <p:spPr>
            <a:xfrm>
              <a:off x="15639201" y="6539440"/>
              <a:ext cx="6001599" cy="1949252"/>
            </a:xfrm>
            <a:prstGeom prst="rect">
              <a:avLst/>
            </a:prstGeom>
          </p:spPr>
          <p:txBody>
            <a:bodyPr lIns="0" tIns="0" rIns="0" bIns="0" rtlCol="0" anchor="t">
              <a:spAutoFit/>
            </a:bodyPr>
            <a:lstStyle/>
            <a:p>
              <a:pPr algn="ctr">
                <a:lnSpc>
                  <a:spcPts val="1866"/>
                </a:lnSpc>
              </a:pPr>
              <a:r>
                <a:rPr lang="en-US" sz="1300" b="1">
                  <a:solidFill>
                    <a:srgbClr val="C01E27"/>
                  </a:solidFill>
                  <a:latin typeface="Arial" pitchFamily="34" charset="0"/>
                </a:rPr>
                <a:t>RUỘT NON</a:t>
              </a:r>
            </a:p>
            <a:p>
              <a:pPr>
                <a:lnSpc>
                  <a:spcPts val="1866"/>
                </a:lnSpc>
              </a:pPr>
              <a:r>
                <a:rPr lang="en-US" sz="1300" b="1">
                  <a:solidFill>
                    <a:srgbClr val="000000"/>
                  </a:solidFill>
                  <a:latin typeface="Arial" pitchFamily="34" charset="0"/>
                </a:rPr>
                <a:t>. Có tuyến ruột</a:t>
              </a:r>
            </a:p>
            <a:p>
              <a:pPr>
                <a:lnSpc>
                  <a:spcPts val="1866"/>
                </a:lnSpc>
              </a:pPr>
              <a:r>
                <a:rPr lang="en-US" sz="1300" b="1">
                  <a:solidFill>
                    <a:srgbClr val="000000"/>
                  </a:solidFill>
                  <a:latin typeface="Arial" pitchFamily="34" charset="0"/>
                </a:rPr>
                <a:t> . Cử động nhu động đẩy thức ăn đi</a:t>
              </a:r>
            </a:p>
            <a:p>
              <a:pPr>
                <a:lnSpc>
                  <a:spcPts val="1866"/>
                </a:lnSpc>
                <a:spcBef>
                  <a:spcPct val="0"/>
                </a:spcBef>
              </a:pPr>
              <a:r>
                <a:rPr lang="en-US" sz="1300" b="1">
                  <a:solidFill>
                    <a:srgbClr val="000000"/>
                  </a:solidFill>
                  <a:latin typeface="Arial" pitchFamily="34" charset="0"/>
                </a:rPr>
                <a:t>. Hấp thu các chất dinh dưỡng</a:t>
              </a:r>
            </a:p>
          </p:txBody>
        </p:sp>
        <p:sp>
          <p:nvSpPr>
            <p:cNvPr id="27" name="TextBox 27"/>
            <p:cNvSpPr txBox="1"/>
            <p:nvPr/>
          </p:nvSpPr>
          <p:spPr>
            <a:xfrm>
              <a:off x="15639201" y="8579908"/>
              <a:ext cx="6001599" cy="2436564"/>
            </a:xfrm>
            <a:prstGeom prst="rect">
              <a:avLst/>
            </a:prstGeom>
          </p:spPr>
          <p:txBody>
            <a:bodyPr lIns="0" tIns="0" rIns="0" bIns="0" rtlCol="0" anchor="t">
              <a:spAutoFit/>
            </a:bodyPr>
            <a:lstStyle/>
            <a:p>
              <a:pPr algn="ctr">
                <a:lnSpc>
                  <a:spcPts val="1866"/>
                </a:lnSpc>
              </a:pPr>
              <a:r>
                <a:rPr lang="en-US" sz="1300" b="1">
                  <a:solidFill>
                    <a:srgbClr val="C01E27"/>
                  </a:solidFill>
                  <a:latin typeface="Arial" pitchFamily="34" charset="0"/>
                </a:rPr>
                <a:t>RUỘT GIÀ</a:t>
              </a:r>
            </a:p>
            <a:p>
              <a:pPr>
                <a:lnSpc>
                  <a:spcPts val="1866"/>
                </a:lnSpc>
              </a:pPr>
              <a:r>
                <a:rPr lang="en-US" sz="1300" b="1">
                  <a:solidFill>
                    <a:srgbClr val="000000"/>
                  </a:solidFill>
                  <a:latin typeface="Arial" pitchFamily="34" charset="0"/>
                </a:rPr>
                <a:t>. Hấp thu nước và một số chất</a:t>
              </a:r>
            </a:p>
            <a:p>
              <a:pPr>
                <a:lnSpc>
                  <a:spcPts val="1866"/>
                </a:lnSpc>
              </a:pPr>
              <a:r>
                <a:rPr lang="en-US" sz="1300" b="1">
                  <a:solidFill>
                    <a:srgbClr val="000000"/>
                  </a:solidFill>
                  <a:latin typeface="Arial" pitchFamily="34" charset="0"/>
                </a:rPr>
                <a:t> . Cử động nhu động ruột đẩy chất cặn bã xuống trực tràng</a:t>
              </a:r>
            </a:p>
            <a:p>
              <a:pPr>
                <a:lnSpc>
                  <a:spcPts val="1866"/>
                </a:lnSpc>
                <a:spcBef>
                  <a:spcPct val="0"/>
                </a:spcBef>
              </a:pPr>
              <a:r>
                <a:rPr lang="en-US" sz="1300" b="1">
                  <a:solidFill>
                    <a:srgbClr val="000000"/>
                  </a:solidFill>
                  <a:latin typeface="Arial" pitchFamily="34" charset="0"/>
                </a:rPr>
                <a:t> . Tạo phân</a:t>
              </a:r>
            </a:p>
          </p:txBody>
        </p:sp>
        <p:sp>
          <p:nvSpPr>
            <p:cNvPr id="28" name="TextBox 28"/>
            <p:cNvSpPr txBox="1"/>
            <p:nvPr/>
          </p:nvSpPr>
          <p:spPr>
            <a:xfrm>
              <a:off x="15639201" y="11090274"/>
              <a:ext cx="6001599" cy="487312"/>
            </a:xfrm>
            <a:prstGeom prst="rect">
              <a:avLst/>
            </a:prstGeom>
          </p:spPr>
          <p:txBody>
            <a:bodyPr lIns="0" tIns="0" rIns="0" bIns="0" rtlCol="0" anchor="t">
              <a:spAutoFit/>
            </a:bodyPr>
            <a:lstStyle/>
            <a:p>
              <a:pPr algn="ctr">
                <a:lnSpc>
                  <a:spcPts val="1866"/>
                </a:lnSpc>
                <a:spcBef>
                  <a:spcPct val="0"/>
                </a:spcBef>
              </a:pPr>
              <a:r>
                <a:rPr lang="en-US" sz="1300" b="1">
                  <a:solidFill>
                    <a:srgbClr val="C01E27"/>
                  </a:solidFill>
                  <a:latin typeface="Arial" pitchFamily="34" charset="0"/>
                </a:rPr>
                <a:t>HẬU MÔN</a:t>
              </a:r>
              <a:r>
                <a:rPr lang="en-US" sz="1300" b="1">
                  <a:solidFill>
                    <a:srgbClr val="000000"/>
                  </a:solidFill>
                  <a:latin typeface="Arial" pitchFamily="34" charset="0"/>
                </a:rPr>
                <a:t>: Thải phân</a:t>
              </a:r>
            </a:p>
          </p:txBody>
        </p:sp>
        <p:sp>
          <p:nvSpPr>
            <p:cNvPr id="29" name="AutoShape 29"/>
            <p:cNvSpPr/>
            <p:nvPr/>
          </p:nvSpPr>
          <p:spPr>
            <a:xfrm flipH="1" flipV="1">
              <a:off x="12917449" y="1473660"/>
              <a:ext cx="2721452" cy="431204"/>
            </a:xfrm>
            <a:prstGeom prst="line">
              <a:avLst/>
            </a:prstGeom>
            <a:ln w="63500" cap="flat">
              <a:solidFill>
                <a:srgbClr val="004AAD"/>
              </a:solidFill>
              <a:prstDash val="sysDash"/>
              <a:headEnd type="none" w="sm" len="sm"/>
              <a:tailEnd type="arrow" w="med" len="sm"/>
            </a:ln>
          </p:spPr>
        </p:sp>
        <p:sp>
          <p:nvSpPr>
            <p:cNvPr id="30" name="AutoShape 30"/>
            <p:cNvSpPr/>
            <p:nvPr/>
          </p:nvSpPr>
          <p:spPr>
            <a:xfrm flipH="1" flipV="1">
              <a:off x="13670326" y="2082341"/>
              <a:ext cx="1968875" cy="1799626"/>
            </a:xfrm>
            <a:prstGeom prst="line">
              <a:avLst/>
            </a:prstGeom>
            <a:ln w="63500" cap="flat">
              <a:solidFill>
                <a:srgbClr val="004AAD"/>
              </a:solidFill>
              <a:prstDash val="sysDash"/>
              <a:headEnd type="none" w="sm" len="sm"/>
              <a:tailEnd type="arrow" w="med" len="sm"/>
            </a:ln>
          </p:spPr>
        </p:sp>
        <p:sp>
          <p:nvSpPr>
            <p:cNvPr id="31" name="AutoShape 31"/>
            <p:cNvSpPr/>
            <p:nvPr/>
          </p:nvSpPr>
          <p:spPr>
            <a:xfrm flipH="1" flipV="1">
              <a:off x="12293139" y="4116916"/>
              <a:ext cx="3346061" cy="1547131"/>
            </a:xfrm>
            <a:prstGeom prst="line">
              <a:avLst/>
            </a:prstGeom>
            <a:ln w="63500" cap="flat">
              <a:solidFill>
                <a:srgbClr val="004AAD"/>
              </a:solidFill>
              <a:prstDash val="sysDash"/>
              <a:headEnd type="none" w="sm" len="sm"/>
              <a:tailEnd type="arrow" w="med" len="sm"/>
            </a:ln>
          </p:spPr>
        </p:sp>
        <p:sp>
          <p:nvSpPr>
            <p:cNvPr id="32" name="AutoShape 32"/>
            <p:cNvSpPr/>
            <p:nvPr/>
          </p:nvSpPr>
          <p:spPr>
            <a:xfrm flipH="1">
              <a:off x="12293139" y="7643118"/>
              <a:ext cx="3374245" cy="319781"/>
            </a:xfrm>
            <a:prstGeom prst="line">
              <a:avLst/>
            </a:prstGeom>
            <a:ln w="63500" cap="flat">
              <a:solidFill>
                <a:srgbClr val="004AAD"/>
              </a:solidFill>
              <a:prstDash val="sysDash"/>
              <a:headEnd type="none" w="sm" len="sm"/>
              <a:tailEnd type="arrow" w="med" len="sm"/>
            </a:ln>
          </p:spPr>
        </p:sp>
        <p:sp>
          <p:nvSpPr>
            <p:cNvPr id="33" name="AutoShape 33"/>
            <p:cNvSpPr/>
            <p:nvPr/>
          </p:nvSpPr>
          <p:spPr>
            <a:xfrm flipH="1" flipV="1">
              <a:off x="10008888" y="6587066"/>
              <a:ext cx="5627317" cy="3163677"/>
            </a:xfrm>
            <a:prstGeom prst="line">
              <a:avLst/>
            </a:prstGeom>
            <a:ln w="63500" cap="flat">
              <a:solidFill>
                <a:srgbClr val="004AAD"/>
              </a:solidFill>
              <a:prstDash val="sysDash"/>
              <a:headEnd type="none" w="sm" len="sm"/>
              <a:tailEnd type="arrow" w="med" len="sm"/>
            </a:ln>
          </p:spPr>
        </p:sp>
        <p:sp>
          <p:nvSpPr>
            <p:cNvPr id="34" name="AutoShape 34"/>
            <p:cNvSpPr/>
            <p:nvPr/>
          </p:nvSpPr>
          <p:spPr>
            <a:xfrm flipH="1" flipV="1">
              <a:off x="10820400" y="10869083"/>
              <a:ext cx="4905739" cy="491175"/>
            </a:xfrm>
            <a:prstGeom prst="line">
              <a:avLst/>
            </a:prstGeom>
            <a:ln w="63500" cap="flat">
              <a:solidFill>
                <a:srgbClr val="004AAD"/>
              </a:solidFill>
              <a:prstDash val="sysDash"/>
              <a:headEnd type="none" w="sm" len="sm"/>
              <a:tailEnd type="arrow" w="med" len="sm"/>
            </a:ln>
          </p:spPr>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10727815"/>
              </p:ext>
            </p:extLst>
          </p:nvPr>
        </p:nvGraphicFramePr>
        <p:xfrm>
          <a:off x="455612" y="533400"/>
          <a:ext cx="11353802" cy="5925312"/>
        </p:xfrm>
        <a:graphic>
          <a:graphicData uri="http://schemas.openxmlformats.org/drawingml/2006/table">
            <a:tbl>
              <a:tblPr firstRow="1" firstCol="1" bandRow="1"/>
              <a:tblGrid>
                <a:gridCol w="1160047"/>
                <a:gridCol w="4205790"/>
                <a:gridCol w="5987965"/>
              </a:tblGrid>
              <a:tr h="197233">
                <a:tc gridSpan="2">
                  <a:txBody>
                    <a:bodyPr/>
                    <a:lstStyle/>
                    <a:p>
                      <a:pPr indent="254000" algn="ctr">
                        <a:lnSpc>
                          <a:spcPct val="120000"/>
                        </a:lnSpc>
                        <a:spcAft>
                          <a:spcPts val="0"/>
                        </a:spcAft>
                      </a:pPr>
                      <a:r>
                        <a:rPr lang="en-US" sz="3600" b="1" dirty="0" err="1">
                          <a:effectLst/>
                          <a:latin typeface="Times New Roman" panose="02020603050405020304" pitchFamily="18" charset="0"/>
                          <a:ea typeface="Segoe UI" panose="020B0502040204020203" pitchFamily="34" charset="0"/>
                          <a:cs typeface="Times New Roman" panose="02020603050405020304" pitchFamily="18" charset="0"/>
                        </a:rPr>
                        <a:t>Cơ</a:t>
                      </a:r>
                      <a:r>
                        <a:rPr lang="en-US" sz="3600" b="1"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b="1" dirty="0" err="1">
                          <a:effectLst/>
                          <a:latin typeface="Times New Roman" panose="02020603050405020304" pitchFamily="18" charset="0"/>
                          <a:ea typeface="Segoe UI" panose="020B0502040204020203" pitchFamily="34" charset="0"/>
                          <a:cs typeface="Times New Roman" panose="02020603050405020304" pitchFamily="18" charset="0"/>
                        </a:rPr>
                        <a:t>quan</a:t>
                      </a:r>
                      <a:endParaRPr lang="vi-VN"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vi-VN"/>
                    </a:p>
                  </a:txBody>
                  <a:tcPr/>
                </a:tc>
                <a:tc>
                  <a:txBody>
                    <a:bodyPr/>
                    <a:lstStyle/>
                    <a:p>
                      <a:pPr indent="254000" algn="ctr">
                        <a:lnSpc>
                          <a:spcPct val="120000"/>
                        </a:lnSpc>
                        <a:spcAft>
                          <a:spcPts val="0"/>
                        </a:spcAft>
                      </a:pPr>
                      <a:r>
                        <a:rPr lang="en-US" sz="3600" b="1" dirty="0" err="1">
                          <a:effectLst/>
                          <a:latin typeface="Times New Roman" panose="02020603050405020304" pitchFamily="18" charset="0"/>
                          <a:ea typeface="Segoe UI" panose="020B0502040204020203" pitchFamily="34" charset="0"/>
                          <a:cs typeface="Times New Roman" panose="02020603050405020304" pitchFamily="18" charset="0"/>
                        </a:rPr>
                        <a:t>Chức</a:t>
                      </a:r>
                      <a:r>
                        <a:rPr lang="en-US" sz="3600" b="1"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b="1" dirty="0" err="1">
                          <a:effectLst/>
                          <a:latin typeface="Times New Roman" panose="02020603050405020304" pitchFamily="18" charset="0"/>
                          <a:ea typeface="Segoe UI" panose="020B0502040204020203" pitchFamily="34" charset="0"/>
                          <a:cs typeface="Times New Roman" panose="02020603050405020304" pitchFamily="18" charset="0"/>
                        </a:rPr>
                        <a:t>năng</a:t>
                      </a:r>
                      <a:endParaRPr lang="vi-VN"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91699">
                <a:tc rowSpan="3">
                  <a:txBody>
                    <a:bodyPr/>
                    <a:lstStyle/>
                    <a:p>
                      <a:pPr algn="ctr">
                        <a:lnSpc>
                          <a:spcPct val="120000"/>
                        </a:lnSpc>
                        <a:spcAft>
                          <a:spcPts val="0"/>
                        </a:spcAft>
                      </a:pPr>
                      <a:r>
                        <a:rPr lang="en-US" sz="3200" dirty="0" err="1">
                          <a:effectLst/>
                          <a:latin typeface="Times New Roman" panose="02020603050405020304" pitchFamily="18" charset="0"/>
                          <a:ea typeface="Segoe UI" panose="020B0502040204020203" pitchFamily="34" charset="0"/>
                          <a:cs typeface="Times New Roman" panose="02020603050405020304" pitchFamily="18" charset="0"/>
                        </a:rPr>
                        <a:t>Ống</a:t>
                      </a:r>
                      <a:r>
                        <a:rPr lang="en-US" sz="32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200" dirty="0" err="1">
                          <a:effectLst/>
                          <a:latin typeface="Times New Roman" panose="02020603050405020304" pitchFamily="18" charset="0"/>
                          <a:ea typeface="Segoe UI" panose="020B0502040204020203" pitchFamily="34" charset="0"/>
                          <a:cs typeface="Times New Roman" panose="02020603050405020304" pitchFamily="18" charset="0"/>
                        </a:rPr>
                        <a:t>tiêu</a:t>
                      </a:r>
                      <a:r>
                        <a:rPr lang="en-US" sz="32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200" dirty="0" err="1">
                          <a:effectLst/>
                          <a:latin typeface="Times New Roman" panose="02020603050405020304" pitchFamily="18" charset="0"/>
                          <a:ea typeface="Segoe UI" panose="020B0502040204020203" pitchFamily="34" charset="0"/>
                          <a:cs typeface="Times New Roman" panose="02020603050405020304" pitchFamily="18" charset="0"/>
                        </a:rPr>
                        <a:t>hóa</a:t>
                      </a:r>
                      <a:endParaRPr lang="vi-VN"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spcAft>
                          <a:spcPts val="0"/>
                        </a:spcAft>
                      </a:pP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Khoang</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miệng</a:t>
                      </a:r>
                      <a:endParaRPr lang="vi-VN"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20000"/>
                        </a:lnSpc>
                        <a:spcAft>
                          <a:spcPts val="0"/>
                        </a:spcAft>
                      </a:pP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Nghiền</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nhỏ</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đảo</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trộn</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thức</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ăn</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giúp</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thức</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ăn</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thấm</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đều</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nước</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bọt</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Cảm</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nhận</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vị</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thức</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ăn</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a:t>
                      </a:r>
                      <a:endParaRPr lang="vi-VN"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4466">
                <a:tc vMerge="1">
                  <a:txBody>
                    <a:bodyPr/>
                    <a:lstStyle/>
                    <a:p>
                      <a:endParaRPr lang="vi-VN"/>
                    </a:p>
                  </a:txBody>
                  <a:tcPr/>
                </a:tc>
                <a:tc>
                  <a:txBody>
                    <a:bodyPr/>
                    <a:lstStyle/>
                    <a:p>
                      <a:pPr algn="ctr">
                        <a:lnSpc>
                          <a:spcPct val="120000"/>
                        </a:lnSpc>
                        <a:spcAft>
                          <a:spcPts val="0"/>
                        </a:spcAft>
                      </a:pP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Hầu</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họng</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và</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thực</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quản</a:t>
                      </a:r>
                      <a:endParaRPr lang="vi-VN"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20000"/>
                        </a:lnSpc>
                        <a:spcAft>
                          <a:spcPts val="0"/>
                        </a:spcAft>
                      </a:pP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Tham</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gia</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cử</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động</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nuốt</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cử</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động</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nhu</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động</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đẩy</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thức</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ăn</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xuống</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dạ</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dày</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a:t>
                      </a:r>
                      <a:endParaRPr lang="vi-VN"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4466">
                <a:tc vMerge="1">
                  <a:txBody>
                    <a:bodyPr/>
                    <a:lstStyle/>
                    <a:p>
                      <a:endParaRPr lang="vi-VN"/>
                    </a:p>
                  </a:txBody>
                  <a:tcPr/>
                </a:tc>
                <a:tc>
                  <a:txBody>
                    <a:bodyPr/>
                    <a:lstStyle/>
                    <a:p>
                      <a:pPr algn="ctr">
                        <a:lnSpc>
                          <a:spcPct val="120000"/>
                        </a:lnSpc>
                        <a:spcAft>
                          <a:spcPts val="0"/>
                        </a:spcAft>
                      </a:pP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Dạ</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dày</a:t>
                      </a:r>
                      <a:endParaRPr lang="vi-VN"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20000"/>
                        </a:lnSpc>
                        <a:spcAft>
                          <a:spcPts val="0"/>
                        </a:spcAft>
                      </a:pP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Có</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tuyến</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vị</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tiết</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dịch</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vị</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Dự</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trữ</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nghiền</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và</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đảo</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trộn</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thức</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ăn</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a:t>
                      </a:r>
                      <a:endParaRPr lang="vi-VN"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226349655"/>
      </p:ext>
    </p:extLst>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34239310"/>
              </p:ext>
            </p:extLst>
          </p:nvPr>
        </p:nvGraphicFramePr>
        <p:xfrm>
          <a:off x="455612" y="228600"/>
          <a:ext cx="11353798" cy="6315454"/>
        </p:xfrm>
        <a:graphic>
          <a:graphicData uri="http://schemas.openxmlformats.org/drawingml/2006/table">
            <a:tbl>
              <a:tblPr firstRow="1" firstCol="1" bandRow="1"/>
              <a:tblGrid>
                <a:gridCol w="1160046"/>
                <a:gridCol w="4021554"/>
                <a:gridCol w="6172198"/>
              </a:tblGrid>
              <a:tr h="624840">
                <a:tc gridSpan="2">
                  <a:txBody>
                    <a:bodyPr/>
                    <a:lstStyle/>
                    <a:p>
                      <a:pPr indent="254000" algn="ctr">
                        <a:lnSpc>
                          <a:spcPct val="120000"/>
                        </a:lnSpc>
                        <a:spcAft>
                          <a:spcPts val="0"/>
                        </a:spcAft>
                      </a:pPr>
                      <a:r>
                        <a:rPr lang="en-US" sz="3600" b="1" dirty="0" err="1">
                          <a:effectLst/>
                          <a:latin typeface="Times New Roman" panose="02020603050405020304" pitchFamily="18" charset="0"/>
                          <a:ea typeface="Segoe UI" panose="020B0502040204020203" pitchFamily="34" charset="0"/>
                          <a:cs typeface="Times New Roman" panose="02020603050405020304" pitchFamily="18" charset="0"/>
                        </a:rPr>
                        <a:t>Cơ</a:t>
                      </a:r>
                      <a:r>
                        <a:rPr lang="en-US" sz="3600" b="1"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b="1" dirty="0" err="1">
                          <a:effectLst/>
                          <a:latin typeface="Times New Roman" panose="02020603050405020304" pitchFamily="18" charset="0"/>
                          <a:ea typeface="Segoe UI" panose="020B0502040204020203" pitchFamily="34" charset="0"/>
                          <a:cs typeface="Times New Roman" panose="02020603050405020304" pitchFamily="18" charset="0"/>
                        </a:rPr>
                        <a:t>quan</a:t>
                      </a:r>
                      <a:endParaRPr lang="vi-VN"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vi-VN"/>
                    </a:p>
                  </a:txBody>
                  <a:tcPr/>
                </a:tc>
                <a:tc>
                  <a:txBody>
                    <a:bodyPr/>
                    <a:lstStyle/>
                    <a:p>
                      <a:pPr indent="254000" algn="ctr">
                        <a:lnSpc>
                          <a:spcPct val="120000"/>
                        </a:lnSpc>
                        <a:spcAft>
                          <a:spcPts val="0"/>
                        </a:spcAft>
                      </a:pPr>
                      <a:r>
                        <a:rPr lang="en-US" sz="3600" b="1" dirty="0" err="1">
                          <a:effectLst/>
                          <a:latin typeface="Times New Roman" panose="02020603050405020304" pitchFamily="18" charset="0"/>
                          <a:ea typeface="Segoe UI" panose="020B0502040204020203" pitchFamily="34" charset="0"/>
                          <a:cs typeface="Times New Roman" panose="02020603050405020304" pitchFamily="18" charset="0"/>
                        </a:rPr>
                        <a:t>Chức</a:t>
                      </a:r>
                      <a:r>
                        <a:rPr lang="en-US" sz="3600" b="1"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b="1" dirty="0" err="1">
                          <a:effectLst/>
                          <a:latin typeface="Times New Roman" panose="02020603050405020304" pitchFamily="18" charset="0"/>
                          <a:ea typeface="Segoe UI" panose="020B0502040204020203" pitchFamily="34" charset="0"/>
                          <a:cs typeface="Times New Roman" panose="02020603050405020304" pitchFamily="18" charset="0"/>
                        </a:rPr>
                        <a:t>năng</a:t>
                      </a:r>
                      <a:endParaRPr lang="vi-VN"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99359">
                <a:tc rowSpan="3">
                  <a:txBody>
                    <a:bodyPr/>
                    <a:lstStyle/>
                    <a:p>
                      <a:pPr algn="ctr">
                        <a:lnSpc>
                          <a:spcPct val="120000"/>
                        </a:lnSpc>
                        <a:spcAft>
                          <a:spcPts val="0"/>
                        </a:spcAft>
                      </a:pP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Ống</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tiêu</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hóa</a:t>
                      </a:r>
                      <a:endParaRPr lang="vi-VN"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spcAft>
                          <a:spcPts val="0"/>
                        </a:spcAft>
                      </a:pP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Ruột</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non</a:t>
                      </a:r>
                      <a:endParaRPr lang="vi-VN"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spcAft>
                          <a:spcPts val="0"/>
                        </a:spcAft>
                      </a:pP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Có</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tuyến</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ruột</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Cử</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động</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nhu</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động</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đẩy</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thức</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ăn</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di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chuyển</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Hấp</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thu</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các</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chất</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dinh</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dưỡng</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a:t>
                      </a:r>
                      <a:endParaRPr lang="vi-VN"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99359">
                <a:tc vMerge="1">
                  <a:txBody>
                    <a:bodyPr/>
                    <a:lstStyle/>
                    <a:p>
                      <a:endParaRPr lang="vi-VN"/>
                    </a:p>
                  </a:txBody>
                  <a:tcPr/>
                </a:tc>
                <a:tc>
                  <a:txBody>
                    <a:bodyPr/>
                    <a:lstStyle/>
                    <a:p>
                      <a:pPr algn="ctr">
                        <a:lnSpc>
                          <a:spcPct val="120000"/>
                        </a:lnSpc>
                        <a:spcAft>
                          <a:spcPts val="0"/>
                        </a:spcAft>
                      </a:pP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Ruột</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già</a:t>
                      </a:r>
                      <a:endParaRPr lang="vi-VN"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spcAft>
                          <a:spcPts val="0"/>
                        </a:spcAft>
                      </a:pP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Hấp</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thu</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nước</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và</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một</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số</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chất</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Cử</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động</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nhu</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ruột</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đẩy</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chất</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cặn</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bã</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xuống</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trực</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tràng</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Tạo</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phân</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a:t>
                      </a:r>
                      <a:endParaRPr lang="vi-VN"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24840">
                <a:tc vMerge="1">
                  <a:txBody>
                    <a:bodyPr/>
                    <a:lstStyle/>
                    <a:p>
                      <a:endParaRPr lang="vi-VN"/>
                    </a:p>
                  </a:txBody>
                  <a:tcPr/>
                </a:tc>
                <a:tc>
                  <a:txBody>
                    <a:bodyPr/>
                    <a:lstStyle/>
                    <a:p>
                      <a:pPr algn="ctr">
                        <a:lnSpc>
                          <a:spcPct val="120000"/>
                        </a:lnSpc>
                        <a:spcAft>
                          <a:spcPts val="0"/>
                        </a:spcAft>
                      </a:pP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Hậu</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môn</a:t>
                      </a:r>
                      <a:endParaRPr lang="vi-VN"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spcAft>
                          <a:spcPts val="0"/>
                        </a:spcAft>
                      </a:pP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Thải</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phân</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a:t>
                      </a:r>
                      <a:endParaRPr lang="vi-VN"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929671741"/>
      </p:ext>
    </p:extLst>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595991129"/>
              </p:ext>
            </p:extLst>
          </p:nvPr>
        </p:nvGraphicFramePr>
        <p:xfrm>
          <a:off x="303212" y="152400"/>
          <a:ext cx="11658600" cy="6583680"/>
        </p:xfrm>
        <a:graphic>
          <a:graphicData uri="http://schemas.openxmlformats.org/drawingml/2006/table">
            <a:tbl>
              <a:tblPr firstRow="1" firstCol="1" bandRow="1"/>
              <a:tblGrid>
                <a:gridCol w="1626782"/>
                <a:gridCol w="2863355"/>
                <a:gridCol w="7168463"/>
              </a:tblGrid>
              <a:tr h="197233">
                <a:tc gridSpan="2">
                  <a:txBody>
                    <a:bodyPr/>
                    <a:lstStyle/>
                    <a:p>
                      <a:pPr indent="254000" algn="ctr">
                        <a:lnSpc>
                          <a:spcPct val="120000"/>
                        </a:lnSpc>
                        <a:spcAft>
                          <a:spcPts val="0"/>
                        </a:spcAft>
                      </a:pPr>
                      <a:r>
                        <a:rPr lang="en-US" sz="3600" b="1" dirty="0" err="1">
                          <a:effectLst/>
                          <a:latin typeface="Times New Roman" panose="02020603050405020304" pitchFamily="18" charset="0"/>
                          <a:ea typeface="Segoe UI" panose="020B0502040204020203" pitchFamily="34" charset="0"/>
                          <a:cs typeface="Times New Roman" panose="02020603050405020304" pitchFamily="18" charset="0"/>
                        </a:rPr>
                        <a:t>Cơ</a:t>
                      </a:r>
                      <a:r>
                        <a:rPr lang="en-US" sz="3600" b="1"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b="1" dirty="0" err="1">
                          <a:effectLst/>
                          <a:latin typeface="Times New Roman" panose="02020603050405020304" pitchFamily="18" charset="0"/>
                          <a:ea typeface="Segoe UI" panose="020B0502040204020203" pitchFamily="34" charset="0"/>
                          <a:cs typeface="Times New Roman" panose="02020603050405020304" pitchFamily="18" charset="0"/>
                        </a:rPr>
                        <a:t>quan</a:t>
                      </a:r>
                      <a:endParaRPr lang="vi-VN"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vi-VN"/>
                    </a:p>
                  </a:txBody>
                  <a:tcPr/>
                </a:tc>
                <a:tc>
                  <a:txBody>
                    <a:bodyPr/>
                    <a:lstStyle/>
                    <a:p>
                      <a:pPr indent="254000" algn="ctr">
                        <a:lnSpc>
                          <a:spcPct val="120000"/>
                        </a:lnSpc>
                        <a:spcAft>
                          <a:spcPts val="0"/>
                        </a:spcAft>
                      </a:pPr>
                      <a:r>
                        <a:rPr lang="en-US" sz="3600" b="1" dirty="0" err="1">
                          <a:effectLst/>
                          <a:latin typeface="Times New Roman" panose="02020603050405020304" pitchFamily="18" charset="0"/>
                          <a:ea typeface="Segoe UI" panose="020B0502040204020203" pitchFamily="34" charset="0"/>
                          <a:cs typeface="Times New Roman" panose="02020603050405020304" pitchFamily="18" charset="0"/>
                        </a:rPr>
                        <a:t>Chức</a:t>
                      </a:r>
                      <a:r>
                        <a:rPr lang="en-US" sz="3600" b="1"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b="1" dirty="0" err="1">
                          <a:effectLst/>
                          <a:latin typeface="Times New Roman" panose="02020603050405020304" pitchFamily="18" charset="0"/>
                          <a:ea typeface="Segoe UI" panose="020B0502040204020203" pitchFamily="34" charset="0"/>
                          <a:cs typeface="Times New Roman" panose="02020603050405020304" pitchFamily="18" charset="0"/>
                        </a:rPr>
                        <a:t>năng</a:t>
                      </a:r>
                      <a:endParaRPr lang="vi-VN"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91699">
                <a:tc rowSpan="3">
                  <a:txBody>
                    <a:bodyPr/>
                    <a:lstStyle/>
                    <a:p>
                      <a:pPr>
                        <a:lnSpc>
                          <a:spcPct val="120000"/>
                        </a:lnSpc>
                        <a:spcAft>
                          <a:spcPts val="0"/>
                        </a:spcAft>
                      </a:pP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Tuyến</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tiêu</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hóa</a:t>
                      </a:r>
                      <a:endParaRPr lang="vi-VN"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spcAft>
                          <a:spcPts val="0"/>
                        </a:spcAft>
                      </a:pP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Tuyến</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nước</a:t>
                      </a:r>
                      <a:endParaRPr lang="vi-VN" sz="3600" dirty="0">
                        <a:effectLst/>
                        <a:latin typeface="Calibri" panose="020F0502020204030204" pitchFamily="34" charset="0"/>
                        <a:ea typeface="Calibri" panose="020F0502020204030204" pitchFamily="34" charset="0"/>
                        <a:cs typeface="Times New Roman" panose="02020603050405020304" pitchFamily="18" charset="0"/>
                      </a:endParaRPr>
                    </a:p>
                    <a:p>
                      <a:pPr indent="254000">
                        <a:lnSpc>
                          <a:spcPct val="120000"/>
                        </a:lnSpc>
                        <a:spcAft>
                          <a:spcPts val="0"/>
                        </a:spcAft>
                      </a:pP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bọt</a:t>
                      </a:r>
                      <a:endParaRPr lang="vi-VN"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spcAft>
                          <a:spcPts val="0"/>
                        </a:spcAft>
                      </a:pP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Tiết</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nước</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bọt</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giúp</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làm</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ẩm</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thức</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ăn</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chứa</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enzyme amylase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giúp</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tiêu</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hóa</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một</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phần</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tinh</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bột</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a:t>
                      </a:r>
                      <a:endParaRPr lang="vi-VN"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88933">
                <a:tc vMerge="1">
                  <a:txBody>
                    <a:bodyPr/>
                    <a:lstStyle/>
                    <a:p>
                      <a:endParaRPr lang="vi-VN"/>
                    </a:p>
                  </a:txBody>
                  <a:tcPr/>
                </a:tc>
                <a:tc>
                  <a:txBody>
                    <a:bodyPr/>
                    <a:lstStyle/>
                    <a:p>
                      <a:pPr>
                        <a:lnSpc>
                          <a:spcPct val="120000"/>
                        </a:lnSpc>
                        <a:spcAft>
                          <a:spcPts val="0"/>
                        </a:spcAft>
                      </a:pP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Tuyến</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vị</a:t>
                      </a:r>
                      <a:endParaRPr lang="vi-VN"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spcAft>
                          <a:spcPts val="0"/>
                        </a:spcAft>
                      </a:pP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Tiết</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dịch</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vị</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chứa</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HCl</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và</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enzyme pepsinogen.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HCl</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hoạt</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hóa</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pepsinogen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thành</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pepsin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tiêu</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hóa</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protein),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tiêu</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diệt</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mầm</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bệnh</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a:t>
                      </a:r>
                      <a:endParaRPr lang="vi-VN"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4466">
                <a:tc vMerge="1">
                  <a:txBody>
                    <a:bodyPr/>
                    <a:lstStyle/>
                    <a:p>
                      <a:endParaRPr lang="vi-VN"/>
                    </a:p>
                  </a:txBody>
                  <a:tcPr/>
                </a:tc>
                <a:tc>
                  <a:txBody>
                    <a:bodyPr/>
                    <a:lstStyle/>
                    <a:p>
                      <a:pPr>
                        <a:lnSpc>
                          <a:spcPct val="120000"/>
                        </a:lnSpc>
                        <a:spcAft>
                          <a:spcPts val="0"/>
                        </a:spcAft>
                      </a:pP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Gan</a:t>
                      </a:r>
                      <a:endParaRPr lang="vi-VN"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spcAft>
                          <a:spcPts val="0"/>
                        </a:spcAft>
                      </a:pP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Tiết</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dịch</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mật</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có</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chức</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năng</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nhũ</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tương</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hóa</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lipid.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Đào</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thải</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độc</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600" dirty="0" err="1">
                          <a:effectLst/>
                          <a:latin typeface="Times New Roman" panose="02020603050405020304" pitchFamily="18" charset="0"/>
                          <a:ea typeface="Segoe UI" panose="020B0502040204020203" pitchFamily="34" charset="0"/>
                          <a:cs typeface="Times New Roman" panose="02020603050405020304" pitchFamily="18" charset="0"/>
                        </a:rPr>
                        <a:t>tố</a:t>
                      </a:r>
                      <a:r>
                        <a:rPr lang="en-US" sz="3600" dirty="0">
                          <a:effectLst/>
                          <a:latin typeface="Times New Roman" panose="02020603050405020304" pitchFamily="18" charset="0"/>
                          <a:ea typeface="Segoe UI" panose="020B0502040204020203" pitchFamily="34" charset="0"/>
                          <a:cs typeface="Times New Roman" panose="02020603050405020304" pitchFamily="18" charset="0"/>
                        </a:rPr>
                        <a:t>.</a:t>
                      </a:r>
                      <a:endParaRPr lang="vi-VN"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596816465"/>
      </p:ext>
    </p:extLst>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670239380"/>
              </p:ext>
            </p:extLst>
          </p:nvPr>
        </p:nvGraphicFramePr>
        <p:xfrm>
          <a:off x="531812" y="457203"/>
          <a:ext cx="11277599" cy="5852160"/>
        </p:xfrm>
        <a:graphic>
          <a:graphicData uri="http://schemas.openxmlformats.org/drawingml/2006/table">
            <a:tbl>
              <a:tblPr firstRow="1" firstCol="1" bandRow="1"/>
              <a:tblGrid>
                <a:gridCol w="1573619"/>
                <a:gridCol w="4641311"/>
                <a:gridCol w="5062669"/>
              </a:tblGrid>
              <a:tr h="197233">
                <a:tc gridSpan="2">
                  <a:txBody>
                    <a:bodyPr/>
                    <a:lstStyle/>
                    <a:p>
                      <a:pPr indent="254000">
                        <a:lnSpc>
                          <a:spcPct val="120000"/>
                        </a:lnSpc>
                        <a:spcAft>
                          <a:spcPts val="0"/>
                        </a:spcAft>
                      </a:pPr>
                      <a:r>
                        <a:rPr lang="en-US" sz="4000" b="1" dirty="0" err="1">
                          <a:effectLst/>
                          <a:latin typeface="Times New Roman" panose="02020603050405020304" pitchFamily="18" charset="0"/>
                          <a:ea typeface="Segoe UI" panose="020B0502040204020203" pitchFamily="34" charset="0"/>
                          <a:cs typeface="Times New Roman" panose="02020603050405020304" pitchFamily="18" charset="0"/>
                        </a:rPr>
                        <a:t>Cơ</a:t>
                      </a:r>
                      <a:r>
                        <a:rPr lang="en-US" sz="4000" b="1"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4000" b="1" dirty="0" err="1">
                          <a:effectLst/>
                          <a:latin typeface="Times New Roman" panose="02020603050405020304" pitchFamily="18" charset="0"/>
                          <a:ea typeface="Segoe UI" panose="020B0502040204020203" pitchFamily="34" charset="0"/>
                          <a:cs typeface="Times New Roman" panose="02020603050405020304" pitchFamily="18" charset="0"/>
                        </a:rPr>
                        <a:t>quan</a:t>
                      </a:r>
                      <a:endParaRPr lang="vi-VN" sz="4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vi-VN"/>
                    </a:p>
                  </a:txBody>
                  <a:tcPr/>
                </a:tc>
                <a:tc>
                  <a:txBody>
                    <a:bodyPr/>
                    <a:lstStyle/>
                    <a:p>
                      <a:pPr indent="254000">
                        <a:lnSpc>
                          <a:spcPct val="120000"/>
                        </a:lnSpc>
                        <a:spcAft>
                          <a:spcPts val="0"/>
                        </a:spcAft>
                      </a:pPr>
                      <a:r>
                        <a:rPr lang="en-US" sz="4000" b="1">
                          <a:effectLst/>
                          <a:latin typeface="Times New Roman" panose="02020603050405020304" pitchFamily="18" charset="0"/>
                          <a:ea typeface="Segoe UI" panose="020B0502040204020203" pitchFamily="34" charset="0"/>
                          <a:cs typeface="Times New Roman" panose="02020603050405020304" pitchFamily="18" charset="0"/>
                        </a:rPr>
                        <a:t>Chức năng</a:t>
                      </a:r>
                      <a:endParaRPr lang="vi-VN" sz="4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7233">
                <a:tc rowSpan="3">
                  <a:txBody>
                    <a:bodyPr/>
                    <a:lstStyle/>
                    <a:p>
                      <a:pPr>
                        <a:lnSpc>
                          <a:spcPct val="120000"/>
                        </a:lnSpc>
                        <a:spcAft>
                          <a:spcPts val="0"/>
                        </a:spcAft>
                      </a:pPr>
                      <a:r>
                        <a:rPr lang="en-US" sz="4000" dirty="0" err="1">
                          <a:effectLst/>
                          <a:latin typeface="Times New Roman" panose="02020603050405020304" pitchFamily="18" charset="0"/>
                          <a:ea typeface="Segoe UI" panose="020B0502040204020203" pitchFamily="34" charset="0"/>
                          <a:cs typeface="Times New Roman" panose="02020603050405020304" pitchFamily="18" charset="0"/>
                        </a:rPr>
                        <a:t>Tuyến</a:t>
                      </a:r>
                      <a:r>
                        <a:rPr lang="en-US" sz="40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4000" dirty="0" err="1">
                          <a:effectLst/>
                          <a:latin typeface="Times New Roman" panose="02020603050405020304" pitchFamily="18" charset="0"/>
                          <a:ea typeface="Segoe UI" panose="020B0502040204020203" pitchFamily="34" charset="0"/>
                          <a:cs typeface="Times New Roman" panose="02020603050405020304" pitchFamily="18" charset="0"/>
                        </a:rPr>
                        <a:t>tiêu</a:t>
                      </a:r>
                      <a:r>
                        <a:rPr lang="en-US" sz="40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4000" dirty="0" err="1">
                          <a:effectLst/>
                          <a:latin typeface="Times New Roman" panose="02020603050405020304" pitchFamily="18" charset="0"/>
                          <a:ea typeface="Segoe UI" panose="020B0502040204020203" pitchFamily="34" charset="0"/>
                          <a:cs typeface="Times New Roman" panose="02020603050405020304" pitchFamily="18" charset="0"/>
                        </a:rPr>
                        <a:t>hóa</a:t>
                      </a:r>
                      <a:endParaRPr lang="vi-VN" sz="4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spcAft>
                          <a:spcPts val="0"/>
                        </a:spcAft>
                      </a:pPr>
                      <a:r>
                        <a:rPr lang="en-US" sz="4000" dirty="0" err="1">
                          <a:effectLst/>
                          <a:latin typeface="Times New Roman" panose="02020603050405020304" pitchFamily="18" charset="0"/>
                          <a:ea typeface="Segoe UI" panose="020B0502040204020203" pitchFamily="34" charset="0"/>
                          <a:cs typeface="Times New Roman" panose="02020603050405020304" pitchFamily="18" charset="0"/>
                        </a:rPr>
                        <a:t>Túi</a:t>
                      </a:r>
                      <a:r>
                        <a:rPr lang="en-US" sz="40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4000" dirty="0" err="1">
                          <a:effectLst/>
                          <a:latin typeface="Times New Roman" panose="02020603050405020304" pitchFamily="18" charset="0"/>
                          <a:ea typeface="Segoe UI" panose="020B0502040204020203" pitchFamily="34" charset="0"/>
                          <a:cs typeface="Times New Roman" panose="02020603050405020304" pitchFamily="18" charset="0"/>
                        </a:rPr>
                        <a:t>mật</a:t>
                      </a:r>
                      <a:endParaRPr lang="vi-VN" sz="4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spcAft>
                          <a:spcPts val="0"/>
                        </a:spcAft>
                      </a:pPr>
                      <a:r>
                        <a:rPr lang="en-US" sz="4000" dirty="0" err="1">
                          <a:effectLst/>
                          <a:latin typeface="Times New Roman" panose="02020603050405020304" pitchFamily="18" charset="0"/>
                          <a:ea typeface="Segoe UI" panose="020B0502040204020203" pitchFamily="34" charset="0"/>
                          <a:cs typeface="Times New Roman" panose="02020603050405020304" pitchFamily="18" charset="0"/>
                        </a:rPr>
                        <a:t>Dự</a:t>
                      </a:r>
                      <a:r>
                        <a:rPr lang="en-US" sz="40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4000" dirty="0" err="1">
                          <a:effectLst/>
                          <a:latin typeface="Times New Roman" panose="02020603050405020304" pitchFamily="18" charset="0"/>
                          <a:ea typeface="Segoe UI" panose="020B0502040204020203" pitchFamily="34" charset="0"/>
                          <a:cs typeface="Times New Roman" panose="02020603050405020304" pitchFamily="18" charset="0"/>
                        </a:rPr>
                        <a:t>trữ</a:t>
                      </a:r>
                      <a:r>
                        <a:rPr lang="en-US" sz="40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4000" dirty="0" err="1">
                          <a:effectLst/>
                          <a:latin typeface="Times New Roman" panose="02020603050405020304" pitchFamily="18" charset="0"/>
                          <a:ea typeface="Segoe UI" panose="020B0502040204020203" pitchFamily="34" charset="0"/>
                          <a:cs typeface="Times New Roman" panose="02020603050405020304" pitchFamily="18" charset="0"/>
                        </a:rPr>
                        <a:t>dịch</a:t>
                      </a:r>
                      <a:r>
                        <a:rPr lang="en-US" sz="40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4000" dirty="0" err="1">
                          <a:effectLst/>
                          <a:latin typeface="Times New Roman" panose="02020603050405020304" pitchFamily="18" charset="0"/>
                          <a:ea typeface="Segoe UI" panose="020B0502040204020203" pitchFamily="34" charset="0"/>
                          <a:cs typeface="Times New Roman" panose="02020603050405020304" pitchFamily="18" charset="0"/>
                        </a:rPr>
                        <a:t>mật</a:t>
                      </a:r>
                      <a:r>
                        <a:rPr lang="en-US" sz="4000" dirty="0">
                          <a:effectLst/>
                          <a:latin typeface="Times New Roman" panose="02020603050405020304" pitchFamily="18" charset="0"/>
                          <a:ea typeface="Segoe UI" panose="020B0502040204020203" pitchFamily="34" charset="0"/>
                          <a:cs typeface="Times New Roman" panose="02020603050405020304" pitchFamily="18" charset="0"/>
                        </a:rPr>
                        <a:t>.</a:t>
                      </a:r>
                      <a:endParaRPr lang="vi-VN" sz="4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4466">
                <a:tc vMerge="1">
                  <a:txBody>
                    <a:bodyPr/>
                    <a:lstStyle/>
                    <a:p>
                      <a:endParaRPr lang="vi-VN"/>
                    </a:p>
                  </a:txBody>
                  <a:tcPr/>
                </a:tc>
                <a:tc>
                  <a:txBody>
                    <a:bodyPr/>
                    <a:lstStyle/>
                    <a:p>
                      <a:pPr>
                        <a:lnSpc>
                          <a:spcPct val="120000"/>
                        </a:lnSpc>
                        <a:spcAft>
                          <a:spcPts val="0"/>
                        </a:spcAft>
                      </a:pPr>
                      <a:r>
                        <a:rPr lang="en-US" sz="4000" dirty="0" err="1">
                          <a:effectLst/>
                          <a:latin typeface="Times New Roman" panose="02020603050405020304" pitchFamily="18" charset="0"/>
                          <a:ea typeface="Segoe UI" panose="020B0502040204020203" pitchFamily="34" charset="0"/>
                          <a:cs typeface="Times New Roman" panose="02020603050405020304" pitchFamily="18" charset="0"/>
                        </a:rPr>
                        <a:t>Tuyến</a:t>
                      </a:r>
                      <a:r>
                        <a:rPr lang="en-US" sz="40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4000" dirty="0" err="1">
                          <a:effectLst/>
                          <a:latin typeface="Times New Roman" panose="02020603050405020304" pitchFamily="18" charset="0"/>
                          <a:ea typeface="Segoe UI" panose="020B0502040204020203" pitchFamily="34" charset="0"/>
                          <a:cs typeface="Times New Roman" panose="02020603050405020304" pitchFamily="18" charset="0"/>
                        </a:rPr>
                        <a:t>tụy</a:t>
                      </a:r>
                      <a:endParaRPr lang="vi-VN" sz="4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spcAft>
                          <a:spcPts val="0"/>
                        </a:spcAft>
                      </a:pPr>
                      <a:r>
                        <a:rPr lang="en-US" sz="4000" dirty="0" err="1">
                          <a:effectLst/>
                          <a:latin typeface="Times New Roman" panose="02020603050405020304" pitchFamily="18" charset="0"/>
                          <a:ea typeface="Segoe UI" panose="020B0502040204020203" pitchFamily="34" charset="0"/>
                          <a:cs typeface="Times New Roman" panose="02020603050405020304" pitchFamily="18" charset="0"/>
                        </a:rPr>
                        <a:t>Tiết</a:t>
                      </a:r>
                      <a:r>
                        <a:rPr lang="en-US" sz="40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4000" dirty="0" err="1">
                          <a:effectLst/>
                          <a:latin typeface="Times New Roman" panose="02020603050405020304" pitchFamily="18" charset="0"/>
                          <a:ea typeface="Segoe UI" panose="020B0502040204020203" pitchFamily="34" charset="0"/>
                          <a:cs typeface="Times New Roman" panose="02020603050405020304" pitchFamily="18" charset="0"/>
                        </a:rPr>
                        <a:t>dịch</a:t>
                      </a:r>
                      <a:r>
                        <a:rPr lang="en-US" sz="40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4000" dirty="0" err="1">
                          <a:effectLst/>
                          <a:latin typeface="Times New Roman" panose="02020603050405020304" pitchFamily="18" charset="0"/>
                          <a:ea typeface="Segoe UI" panose="020B0502040204020203" pitchFamily="34" charset="0"/>
                          <a:cs typeface="Times New Roman" panose="02020603050405020304" pitchFamily="18" charset="0"/>
                        </a:rPr>
                        <a:t>tụy</a:t>
                      </a:r>
                      <a:r>
                        <a:rPr lang="en-US" sz="40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4000" dirty="0" err="1">
                          <a:effectLst/>
                          <a:latin typeface="Times New Roman" panose="02020603050405020304" pitchFamily="18" charset="0"/>
                          <a:ea typeface="Segoe UI" panose="020B0502040204020203" pitchFamily="34" charset="0"/>
                          <a:cs typeface="Times New Roman" panose="02020603050405020304" pitchFamily="18" charset="0"/>
                        </a:rPr>
                        <a:t>chứa</a:t>
                      </a:r>
                      <a:r>
                        <a:rPr lang="en-US" sz="40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4000" dirty="0" err="1">
                          <a:effectLst/>
                          <a:latin typeface="Times New Roman" panose="02020603050405020304" pitchFamily="18" charset="0"/>
                          <a:ea typeface="Segoe UI" panose="020B0502040204020203" pitchFamily="34" charset="0"/>
                          <a:cs typeface="Times New Roman" panose="02020603050405020304" pitchFamily="18" charset="0"/>
                        </a:rPr>
                        <a:t>các</a:t>
                      </a:r>
                      <a:r>
                        <a:rPr lang="en-US" sz="4000" dirty="0">
                          <a:effectLst/>
                          <a:latin typeface="Times New Roman" panose="02020603050405020304" pitchFamily="18" charset="0"/>
                          <a:ea typeface="Segoe UI" panose="020B0502040204020203" pitchFamily="34" charset="0"/>
                          <a:cs typeface="Times New Roman" panose="02020603050405020304" pitchFamily="18" charset="0"/>
                        </a:rPr>
                        <a:t> enzyme </a:t>
                      </a:r>
                      <a:r>
                        <a:rPr lang="en-US" sz="4000" dirty="0" err="1">
                          <a:effectLst/>
                          <a:latin typeface="Times New Roman" panose="02020603050405020304" pitchFamily="18" charset="0"/>
                          <a:ea typeface="Segoe UI" panose="020B0502040204020203" pitchFamily="34" charset="0"/>
                          <a:cs typeface="Times New Roman" panose="02020603050405020304" pitchFamily="18" charset="0"/>
                        </a:rPr>
                        <a:t>tiêu</a:t>
                      </a:r>
                      <a:r>
                        <a:rPr lang="en-US" sz="40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4000" dirty="0" err="1">
                          <a:effectLst/>
                          <a:latin typeface="Times New Roman" panose="02020603050405020304" pitchFamily="18" charset="0"/>
                          <a:ea typeface="Segoe UI" panose="020B0502040204020203" pitchFamily="34" charset="0"/>
                          <a:cs typeface="Times New Roman" panose="02020603050405020304" pitchFamily="18" charset="0"/>
                        </a:rPr>
                        <a:t>hóa</a:t>
                      </a:r>
                      <a:r>
                        <a:rPr lang="en-US" sz="4000" dirty="0">
                          <a:effectLst/>
                          <a:latin typeface="Times New Roman" panose="02020603050405020304" pitchFamily="18" charset="0"/>
                          <a:ea typeface="Segoe UI" panose="020B0502040204020203" pitchFamily="34" charset="0"/>
                          <a:cs typeface="Times New Roman" panose="02020603050405020304" pitchFamily="18" charset="0"/>
                        </a:rPr>
                        <a:t> protein, lipid </a:t>
                      </a:r>
                      <a:r>
                        <a:rPr lang="en-US" sz="4000" dirty="0" err="1">
                          <a:effectLst/>
                          <a:latin typeface="Times New Roman" panose="02020603050405020304" pitchFamily="18" charset="0"/>
                          <a:ea typeface="Segoe UI" panose="020B0502040204020203" pitchFamily="34" charset="0"/>
                          <a:cs typeface="Times New Roman" panose="02020603050405020304" pitchFamily="18" charset="0"/>
                        </a:rPr>
                        <a:t>và</a:t>
                      </a:r>
                      <a:r>
                        <a:rPr lang="en-US" sz="4000" dirty="0">
                          <a:effectLst/>
                          <a:latin typeface="Times New Roman" panose="02020603050405020304" pitchFamily="18" charset="0"/>
                          <a:ea typeface="Segoe UI" panose="020B0502040204020203" pitchFamily="34" charset="0"/>
                          <a:cs typeface="Times New Roman" panose="02020603050405020304" pitchFamily="18" charset="0"/>
                        </a:rPr>
                        <a:t> carbohydrate.</a:t>
                      </a:r>
                      <a:endParaRPr lang="vi-VN" sz="4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4466">
                <a:tc vMerge="1">
                  <a:txBody>
                    <a:bodyPr/>
                    <a:lstStyle/>
                    <a:p>
                      <a:endParaRPr lang="vi-VN"/>
                    </a:p>
                  </a:txBody>
                  <a:tcPr/>
                </a:tc>
                <a:tc>
                  <a:txBody>
                    <a:bodyPr/>
                    <a:lstStyle/>
                    <a:p>
                      <a:pPr>
                        <a:lnSpc>
                          <a:spcPct val="120000"/>
                        </a:lnSpc>
                        <a:spcAft>
                          <a:spcPts val="0"/>
                        </a:spcAft>
                      </a:pPr>
                      <a:r>
                        <a:rPr lang="en-US" sz="4000" dirty="0" err="1">
                          <a:effectLst/>
                          <a:latin typeface="Times New Roman" panose="02020603050405020304" pitchFamily="18" charset="0"/>
                          <a:ea typeface="Segoe UI" panose="020B0502040204020203" pitchFamily="34" charset="0"/>
                          <a:cs typeface="Times New Roman" panose="02020603050405020304" pitchFamily="18" charset="0"/>
                        </a:rPr>
                        <a:t>Tuyến</a:t>
                      </a:r>
                      <a:r>
                        <a:rPr lang="en-US" sz="40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4000" dirty="0" err="1">
                          <a:effectLst/>
                          <a:latin typeface="Times New Roman" panose="02020603050405020304" pitchFamily="18" charset="0"/>
                          <a:ea typeface="Segoe UI" panose="020B0502040204020203" pitchFamily="34" charset="0"/>
                          <a:cs typeface="Times New Roman" panose="02020603050405020304" pitchFamily="18" charset="0"/>
                        </a:rPr>
                        <a:t>ruột</a:t>
                      </a:r>
                      <a:endParaRPr lang="vi-VN" sz="4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spcAft>
                          <a:spcPts val="0"/>
                        </a:spcAft>
                      </a:pPr>
                      <a:r>
                        <a:rPr lang="en-US" sz="4000" dirty="0" err="1">
                          <a:effectLst/>
                          <a:latin typeface="Times New Roman" panose="02020603050405020304" pitchFamily="18" charset="0"/>
                          <a:ea typeface="Segoe UI" panose="020B0502040204020203" pitchFamily="34" charset="0"/>
                          <a:cs typeface="Times New Roman" panose="02020603050405020304" pitchFamily="18" charset="0"/>
                        </a:rPr>
                        <a:t>Tiết</a:t>
                      </a:r>
                      <a:r>
                        <a:rPr lang="en-US" sz="40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4000" dirty="0" err="1">
                          <a:effectLst/>
                          <a:latin typeface="Times New Roman" panose="02020603050405020304" pitchFamily="18" charset="0"/>
                          <a:ea typeface="Segoe UI" panose="020B0502040204020203" pitchFamily="34" charset="0"/>
                          <a:cs typeface="Times New Roman" panose="02020603050405020304" pitchFamily="18" charset="0"/>
                        </a:rPr>
                        <a:t>dịch</a:t>
                      </a:r>
                      <a:r>
                        <a:rPr lang="en-US" sz="40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4000" dirty="0" err="1">
                          <a:effectLst/>
                          <a:latin typeface="Times New Roman" panose="02020603050405020304" pitchFamily="18" charset="0"/>
                          <a:ea typeface="Segoe UI" panose="020B0502040204020203" pitchFamily="34" charset="0"/>
                          <a:cs typeface="Times New Roman" panose="02020603050405020304" pitchFamily="18" charset="0"/>
                        </a:rPr>
                        <a:t>ruột</a:t>
                      </a:r>
                      <a:r>
                        <a:rPr lang="en-US" sz="40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4000" dirty="0" err="1">
                          <a:effectLst/>
                          <a:latin typeface="Times New Roman" panose="02020603050405020304" pitchFamily="18" charset="0"/>
                          <a:ea typeface="Segoe UI" panose="020B0502040204020203" pitchFamily="34" charset="0"/>
                          <a:cs typeface="Times New Roman" panose="02020603050405020304" pitchFamily="18" charset="0"/>
                        </a:rPr>
                        <a:t>chứa</a:t>
                      </a:r>
                      <a:r>
                        <a:rPr lang="en-US" sz="40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4000" dirty="0" err="1">
                          <a:effectLst/>
                          <a:latin typeface="Times New Roman" panose="02020603050405020304" pitchFamily="18" charset="0"/>
                          <a:ea typeface="Segoe UI" panose="020B0502040204020203" pitchFamily="34" charset="0"/>
                          <a:cs typeface="Times New Roman" panose="02020603050405020304" pitchFamily="18" charset="0"/>
                        </a:rPr>
                        <a:t>các</a:t>
                      </a:r>
                      <a:r>
                        <a:rPr lang="en-US" sz="4000" dirty="0">
                          <a:effectLst/>
                          <a:latin typeface="Times New Roman" panose="02020603050405020304" pitchFamily="18" charset="0"/>
                          <a:ea typeface="Segoe UI" panose="020B0502040204020203" pitchFamily="34" charset="0"/>
                          <a:cs typeface="Times New Roman" panose="02020603050405020304" pitchFamily="18" charset="0"/>
                        </a:rPr>
                        <a:t> enzyme </a:t>
                      </a:r>
                      <a:r>
                        <a:rPr lang="en-US" sz="4000" dirty="0" err="1">
                          <a:effectLst/>
                          <a:latin typeface="Times New Roman" panose="02020603050405020304" pitchFamily="18" charset="0"/>
                          <a:ea typeface="Segoe UI" panose="020B0502040204020203" pitchFamily="34" charset="0"/>
                          <a:cs typeface="Times New Roman" panose="02020603050405020304" pitchFamily="18" charset="0"/>
                        </a:rPr>
                        <a:t>tiêu</a:t>
                      </a:r>
                      <a:r>
                        <a:rPr lang="en-US" sz="400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4000" dirty="0" err="1">
                          <a:effectLst/>
                          <a:latin typeface="Times New Roman" panose="02020603050405020304" pitchFamily="18" charset="0"/>
                          <a:ea typeface="Segoe UI" panose="020B0502040204020203" pitchFamily="34" charset="0"/>
                          <a:cs typeface="Times New Roman" panose="02020603050405020304" pitchFamily="18" charset="0"/>
                        </a:rPr>
                        <a:t>hóa</a:t>
                      </a:r>
                      <a:r>
                        <a:rPr lang="en-US" sz="4000" dirty="0">
                          <a:effectLst/>
                          <a:latin typeface="Times New Roman" panose="02020603050405020304" pitchFamily="18" charset="0"/>
                          <a:ea typeface="Segoe UI" panose="020B0502040204020203" pitchFamily="34" charset="0"/>
                          <a:cs typeface="Times New Roman" panose="02020603050405020304" pitchFamily="18" charset="0"/>
                        </a:rPr>
                        <a:t> protein </a:t>
                      </a:r>
                      <a:r>
                        <a:rPr lang="en-US" sz="4000" dirty="0" err="1">
                          <a:effectLst/>
                          <a:latin typeface="Times New Roman" panose="02020603050405020304" pitchFamily="18" charset="0"/>
                          <a:ea typeface="Segoe UI" panose="020B0502040204020203" pitchFamily="34" charset="0"/>
                          <a:cs typeface="Times New Roman" panose="02020603050405020304" pitchFamily="18" charset="0"/>
                        </a:rPr>
                        <a:t>và</a:t>
                      </a:r>
                      <a:r>
                        <a:rPr lang="en-US" sz="4000" dirty="0">
                          <a:effectLst/>
                          <a:latin typeface="Times New Roman" panose="02020603050405020304" pitchFamily="18" charset="0"/>
                          <a:ea typeface="Segoe UI" panose="020B0502040204020203" pitchFamily="34" charset="0"/>
                          <a:cs typeface="Times New Roman" panose="02020603050405020304" pitchFamily="18" charset="0"/>
                        </a:rPr>
                        <a:t> carbohydrate.</a:t>
                      </a:r>
                      <a:endParaRPr lang="vi-VN" sz="4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218707097"/>
      </p:ext>
    </p:extLst>
  </p:cSld>
  <p:clrMapOvr>
    <a:masterClrMapping/>
  </p:clrMapOvr>
  <p:transition spd="slow">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6" cy="960040"/>
            <a:chOff x="0" y="0"/>
            <a:chExt cx="5840792" cy="812800"/>
          </a:xfrm>
          <a:solidFill>
            <a:schemeClr val="bg1"/>
          </a:solidFill>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pFill/>
          </p:spPr>
        </p:sp>
        <p:sp>
          <p:nvSpPr>
            <p:cNvPr id="4" name="TextBox 4"/>
            <p:cNvSpPr txBox="1"/>
            <p:nvPr/>
          </p:nvSpPr>
          <p:spPr>
            <a:xfrm>
              <a:off x="0" y="-38100"/>
              <a:ext cx="812800" cy="850900"/>
            </a:xfrm>
            <a:prstGeom prst="rect">
              <a:avLst/>
            </a:prstGeom>
            <a:grpFill/>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499250" y="0"/>
            <a:ext cx="896579" cy="896813"/>
          </a:xfrm>
          <a:prstGeom prst="rect">
            <a:avLst/>
          </a:prstGeom>
        </p:spPr>
      </p:pic>
      <p:grpSp>
        <p:nvGrpSpPr>
          <p:cNvPr id="6" name="Group 6"/>
          <p:cNvGrpSpPr/>
          <p:nvPr/>
        </p:nvGrpSpPr>
        <p:grpSpPr>
          <a:xfrm>
            <a:off x="685621" y="805072"/>
            <a:ext cx="10817582" cy="5522009"/>
            <a:chOff x="0" y="0"/>
            <a:chExt cx="4274726" cy="2181534"/>
          </a:xfrm>
          <a:solidFill>
            <a:schemeClr val="bg1"/>
          </a:solidFill>
        </p:grpSpPr>
        <p:sp>
          <p:nvSpPr>
            <p:cNvPr id="7" name="Freeform 7"/>
            <p:cNvSpPr/>
            <p:nvPr/>
          </p:nvSpPr>
          <p:spPr>
            <a:xfrm>
              <a:off x="0" y="0"/>
              <a:ext cx="4274726" cy="2181534"/>
            </a:xfrm>
            <a:custGeom>
              <a:avLst/>
              <a:gdLst/>
              <a:ahLst/>
              <a:cxnLst/>
              <a:rect l="l" t="t" r="r" b="b"/>
              <a:pathLst>
                <a:path w="4274726" h="2181534">
                  <a:moveTo>
                    <a:pt x="24327" y="0"/>
                  </a:moveTo>
                  <a:lnTo>
                    <a:pt x="4250399" y="0"/>
                  </a:lnTo>
                  <a:cubicBezTo>
                    <a:pt x="4263834" y="0"/>
                    <a:pt x="4274726" y="10891"/>
                    <a:pt x="4274726" y="24327"/>
                  </a:cubicBezTo>
                  <a:lnTo>
                    <a:pt x="4274726" y="2157207"/>
                  </a:lnTo>
                  <a:cubicBezTo>
                    <a:pt x="4274726" y="2163659"/>
                    <a:pt x="4272163" y="2169847"/>
                    <a:pt x="4267601" y="2174409"/>
                  </a:cubicBezTo>
                  <a:cubicBezTo>
                    <a:pt x="4263039" y="2178971"/>
                    <a:pt x="4256851" y="2181534"/>
                    <a:pt x="4250399" y="2181534"/>
                  </a:cubicBezTo>
                  <a:lnTo>
                    <a:pt x="24327" y="2181534"/>
                  </a:lnTo>
                  <a:cubicBezTo>
                    <a:pt x="10891" y="2181534"/>
                    <a:pt x="0" y="2170643"/>
                    <a:pt x="0" y="2157207"/>
                  </a:cubicBezTo>
                  <a:lnTo>
                    <a:pt x="0" y="24327"/>
                  </a:lnTo>
                  <a:cubicBezTo>
                    <a:pt x="0" y="10891"/>
                    <a:pt x="10891" y="0"/>
                    <a:pt x="24327" y="0"/>
                  </a:cubicBezTo>
                  <a:close/>
                </a:path>
              </a:pathLst>
            </a:custGeom>
            <a:grpFill/>
          </p:spPr>
        </p:sp>
        <p:sp>
          <p:nvSpPr>
            <p:cNvPr id="8" name="TextBox 8"/>
            <p:cNvSpPr txBox="1"/>
            <p:nvPr/>
          </p:nvSpPr>
          <p:spPr>
            <a:xfrm>
              <a:off x="0" y="-38100"/>
              <a:ext cx="812800" cy="850900"/>
            </a:xfrm>
            <a:prstGeom prst="rect">
              <a:avLst/>
            </a:prstGeom>
            <a:grpFill/>
          </p:spPr>
          <p:txBody>
            <a:bodyPr lIns="50800" tIns="50800" rIns="50800" bIns="50800" rtlCol="0" anchor="ctr"/>
            <a:lstStyle/>
            <a:p>
              <a:pPr algn="ctr">
                <a:lnSpc>
                  <a:spcPts val="2043"/>
                </a:lnSpc>
              </a:pPr>
              <a:endParaRPr b="1">
                <a:latin typeface="Arial" pitchFamily="34" charset="0"/>
              </a:endParaRPr>
            </a:p>
          </p:txBody>
        </p:sp>
      </p:grpSp>
      <p:pic>
        <p:nvPicPr>
          <p:cNvPr id="9" name="Picture 9"/>
          <p:cNvPicPr>
            <a:picLocks noChangeAspect="1"/>
          </p:cNvPicPr>
          <p:nvPr/>
        </p:nvPicPr>
        <p:blipFill>
          <a:blip r:embed="rId4"/>
          <a:srcRect t="6011" b="3579"/>
          <a:stretch>
            <a:fillRect/>
          </a:stretch>
        </p:blipFill>
        <p:spPr>
          <a:xfrm>
            <a:off x="7847012" y="1005042"/>
            <a:ext cx="4038600" cy="5322039"/>
          </a:xfrm>
          <a:prstGeom prst="rect">
            <a:avLst/>
          </a:prstGeom>
        </p:spPr>
      </p:pic>
      <p:sp>
        <p:nvSpPr>
          <p:cNvPr id="10" name="TextBox 10"/>
          <p:cNvSpPr txBox="1"/>
          <p:nvPr/>
        </p:nvSpPr>
        <p:spPr>
          <a:xfrm>
            <a:off x="1678638" y="227215"/>
            <a:ext cx="883154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CẤU TẠO VÀ CHỨC NĂNG CỦA HỆ TIÊU HÓA</a:t>
            </a:r>
          </a:p>
        </p:txBody>
      </p:sp>
      <p:sp>
        <p:nvSpPr>
          <p:cNvPr id="12" name="TextBox 12"/>
          <p:cNvSpPr txBox="1"/>
          <p:nvPr/>
        </p:nvSpPr>
        <p:spPr>
          <a:xfrm>
            <a:off x="303211" y="995517"/>
            <a:ext cx="7161391" cy="4431983"/>
          </a:xfrm>
          <a:prstGeom prst="rect">
            <a:avLst/>
          </a:prstGeom>
          <a:solidFill>
            <a:schemeClr val="bg1"/>
          </a:solidFill>
        </p:spPr>
        <p:txBody>
          <a:bodyPr wrap="square" lIns="0" tIns="0" rIns="0" bIns="0" rtlCol="0" anchor="t">
            <a:spAutoFit/>
          </a:bodyPr>
          <a:lstStyle/>
          <a:p>
            <a:pPr algn="just">
              <a:lnSpc>
                <a:spcPct val="120000"/>
              </a:lnSpc>
              <a:spcBef>
                <a:spcPct val="0"/>
              </a:spcBef>
            </a:pPr>
            <a:r>
              <a:rPr lang="en-US" sz="3200" b="1" dirty="0" smtClean="0">
                <a:solidFill>
                  <a:srgbClr val="000000"/>
                </a:solidFill>
                <a:latin typeface="Arial" pitchFamily="34" charset="0"/>
              </a:rPr>
              <a:t>- </a:t>
            </a:r>
            <a:r>
              <a:rPr lang="en-US" sz="4000" dirty="0" err="1" smtClean="0">
                <a:solidFill>
                  <a:srgbClr val="000000"/>
                </a:solidFill>
                <a:latin typeface="Times New Roman" panose="02020603050405020304" pitchFamily="18" charset="0"/>
                <a:cs typeface="Times New Roman" panose="02020603050405020304" pitchFamily="18" charset="0"/>
              </a:rPr>
              <a:t>Thức</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ăn</a:t>
            </a:r>
            <a:r>
              <a:rPr lang="en-US" sz="4000" dirty="0">
                <a:solidFill>
                  <a:srgbClr val="000000"/>
                </a:solidFill>
                <a:latin typeface="Times New Roman" panose="02020603050405020304" pitchFamily="18" charset="0"/>
                <a:cs typeface="Times New Roman" panose="02020603050405020304" pitchFamily="18" charset="0"/>
              </a:rPr>
              <a:t> di </a:t>
            </a:r>
            <a:r>
              <a:rPr lang="en-US" sz="4000" dirty="0" err="1">
                <a:solidFill>
                  <a:srgbClr val="000000"/>
                </a:solidFill>
                <a:latin typeface="Times New Roman" panose="02020603050405020304" pitchFamily="18" charset="0"/>
                <a:cs typeface="Times New Roman" panose="02020603050405020304" pitchFamily="18" charset="0"/>
              </a:rPr>
              <a:t>chuyển</a:t>
            </a:r>
            <a:r>
              <a:rPr lang="en-US" sz="4000" dirty="0">
                <a:solidFill>
                  <a:srgbClr val="000000"/>
                </a:solidFill>
                <a:latin typeface="Times New Roman" panose="02020603050405020304" pitchFamily="18" charset="0"/>
                <a:cs typeface="Times New Roman" panose="02020603050405020304" pitchFamily="18" charset="0"/>
              </a:rPr>
              <a:t> qua </a:t>
            </a:r>
            <a:r>
              <a:rPr lang="en-US" sz="4000" dirty="0" err="1">
                <a:solidFill>
                  <a:srgbClr val="000000"/>
                </a:solidFill>
                <a:latin typeface="Times New Roman" panose="02020603050405020304" pitchFamily="18" charset="0"/>
                <a:cs typeface="Times New Roman" panose="02020603050405020304" pitchFamily="18" charset="0"/>
              </a:rPr>
              <a:t>ống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tiêu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hóa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trải</a:t>
            </a:r>
            <a:r>
              <a:rPr lang="en-US" sz="4000" dirty="0">
                <a:solidFill>
                  <a:srgbClr val="000000"/>
                </a:solidFill>
                <a:latin typeface="Times New Roman" panose="02020603050405020304" pitchFamily="18" charset="0"/>
                <a:cs typeface="Times New Roman" panose="02020603050405020304" pitchFamily="18" charset="0"/>
              </a:rPr>
              <a:t> qua </a:t>
            </a:r>
            <a:r>
              <a:rPr lang="en-US" sz="4000" dirty="0" err="1">
                <a:solidFill>
                  <a:srgbClr val="000000"/>
                </a:solidFill>
                <a:latin typeface="Times New Roman" panose="02020603050405020304" pitchFamily="18" charset="0"/>
                <a:cs typeface="Times New Roman" panose="02020603050405020304" pitchFamily="18" charset="0"/>
              </a:rPr>
              <a:t>quá</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trình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tiêu</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hóa</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cơ</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học</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a:solidFill>
                  <a:srgbClr val="000000"/>
                </a:solidFill>
                <a:latin typeface="Times New Roman" panose="02020603050405020304" pitchFamily="18" charset="0"/>
                <a:cs typeface="Times New Roman" panose="02020603050405020304" pitchFamily="18" charset="0"/>
              </a:rPr>
              <a:t>(</a:t>
            </a:r>
            <a:r>
              <a:rPr lang="en-US" sz="4000" dirty="0" err="1">
                <a:solidFill>
                  <a:srgbClr val="000000"/>
                </a:solidFill>
                <a:latin typeface="Times New Roman" panose="02020603050405020304" pitchFamily="18" charset="0"/>
                <a:cs typeface="Times New Roman" panose="02020603050405020304" pitchFamily="18" charset="0"/>
              </a:rPr>
              <a:t>thức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ăn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được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nghiền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nhỏ</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đảo</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trộn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tiêu</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hóa</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hóa</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học</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a:solidFill>
                  <a:srgbClr val="000000"/>
                </a:solidFill>
                <a:latin typeface="Times New Roman" panose="02020603050405020304" pitchFamily="18" charset="0"/>
                <a:cs typeface="Times New Roman" panose="02020603050405020304" pitchFamily="18" charset="0"/>
              </a:rPr>
              <a:t>(</a:t>
            </a:r>
            <a:r>
              <a:rPr lang="en-US" sz="4000" dirty="0" err="1">
                <a:solidFill>
                  <a:srgbClr val="000000"/>
                </a:solidFill>
                <a:latin typeface="Times New Roman" panose="02020603050405020304" pitchFamily="18" charset="0"/>
                <a:cs typeface="Times New Roman" panose="02020603050405020304" pitchFamily="18" charset="0"/>
              </a:rPr>
              <a:t>thức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ăn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được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biến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đổi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nhờ</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xúc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tác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của</a:t>
            </a:r>
            <a:r>
              <a:rPr lang="en-US" sz="4000" dirty="0">
                <a:solidFill>
                  <a:srgbClr val="000000"/>
                </a:solidFill>
                <a:latin typeface="Times New Roman" panose="02020603050405020304" pitchFamily="18" charset="0"/>
                <a:cs typeface="Times New Roman" panose="02020603050405020304" pitchFamily="18" charset="0"/>
              </a:rPr>
              <a:t> enzyme) </a:t>
            </a:r>
            <a:r>
              <a:rPr lang="en-US" sz="4000" dirty="0" err="1">
                <a:solidFill>
                  <a:srgbClr val="000000"/>
                </a:solidFill>
                <a:latin typeface="Times New Roman" panose="02020603050405020304" pitchFamily="18" charset="0"/>
                <a:cs typeface="Times New Roman" panose="02020603050405020304" pitchFamily="18" charset="0"/>
              </a:rPr>
              <a:t>thành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các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chất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đơn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giản</a:t>
            </a:r>
            <a:r>
              <a:rPr lang="en-US" sz="4000" dirty="0">
                <a:solidFill>
                  <a:srgbClr val="000000"/>
                </a:solidFill>
                <a:latin typeface="Times New Roman" panose="02020603050405020304" pitchFamily="18" charset="0"/>
                <a:cs typeface="Times New Roman" panose="02020603050405020304" pitchFamily="18" charset="0"/>
              </a:rPr>
              <a:t>. </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062941"/>
            <a:chOff x="0" y="0"/>
            <a:chExt cx="5840792" cy="812800"/>
          </a:xfrm>
          <a:solidFill>
            <a:schemeClr val="bg1"/>
          </a:solidFill>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pFill/>
          </p:spPr>
        </p:sp>
        <p:sp>
          <p:nvSpPr>
            <p:cNvPr id="4" name="TextBox 4"/>
            <p:cNvSpPr txBox="1"/>
            <p:nvPr/>
          </p:nvSpPr>
          <p:spPr>
            <a:xfrm>
              <a:off x="0" y="-38100"/>
              <a:ext cx="812800" cy="850900"/>
            </a:xfrm>
            <a:prstGeom prst="rect">
              <a:avLst/>
            </a:prstGeom>
            <a:grpFill/>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499250" y="0"/>
            <a:ext cx="896579" cy="896813"/>
          </a:xfrm>
          <a:prstGeom prst="rect">
            <a:avLst/>
          </a:prstGeom>
        </p:spPr>
      </p:pic>
      <p:grpSp>
        <p:nvGrpSpPr>
          <p:cNvPr id="6" name="Group 6"/>
          <p:cNvGrpSpPr/>
          <p:nvPr/>
        </p:nvGrpSpPr>
        <p:grpSpPr>
          <a:xfrm>
            <a:off x="685622" y="1062942"/>
            <a:ext cx="10817582" cy="5522009"/>
            <a:chOff x="0" y="0"/>
            <a:chExt cx="4274726" cy="2181534"/>
          </a:xfrm>
          <a:solidFill>
            <a:schemeClr val="bg1"/>
          </a:solidFill>
        </p:grpSpPr>
        <p:sp>
          <p:nvSpPr>
            <p:cNvPr id="7" name="Freeform 7"/>
            <p:cNvSpPr/>
            <p:nvPr/>
          </p:nvSpPr>
          <p:spPr>
            <a:xfrm>
              <a:off x="0" y="0"/>
              <a:ext cx="4274726" cy="2181534"/>
            </a:xfrm>
            <a:custGeom>
              <a:avLst/>
              <a:gdLst/>
              <a:ahLst/>
              <a:cxnLst/>
              <a:rect l="l" t="t" r="r" b="b"/>
              <a:pathLst>
                <a:path w="4274726" h="2181534">
                  <a:moveTo>
                    <a:pt x="24327" y="0"/>
                  </a:moveTo>
                  <a:lnTo>
                    <a:pt x="4250399" y="0"/>
                  </a:lnTo>
                  <a:cubicBezTo>
                    <a:pt x="4263834" y="0"/>
                    <a:pt x="4274726" y="10891"/>
                    <a:pt x="4274726" y="24327"/>
                  </a:cubicBezTo>
                  <a:lnTo>
                    <a:pt x="4274726" y="2157207"/>
                  </a:lnTo>
                  <a:cubicBezTo>
                    <a:pt x="4274726" y="2163659"/>
                    <a:pt x="4272163" y="2169847"/>
                    <a:pt x="4267601" y="2174409"/>
                  </a:cubicBezTo>
                  <a:cubicBezTo>
                    <a:pt x="4263039" y="2178971"/>
                    <a:pt x="4256851" y="2181534"/>
                    <a:pt x="4250399" y="2181534"/>
                  </a:cubicBezTo>
                  <a:lnTo>
                    <a:pt x="24327" y="2181534"/>
                  </a:lnTo>
                  <a:cubicBezTo>
                    <a:pt x="10891" y="2181534"/>
                    <a:pt x="0" y="2170643"/>
                    <a:pt x="0" y="2157207"/>
                  </a:cubicBezTo>
                  <a:lnTo>
                    <a:pt x="0" y="24327"/>
                  </a:lnTo>
                  <a:cubicBezTo>
                    <a:pt x="0" y="10891"/>
                    <a:pt x="10891" y="0"/>
                    <a:pt x="24327" y="0"/>
                  </a:cubicBezTo>
                  <a:close/>
                </a:path>
              </a:pathLst>
            </a:custGeom>
            <a:grpFill/>
          </p:spPr>
        </p:sp>
        <p:sp>
          <p:nvSpPr>
            <p:cNvPr id="8" name="TextBox 8"/>
            <p:cNvSpPr txBox="1"/>
            <p:nvPr/>
          </p:nvSpPr>
          <p:spPr>
            <a:xfrm>
              <a:off x="0" y="-38100"/>
              <a:ext cx="812800" cy="850900"/>
            </a:xfrm>
            <a:prstGeom prst="rect">
              <a:avLst/>
            </a:prstGeom>
            <a:grpFill/>
          </p:spPr>
          <p:txBody>
            <a:bodyPr lIns="50800" tIns="50800" rIns="50800" bIns="50800" rtlCol="0" anchor="ctr"/>
            <a:lstStyle/>
            <a:p>
              <a:pPr algn="ctr">
                <a:lnSpc>
                  <a:spcPts val="2043"/>
                </a:lnSpc>
              </a:pPr>
              <a:endParaRPr b="1">
                <a:latin typeface="Arial" pitchFamily="34" charset="0"/>
              </a:endParaRPr>
            </a:p>
          </p:txBody>
        </p:sp>
      </p:grpSp>
      <p:pic>
        <p:nvPicPr>
          <p:cNvPr id="9" name="Picture 9"/>
          <p:cNvPicPr>
            <a:picLocks noChangeAspect="1"/>
          </p:cNvPicPr>
          <p:nvPr/>
        </p:nvPicPr>
        <p:blipFill>
          <a:blip r:embed="rId4"/>
          <a:srcRect t="6011" b="3579"/>
          <a:stretch>
            <a:fillRect/>
          </a:stretch>
        </p:blipFill>
        <p:spPr>
          <a:xfrm>
            <a:off x="7834810" y="1711585"/>
            <a:ext cx="3909673" cy="4571046"/>
          </a:xfrm>
          <a:prstGeom prst="rect">
            <a:avLst/>
          </a:prstGeom>
        </p:spPr>
      </p:pic>
      <p:sp>
        <p:nvSpPr>
          <p:cNvPr id="10" name="TextBox 10"/>
          <p:cNvSpPr txBox="1"/>
          <p:nvPr/>
        </p:nvSpPr>
        <p:spPr>
          <a:xfrm>
            <a:off x="1678638" y="227215"/>
            <a:ext cx="883154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CẤU TẠO VÀ CHỨC NĂNG CỦA HỆ TIÊU HÓA</a:t>
            </a:r>
          </a:p>
        </p:txBody>
      </p:sp>
      <p:sp>
        <p:nvSpPr>
          <p:cNvPr id="12" name="TextBox 12"/>
          <p:cNvSpPr txBox="1"/>
          <p:nvPr/>
        </p:nvSpPr>
        <p:spPr>
          <a:xfrm>
            <a:off x="499250" y="943723"/>
            <a:ext cx="6814362" cy="5909310"/>
          </a:xfrm>
          <a:prstGeom prst="rect">
            <a:avLst/>
          </a:prstGeom>
          <a:solidFill>
            <a:schemeClr val="bg1"/>
          </a:solidFill>
        </p:spPr>
        <p:txBody>
          <a:bodyPr wrap="square" lIns="0" tIns="0" rIns="0" bIns="0" rtlCol="0" anchor="t">
            <a:spAutoFit/>
          </a:bodyPr>
          <a:lstStyle/>
          <a:p>
            <a:pPr algn="just">
              <a:lnSpc>
                <a:spcPct val="120000"/>
              </a:lnSpc>
              <a:spcBef>
                <a:spcPct val="0"/>
              </a:spcBef>
            </a:pPr>
            <a:r>
              <a:rPr lang="en-US" sz="2300" b="1" dirty="0" smtClean="0">
                <a:solidFill>
                  <a:srgbClr val="000000"/>
                </a:solidFill>
                <a:latin typeface="Arial" pitchFamily="34" charset="0"/>
              </a:rPr>
              <a:t>- </a:t>
            </a:r>
            <a:r>
              <a:rPr lang="en-US" sz="4000" dirty="0" err="1" smtClean="0">
                <a:solidFill>
                  <a:srgbClr val="000000"/>
                </a:solidFill>
                <a:latin typeface="Times New Roman" panose="02020603050405020304" pitchFamily="18" charset="0"/>
                <a:cs typeface="Times New Roman" panose="02020603050405020304" pitchFamily="18" charset="0"/>
              </a:rPr>
              <a:t>Các</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chất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này</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đi</a:t>
            </a:r>
            <a:r>
              <a:rPr lang="en-US" sz="4000" dirty="0">
                <a:solidFill>
                  <a:srgbClr val="000000"/>
                </a:solidFill>
                <a:latin typeface="Times New Roman" panose="02020603050405020304" pitchFamily="18" charset="0"/>
                <a:cs typeface="Times New Roman" panose="02020603050405020304" pitchFamily="18" charset="0"/>
              </a:rPr>
              <a:t> qua </a:t>
            </a:r>
            <a:r>
              <a:rPr lang="en-US" sz="4000" dirty="0" err="1">
                <a:solidFill>
                  <a:srgbClr val="000000"/>
                </a:solidFill>
                <a:latin typeface="Times New Roman" panose="02020603050405020304" pitchFamily="18" charset="0"/>
                <a:cs typeface="Times New Roman" panose="02020603050405020304" pitchFamily="18" charset="0"/>
              </a:rPr>
              <a:t>niêm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mạc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ruột</a:t>
            </a:r>
            <a:r>
              <a:rPr lang="en-US" sz="4000" dirty="0">
                <a:solidFill>
                  <a:srgbClr val="000000"/>
                </a:solidFill>
                <a:latin typeface="Times New Roman" panose="02020603050405020304" pitchFamily="18" charset="0"/>
                <a:cs typeface="Times New Roman" panose="02020603050405020304" pitchFamily="18" charset="0"/>
              </a:rPr>
              <a:t> non </a:t>
            </a:r>
            <a:r>
              <a:rPr lang="en-US" sz="4000" dirty="0" err="1">
                <a:solidFill>
                  <a:srgbClr val="000000"/>
                </a:solidFill>
                <a:latin typeface="Times New Roman" panose="02020603050405020304" pitchFamily="18" charset="0"/>
                <a:cs typeface="Times New Roman" panose="02020603050405020304" pitchFamily="18" charset="0"/>
              </a:rPr>
              <a:t>vào</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mao</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mạch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máu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mao</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mạch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bạch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huyết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trong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lông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ruột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theo</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hệ</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tuần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hoàn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nuôi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dưỡng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tất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cả</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các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tế</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bào</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trong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cơ</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thể</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Những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chất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không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được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tiêu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hóa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hấp</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được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thải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ra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ngoài</a:t>
            </a:r>
            <a:r>
              <a:rPr lang="en-US" sz="4000" dirty="0">
                <a:solidFill>
                  <a:srgbClr val="000000"/>
                </a:solidFill>
                <a:latin typeface="Times New Roman" panose="02020603050405020304" pitchFamily="18" charset="0"/>
                <a:cs typeface="Times New Roman" panose="02020603050405020304" pitchFamily="18" charset="0"/>
              </a:rPr>
              <a:t> qua </a:t>
            </a:r>
            <a:r>
              <a:rPr lang="en-US" sz="4000" dirty="0" err="1">
                <a:solidFill>
                  <a:srgbClr val="000000"/>
                </a:solidFill>
                <a:latin typeface="Times New Roman" panose="02020603050405020304" pitchFamily="18" charset="0"/>
                <a:cs typeface="Times New Roman" panose="02020603050405020304" pitchFamily="18" charset="0"/>
              </a:rPr>
              <a:t>hậu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môn</a:t>
            </a:r>
            <a:r>
              <a:rPr lang="en-US" sz="4000" dirty="0" smtClean="0">
                <a:solidFill>
                  <a:srgbClr val="000000"/>
                </a:solidFill>
                <a:latin typeface="Times New Roman" panose="02020603050405020304" pitchFamily="18" charset="0"/>
                <a:cs typeface="Times New Roman" panose="02020603050405020304" pitchFamily="18" charset="0"/>
              </a:rPr>
              <a:t>.</a:t>
            </a:r>
            <a:endParaRPr lang="en-US" sz="40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59044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622" y="0"/>
            <a:ext cx="896579" cy="896813"/>
          </a:xfrm>
          <a:prstGeom prst="rect">
            <a:avLst/>
          </a:prstGeom>
        </p:spPr>
      </p:pic>
      <p:pic>
        <p:nvPicPr>
          <p:cNvPr id="6" name="Picture 6"/>
          <p:cNvPicPr>
            <a:picLocks noChangeAspect="1"/>
          </p:cNvPicPr>
          <p:nvPr/>
        </p:nvPicPr>
        <p:blipFill>
          <a:blip r:embed="rId4"/>
          <a:srcRect l="11296" r="11296"/>
          <a:stretch>
            <a:fillRect/>
          </a:stretch>
        </p:blipFill>
        <p:spPr>
          <a:xfrm>
            <a:off x="685621" y="1515533"/>
            <a:ext cx="5408791" cy="4656667"/>
          </a:xfrm>
          <a:prstGeom prst="rect">
            <a:avLst/>
          </a:prstGeom>
        </p:spPr>
      </p:pic>
      <p:pic>
        <p:nvPicPr>
          <p:cNvPr id="7" name="Picture 7"/>
          <p:cNvPicPr>
            <a:picLocks noChangeAspect="1"/>
          </p:cNvPicPr>
          <p:nvPr/>
        </p:nvPicPr>
        <p:blipFill>
          <a:blip r:embed="rId5"/>
          <a:srcRect l="9219" r="9219"/>
          <a:stretch>
            <a:fillRect/>
          </a:stretch>
        </p:blipFill>
        <p:spPr>
          <a:xfrm>
            <a:off x="6256873" y="1515533"/>
            <a:ext cx="5246331" cy="4656667"/>
          </a:xfrm>
          <a:prstGeom prst="rect">
            <a:avLst/>
          </a:prstGeom>
        </p:spPr>
      </p:pic>
      <p:sp>
        <p:nvSpPr>
          <p:cNvPr id="8" name="TextBox 8"/>
          <p:cNvSpPr txBox="1"/>
          <p:nvPr/>
        </p:nvSpPr>
        <p:spPr>
          <a:xfrm>
            <a:off x="1678638" y="227215"/>
            <a:ext cx="883154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BẢO VỆ HỆ TIÊU HÓA</a:t>
            </a:r>
          </a:p>
        </p:txBody>
      </p:sp>
      <p:sp>
        <p:nvSpPr>
          <p:cNvPr id="9" name="TextBox 9"/>
          <p:cNvSpPr txBox="1"/>
          <p:nvPr/>
        </p:nvSpPr>
        <p:spPr>
          <a:xfrm>
            <a:off x="685622" y="984250"/>
            <a:ext cx="65841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1. An toàn vệ sinh thực phẩm</a:t>
            </a:r>
          </a:p>
        </p:txBody>
      </p:sp>
      <p:sp>
        <p:nvSpPr>
          <p:cNvPr id="10" name="TextBox 10"/>
          <p:cNvSpPr txBox="1"/>
          <p:nvPr/>
        </p:nvSpPr>
        <p:spPr>
          <a:xfrm>
            <a:off x="2550845" y="6261100"/>
            <a:ext cx="7087135" cy="384529"/>
          </a:xfrm>
          <a:prstGeom prst="rect">
            <a:avLst/>
          </a:prstGeom>
        </p:spPr>
        <p:txBody>
          <a:bodyPr lIns="0" tIns="0" rIns="0" bIns="0" rtlCol="0" anchor="t">
            <a:spAutoFit/>
          </a:bodyPr>
          <a:lstStyle/>
          <a:p>
            <a:pPr algn="ctr">
              <a:lnSpc>
                <a:spcPts val="3266"/>
              </a:lnSpc>
            </a:pPr>
            <a:r>
              <a:rPr lang="en-US" sz="2300" b="1" i="1">
                <a:solidFill>
                  <a:srgbClr val="000000"/>
                </a:solidFill>
                <a:latin typeface="Arial" pitchFamily="34" charset="0"/>
              </a:rPr>
              <a:t>Thực phẩm không đảm bảo an toàn vệ sinh</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l="11296" r="11296"/>
          <a:stretch>
            <a:fillRect/>
          </a:stretch>
        </p:blipFill>
        <p:spPr>
          <a:xfrm>
            <a:off x="685621" y="1515533"/>
            <a:ext cx="5408791" cy="4656667"/>
          </a:xfrm>
          <a:prstGeom prst="rect">
            <a:avLst/>
          </a:prstGeom>
        </p:spPr>
      </p:pic>
      <p:pic>
        <p:nvPicPr>
          <p:cNvPr id="7" name="Picture 7"/>
          <p:cNvPicPr>
            <a:picLocks noChangeAspect="1"/>
          </p:cNvPicPr>
          <p:nvPr/>
        </p:nvPicPr>
        <p:blipFill>
          <a:blip r:embed="rId3"/>
          <a:srcRect l="12243" r="12243"/>
          <a:stretch>
            <a:fillRect/>
          </a:stretch>
        </p:blipFill>
        <p:spPr>
          <a:xfrm>
            <a:off x="6226739" y="1515533"/>
            <a:ext cx="5276464" cy="4656667"/>
          </a:xfrm>
          <a:prstGeom prst="rect">
            <a:avLst/>
          </a:prstGeom>
        </p:spPr>
      </p:pic>
      <p:sp>
        <p:nvSpPr>
          <p:cNvPr id="8" name="TextBox 8"/>
          <p:cNvSpPr txBox="1"/>
          <p:nvPr/>
        </p:nvSpPr>
        <p:spPr>
          <a:xfrm>
            <a:off x="1678638" y="227215"/>
            <a:ext cx="883154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BẢO VỆ HỆ TIÊU HÓA</a:t>
            </a:r>
          </a:p>
        </p:txBody>
      </p:sp>
      <p:sp>
        <p:nvSpPr>
          <p:cNvPr id="9" name="TextBox 9"/>
          <p:cNvSpPr txBox="1"/>
          <p:nvPr/>
        </p:nvSpPr>
        <p:spPr>
          <a:xfrm>
            <a:off x="685622" y="984250"/>
            <a:ext cx="65841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1. An toàn vệ sinh thực phẩm</a:t>
            </a:r>
          </a:p>
        </p:txBody>
      </p:sp>
      <p:sp>
        <p:nvSpPr>
          <p:cNvPr id="10" name="TextBox 10"/>
          <p:cNvSpPr txBox="1"/>
          <p:nvPr/>
        </p:nvSpPr>
        <p:spPr>
          <a:xfrm>
            <a:off x="2550845" y="6261100"/>
            <a:ext cx="7087135" cy="384529"/>
          </a:xfrm>
          <a:prstGeom prst="rect">
            <a:avLst/>
          </a:prstGeom>
        </p:spPr>
        <p:txBody>
          <a:bodyPr lIns="0" tIns="0" rIns="0" bIns="0" rtlCol="0" anchor="t">
            <a:spAutoFit/>
          </a:bodyPr>
          <a:lstStyle/>
          <a:p>
            <a:pPr algn="ctr">
              <a:lnSpc>
                <a:spcPts val="3266"/>
              </a:lnSpc>
            </a:pPr>
            <a:r>
              <a:rPr lang="en-US" sz="2300" b="1" i="1">
                <a:solidFill>
                  <a:srgbClr val="000000"/>
                </a:solidFill>
                <a:latin typeface="Arial" pitchFamily="34" charset="0"/>
              </a:rPr>
              <a:t>Thực phẩm không đảm bảo an toàn vệ sinh</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685622" y="1229215"/>
            <a:ext cx="11123792" cy="2492990"/>
            <a:chOff x="0" y="-488748"/>
            <a:chExt cx="21640800" cy="4985980"/>
          </a:xfrm>
          <a:solidFill>
            <a:schemeClr val="bg1"/>
          </a:solidFill>
        </p:grpSpPr>
        <p:grpSp>
          <p:nvGrpSpPr>
            <p:cNvPr id="7" name="Group 7"/>
            <p:cNvGrpSpPr/>
            <p:nvPr/>
          </p:nvGrpSpPr>
          <p:grpSpPr>
            <a:xfrm>
              <a:off x="0" y="0"/>
              <a:ext cx="21640800" cy="2748626"/>
              <a:chOff x="0" y="0"/>
              <a:chExt cx="4274726" cy="542938"/>
            </a:xfrm>
            <a:grpFill/>
          </p:grpSpPr>
          <p:sp>
            <p:nvSpPr>
              <p:cNvPr id="8" name="Freeform 8"/>
              <p:cNvSpPr/>
              <p:nvPr/>
            </p:nvSpPr>
            <p:spPr>
              <a:xfrm>
                <a:off x="0" y="0"/>
                <a:ext cx="4274726" cy="542938"/>
              </a:xfrm>
              <a:custGeom>
                <a:avLst/>
                <a:gdLst/>
                <a:ahLst/>
                <a:cxnLst/>
                <a:rect l="l" t="t" r="r" b="b"/>
                <a:pathLst>
                  <a:path w="4274726" h="542938">
                    <a:moveTo>
                      <a:pt x="24327" y="0"/>
                    </a:moveTo>
                    <a:lnTo>
                      <a:pt x="4250399" y="0"/>
                    </a:lnTo>
                    <a:cubicBezTo>
                      <a:pt x="4263834" y="0"/>
                      <a:pt x="4274726" y="10891"/>
                      <a:pt x="4274726" y="24327"/>
                    </a:cubicBezTo>
                    <a:lnTo>
                      <a:pt x="4274726" y="518612"/>
                    </a:lnTo>
                    <a:cubicBezTo>
                      <a:pt x="4274726" y="525063"/>
                      <a:pt x="4272163" y="531251"/>
                      <a:pt x="4267601" y="535813"/>
                    </a:cubicBezTo>
                    <a:cubicBezTo>
                      <a:pt x="4263039" y="540375"/>
                      <a:pt x="4256851" y="542938"/>
                      <a:pt x="4250399" y="542938"/>
                    </a:cubicBezTo>
                    <a:lnTo>
                      <a:pt x="24327" y="542938"/>
                    </a:lnTo>
                    <a:cubicBezTo>
                      <a:pt x="10891" y="542938"/>
                      <a:pt x="0" y="532047"/>
                      <a:pt x="0" y="518612"/>
                    </a:cubicBezTo>
                    <a:lnTo>
                      <a:pt x="0" y="24327"/>
                    </a:lnTo>
                    <a:cubicBezTo>
                      <a:pt x="0" y="10891"/>
                      <a:pt x="10891" y="0"/>
                      <a:pt x="24327" y="0"/>
                    </a:cubicBezTo>
                    <a:close/>
                  </a:path>
                </a:pathLst>
              </a:custGeom>
              <a:grpFill/>
            </p:spPr>
          </p:sp>
          <p:sp>
            <p:nvSpPr>
              <p:cNvPr id="9" name="TextBox 9"/>
              <p:cNvSpPr txBox="1"/>
              <p:nvPr/>
            </p:nvSpPr>
            <p:spPr>
              <a:xfrm>
                <a:off x="0" y="-38100"/>
                <a:ext cx="812800" cy="850900"/>
              </a:xfrm>
              <a:prstGeom prst="rect">
                <a:avLst/>
              </a:prstGeom>
              <a:grpFill/>
            </p:spPr>
            <p:txBody>
              <a:bodyPr lIns="50800" tIns="50800" rIns="50800" bIns="50800" rtlCol="0" anchor="ctr"/>
              <a:lstStyle/>
              <a:p>
                <a:pPr algn="ctr">
                  <a:lnSpc>
                    <a:spcPct val="120000"/>
                  </a:lnSpc>
                </a:pPr>
                <a:endParaRPr b="1">
                  <a:latin typeface="Arial" pitchFamily="34" charset="0"/>
                </a:endParaRPr>
              </a:p>
            </p:txBody>
          </p:sp>
        </p:grpSp>
        <p:sp>
          <p:nvSpPr>
            <p:cNvPr id="10" name="TextBox 10"/>
            <p:cNvSpPr txBox="1"/>
            <p:nvPr/>
          </p:nvSpPr>
          <p:spPr>
            <a:xfrm>
              <a:off x="175421" y="-488748"/>
              <a:ext cx="21283605" cy="4985980"/>
            </a:xfrm>
            <a:prstGeom prst="rect">
              <a:avLst/>
            </a:prstGeom>
            <a:grpFill/>
          </p:spPr>
          <p:txBody>
            <a:bodyPr wrap="square" lIns="0" tIns="0" rIns="0" bIns="0" rtlCol="0" anchor="t">
              <a:spAutoFit/>
            </a:bodyPr>
            <a:lstStyle/>
            <a:p>
              <a:pPr algn="just">
                <a:lnSpc>
                  <a:spcPct val="150000"/>
                </a:lnSpc>
                <a:spcBef>
                  <a:spcPct val="0"/>
                </a:spcBef>
              </a:pPr>
              <a:r>
                <a:rPr lang="en-US" sz="3600" dirty="0" smtClean="0">
                  <a:solidFill>
                    <a:srgbClr val="000000"/>
                  </a:solidFill>
                  <a:latin typeface="Times New Roman" panose="02020603050405020304" pitchFamily="18" charset="0"/>
                  <a:cs typeface="Times New Roman" panose="02020603050405020304" pitchFamily="18" charset="0"/>
                </a:rPr>
                <a:t>- An </a:t>
              </a:r>
              <a:r>
                <a:rPr lang="en-US" sz="3600" dirty="0" err="1">
                  <a:solidFill>
                    <a:srgbClr val="000000"/>
                  </a:solidFill>
                  <a:latin typeface="Times New Roman" panose="02020603050405020304" pitchFamily="18" charset="0"/>
                  <a:cs typeface="Times New Roman" panose="02020603050405020304" pitchFamily="18" charset="0"/>
                </a:rPr>
                <a:t>toàn</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vệ</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sinh</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thực</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phẩm</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là</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các</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điều</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kiện</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và</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biện</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pháp</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cần</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thiết</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để</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đảm</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bảo</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thực</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phẩm</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không</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gây</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hại</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đến</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sức</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khỏe</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của</a:t>
              </a:r>
              <a:r>
                <a:rPr lang="en-US" sz="3600" dirty="0">
                  <a:solidFill>
                    <a:srgbClr val="000000"/>
                  </a:solidFill>
                  <a:latin typeface="Times New Roman" panose="02020603050405020304" pitchFamily="18" charset="0"/>
                  <a:cs typeface="Times New Roman" panose="02020603050405020304" pitchFamily="18" charset="0"/>
                </a:rPr>
                <a:t> con </a:t>
              </a:r>
              <a:r>
                <a:rPr lang="en-US" sz="3600" dirty="0" err="1" smtClean="0">
                  <a:solidFill>
                    <a:srgbClr val="000000"/>
                  </a:solidFill>
                  <a:latin typeface="Times New Roman" panose="02020603050405020304" pitchFamily="18" charset="0"/>
                  <a:cs typeface="Times New Roman" panose="02020603050405020304" pitchFamily="18" charset="0"/>
                </a:rPr>
                <a:t>người</a:t>
              </a:r>
              <a:r>
                <a:rPr lang="en-US" sz="3600" dirty="0" smtClean="0">
                  <a:solidFill>
                    <a:srgbClr val="000000"/>
                  </a:solidFill>
                  <a:latin typeface="Times New Roman" panose="02020603050405020304" pitchFamily="18" charset="0"/>
                  <a:cs typeface="Times New Roman" panose="02020603050405020304" pitchFamily="18" charset="0"/>
                </a:rPr>
                <a:t>.</a:t>
              </a:r>
              <a:endParaRPr lang="en-US" sz="3600" dirty="0">
                <a:solidFill>
                  <a:srgbClr val="000000"/>
                </a:solidFill>
                <a:latin typeface="Times New Roman" panose="02020603050405020304" pitchFamily="18" charset="0"/>
                <a:cs typeface="Times New Roman" panose="02020603050405020304" pitchFamily="18" charset="0"/>
              </a:endParaRPr>
            </a:p>
          </p:txBody>
        </p:sp>
      </p:grpSp>
      <p:pic>
        <p:nvPicPr>
          <p:cNvPr id="11" name="Picture 11"/>
          <p:cNvPicPr>
            <a:picLocks noChangeAspect="1"/>
          </p:cNvPicPr>
          <p:nvPr/>
        </p:nvPicPr>
        <p:blipFill>
          <a:blip r:embed="rId2"/>
          <a:srcRect l="8945" r="8945"/>
          <a:stretch>
            <a:fillRect/>
          </a:stretch>
        </p:blipFill>
        <p:spPr>
          <a:xfrm>
            <a:off x="2360612" y="4108450"/>
            <a:ext cx="7162800" cy="2720975"/>
          </a:xfrm>
          <a:prstGeom prst="rect">
            <a:avLst/>
          </a:prstGeom>
        </p:spPr>
      </p:pic>
      <p:sp>
        <p:nvSpPr>
          <p:cNvPr id="15" name="TextBox 15"/>
          <p:cNvSpPr txBox="1"/>
          <p:nvPr/>
        </p:nvSpPr>
        <p:spPr>
          <a:xfrm>
            <a:off x="1678638" y="227215"/>
            <a:ext cx="883154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BẢO VỆ HỆ TIÊU HÓA</a:t>
            </a:r>
          </a:p>
        </p:txBody>
      </p:sp>
      <p:sp>
        <p:nvSpPr>
          <p:cNvPr id="16" name="TextBox 16"/>
          <p:cNvSpPr txBox="1"/>
          <p:nvPr/>
        </p:nvSpPr>
        <p:spPr>
          <a:xfrm>
            <a:off x="685622" y="742381"/>
            <a:ext cx="6584163" cy="423193"/>
          </a:xfrm>
          <a:prstGeom prst="rect">
            <a:avLst/>
          </a:prstGeom>
        </p:spPr>
        <p:txBody>
          <a:bodyPr lIns="0" tIns="0" rIns="0" bIns="0" rtlCol="0" anchor="t">
            <a:spAutoFit/>
          </a:bodyPr>
          <a:lstStyle/>
          <a:p>
            <a:pPr>
              <a:lnSpc>
                <a:spcPts val="3266"/>
              </a:lnSpc>
              <a:spcBef>
                <a:spcPct val="0"/>
              </a:spcBef>
            </a:pPr>
            <a:r>
              <a:rPr lang="en-US" sz="3600" dirty="0">
                <a:solidFill>
                  <a:srgbClr val="000000"/>
                </a:solidFill>
                <a:latin typeface="Arial" pitchFamily="34" charset="0"/>
              </a:rPr>
              <a:t>1. An </a:t>
            </a:r>
            <a:r>
              <a:rPr lang="en-US" sz="3600" dirty="0" err="1">
                <a:solidFill>
                  <a:srgbClr val="000000"/>
                </a:solidFill>
                <a:latin typeface="Arial" pitchFamily="34" charset="0"/>
              </a:rPr>
              <a:t>toàn</a:t>
            </a:r>
            <a:r>
              <a:rPr lang="en-US" sz="3600" dirty="0">
                <a:solidFill>
                  <a:srgbClr val="000000"/>
                </a:solidFill>
                <a:latin typeface="Arial" pitchFamily="34" charset="0"/>
              </a:rPr>
              <a:t> </a:t>
            </a:r>
            <a:r>
              <a:rPr lang="en-US" sz="3600" dirty="0" err="1">
                <a:solidFill>
                  <a:srgbClr val="000000"/>
                </a:solidFill>
                <a:latin typeface="Arial" pitchFamily="34" charset="0"/>
              </a:rPr>
              <a:t>vệ</a:t>
            </a:r>
            <a:r>
              <a:rPr lang="en-US" sz="3600" dirty="0">
                <a:solidFill>
                  <a:srgbClr val="000000"/>
                </a:solidFill>
                <a:latin typeface="Arial" pitchFamily="34" charset="0"/>
              </a:rPr>
              <a:t> </a:t>
            </a:r>
            <a:r>
              <a:rPr lang="en-US" sz="3600" dirty="0" err="1">
                <a:solidFill>
                  <a:srgbClr val="000000"/>
                </a:solidFill>
                <a:latin typeface="Arial" pitchFamily="34" charset="0"/>
              </a:rPr>
              <a:t>sinh</a:t>
            </a:r>
            <a:r>
              <a:rPr lang="en-US" sz="3600" dirty="0">
                <a:solidFill>
                  <a:srgbClr val="000000"/>
                </a:solidFill>
                <a:latin typeface="Arial" pitchFamily="34" charset="0"/>
              </a:rPr>
              <a:t> </a:t>
            </a:r>
            <a:r>
              <a:rPr lang="en-US" sz="3600" dirty="0" err="1">
                <a:solidFill>
                  <a:srgbClr val="000000"/>
                </a:solidFill>
                <a:latin typeface="Arial" pitchFamily="34" charset="0"/>
              </a:rPr>
              <a:t>thực</a:t>
            </a:r>
            <a:r>
              <a:rPr lang="en-US" sz="3600" dirty="0">
                <a:solidFill>
                  <a:srgbClr val="000000"/>
                </a:solidFill>
                <a:latin typeface="Arial" pitchFamily="34" charset="0"/>
              </a:rPr>
              <a:t> </a:t>
            </a:r>
            <a:r>
              <a:rPr lang="en-US" sz="3600" dirty="0" err="1">
                <a:solidFill>
                  <a:srgbClr val="000000"/>
                </a:solidFill>
                <a:latin typeface="Arial" pitchFamily="34" charset="0"/>
              </a:rPr>
              <a:t>phẩm</a:t>
            </a:r>
            <a:endParaRPr lang="en-US" sz="3600" dirty="0">
              <a:solidFill>
                <a:srgbClr val="000000"/>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p:cNvPicPr>
            <a:picLocks noChangeAspect="1"/>
          </p:cNvPicPr>
          <p:nvPr/>
        </p:nvPicPr>
        <p:blipFill>
          <a:blip r:embed="rId2"/>
          <a:srcRect/>
          <a:stretch>
            <a:fillRect/>
          </a:stretch>
        </p:blipFill>
        <p:spPr>
          <a:xfrm>
            <a:off x="311424" y="152400"/>
            <a:ext cx="11497988" cy="6474647"/>
          </a:xfrm>
          <a:prstGeom prst="rect">
            <a:avLst/>
          </a:prstGeom>
        </p:spPr>
      </p:pic>
    </p:spTree>
    <p:extLst>
      <p:ext uri="{BB962C8B-B14F-4D97-AF65-F5344CB8AC3E}">
        <p14:creationId xmlns:p14="http://schemas.microsoft.com/office/powerpoint/2010/main" val="533132294"/>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685622" y="1473589"/>
            <a:ext cx="11123792" cy="1374313"/>
            <a:chOff x="0" y="0"/>
            <a:chExt cx="4274726" cy="542938"/>
          </a:xfrm>
          <a:solidFill>
            <a:schemeClr val="bg1"/>
          </a:solidFill>
        </p:grpSpPr>
        <p:sp>
          <p:nvSpPr>
            <p:cNvPr id="8" name="Freeform 8"/>
            <p:cNvSpPr/>
            <p:nvPr/>
          </p:nvSpPr>
          <p:spPr>
            <a:xfrm>
              <a:off x="0" y="0"/>
              <a:ext cx="4274726" cy="542938"/>
            </a:xfrm>
            <a:custGeom>
              <a:avLst/>
              <a:gdLst/>
              <a:ahLst/>
              <a:cxnLst/>
              <a:rect l="l" t="t" r="r" b="b"/>
              <a:pathLst>
                <a:path w="4274726" h="542938">
                  <a:moveTo>
                    <a:pt x="24327" y="0"/>
                  </a:moveTo>
                  <a:lnTo>
                    <a:pt x="4250399" y="0"/>
                  </a:lnTo>
                  <a:cubicBezTo>
                    <a:pt x="4263834" y="0"/>
                    <a:pt x="4274726" y="10891"/>
                    <a:pt x="4274726" y="24327"/>
                  </a:cubicBezTo>
                  <a:lnTo>
                    <a:pt x="4274726" y="518612"/>
                  </a:lnTo>
                  <a:cubicBezTo>
                    <a:pt x="4274726" y="525063"/>
                    <a:pt x="4272163" y="531251"/>
                    <a:pt x="4267601" y="535813"/>
                  </a:cubicBezTo>
                  <a:cubicBezTo>
                    <a:pt x="4263039" y="540375"/>
                    <a:pt x="4256851" y="542938"/>
                    <a:pt x="4250399" y="542938"/>
                  </a:cubicBezTo>
                  <a:lnTo>
                    <a:pt x="24327" y="542938"/>
                  </a:lnTo>
                  <a:cubicBezTo>
                    <a:pt x="10891" y="542938"/>
                    <a:pt x="0" y="532047"/>
                    <a:pt x="0" y="518612"/>
                  </a:cubicBezTo>
                  <a:lnTo>
                    <a:pt x="0" y="24327"/>
                  </a:lnTo>
                  <a:cubicBezTo>
                    <a:pt x="0" y="10891"/>
                    <a:pt x="10891" y="0"/>
                    <a:pt x="24327" y="0"/>
                  </a:cubicBezTo>
                  <a:close/>
                </a:path>
              </a:pathLst>
            </a:custGeom>
            <a:grpFill/>
          </p:spPr>
        </p:sp>
        <p:sp>
          <p:nvSpPr>
            <p:cNvPr id="9" name="TextBox 9"/>
            <p:cNvSpPr txBox="1"/>
            <p:nvPr/>
          </p:nvSpPr>
          <p:spPr>
            <a:xfrm>
              <a:off x="0" y="-38100"/>
              <a:ext cx="812800" cy="850900"/>
            </a:xfrm>
            <a:prstGeom prst="rect">
              <a:avLst/>
            </a:prstGeom>
            <a:grpFill/>
          </p:spPr>
          <p:txBody>
            <a:bodyPr lIns="50800" tIns="50800" rIns="50800" bIns="50800" rtlCol="0" anchor="ctr"/>
            <a:lstStyle/>
            <a:p>
              <a:pPr algn="ctr">
                <a:lnSpc>
                  <a:spcPct val="120000"/>
                </a:lnSpc>
              </a:pPr>
              <a:endParaRPr b="1">
                <a:latin typeface="Arial" pitchFamily="34" charset="0"/>
              </a:endParaRPr>
            </a:p>
          </p:txBody>
        </p:sp>
      </p:grpSp>
      <p:grpSp>
        <p:nvGrpSpPr>
          <p:cNvPr id="12" name="Group 12"/>
          <p:cNvGrpSpPr/>
          <p:nvPr/>
        </p:nvGrpSpPr>
        <p:grpSpPr>
          <a:xfrm>
            <a:off x="4035962" y="3970867"/>
            <a:ext cx="7467242" cy="2720975"/>
            <a:chOff x="0" y="0"/>
            <a:chExt cx="2950790" cy="1074953"/>
          </a:xfrm>
          <a:solidFill>
            <a:schemeClr val="bg1"/>
          </a:solidFill>
        </p:grpSpPr>
        <p:sp>
          <p:nvSpPr>
            <p:cNvPr id="13" name="Freeform 13"/>
            <p:cNvSpPr/>
            <p:nvPr/>
          </p:nvSpPr>
          <p:spPr>
            <a:xfrm>
              <a:off x="0" y="0"/>
              <a:ext cx="2950790" cy="1074953"/>
            </a:xfrm>
            <a:custGeom>
              <a:avLst/>
              <a:gdLst/>
              <a:ahLst/>
              <a:cxnLst/>
              <a:rect l="l" t="t" r="r" b="b"/>
              <a:pathLst>
                <a:path w="2950790" h="1074953">
                  <a:moveTo>
                    <a:pt x="0" y="0"/>
                  </a:moveTo>
                  <a:lnTo>
                    <a:pt x="2950790" y="0"/>
                  </a:lnTo>
                  <a:lnTo>
                    <a:pt x="2950790" y="1074953"/>
                  </a:lnTo>
                  <a:lnTo>
                    <a:pt x="0" y="1074953"/>
                  </a:lnTo>
                  <a:close/>
                </a:path>
              </a:pathLst>
            </a:custGeom>
            <a:grpFill/>
          </p:spPr>
        </p:sp>
        <p:sp>
          <p:nvSpPr>
            <p:cNvPr id="14" name="TextBox 14"/>
            <p:cNvSpPr txBox="1"/>
            <p:nvPr/>
          </p:nvSpPr>
          <p:spPr>
            <a:xfrm>
              <a:off x="0" y="-47625"/>
              <a:ext cx="812800" cy="860425"/>
            </a:xfrm>
            <a:prstGeom prst="rect">
              <a:avLst/>
            </a:prstGeom>
            <a:grpFill/>
          </p:spPr>
          <p:txBody>
            <a:bodyPr lIns="50800" tIns="50800" rIns="50800" bIns="50800" rtlCol="0" anchor="ctr"/>
            <a:lstStyle/>
            <a:p>
              <a:pPr algn="ctr">
                <a:lnSpc>
                  <a:spcPts val="1866"/>
                </a:lnSpc>
              </a:pPr>
              <a:endParaRPr b="1">
                <a:latin typeface="Arial" pitchFamily="34" charset="0"/>
              </a:endParaRPr>
            </a:p>
          </p:txBody>
        </p:sp>
      </p:grpSp>
      <p:sp>
        <p:nvSpPr>
          <p:cNvPr id="15" name="TextBox 15"/>
          <p:cNvSpPr txBox="1"/>
          <p:nvPr/>
        </p:nvSpPr>
        <p:spPr>
          <a:xfrm>
            <a:off x="1678638" y="227215"/>
            <a:ext cx="883154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BẢO VỆ HỆ TIÊU HÓA</a:t>
            </a:r>
          </a:p>
        </p:txBody>
      </p:sp>
      <p:sp>
        <p:nvSpPr>
          <p:cNvPr id="16" name="TextBox 16"/>
          <p:cNvSpPr txBox="1"/>
          <p:nvPr/>
        </p:nvSpPr>
        <p:spPr>
          <a:xfrm>
            <a:off x="685622" y="742381"/>
            <a:ext cx="6584163" cy="423193"/>
          </a:xfrm>
          <a:prstGeom prst="rect">
            <a:avLst/>
          </a:prstGeom>
        </p:spPr>
        <p:txBody>
          <a:bodyPr lIns="0" tIns="0" rIns="0" bIns="0" rtlCol="0" anchor="t">
            <a:spAutoFit/>
          </a:bodyPr>
          <a:lstStyle/>
          <a:p>
            <a:pPr>
              <a:lnSpc>
                <a:spcPts val="3266"/>
              </a:lnSpc>
              <a:spcBef>
                <a:spcPct val="0"/>
              </a:spcBef>
            </a:pPr>
            <a:r>
              <a:rPr lang="en-US" sz="3600" dirty="0">
                <a:solidFill>
                  <a:srgbClr val="000000"/>
                </a:solidFill>
                <a:latin typeface="Arial" pitchFamily="34" charset="0"/>
              </a:rPr>
              <a:t>1. An </a:t>
            </a:r>
            <a:r>
              <a:rPr lang="en-US" sz="3600" dirty="0" err="1">
                <a:solidFill>
                  <a:srgbClr val="000000"/>
                </a:solidFill>
                <a:latin typeface="Arial" pitchFamily="34" charset="0"/>
              </a:rPr>
              <a:t>toàn</a:t>
            </a:r>
            <a:r>
              <a:rPr lang="en-US" sz="3600" dirty="0">
                <a:solidFill>
                  <a:srgbClr val="000000"/>
                </a:solidFill>
                <a:latin typeface="Arial" pitchFamily="34" charset="0"/>
              </a:rPr>
              <a:t> </a:t>
            </a:r>
            <a:r>
              <a:rPr lang="en-US" sz="3600" dirty="0" err="1">
                <a:solidFill>
                  <a:srgbClr val="000000"/>
                </a:solidFill>
                <a:latin typeface="Arial" pitchFamily="34" charset="0"/>
              </a:rPr>
              <a:t>vệ</a:t>
            </a:r>
            <a:r>
              <a:rPr lang="en-US" sz="3600" dirty="0">
                <a:solidFill>
                  <a:srgbClr val="000000"/>
                </a:solidFill>
                <a:latin typeface="Arial" pitchFamily="34" charset="0"/>
              </a:rPr>
              <a:t> </a:t>
            </a:r>
            <a:r>
              <a:rPr lang="en-US" sz="3600" dirty="0" err="1">
                <a:solidFill>
                  <a:srgbClr val="000000"/>
                </a:solidFill>
                <a:latin typeface="Arial" pitchFamily="34" charset="0"/>
              </a:rPr>
              <a:t>sinh</a:t>
            </a:r>
            <a:r>
              <a:rPr lang="en-US" sz="3600" dirty="0">
                <a:solidFill>
                  <a:srgbClr val="000000"/>
                </a:solidFill>
                <a:latin typeface="Arial" pitchFamily="34" charset="0"/>
              </a:rPr>
              <a:t> </a:t>
            </a:r>
            <a:r>
              <a:rPr lang="en-US" sz="3600" dirty="0" err="1">
                <a:solidFill>
                  <a:srgbClr val="000000"/>
                </a:solidFill>
                <a:latin typeface="Arial" pitchFamily="34" charset="0"/>
              </a:rPr>
              <a:t>thực</a:t>
            </a:r>
            <a:r>
              <a:rPr lang="en-US" sz="3600" dirty="0">
                <a:solidFill>
                  <a:srgbClr val="000000"/>
                </a:solidFill>
                <a:latin typeface="Arial" pitchFamily="34" charset="0"/>
              </a:rPr>
              <a:t> </a:t>
            </a:r>
            <a:r>
              <a:rPr lang="en-US" sz="3600" dirty="0" err="1">
                <a:solidFill>
                  <a:srgbClr val="000000"/>
                </a:solidFill>
                <a:latin typeface="Arial" pitchFamily="34" charset="0"/>
              </a:rPr>
              <a:t>phẩm</a:t>
            </a:r>
            <a:endParaRPr lang="en-US" sz="3600" dirty="0">
              <a:solidFill>
                <a:srgbClr val="000000"/>
              </a:solidFill>
              <a:latin typeface="Arial" pitchFamily="34" charset="0"/>
            </a:endParaRPr>
          </a:p>
        </p:txBody>
      </p:sp>
      <p:sp>
        <p:nvSpPr>
          <p:cNvPr id="17" name="TextBox 17"/>
          <p:cNvSpPr txBox="1"/>
          <p:nvPr/>
        </p:nvSpPr>
        <p:spPr>
          <a:xfrm>
            <a:off x="570617" y="1043119"/>
            <a:ext cx="11353802" cy="2492990"/>
          </a:xfrm>
          <a:prstGeom prst="rect">
            <a:avLst/>
          </a:prstGeom>
        </p:spPr>
        <p:txBody>
          <a:bodyPr wrap="square" lIns="0" tIns="0" rIns="0" bIns="0" rtlCol="0" anchor="t">
            <a:spAutoFit/>
          </a:bodyPr>
          <a:lstStyle/>
          <a:p>
            <a:pPr algn="just">
              <a:lnSpc>
                <a:spcPct val="150000"/>
              </a:lnSpc>
              <a:spcBef>
                <a:spcPct val="0"/>
              </a:spcBef>
            </a:pPr>
            <a:r>
              <a:rPr lang="en-US" sz="3600" i="1" dirty="0" smtClean="0">
                <a:solidFill>
                  <a:srgbClr val="000000"/>
                </a:solidFill>
                <a:latin typeface="Times New Roman" panose="02020603050405020304" pitchFamily="18" charset="0"/>
                <a:cs typeface="Times New Roman" panose="02020603050405020304" pitchFamily="18" charset="0"/>
              </a:rPr>
              <a:t>- </a:t>
            </a:r>
            <a:r>
              <a:rPr lang="en-US" sz="3600" i="1" dirty="0" err="1" smtClean="0">
                <a:solidFill>
                  <a:srgbClr val="000000"/>
                </a:solidFill>
                <a:latin typeface="Times New Roman" panose="02020603050405020304" pitchFamily="18" charset="0"/>
                <a:cs typeface="Times New Roman" panose="02020603050405020304" pitchFamily="18" charset="0"/>
              </a:rPr>
              <a:t>Các</a:t>
            </a:r>
            <a:r>
              <a:rPr lang="en-US" sz="3600" i="1" dirty="0" smtClean="0">
                <a:solidFill>
                  <a:srgbClr val="000000"/>
                </a:solidFill>
                <a:latin typeface="Times New Roman" panose="02020603050405020304" pitchFamily="18" charset="0"/>
                <a:cs typeface="Times New Roman" panose="02020603050405020304" pitchFamily="18" charset="0"/>
              </a:rPr>
              <a:t> </a:t>
            </a:r>
            <a:r>
              <a:rPr lang="en-US" sz="3600" i="1" dirty="0" err="1">
                <a:solidFill>
                  <a:srgbClr val="000000"/>
                </a:solidFill>
                <a:latin typeface="Times New Roman" panose="02020603050405020304" pitchFamily="18" charset="0"/>
                <a:cs typeface="Times New Roman" panose="02020603050405020304" pitchFamily="18" charset="0"/>
              </a:rPr>
              <a:t>biện</a:t>
            </a:r>
            <a:r>
              <a:rPr lang="en-US" sz="3600" i="1" dirty="0">
                <a:solidFill>
                  <a:srgbClr val="000000"/>
                </a:solidFill>
                <a:latin typeface="Times New Roman" panose="02020603050405020304" pitchFamily="18" charset="0"/>
                <a:cs typeface="Times New Roman" panose="02020603050405020304" pitchFamily="18" charset="0"/>
              </a:rPr>
              <a:t> </a:t>
            </a:r>
            <a:r>
              <a:rPr lang="en-US" sz="3600" i="1" dirty="0" err="1">
                <a:solidFill>
                  <a:srgbClr val="000000"/>
                </a:solidFill>
                <a:latin typeface="Times New Roman" panose="02020603050405020304" pitchFamily="18" charset="0"/>
                <a:cs typeface="Times New Roman" panose="02020603050405020304" pitchFamily="18" charset="0"/>
              </a:rPr>
              <a:t>pháp</a:t>
            </a:r>
            <a:r>
              <a:rPr lang="en-US" sz="3600" i="1" dirty="0">
                <a:solidFill>
                  <a:srgbClr val="000000"/>
                </a:solidFill>
                <a:latin typeface="Times New Roman" panose="02020603050405020304" pitchFamily="18" charset="0"/>
                <a:cs typeface="Times New Roman" panose="02020603050405020304" pitchFamily="18" charset="0"/>
              </a:rPr>
              <a:t> </a:t>
            </a:r>
            <a:r>
              <a:rPr lang="en-US" sz="3600" i="1" dirty="0" err="1">
                <a:solidFill>
                  <a:srgbClr val="000000"/>
                </a:solidFill>
                <a:latin typeface="Times New Roman" panose="02020603050405020304" pitchFamily="18" charset="0"/>
                <a:cs typeface="Times New Roman" panose="02020603050405020304" pitchFamily="18" charset="0"/>
              </a:rPr>
              <a:t>đảm</a:t>
            </a:r>
            <a:r>
              <a:rPr lang="en-US" sz="3600" i="1" dirty="0">
                <a:solidFill>
                  <a:srgbClr val="000000"/>
                </a:solidFill>
                <a:latin typeface="Times New Roman" panose="02020603050405020304" pitchFamily="18" charset="0"/>
                <a:cs typeface="Times New Roman" panose="02020603050405020304" pitchFamily="18" charset="0"/>
              </a:rPr>
              <a:t> </a:t>
            </a:r>
            <a:r>
              <a:rPr lang="en-US" sz="3600" i="1" dirty="0" err="1">
                <a:solidFill>
                  <a:srgbClr val="000000"/>
                </a:solidFill>
                <a:latin typeface="Times New Roman" panose="02020603050405020304" pitchFamily="18" charset="0"/>
                <a:cs typeface="Times New Roman" panose="02020603050405020304" pitchFamily="18" charset="0"/>
              </a:rPr>
              <a:t>bảo</a:t>
            </a:r>
            <a:r>
              <a:rPr lang="en-US" sz="3600" i="1" dirty="0">
                <a:solidFill>
                  <a:srgbClr val="000000"/>
                </a:solidFill>
                <a:latin typeface="Times New Roman" panose="02020603050405020304" pitchFamily="18" charset="0"/>
                <a:cs typeface="Times New Roman" panose="02020603050405020304" pitchFamily="18" charset="0"/>
              </a:rPr>
              <a:t> an </a:t>
            </a:r>
            <a:r>
              <a:rPr lang="en-US" sz="3600" i="1" dirty="0" err="1">
                <a:solidFill>
                  <a:srgbClr val="000000"/>
                </a:solidFill>
                <a:latin typeface="Times New Roman" panose="02020603050405020304" pitchFamily="18" charset="0"/>
                <a:cs typeface="Times New Roman" panose="02020603050405020304" pitchFamily="18" charset="0"/>
              </a:rPr>
              <a:t>toàn</a:t>
            </a:r>
            <a:r>
              <a:rPr lang="en-US" sz="3600" i="1" dirty="0">
                <a:solidFill>
                  <a:srgbClr val="000000"/>
                </a:solidFill>
                <a:latin typeface="Times New Roman" panose="02020603050405020304" pitchFamily="18" charset="0"/>
                <a:cs typeface="Times New Roman" panose="02020603050405020304" pitchFamily="18" charset="0"/>
              </a:rPr>
              <a:t> </a:t>
            </a:r>
            <a:r>
              <a:rPr lang="en-US" sz="3600" i="1" dirty="0" err="1">
                <a:solidFill>
                  <a:srgbClr val="000000"/>
                </a:solidFill>
                <a:latin typeface="Times New Roman" panose="02020603050405020304" pitchFamily="18" charset="0"/>
                <a:cs typeface="Times New Roman" panose="02020603050405020304" pitchFamily="18" charset="0"/>
              </a:rPr>
              <a:t>vệ</a:t>
            </a:r>
            <a:r>
              <a:rPr lang="en-US" sz="3600" i="1" dirty="0">
                <a:solidFill>
                  <a:srgbClr val="000000"/>
                </a:solidFill>
                <a:latin typeface="Times New Roman" panose="02020603050405020304" pitchFamily="18" charset="0"/>
                <a:cs typeface="Times New Roman" panose="02020603050405020304" pitchFamily="18" charset="0"/>
              </a:rPr>
              <a:t> </a:t>
            </a:r>
            <a:r>
              <a:rPr lang="en-US" sz="3600" i="1" dirty="0" err="1">
                <a:solidFill>
                  <a:srgbClr val="000000"/>
                </a:solidFill>
                <a:latin typeface="Times New Roman" panose="02020603050405020304" pitchFamily="18" charset="0"/>
                <a:cs typeface="Times New Roman" panose="02020603050405020304" pitchFamily="18" charset="0"/>
              </a:rPr>
              <a:t>sinh</a:t>
            </a:r>
            <a:r>
              <a:rPr lang="en-US" sz="3600" i="1" dirty="0">
                <a:solidFill>
                  <a:srgbClr val="000000"/>
                </a:solidFill>
                <a:latin typeface="Times New Roman" panose="02020603050405020304" pitchFamily="18" charset="0"/>
                <a:cs typeface="Times New Roman" panose="02020603050405020304" pitchFamily="18" charset="0"/>
              </a:rPr>
              <a:t> </a:t>
            </a:r>
            <a:r>
              <a:rPr lang="en-US" sz="3600" i="1" dirty="0" err="1">
                <a:solidFill>
                  <a:srgbClr val="000000"/>
                </a:solidFill>
                <a:latin typeface="Times New Roman" panose="02020603050405020304" pitchFamily="18" charset="0"/>
                <a:cs typeface="Times New Roman" panose="02020603050405020304" pitchFamily="18" charset="0"/>
              </a:rPr>
              <a:t>thực</a:t>
            </a:r>
            <a:r>
              <a:rPr lang="en-US" sz="3600" i="1" dirty="0">
                <a:solidFill>
                  <a:srgbClr val="000000"/>
                </a:solidFill>
                <a:latin typeface="Times New Roman" panose="02020603050405020304" pitchFamily="18" charset="0"/>
                <a:cs typeface="Times New Roman" panose="02020603050405020304" pitchFamily="18" charset="0"/>
              </a:rPr>
              <a:t> </a:t>
            </a:r>
            <a:r>
              <a:rPr lang="en-US" sz="3600" i="1" dirty="0" err="1">
                <a:solidFill>
                  <a:srgbClr val="000000"/>
                </a:solidFill>
                <a:latin typeface="Times New Roman" panose="02020603050405020304" pitchFamily="18" charset="0"/>
                <a:cs typeface="Times New Roman" panose="02020603050405020304" pitchFamily="18" charset="0"/>
              </a:rPr>
              <a:t>phẩm</a:t>
            </a:r>
            <a:r>
              <a:rPr lang="en-US" sz="3600" i="1" dirty="0">
                <a:solidFill>
                  <a:srgbClr val="000000"/>
                </a:solidFill>
                <a:latin typeface="Times New Roman" panose="02020603050405020304" pitchFamily="18" charset="0"/>
                <a:cs typeface="Times New Roman" panose="02020603050405020304" pitchFamily="18" charset="0"/>
              </a:rPr>
              <a:t> </a:t>
            </a:r>
            <a:r>
              <a:rPr lang="en-US" sz="3600" i="1" dirty="0" err="1">
                <a:solidFill>
                  <a:srgbClr val="000000"/>
                </a:solidFill>
                <a:latin typeface="Times New Roman" panose="02020603050405020304" pitchFamily="18" charset="0"/>
                <a:cs typeface="Times New Roman" panose="02020603050405020304" pitchFamily="18" charset="0"/>
              </a:rPr>
              <a:t>cần</a:t>
            </a:r>
            <a:r>
              <a:rPr lang="en-US" sz="3600" i="1" dirty="0">
                <a:solidFill>
                  <a:srgbClr val="000000"/>
                </a:solidFill>
                <a:latin typeface="Times New Roman" panose="02020603050405020304" pitchFamily="18" charset="0"/>
                <a:cs typeface="Times New Roman" panose="02020603050405020304" pitchFamily="18" charset="0"/>
              </a:rPr>
              <a:t> </a:t>
            </a:r>
            <a:r>
              <a:rPr lang="en-US" sz="3600" i="1" dirty="0" err="1">
                <a:solidFill>
                  <a:srgbClr val="000000"/>
                </a:solidFill>
                <a:latin typeface="Times New Roman" panose="02020603050405020304" pitchFamily="18" charset="0"/>
                <a:cs typeface="Times New Roman" panose="02020603050405020304" pitchFamily="18" charset="0"/>
              </a:rPr>
              <a:t>được</a:t>
            </a:r>
            <a:r>
              <a:rPr lang="en-US" sz="3600" i="1" dirty="0">
                <a:solidFill>
                  <a:srgbClr val="000000"/>
                </a:solidFill>
                <a:latin typeface="Times New Roman" panose="02020603050405020304" pitchFamily="18" charset="0"/>
                <a:cs typeface="Times New Roman" panose="02020603050405020304" pitchFamily="18" charset="0"/>
              </a:rPr>
              <a:t> </a:t>
            </a:r>
            <a:r>
              <a:rPr lang="en-US" sz="3600" i="1" dirty="0" err="1">
                <a:solidFill>
                  <a:srgbClr val="000000"/>
                </a:solidFill>
                <a:latin typeface="Times New Roman" panose="02020603050405020304" pitchFamily="18" charset="0"/>
                <a:cs typeface="Times New Roman" panose="02020603050405020304" pitchFamily="18" charset="0"/>
              </a:rPr>
              <a:t>áp</a:t>
            </a:r>
            <a:r>
              <a:rPr lang="en-US" sz="3600" i="1" dirty="0">
                <a:solidFill>
                  <a:srgbClr val="000000"/>
                </a:solidFill>
                <a:latin typeface="Times New Roman" panose="02020603050405020304" pitchFamily="18" charset="0"/>
                <a:cs typeface="Times New Roman" panose="02020603050405020304" pitchFamily="18" charset="0"/>
              </a:rPr>
              <a:t> </a:t>
            </a:r>
            <a:r>
              <a:rPr lang="en-US" sz="3600" i="1" dirty="0" err="1">
                <a:solidFill>
                  <a:srgbClr val="000000"/>
                </a:solidFill>
                <a:latin typeface="Times New Roman" panose="02020603050405020304" pitchFamily="18" charset="0"/>
                <a:cs typeface="Times New Roman" panose="02020603050405020304" pitchFamily="18" charset="0"/>
              </a:rPr>
              <a:t>dụng</a:t>
            </a:r>
            <a:r>
              <a:rPr lang="en-US" sz="3600" i="1" dirty="0">
                <a:solidFill>
                  <a:srgbClr val="000000"/>
                </a:solidFill>
                <a:latin typeface="Times New Roman" panose="02020603050405020304" pitchFamily="18" charset="0"/>
                <a:cs typeface="Times New Roman" panose="02020603050405020304" pitchFamily="18" charset="0"/>
              </a:rPr>
              <a:t> </a:t>
            </a:r>
            <a:r>
              <a:rPr lang="en-US" sz="3600" i="1" dirty="0" err="1">
                <a:solidFill>
                  <a:srgbClr val="000000"/>
                </a:solidFill>
                <a:latin typeface="Times New Roman" panose="02020603050405020304" pitchFamily="18" charset="0"/>
                <a:cs typeface="Times New Roman" panose="02020603050405020304" pitchFamily="18" charset="0"/>
              </a:rPr>
              <a:t>từ</a:t>
            </a:r>
            <a:r>
              <a:rPr lang="en-US" sz="3600" i="1" dirty="0">
                <a:solidFill>
                  <a:srgbClr val="000000"/>
                </a:solidFill>
                <a:latin typeface="Times New Roman" panose="02020603050405020304" pitchFamily="18" charset="0"/>
                <a:cs typeface="Times New Roman" panose="02020603050405020304" pitchFamily="18" charset="0"/>
              </a:rPr>
              <a:t> </a:t>
            </a:r>
            <a:r>
              <a:rPr lang="en-US" sz="3600" i="1" dirty="0" err="1">
                <a:solidFill>
                  <a:srgbClr val="000000"/>
                </a:solidFill>
                <a:latin typeface="Times New Roman" panose="02020603050405020304" pitchFamily="18" charset="0"/>
                <a:cs typeface="Times New Roman" panose="02020603050405020304" pitchFamily="18" charset="0"/>
              </a:rPr>
              <a:t>khâu</a:t>
            </a:r>
            <a:r>
              <a:rPr lang="en-US" sz="3600" i="1" dirty="0">
                <a:solidFill>
                  <a:srgbClr val="000000"/>
                </a:solidFill>
                <a:latin typeface="Times New Roman" panose="02020603050405020304" pitchFamily="18" charset="0"/>
                <a:cs typeface="Times New Roman" panose="02020603050405020304" pitchFamily="18" charset="0"/>
              </a:rPr>
              <a:t> </a:t>
            </a:r>
            <a:r>
              <a:rPr lang="en-US" sz="3600" i="1" dirty="0" err="1">
                <a:solidFill>
                  <a:srgbClr val="000000"/>
                </a:solidFill>
                <a:latin typeface="Times New Roman" panose="02020603050405020304" pitchFamily="18" charset="0"/>
                <a:cs typeface="Times New Roman" panose="02020603050405020304" pitchFamily="18" charset="0"/>
              </a:rPr>
              <a:t>sản</a:t>
            </a:r>
            <a:r>
              <a:rPr lang="en-US" sz="3600" i="1" dirty="0">
                <a:solidFill>
                  <a:srgbClr val="000000"/>
                </a:solidFill>
                <a:latin typeface="Times New Roman" panose="02020603050405020304" pitchFamily="18" charset="0"/>
                <a:cs typeface="Times New Roman" panose="02020603050405020304" pitchFamily="18" charset="0"/>
              </a:rPr>
              <a:t> </a:t>
            </a:r>
            <a:r>
              <a:rPr lang="en-US" sz="3600" i="1" dirty="0" err="1">
                <a:solidFill>
                  <a:srgbClr val="000000"/>
                </a:solidFill>
                <a:latin typeface="Times New Roman" panose="02020603050405020304" pitchFamily="18" charset="0"/>
                <a:cs typeface="Times New Roman" panose="02020603050405020304" pitchFamily="18" charset="0"/>
              </a:rPr>
              <a:t>xuất</a:t>
            </a:r>
            <a:r>
              <a:rPr lang="en-US" sz="3600" i="1" dirty="0">
                <a:solidFill>
                  <a:srgbClr val="000000"/>
                </a:solidFill>
                <a:latin typeface="Times New Roman" panose="02020603050405020304" pitchFamily="18" charset="0"/>
                <a:cs typeface="Times New Roman" panose="02020603050405020304" pitchFamily="18" charset="0"/>
              </a:rPr>
              <a:t>, </a:t>
            </a:r>
            <a:r>
              <a:rPr lang="en-US" sz="3600" i="1" dirty="0" err="1">
                <a:solidFill>
                  <a:srgbClr val="000000"/>
                </a:solidFill>
                <a:latin typeface="Times New Roman" panose="02020603050405020304" pitchFamily="18" charset="0"/>
                <a:cs typeface="Times New Roman" panose="02020603050405020304" pitchFamily="18" charset="0"/>
              </a:rPr>
              <a:t>vận</a:t>
            </a:r>
            <a:r>
              <a:rPr lang="en-US" sz="3600" i="1" dirty="0">
                <a:solidFill>
                  <a:srgbClr val="000000"/>
                </a:solidFill>
                <a:latin typeface="Times New Roman" panose="02020603050405020304" pitchFamily="18" charset="0"/>
                <a:cs typeface="Times New Roman" panose="02020603050405020304" pitchFamily="18" charset="0"/>
              </a:rPr>
              <a:t> </a:t>
            </a:r>
            <a:r>
              <a:rPr lang="en-US" sz="3600" i="1" dirty="0" err="1">
                <a:solidFill>
                  <a:srgbClr val="000000"/>
                </a:solidFill>
                <a:latin typeface="Times New Roman" panose="02020603050405020304" pitchFamily="18" charset="0"/>
                <a:cs typeface="Times New Roman" panose="02020603050405020304" pitchFamily="18" charset="0"/>
              </a:rPr>
              <a:t>chuyển</a:t>
            </a:r>
            <a:r>
              <a:rPr lang="en-US" sz="3600" i="1" dirty="0">
                <a:solidFill>
                  <a:srgbClr val="000000"/>
                </a:solidFill>
                <a:latin typeface="Times New Roman" panose="02020603050405020304" pitchFamily="18" charset="0"/>
                <a:cs typeface="Times New Roman" panose="02020603050405020304" pitchFamily="18" charset="0"/>
              </a:rPr>
              <a:t>, </a:t>
            </a:r>
            <a:r>
              <a:rPr lang="en-US" sz="3600" i="1" dirty="0" err="1">
                <a:solidFill>
                  <a:srgbClr val="000000"/>
                </a:solidFill>
                <a:latin typeface="Times New Roman" panose="02020603050405020304" pitchFamily="18" charset="0"/>
                <a:cs typeface="Times New Roman" panose="02020603050405020304" pitchFamily="18" charset="0"/>
              </a:rPr>
              <a:t>bảo</a:t>
            </a:r>
            <a:r>
              <a:rPr lang="en-US" sz="3600" i="1" dirty="0">
                <a:solidFill>
                  <a:srgbClr val="000000"/>
                </a:solidFill>
                <a:latin typeface="Times New Roman" panose="02020603050405020304" pitchFamily="18" charset="0"/>
                <a:cs typeface="Times New Roman" panose="02020603050405020304" pitchFamily="18" charset="0"/>
              </a:rPr>
              <a:t> </a:t>
            </a:r>
            <a:r>
              <a:rPr lang="en-US" sz="3600" i="1" dirty="0" err="1">
                <a:solidFill>
                  <a:srgbClr val="000000"/>
                </a:solidFill>
                <a:latin typeface="Times New Roman" panose="02020603050405020304" pitchFamily="18" charset="0"/>
                <a:cs typeface="Times New Roman" panose="02020603050405020304" pitchFamily="18" charset="0"/>
              </a:rPr>
              <a:t>quản</a:t>
            </a:r>
            <a:r>
              <a:rPr lang="en-US" sz="3600" i="1" dirty="0">
                <a:solidFill>
                  <a:srgbClr val="000000"/>
                </a:solidFill>
                <a:latin typeface="Times New Roman" panose="02020603050405020304" pitchFamily="18" charset="0"/>
                <a:cs typeface="Times New Roman" panose="02020603050405020304" pitchFamily="18" charset="0"/>
              </a:rPr>
              <a:t> </a:t>
            </a:r>
            <a:r>
              <a:rPr lang="en-US" sz="3600" i="1" dirty="0" err="1">
                <a:solidFill>
                  <a:srgbClr val="000000"/>
                </a:solidFill>
                <a:latin typeface="Times New Roman" panose="02020603050405020304" pitchFamily="18" charset="0"/>
                <a:cs typeface="Times New Roman" panose="02020603050405020304" pitchFamily="18" charset="0"/>
              </a:rPr>
              <a:t>và</a:t>
            </a:r>
            <a:r>
              <a:rPr lang="en-US" sz="3600" i="1" dirty="0">
                <a:solidFill>
                  <a:srgbClr val="000000"/>
                </a:solidFill>
                <a:latin typeface="Times New Roman" panose="02020603050405020304" pitchFamily="18" charset="0"/>
                <a:cs typeface="Times New Roman" panose="02020603050405020304" pitchFamily="18" charset="0"/>
              </a:rPr>
              <a:t> </a:t>
            </a:r>
            <a:r>
              <a:rPr lang="en-US" sz="3600" i="1" dirty="0" err="1">
                <a:solidFill>
                  <a:srgbClr val="000000"/>
                </a:solidFill>
                <a:latin typeface="Times New Roman" panose="02020603050405020304" pitchFamily="18" charset="0"/>
                <a:cs typeface="Times New Roman" panose="02020603050405020304" pitchFamily="18" charset="0"/>
              </a:rPr>
              <a:t>chế</a:t>
            </a:r>
            <a:r>
              <a:rPr lang="en-US" sz="3600" i="1" dirty="0">
                <a:solidFill>
                  <a:srgbClr val="000000"/>
                </a:solidFill>
                <a:latin typeface="Times New Roman" panose="02020603050405020304" pitchFamily="18" charset="0"/>
                <a:cs typeface="Times New Roman" panose="02020603050405020304" pitchFamily="18" charset="0"/>
              </a:rPr>
              <a:t> </a:t>
            </a:r>
            <a:r>
              <a:rPr lang="en-US" sz="3600" i="1" dirty="0" err="1">
                <a:solidFill>
                  <a:srgbClr val="000000"/>
                </a:solidFill>
                <a:latin typeface="Times New Roman" panose="02020603050405020304" pitchFamily="18" charset="0"/>
                <a:cs typeface="Times New Roman" panose="02020603050405020304" pitchFamily="18" charset="0"/>
              </a:rPr>
              <a:t>biến</a:t>
            </a:r>
            <a:r>
              <a:rPr lang="en-US" sz="3600" i="1" dirty="0">
                <a:solidFill>
                  <a:srgbClr val="000000"/>
                </a:solidFill>
                <a:latin typeface="Times New Roman" panose="02020603050405020304" pitchFamily="18" charset="0"/>
                <a:cs typeface="Times New Roman" panose="02020603050405020304" pitchFamily="18" charset="0"/>
              </a:rPr>
              <a:t> </a:t>
            </a:r>
            <a:r>
              <a:rPr lang="en-US" sz="3600" i="1" dirty="0" err="1">
                <a:solidFill>
                  <a:srgbClr val="000000"/>
                </a:solidFill>
                <a:latin typeface="Times New Roman" panose="02020603050405020304" pitchFamily="18" charset="0"/>
                <a:cs typeface="Times New Roman" panose="02020603050405020304" pitchFamily="18" charset="0"/>
              </a:rPr>
              <a:t>thực</a:t>
            </a:r>
            <a:r>
              <a:rPr lang="en-US" sz="3600" i="1" dirty="0">
                <a:solidFill>
                  <a:srgbClr val="000000"/>
                </a:solidFill>
                <a:latin typeface="Times New Roman" panose="02020603050405020304" pitchFamily="18" charset="0"/>
                <a:cs typeface="Times New Roman" panose="02020603050405020304" pitchFamily="18" charset="0"/>
              </a:rPr>
              <a:t> </a:t>
            </a:r>
            <a:r>
              <a:rPr lang="en-US" sz="3600" i="1" dirty="0" err="1">
                <a:solidFill>
                  <a:srgbClr val="000000"/>
                </a:solidFill>
                <a:latin typeface="Times New Roman" panose="02020603050405020304" pitchFamily="18" charset="0"/>
                <a:cs typeface="Times New Roman" panose="02020603050405020304" pitchFamily="18" charset="0"/>
              </a:rPr>
              <a:t>phẩm</a:t>
            </a:r>
            <a:endParaRPr lang="en-US" sz="3600" i="1" dirty="0">
              <a:solidFill>
                <a:srgbClr val="000000"/>
              </a:solidFill>
              <a:latin typeface="Times New Roman" panose="02020603050405020304" pitchFamily="18" charset="0"/>
              <a:cs typeface="Times New Roman" panose="02020603050405020304" pitchFamily="18" charset="0"/>
            </a:endParaRPr>
          </a:p>
        </p:txBody>
      </p:sp>
      <p:sp>
        <p:nvSpPr>
          <p:cNvPr id="18" name="TextBox 18"/>
          <p:cNvSpPr txBox="1"/>
          <p:nvPr/>
        </p:nvSpPr>
        <p:spPr>
          <a:xfrm>
            <a:off x="4035962" y="3397339"/>
            <a:ext cx="3430050" cy="423193"/>
          </a:xfrm>
          <a:prstGeom prst="rect">
            <a:avLst/>
          </a:prstGeom>
        </p:spPr>
        <p:txBody>
          <a:bodyPr wrap="square" lIns="0" tIns="0" rIns="0" bIns="0" rtlCol="0" anchor="t">
            <a:spAutoFit/>
          </a:bodyPr>
          <a:lstStyle/>
          <a:p>
            <a:pPr>
              <a:lnSpc>
                <a:spcPts val="3266"/>
              </a:lnSpc>
              <a:spcBef>
                <a:spcPct val="0"/>
              </a:spcBef>
            </a:pPr>
            <a:r>
              <a:rPr lang="en-US" sz="3200" b="1" dirty="0" smtClean="0">
                <a:solidFill>
                  <a:srgbClr val="000000"/>
                </a:solidFill>
                <a:latin typeface="Arial" pitchFamily="34" charset="0"/>
              </a:rPr>
              <a:t>- </a:t>
            </a:r>
            <a:r>
              <a:rPr lang="en-US" sz="3200" b="1" dirty="0" err="1" smtClean="0">
                <a:solidFill>
                  <a:srgbClr val="000000"/>
                </a:solidFill>
                <a:latin typeface="Arial" pitchFamily="34" charset="0"/>
              </a:rPr>
              <a:t>Khâu</a:t>
            </a:r>
            <a:r>
              <a:rPr lang="en-US" sz="3200" b="1" dirty="0" smtClean="0">
                <a:solidFill>
                  <a:srgbClr val="000000"/>
                </a:solidFill>
                <a:latin typeface="Arial" pitchFamily="34" charset="0"/>
              </a:rPr>
              <a:t> </a:t>
            </a:r>
            <a:r>
              <a:rPr lang="en-US" sz="3200" b="1" dirty="0" err="1" smtClean="0">
                <a:solidFill>
                  <a:srgbClr val="000000"/>
                </a:solidFill>
                <a:latin typeface="Arial" pitchFamily="34" charset="0"/>
              </a:rPr>
              <a:t>Sản</a:t>
            </a:r>
            <a:r>
              <a:rPr lang="en-US" sz="3200" b="1" dirty="0" smtClean="0">
                <a:solidFill>
                  <a:srgbClr val="000000"/>
                </a:solidFill>
                <a:latin typeface="Arial" pitchFamily="34" charset="0"/>
              </a:rPr>
              <a:t> </a:t>
            </a:r>
            <a:r>
              <a:rPr lang="en-US" sz="3200" b="1" dirty="0" err="1">
                <a:solidFill>
                  <a:srgbClr val="000000"/>
                </a:solidFill>
                <a:latin typeface="Arial" pitchFamily="34" charset="0"/>
              </a:rPr>
              <a:t>xuất</a:t>
            </a:r>
            <a:endParaRPr lang="en-US" sz="3200" b="1" dirty="0">
              <a:solidFill>
                <a:srgbClr val="000000"/>
              </a:solidFill>
              <a:latin typeface="Arial" pitchFamily="34" charset="0"/>
            </a:endParaRPr>
          </a:p>
        </p:txBody>
      </p:sp>
      <p:sp>
        <p:nvSpPr>
          <p:cNvPr id="19" name="TextBox 19"/>
          <p:cNvSpPr txBox="1"/>
          <p:nvPr/>
        </p:nvSpPr>
        <p:spPr>
          <a:xfrm>
            <a:off x="570617" y="3941083"/>
            <a:ext cx="11353802" cy="2954655"/>
          </a:xfrm>
          <a:prstGeom prst="rect">
            <a:avLst/>
          </a:prstGeom>
        </p:spPr>
        <p:txBody>
          <a:bodyPr wrap="square" lIns="0" tIns="0" rIns="0" bIns="0" rtlCol="0" anchor="t">
            <a:spAutoFit/>
          </a:bodyPr>
          <a:lstStyle/>
          <a:p>
            <a:pPr algn="just">
              <a:lnSpc>
                <a:spcPct val="150000"/>
              </a:lnSpc>
              <a:spcBef>
                <a:spcPct val="0"/>
              </a:spcBef>
            </a:pP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Tuân</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theo</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tiêu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chuẩn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kĩ</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thuật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nghiêm</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ngặt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như</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không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lạm</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dụng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thuốc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trừ</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sâu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phân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hóa</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học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hoặc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thức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ăn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tăng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trọng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vệ</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sinh</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chuồng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trại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đúng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quy</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định</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Quá</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trình</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sản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xuất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không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gây</a:t>
            </a:r>
            <a:r>
              <a:rPr lang="en-US" sz="3200" dirty="0">
                <a:solidFill>
                  <a:srgbClr val="000000"/>
                </a:solidFill>
                <a:latin typeface="Times New Roman" panose="02020603050405020304" pitchFamily="18" charset="0"/>
                <a:cs typeface="Times New Roman" panose="02020603050405020304" pitchFamily="18" charset="0"/>
              </a:rPr>
              <a:t> ô </a:t>
            </a:r>
            <a:r>
              <a:rPr lang="en-US" sz="3200" dirty="0" err="1">
                <a:solidFill>
                  <a:srgbClr val="000000"/>
                </a:solidFill>
                <a:latin typeface="Times New Roman" panose="02020603050405020304" pitchFamily="18" charset="0"/>
                <a:cs typeface="Times New Roman" panose="02020603050405020304" pitchFamily="18" charset="0"/>
              </a:rPr>
              <a:t>nhiễm</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đến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môi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trường</a:t>
            </a:r>
            <a:endParaRPr lang="en-US" sz="32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250991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1"/>
          <p:cNvGrpSpPr/>
          <p:nvPr/>
        </p:nvGrpSpPr>
        <p:grpSpPr>
          <a:xfrm>
            <a:off x="4440370" y="2889847"/>
            <a:ext cx="7467242" cy="3868587"/>
            <a:chOff x="0" y="0"/>
            <a:chExt cx="2950790" cy="1074953"/>
          </a:xfrm>
          <a:solidFill>
            <a:schemeClr val="bg1"/>
          </a:solidFill>
        </p:grpSpPr>
        <p:sp>
          <p:nvSpPr>
            <p:cNvPr id="12" name="Freeform 12"/>
            <p:cNvSpPr/>
            <p:nvPr/>
          </p:nvSpPr>
          <p:spPr>
            <a:xfrm>
              <a:off x="0" y="0"/>
              <a:ext cx="2950790" cy="1074953"/>
            </a:xfrm>
            <a:custGeom>
              <a:avLst/>
              <a:gdLst/>
              <a:ahLst/>
              <a:cxnLst/>
              <a:rect l="l" t="t" r="r" b="b"/>
              <a:pathLst>
                <a:path w="2950790" h="1074953">
                  <a:moveTo>
                    <a:pt x="0" y="0"/>
                  </a:moveTo>
                  <a:lnTo>
                    <a:pt x="2950790" y="0"/>
                  </a:lnTo>
                  <a:lnTo>
                    <a:pt x="2950790" y="1074953"/>
                  </a:lnTo>
                  <a:lnTo>
                    <a:pt x="0" y="1074953"/>
                  </a:lnTo>
                  <a:close/>
                </a:path>
              </a:pathLst>
            </a:custGeom>
            <a:grpFill/>
          </p:spPr>
        </p:sp>
        <p:sp>
          <p:nvSpPr>
            <p:cNvPr id="13" name="TextBox 13"/>
            <p:cNvSpPr txBox="1"/>
            <p:nvPr/>
          </p:nvSpPr>
          <p:spPr>
            <a:xfrm>
              <a:off x="0" y="-47625"/>
              <a:ext cx="812800" cy="860425"/>
            </a:xfrm>
            <a:prstGeom prst="rect">
              <a:avLst/>
            </a:prstGeom>
            <a:grpFill/>
          </p:spPr>
          <p:txBody>
            <a:bodyPr lIns="50800" tIns="50800" rIns="50800" bIns="50800" rtlCol="0" anchor="ctr"/>
            <a:lstStyle/>
            <a:p>
              <a:pPr algn="ctr">
                <a:lnSpc>
                  <a:spcPts val="1866"/>
                </a:lnSpc>
              </a:pPr>
              <a:endParaRPr b="1">
                <a:latin typeface="Arial" pitchFamily="34" charset="0"/>
              </a:endParaRPr>
            </a:p>
          </p:txBody>
        </p:sp>
      </p:grpSp>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26127" y="1549036"/>
            <a:ext cx="3754749" cy="5015442"/>
          </a:xfrm>
          <a:prstGeom prst="rect">
            <a:avLst/>
          </a:prstGeom>
        </p:spPr>
      </p:pic>
      <p:sp>
        <p:nvSpPr>
          <p:cNvPr id="15" name="TextBox 15"/>
          <p:cNvSpPr txBox="1"/>
          <p:nvPr/>
        </p:nvSpPr>
        <p:spPr>
          <a:xfrm>
            <a:off x="1678638" y="227215"/>
            <a:ext cx="8831549"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III. </a:t>
            </a:r>
            <a:r>
              <a:rPr lang="en-US" sz="2300" b="1" dirty="0" err="1">
                <a:solidFill>
                  <a:srgbClr val="000000"/>
                </a:solidFill>
                <a:latin typeface="Arial" pitchFamily="34" charset="0"/>
              </a:rPr>
              <a:t>BẢO</a:t>
            </a:r>
            <a:r>
              <a:rPr lang="en-US" sz="2300" b="1" dirty="0">
                <a:solidFill>
                  <a:srgbClr val="000000"/>
                </a:solidFill>
                <a:latin typeface="Arial" pitchFamily="34" charset="0"/>
              </a:rPr>
              <a:t> </a:t>
            </a:r>
            <a:r>
              <a:rPr lang="en-US" sz="2300" b="1" dirty="0" err="1">
                <a:solidFill>
                  <a:srgbClr val="000000"/>
                </a:solidFill>
                <a:latin typeface="Arial" pitchFamily="34" charset="0"/>
              </a:rPr>
              <a:t>VỆ</a:t>
            </a:r>
            <a:r>
              <a:rPr lang="en-US" sz="2300" b="1" dirty="0">
                <a:solidFill>
                  <a:srgbClr val="000000"/>
                </a:solidFill>
                <a:latin typeface="Arial" pitchFamily="34" charset="0"/>
              </a:rPr>
              <a:t> </a:t>
            </a:r>
            <a:r>
              <a:rPr lang="en-US" sz="2300" b="1" dirty="0" err="1">
                <a:solidFill>
                  <a:srgbClr val="000000"/>
                </a:solidFill>
                <a:latin typeface="Arial" pitchFamily="34" charset="0"/>
              </a:rPr>
              <a:t>HỆ</a:t>
            </a:r>
            <a:r>
              <a:rPr lang="en-US" sz="2300" b="1" dirty="0">
                <a:solidFill>
                  <a:srgbClr val="000000"/>
                </a:solidFill>
                <a:latin typeface="Arial" pitchFamily="34" charset="0"/>
              </a:rPr>
              <a:t> </a:t>
            </a:r>
            <a:r>
              <a:rPr lang="en-US" sz="2300" b="1" dirty="0" err="1">
                <a:solidFill>
                  <a:srgbClr val="000000"/>
                </a:solidFill>
                <a:latin typeface="Arial" pitchFamily="34" charset="0"/>
              </a:rPr>
              <a:t>TIÊU</a:t>
            </a:r>
            <a:r>
              <a:rPr lang="en-US" sz="2300" b="1" dirty="0">
                <a:solidFill>
                  <a:srgbClr val="000000"/>
                </a:solidFill>
                <a:latin typeface="Arial" pitchFamily="34" charset="0"/>
              </a:rPr>
              <a:t> </a:t>
            </a:r>
            <a:r>
              <a:rPr lang="en-US" sz="2300" b="1" dirty="0" err="1">
                <a:solidFill>
                  <a:srgbClr val="000000"/>
                </a:solidFill>
                <a:latin typeface="Arial" pitchFamily="34" charset="0"/>
              </a:rPr>
              <a:t>HÓA</a:t>
            </a:r>
            <a:endParaRPr lang="en-US" sz="2300" b="1" dirty="0">
              <a:solidFill>
                <a:srgbClr val="000000"/>
              </a:solidFill>
              <a:latin typeface="Arial" pitchFamily="34" charset="0"/>
            </a:endParaRPr>
          </a:p>
        </p:txBody>
      </p:sp>
      <p:sp>
        <p:nvSpPr>
          <p:cNvPr id="16" name="TextBox 16"/>
          <p:cNvSpPr txBox="1"/>
          <p:nvPr/>
        </p:nvSpPr>
        <p:spPr>
          <a:xfrm>
            <a:off x="688795" y="704378"/>
            <a:ext cx="6584163" cy="423193"/>
          </a:xfrm>
          <a:prstGeom prst="rect">
            <a:avLst/>
          </a:prstGeom>
        </p:spPr>
        <p:txBody>
          <a:bodyPr lIns="0" tIns="0" rIns="0" bIns="0" rtlCol="0" anchor="t">
            <a:spAutoFit/>
          </a:bodyPr>
          <a:lstStyle/>
          <a:p>
            <a:pPr>
              <a:lnSpc>
                <a:spcPts val="3266"/>
              </a:lnSpc>
              <a:spcBef>
                <a:spcPct val="0"/>
              </a:spcBef>
            </a:pPr>
            <a:r>
              <a:rPr lang="en-US" sz="3200" b="1" dirty="0">
                <a:solidFill>
                  <a:srgbClr val="000000"/>
                </a:solidFill>
                <a:latin typeface="Arial" pitchFamily="34" charset="0"/>
              </a:rPr>
              <a:t>1. An </a:t>
            </a:r>
            <a:r>
              <a:rPr lang="en-US" sz="3200" b="1" dirty="0" err="1">
                <a:solidFill>
                  <a:srgbClr val="000000"/>
                </a:solidFill>
                <a:latin typeface="Arial" pitchFamily="34" charset="0"/>
              </a:rPr>
              <a:t>toàn</a:t>
            </a:r>
            <a:r>
              <a:rPr lang="en-US" sz="3200" b="1" dirty="0">
                <a:solidFill>
                  <a:srgbClr val="000000"/>
                </a:solidFill>
                <a:latin typeface="Arial" pitchFamily="34" charset="0"/>
              </a:rPr>
              <a:t> </a:t>
            </a:r>
            <a:r>
              <a:rPr lang="en-US" sz="3200" b="1" dirty="0" err="1">
                <a:solidFill>
                  <a:srgbClr val="000000"/>
                </a:solidFill>
                <a:latin typeface="Arial" pitchFamily="34" charset="0"/>
              </a:rPr>
              <a:t>vệ</a:t>
            </a:r>
            <a:r>
              <a:rPr lang="en-US" sz="3200" b="1" dirty="0">
                <a:solidFill>
                  <a:srgbClr val="000000"/>
                </a:solidFill>
                <a:latin typeface="Arial" pitchFamily="34" charset="0"/>
              </a:rPr>
              <a:t> </a:t>
            </a:r>
            <a:r>
              <a:rPr lang="en-US" sz="3200" b="1" dirty="0" err="1">
                <a:solidFill>
                  <a:srgbClr val="000000"/>
                </a:solidFill>
                <a:latin typeface="Arial" pitchFamily="34" charset="0"/>
              </a:rPr>
              <a:t>sinh</a:t>
            </a:r>
            <a:r>
              <a:rPr lang="en-US" sz="3200" b="1" dirty="0">
                <a:solidFill>
                  <a:srgbClr val="000000"/>
                </a:solidFill>
                <a:latin typeface="Arial" pitchFamily="34" charset="0"/>
              </a:rPr>
              <a:t> </a:t>
            </a:r>
            <a:r>
              <a:rPr lang="en-US" sz="3200" b="1" dirty="0" err="1">
                <a:solidFill>
                  <a:srgbClr val="000000"/>
                </a:solidFill>
                <a:latin typeface="Arial" pitchFamily="34" charset="0"/>
              </a:rPr>
              <a:t>thực</a:t>
            </a:r>
            <a:r>
              <a:rPr lang="en-US" sz="3200" b="1" dirty="0">
                <a:solidFill>
                  <a:srgbClr val="000000"/>
                </a:solidFill>
                <a:latin typeface="Arial" pitchFamily="34" charset="0"/>
              </a:rPr>
              <a:t> </a:t>
            </a:r>
            <a:r>
              <a:rPr lang="en-US" sz="3200" b="1" dirty="0" err="1">
                <a:solidFill>
                  <a:srgbClr val="000000"/>
                </a:solidFill>
                <a:latin typeface="Arial" pitchFamily="34" charset="0"/>
              </a:rPr>
              <a:t>phẩm</a:t>
            </a:r>
            <a:endParaRPr lang="en-US" sz="3200" b="1" dirty="0">
              <a:solidFill>
                <a:srgbClr val="000000"/>
              </a:solidFill>
              <a:latin typeface="Arial" pitchFamily="34" charset="0"/>
            </a:endParaRPr>
          </a:p>
        </p:txBody>
      </p:sp>
      <p:sp>
        <p:nvSpPr>
          <p:cNvPr id="18" name="TextBox 18"/>
          <p:cNvSpPr txBox="1"/>
          <p:nvPr/>
        </p:nvSpPr>
        <p:spPr>
          <a:xfrm>
            <a:off x="4887802" y="1337440"/>
            <a:ext cx="6559675" cy="423193"/>
          </a:xfrm>
          <a:prstGeom prst="rect">
            <a:avLst/>
          </a:prstGeom>
        </p:spPr>
        <p:txBody>
          <a:bodyPr wrap="square" lIns="0" tIns="0" rIns="0" bIns="0" rtlCol="0" anchor="t">
            <a:spAutoFit/>
          </a:bodyPr>
          <a:lstStyle/>
          <a:p>
            <a:pPr>
              <a:lnSpc>
                <a:spcPts val="3266"/>
              </a:lnSpc>
              <a:spcBef>
                <a:spcPct val="0"/>
              </a:spcBef>
            </a:pPr>
            <a:r>
              <a:rPr lang="en-US" sz="3600" b="1" dirty="0" smtClean="0">
                <a:solidFill>
                  <a:srgbClr val="000000"/>
                </a:solidFill>
                <a:latin typeface="Times New Roman" panose="02020603050405020304" pitchFamily="18" charset="0"/>
                <a:cs typeface="Times New Roman" panose="02020603050405020304" pitchFamily="18" charset="0"/>
              </a:rPr>
              <a:t>- </a:t>
            </a:r>
            <a:r>
              <a:rPr lang="en-US" sz="3600" b="1" dirty="0" err="1" smtClean="0">
                <a:solidFill>
                  <a:srgbClr val="000000"/>
                </a:solidFill>
                <a:latin typeface="Times New Roman" panose="02020603050405020304" pitchFamily="18" charset="0"/>
                <a:cs typeface="Times New Roman" panose="02020603050405020304" pitchFamily="18" charset="0"/>
              </a:rPr>
              <a:t>Khâu</a:t>
            </a:r>
            <a:r>
              <a:rPr lang="en-US" sz="3600" b="1" dirty="0" smtClean="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v</a:t>
            </a:r>
            <a:r>
              <a:rPr lang="en-US" sz="3600" b="1" dirty="0" err="1" smtClean="0">
                <a:solidFill>
                  <a:srgbClr val="000000"/>
                </a:solidFill>
                <a:latin typeface="Times New Roman" panose="02020603050405020304" pitchFamily="18" charset="0"/>
                <a:cs typeface="Times New Roman" panose="02020603050405020304" pitchFamily="18" charset="0"/>
              </a:rPr>
              <a:t>ận</a:t>
            </a:r>
            <a:r>
              <a:rPr lang="en-US" sz="3600" b="1" dirty="0" smtClean="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chuyển</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và</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bảo</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quản</a:t>
            </a:r>
            <a:endParaRPr lang="en-US" sz="3600" b="1" dirty="0">
              <a:solidFill>
                <a:srgbClr val="000000"/>
              </a:solidFill>
              <a:latin typeface="Times New Roman" panose="02020603050405020304" pitchFamily="18" charset="0"/>
              <a:cs typeface="Times New Roman" panose="02020603050405020304" pitchFamily="18" charset="0"/>
            </a:endParaRPr>
          </a:p>
        </p:txBody>
      </p:sp>
      <p:sp>
        <p:nvSpPr>
          <p:cNvPr id="19" name="TextBox 19"/>
          <p:cNvSpPr txBox="1"/>
          <p:nvPr/>
        </p:nvSpPr>
        <p:spPr>
          <a:xfrm>
            <a:off x="4771899" y="1999969"/>
            <a:ext cx="7115075" cy="4154984"/>
          </a:xfrm>
          <a:prstGeom prst="rect">
            <a:avLst/>
          </a:prstGeom>
        </p:spPr>
        <p:txBody>
          <a:bodyPr wrap="square" lIns="0" tIns="0" rIns="0" bIns="0" rtlCol="0" anchor="t">
            <a:spAutoFit/>
          </a:bodyPr>
          <a:lstStyle/>
          <a:p>
            <a:pPr algn="just">
              <a:lnSpc>
                <a:spcPct val="150000"/>
              </a:lnSpc>
            </a:pPr>
            <a:r>
              <a:rPr lang="en-US" sz="3600" dirty="0" smtClean="0">
                <a:solidFill>
                  <a:srgbClr val="000000"/>
                </a:solidFill>
                <a:latin typeface="Times New Roman" panose="02020603050405020304" pitchFamily="18" charset="0"/>
                <a:cs typeface="Times New Roman" panose="02020603050405020304" pitchFamily="18" charset="0"/>
              </a:rPr>
              <a:t>+ </a:t>
            </a:r>
            <a:r>
              <a:rPr lang="en-US" sz="3600" dirty="0" err="1" smtClean="0">
                <a:solidFill>
                  <a:srgbClr val="000000"/>
                </a:solidFill>
                <a:latin typeface="Times New Roman" panose="02020603050405020304" pitchFamily="18" charset="0"/>
                <a:cs typeface="Times New Roman" panose="02020603050405020304" pitchFamily="18" charset="0"/>
              </a:rPr>
              <a:t>Phân</a:t>
            </a:r>
            <a:r>
              <a:rPr lang="en-US" sz="3600" dirty="0" smtClean="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loại</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đóng</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gói</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thực</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phẩm</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lựa</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chọn</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phương</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pháp</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vận</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chuyển</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và</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bảo</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quản</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thực</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phẩm</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phù</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hợp</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Các</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phương</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pháp</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bảo</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quản</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như</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phơi</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khô</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bảo</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quản</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lạnh</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lên</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smtClean="0">
                <a:solidFill>
                  <a:srgbClr val="000000"/>
                </a:solidFill>
                <a:latin typeface="Times New Roman" panose="02020603050405020304" pitchFamily="18" charset="0"/>
                <a:cs typeface="Times New Roman" panose="02020603050405020304" pitchFamily="18" charset="0"/>
              </a:rPr>
              <a:t>men.</a:t>
            </a:r>
            <a:endParaRPr lang="en-US" sz="3600"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231245" y="2858496"/>
            <a:ext cx="1082353" cy="2932704"/>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419133" y="2299961"/>
            <a:ext cx="2652260" cy="3872239"/>
          </a:xfrm>
          <a:prstGeom prst="rect">
            <a:avLst/>
          </a:prstGeom>
        </p:spPr>
      </p:pic>
      <p:sp>
        <p:nvSpPr>
          <p:cNvPr id="16" name="TextBox 16"/>
          <p:cNvSpPr txBox="1"/>
          <p:nvPr/>
        </p:nvSpPr>
        <p:spPr>
          <a:xfrm>
            <a:off x="685622" y="252412"/>
            <a:ext cx="8831549"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III. </a:t>
            </a:r>
            <a:r>
              <a:rPr lang="en-US" sz="2300" b="1" dirty="0" err="1">
                <a:solidFill>
                  <a:srgbClr val="000000"/>
                </a:solidFill>
                <a:latin typeface="Arial" pitchFamily="34" charset="0"/>
              </a:rPr>
              <a:t>BẢO</a:t>
            </a:r>
            <a:r>
              <a:rPr lang="en-US" sz="2300" b="1" dirty="0">
                <a:solidFill>
                  <a:srgbClr val="000000"/>
                </a:solidFill>
                <a:latin typeface="Arial" pitchFamily="34" charset="0"/>
              </a:rPr>
              <a:t> </a:t>
            </a:r>
            <a:r>
              <a:rPr lang="en-US" sz="2300" b="1" dirty="0" err="1">
                <a:solidFill>
                  <a:srgbClr val="000000"/>
                </a:solidFill>
                <a:latin typeface="Arial" pitchFamily="34" charset="0"/>
              </a:rPr>
              <a:t>VỆ</a:t>
            </a:r>
            <a:r>
              <a:rPr lang="en-US" sz="2300" b="1" dirty="0">
                <a:solidFill>
                  <a:srgbClr val="000000"/>
                </a:solidFill>
                <a:latin typeface="Arial" pitchFamily="34" charset="0"/>
              </a:rPr>
              <a:t> </a:t>
            </a:r>
            <a:r>
              <a:rPr lang="en-US" sz="2300" b="1" dirty="0" err="1">
                <a:solidFill>
                  <a:srgbClr val="000000"/>
                </a:solidFill>
                <a:latin typeface="Arial" pitchFamily="34" charset="0"/>
              </a:rPr>
              <a:t>HỆ</a:t>
            </a:r>
            <a:r>
              <a:rPr lang="en-US" sz="2300" b="1" dirty="0">
                <a:solidFill>
                  <a:srgbClr val="000000"/>
                </a:solidFill>
                <a:latin typeface="Arial" pitchFamily="34" charset="0"/>
              </a:rPr>
              <a:t> </a:t>
            </a:r>
            <a:r>
              <a:rPr lang="en-US" sz="2300" b="1" dirty="0" err="1">
                <a:solidFill>
                  <a:srgbClr val="000000"/>
                </a:solidFill>
                <a:latin typeface="Arial" pitchFamily="34" charset="0"/>
              </a:rPr>
              <a:t>TIÊU</a:t>
            </a:r>
            <a:r>
              <a:rPr lang="en-US" sz="2300" b="1" dirty="0">
                <a:solidFill>
                  <a:srgbClr val="000000"/>
                </a:solidFill>
                <a:latin typeface="Arial" pitchFamily="34" charset="0"/>
              </a:rPr>
              <a:t> </a:t>
            </a:r>
            <a:r>
              <a:rPr lang="en-US" sz="2300" b="1" dirty="0" err="1">
                <a:solidFill>
                  <a:srgbClr val="000000"/>
                </a:solidFill>
                <a:latin typeface="Arial" pitchFamily="34" charset="0"/>
              </a:rPr>
              <a:t>HÓA</a:t>
            </a:r>
            <a:endParaRPr lang="en-US" sz="2300" b="1" dirty="0">
              <a:solidFill>
                <a:srgbClr val="000000"/>
              </a:solidFill>
              <a:latin typeface="Arial" pitchFamily="34" charset="0"/>
            </a:endParaRPr>
          </a:p>
        </p:txBody>
      </p:sp>
      <p:sp>
        <p:nvSpPr>
          <p:cNvPr id="17" name="TextBox 17"/>
          <p:cNvSpPr txBox="1"/>
          <p:nvPr/>
        </p:nvSpPr>
        <p:spPr>
          <a:xfrm>
            <a:off x="685622" y="984250"/>
            <a:ext cx="6584163"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1. An </a:t>
            </a:r>
            <a:r>
              <a:rPr lang="en-US" sz="2300" b="1" dirty="0" err="1">
                <a:solidFill>
                  <a:srgbClr val="000000"/>
                </a:solidFill>
                <a:latin typeface="Arial" pitchFamily="34" charset="0"/>
              </a:rPr>
              <a:t>toàn</a:t>
            </a:r>
            <a:r>
              <a:rPr lang="en-US" sz="2300" b="1" dirty="0">
                <a:solidFill>
                  <a:srgbClr val="000000"/>
                </a:solidFill>
                <a:latin typeface="Arial" pitchFamily="34" charset="0"/>
              </a:rPr>
              <a:t> </a:t>
            </a:r>
            <a:r>
              <a:rPr lang="en-US" sz="2300" b="1" dirty="0" err="1">
                <a:solidFill>
                  <a:srgbClr val="000000"/>
                </a:solidFill>
                <a:latin typeface="Arial" pitchFamily="34" charset="0"/>
              </a:rPr>
              <a:t>vệ</a:t>
            </a:r>
            <a:r>
              <a:rPr lang="en-US" sz="2300" b="1" dirty="0">
                <a:solidFill>
                  <a:srgbClr val="000000"/>
                </a:solidFill>
                <a:latin typeface="Arial" pitchFamily="34" charset="0"/>
              </a:rPr>
              <a:t> </a:t>
            </a:r>
            <a:r>
              <a:rPr lang="en-US" sz="2300" b="1" dirty="0" err="1">
                <a:solidFill>
                  <a:srgbClr val="000000"/>
                </a:solidFill>
                <a:latin typeface="Arial" pitchFamily="34" charset="0"/>
              </a:rPr>
              <a:t>sinh</a:t>
            </a:r>
            <a:r>
              <a:rPr lang="en-US" sz="2300" b="1" dirty="0">
                <a:solidFill>
                  <a:srgbClr val="000000"/>
                </a:solidFill>
                <a:latin typeface="Arial" pitchFamily="34" charset="0"/>
              </a:rPr>
              <a:t> </a:t>
            </a:r>
            <a:r>
              <a:rPr lang="en-US" sz="2300" b="1" dirty="0" err="1">
                <a:solidFill>
                  <a:srgbClr val="000000"/>
                </a:solidFill>
                <a:latin typeface="Arial" pitchFamily="34" charset="0"/>
              </a:rPr>
              <a:t>thực</a:t>
            </a:r>
            <a:r>
              <a:rPr lang="en-US" sz="2300" b="1" dirty="0">
                <a:solidFill>
                  <a:srgbClr val="000000"/>
                </a:solidFill>
                <a:latin typeface="Arial" pitchFamily="34" charset="0"/>
              </a:rPr>
              <a:t> </a:t>
            </a:r>
            <a:r>
              <a:rPr lang="en-US" sz="2300" b="1" dirty="0" err="1">
                <a:solidFill>
                  <a:srgbClr val="000000"/>
                </a:solidFill>
                <a:latin typeface="Arial" pitchFamily="34" charset="0"/>
              </a:rPr>
              <a:t>phẩm</a:t>
            </a:r>
            <a:endParaRPr lang="en-US" sz="2300" b="1" dirty="0">
              <a:solidFill>
                <a:srgbClr val="000000"/>
              </a:solidFill>
              <a:latin typeface="Arial" pitchFamily="34" charset="0"/>
            </a:endParaRPr>
          </a:p>
        </p:txBody>
      </p:sp>
      <p:sp>
        <p:nvSpPr>
          <p:cNvPr id="19" name="TextBox 19"/>
          <p:cNvSpPr txBox="1"/>
          <p:nvPr/>
        </p:nvSpPr>
        <p:spPr>
          <a:xfrm>
            <a:off x="4951412" y="1561058"/>
            <a:ext cx="7010400" cy="423193"/>
          </a:xfrm>
          <a:prstGeom prst="rect">
            <a:avLst/>
          </a:prstGeom>
        </p:spPr>
        <p:txBody>
          <a:bodyPr wrap="square" lIns="0" tIns="0" rIns="0" bIns="0" rtlCol="0" anchor="t">
            <a:spAutoFit/>
          </a:bodyPr>
          <a:lstStyle/>
          <a:p>
            <a:pPr>
              <a:lnSpc>
                <a:spcPts val="3266"/>
              </a:lnSpc>
              <a:spcBef>
                <a:spcPct val="0"/>
              </a:spcBef>
            </a:pPr>
            <a:r>
              <a:rPr lang="en-US" sz="4000" b="1" dirty="0" smtClean="0">
                <a:solidFill>
                  <a:srgbClr val="000000"/>
                </a:solidFill>
                <a:latin typeface="Times New Roman" panose="02020603050405020304" pitchFamily="18" charset="0"/>
                <a:cs typeface="Times New Roman" panose="02020603050405020304" pitchFamily="18" charset="0"/>
              </a:rPr>
              <a:t>- </a:t>
            </a:r>
            <a:r>
              <a:rPr lang="en-US" sz="4000" b="1" dirty="0" err="1" smtClean="0">
                <a:solidFill>
                  <a:srgbClr val="000000"/>
                </a:solidFill>
                <a:latin typeface="Times New Roman" panose="02020603050405020304" pitchFamily="18" charset="0"/>
                <a:cs typeface="Times New Roman" panose="02020603050405020304" pitchFamily="18" charset="0"/>
              </a:rPr>
              <a:t>Khâu</a:t>
            </a:r>
            <a:r>
              <a:rPr lang="en-US" sz="4000" b="1" dirty="0" smtClean="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s</a:t>
            </a:r>
            <a:r>
              <a:rPr lang="en-US" sz="4000" b="1" dirty="0" err="1" smtClean="0">
                <a:solidFill>
                  <a:srgbClr val="000000"/>
                </a:solidFill>
                <a:latin typeface="Times New Roman" panose="02020603050405020304" pitchFamily="18" charset="0"/>
                <a:cs typeface="Times New Roman" panose="02020603050405020304" pitchFamily="18" charset="0"/>
              </a:rPr>
              <a:t>ử</a:t>
            </a:r>
            <a:r>
              <a:rPr lang="en-US" sz="4000" b="1" dirty="0" smtClean="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dụng</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và</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chế</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biến</a:t>
            </a:r>
            <a:endParaRPr lang="en-US" sz="4000" b="1" dirty="0">
              <a:solidFill>
                <a:srgbClr val="000000"/>
              </a:solidFill>
              <a:latin typeface="Times New Roman" panose="02020603050405020304" pitchFamily="18" charset="0"/>
              <a:cs typeface="Times New Roman" panose="02020603050405020304" pitchFamily="18" charset="0"/>
            </a:endParaRPr>
          </a:p>
        </p:txBody>
      </p:sp>
      <p:sp>
        <p:nvSpPr>
          <p:cNvPr id="20" name="TextBox 20"/>
          <p:cNvSpPr txBox="1"/>
          <p:nvPr/>
        </p:nvSpPr>
        <p:spPr>
          <a:xfrm>
            <a:off x="4951412" y="2514600"/>
            <a:ext cx="6786399" cy="3693319"/>
          </a:xfrm>
          <a:prstGeom prst="rect">
            <a:avLst/>
          </a:prstGeom>
        </p:spPr>
        <p:txBody>
          <a:bodyPr lIns="0" tIns="0" rIns="0" bIns="0" rtlCol="0" anchor="t">
            <a:spAutoFit/>
          </a:bodyPr>
          <a:lstStyle/>
          <a:p>
            <a:pPr algn="just">
              <a:lnSpc>
                <a:spcPct val="150000"/>
              </a:lnSpc>
              <a:spcBef>
                <a:spcPct val="0"/>
              </a:spcBef>
            </a:pP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Chọn</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thực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phẩm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tươi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và</a:t>
            </a:r>
            <a:r>
              <a:rPr lang="en-US" sz="4000" dirty="0">
                <a:solidFill>
                  <a:srgbClr val="000000"/>
                </a:solidFill>
                <a:latin typeface="Times New Roman" panose="02020603050405020304" pitchFamily="18" charset="0"/>
                <a:cs typeface="Times New Roman" panose="02020603050405020304" pitchFamily="18" charset="0"/>
              </a:rPr>
              <a:t> an </a:t>
            </a:r>
            <a:r>
              <a:rPr lang="en-US" sz="4000" dirty="0" err="1">
                <a:solidFill>
                  <a:srgbClr val="000000"/>
                </a:solidFill>
                <a:latin typeface="Times New Roman" panose="02020603050405020304" pitchFamily="18" charset="0"/>
                <a:cs typeface="Times New Roman" panose="02020603050405020304" pitchFamily="18" charset="0"/>
              </a:rPr>
              <a:t>toàn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Chế</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biến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thực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phẩm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cần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đảm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bảo</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hợp</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vệ</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sinh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như</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ngâm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rửa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kĩ</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nấu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smtClean="0">
                <a:solidFill>
                  <a:srgbClr val="000000"/>
                </a:solidFill>
                <a:latin typeface="Times New Roman" panose="02020603050405020304" pitchFamily="18" charset="0"/>
                <a:cs typeface="Times New Roman" panose="02020603050405020304" pitchFamily="18" charset="0"/>
              </a:rPr>
              <a:t>chin.</a:t>
            </a:r>
            <a:endParaRPr lang="en-US" sz="4000"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679270" y="1114748"/>
            <a:ext cx="10823934" cy="2769989"/>
            <a:chOff x="-12707" y="-663177"/>
            <a:chExt cx="21653507" cy="5539979"/>
          </a:xfrm>
        </p:grpSpPr>
        <p:grpSp>
          <p:nvGrpSpPr>
            <p:cNvPr id="7" name="Group 7"/>
            <p:cNvGrpSpPr/>
            <p:nvPr/>
          </p:nvGrpSpPr>
          <p:grpSpPr>
            <a:xfrm>
              <a:off x="0" y="-324785"/>
              <a:ext cx="21640800" cy="4307683"/>
              <a:chOff x="0" y="-64155"/>
              <a:chExt cx="4274726" cy="850900"/>
            </a:xfrm>
          </p:grpSpPr>
          <p:sp>
            <p:nvSpPr>
              <p:cNvPr id="8" name="Freeform 8"/>
              <p:cNvSpPr/>
              <p:nvPr/>
            </p:nvSpPr>
            <p:spPr>
              <a:xfrm>
                <a:off x="0" y="0"/>
                <a:ext cx="4274726" cy="516715"/>
              </a:xfrm>
              <a:custGeom>
                <a:avLst/>
                <a:gdLst/>
                <a:ahLst/>
                <a:cxnLst/>
                <a:rect l="l" t="t" r="r" b="b"/>
                <a:pathLst>
                  <a:path w="4274726" h="516715">
                    <a:moveTo>
                      <a:pt x="24327" y="0"/>
                    </a:moveTo>
                    <a:lnTo>
                      <a:pt x="4250399" y="0"/>
                    </a:lnTo>
                    <a:cubicBezTo>
                      <a:pt x="4263834" y="0"/>
                      <a:pt x="4274726" y="10891"/>
                      <a:pt x="4274726" y="24327"/>
                    </a:cubicBezTo>
                    <a:lnTo>
                      <a:pt x="4274726" y="492388"/>
                    </a:lnTo>
                    <a:cubicBezTo>
                      <a:pt x="4274726" y="498840"/>
                      <a:pt x="4272163" y="505028"/>
                      <a:pt x="4267601" y="509590"/>
                    </a:cubicBezTo>
                    <a:cubicBezTo>
                      <a:pt x="4263039" y="514152"/>
                      <a:pt x="4256851" y="516715"/>
                      <a:pt x="4250399" y="516715"/>
                    </a:cubicBezTo>
                    <a:lnTo>
                      <a:pt x="24327" y="516715"/>
                    </a:lnTo>
                    <a:cubicBezTo>
                      <a:pt x="10891" y="516715"/>
                      <a:pt x="0" y="505824"/>
                      <a:pt x="0" y="492388"/>
                    </a:cubicBezTo>
                    <a:lnTo>
                      <a:pt x="0" y="24327"/>
                    </a:lnTo>
                    <a:cubicBezTo>
                      <a:pt x="0" y="10891"/>
                      <a:pt x="10891" y="0"/>
                      <a:pt x="24327" y="0"/>
                    </a:cubicBezTo>
                    <a:close/>
                  </a:path>
                </a:pathLst>
              </a:custGeom>
              <a:solidFill>
                <a:schemeClr val="bg1"/>
              </a:solidFill>
            </p:spPr>
          </p:sp>
          <p:sp>
            <p:nvSpPr>
              <p:cNvPr id="9" name="TextBox 9"/>
              <p:cNvSpPr txBox="1"/>
              <p:nvPr/>
            </p:nvSpPr>
            <p:spPr>
              <a:xfrm>
                <a:off x="406400" y="-64155"/>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0" name="TextBox 10"/>
            <p:cNvSpPr txBox="1"/>
            <p:nvPr/>
          </p:nvSpPr>
          <p:spPr>
            <a:xfrm>
              <a:off x="-12707" y="-663177"/>
              <a:ext cx="21283607" cy="5539979"/>
            </a:xfrm>
            <a:prstGeom prst="rect">
              <a:avLst/>
            </a:prstGeom>
          </p:spPr>
          <p:txBody>
            <a:bodyPr wrap="square" lIns="0" tIns="0" rIns="0" bIns="0" rtlCol="0" anchor="t">
              <a:spAutoFit/>
            </a:bodyPr>
            <a:lstStyle/>
            <a:p>
              <a:pPr algn="just">
                <a:lnSpc>
                  <a:spcPct val="150000"/>
                </a:lnSpc>
                <a:spcBef>
                  <a:spcPct val="0"/>
                </a:spcBef>
              </a:pP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Một</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số</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bệnh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về</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tiêu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hóa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thường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gặp</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ngộ</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độc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thực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phẩm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tiêu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chảy</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giun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sán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sâu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răng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táo</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bón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viêm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dạ</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dày</a:t>
              </a:r>
              <a:r>
                <a:rPr lang="en-US" sz="4000" dirty="0">
                  <a:solidFill>
                    <a:srgbClr val="000000"/>
                  </a:solidFill>
                  <a:latin typeface="Times New Roman" panose="02020603050405020304" pitchFamily="18" charset="0"/>
                  <a:cs typeface="Times New Roman" panose="02020603050405020304" pitchFamily="18" charset="0"/>
                </a:rPr>
                <a:t>,… </a:t>
              </a:r>
            </a:p>
          </p:txBody>
        </p:sp>
      </p:grpSp>
      <p:grpSp>
        <p:nvGrpSpPr>
          <p:cNvPr id="14" name="Group 14"/>
          <p:cNvGrpSpPr/>
          <p:nvPr/>
        </p:nvGrpSpPr>
        <p:grpSpPr>
          <a:xfrm>
            <a:off x="3884612" y="3733800"/>
            <a:ext cx="4440613" cy="2875723"/>
            <a:chOff x="0" y="0"/>
            <a:chExt cx="11362157" cy="6513446"/>
          </a:xfrm>
        </p:grpSpPr>
        <p:pic>
          <p:nvPicPr>
            <p:cNvPr id="15" name="Picture 1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0" y="0"/>
              <a:ext cx="3178618" cy="3035581"/>
            </a:xfrm>
            <a:prstGeom prst="rect">
              <a:avLst/>
            </a:prstGeom>
          </p:spPr>
        </p:pic>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400060" y="0"/>
              <a:ext cx="4962097" cy="3783599"/>
            </a:xfrm>
            <a:prstGeom prst="rect">
              <a:avLst/>
            </a:prstGeom>
          </p:spPr>
        </p:pic>
        <p:pic>
          <p:nvPicPr>
            <p:cNvPr id="17" name="Picture 1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13109" y="3422672"/>
              <a:ext cx="2638748" cy="3090774"/>
            </a:xfrm>
            <a:prstGeom prst="rect">
              <a:avLst/>
            </a:prstGeom>
          </p:spPr>
        </p:pic>
        <p:pic>
          <p:nvPicPr>
            <p:cNvPr id="18" name="Picture 1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2751857" y="3481917"/>
              <a:ext cx="3220749" cy="3031530"/>
            </a:xfrm>
            <a:prstGeom prst="rect">
              <a:avLst/>
            </a:prstGeom>
          </p:spPr>
        </p:pic>
        <p:pic>
          <p:nvPicPr>
            <p:cNvPr id="19" name="Picture 1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3496118" y="1027046"/>
              <a:ext cx="2586442" cy="2298700"/>
            </a:xfrm>
            <a:prstGeom prst="rect">
              <a:avLst/>
            </a:prstGeom>
          </p:spPr>
        </p:pic>
        <p:pic>
          <p:nvPicPr>
            <p:cNvPr id="20" name="Picture 20"/>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6331896" y="4049911"/>
              <a:ext cx="4174851" cy="2390102"/>
            </a:xfrm>
            <a:prstGeom prst="rect">
              <a:avLst/>
            </a:prstGeom>
          </p:spPr>
        </p:pic>
      </p:grpSp>
      <p:sp>
        <p:nvSpPr>
          <p:cNvPr id="21" name="TextBox 21"/>
          <p:cNvSpPr txBox="1"/>
          <p:nvPr/>
        </p:nvSpPr>
        <p:spPr>
          <a:xfrm>
            <a:off x="685621" y="256663"/>
            <a:ext cx="8831549"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III. </a:t>
            </a:r>
            <a:r>
              <a:rPr lang="en-US" sz="2300" b="1" dirty="0" err="1">
                <a:solidFill>
                  <a:srgbClr val="000000"/>
                </a:solidFill>
                <a:latin typeface="Arial" pitchFamily="34" charset="0"/>
              </a:rPr>
              <a:t>BẢO</a:t>
            </a:r>
            <a:r>
              <a:rPr lang="en-US" sz="2300" b="1" dirty="0">
                <a:solidFill>
                  <a:srgbClr val="000000"/>
                </a:solidFill>
                <a:latin typeface="Arial" pitchFamily="34" charset="0"/>
              </a:rPr>
              <a:t> </a:t>
            </a:r>
            <a:r>
              <a:rPr lang="en-US" sz="2300" b="1" dirty="0" err="1">
                <a:solidFill>
                  <a:srgbClr val="000000"/>
                </a:solidFill>
                <a:latin typeface="Arial" pitchFamily="34" charset="0"/>
              </a:rPr>
              <a:t>VỆ</a:t>
            </a:r>
            <a:r>
              <a:rPr lang="en-US" sz="2300" b="1" dirty="0">
                <a:solidFill>
                  <a:srgbClr val="000000"/>
                </a:solidFill>
                <a:latin typeface="Arial" pitchFamily="34" charset="0"/>
              </a:rPr>
              <a:t> </a:t>
            </a:r>
            <a:r>
              <a:rPr lang="en-US" sz="2300" b="1" dirty="0" err="1">
                <a:solidFill>
                  <a:srgbClr val="000000"/>
                </a:solidFill>
                <a:latin typeface="Arial" pitchFamily="34" charset="0"/>
              </a:rPr>
              <a:t>HỆ</a:t>
            </a:r>
            <a:r>
              <a:rPr lang="en-US" sz="2300" b="1" dirty="0">
                <a:solidFill>
                  <a:srgbClr val="000000"/>
                </a:solidFill>
                <a:latin typeface="Arial" pitchFamily="34" charset="0"/>
              </a:rPr>
              <a:t> </a:t>
            </a:r>
            <a:r>
              <a:rPr lang="en-US" sz="2300" b="1" dirty="0" err="1">
                <a:solidFill>
                  <a:srgbClr val="000000"/>
                </a:solidFill>
                <a:latin typeface="Arial" pitchFamily="34" charset="0"/>
              </a:rPr>
              <a:t>TIÊU</a:t>
            </a:r>
            <a:r>
              <a:rPr lang="en-US" sz="2300" b="1" dirty="0">
                <a:solidFill>
                  <a:srgbClr val="000000"/>
                </a:solidFill>
                <a:latin typeface="Arial" pitchFamily="34" charset="0"/>
              </a:rPr>
              <a:t> </a:t>
            </a:r>
            <a:r>
              <a:rPr lang="en-US" sz="2300" b="1" dirty="0" err="1">
                <a:solidFill>
                  <a:srgbClr val="000000"/>
                </a:solidFill>
                <a:latin typeface="Arial" pitchFamily="34" charset="0"/>
              </a:rPr>
              <a:t>HÓA</a:t>
            </a:r>
            <a:endParaRPr lang="en-US" sz="2300" b="1" dirty="0">
              <a:solidFill>
                <a:srgbClr val="000000"/>
              </a:solidFill>
              <a:latin typeface="Arial" pitchFamily="34" charset="0"/>
            </a:endParaRPr>
          </a:p>
        </p:txBody>
      </p:sp>
      <p:sp>
        <p:nvSpPr>
          <p:cNvPr id="22" name="TextBox 22"/>
          <p:cNvSpPr txBox="1"/>
          <p:nvPr/>
        </p:nvSpPr>
        <p:spPr>
          <a:xfrm>
            <a:off x="746005" y="710777"/>
            <a:ext cx="65841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2. Phòng bệnh về tiêu hóa</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685622" y="1283944"/>
            <a:ext cx="10817582" cy="2153841"/>
            <a:chOff x="0" y="-64155"/>
            <a:chExt cx="4274726" cy="850900"/>
          </a:xfrm>
        </p:grpSpPr>
        <p:sp>
          <p:nvSpPr>
            <p:cNvPr id="8" name="Freeform 8"/>
            <p:cNvSpPr/>
            <p:nvPr/>
          </p:nvSpPr>
          <p:spPr>
            <a:xfrm>
              <a:off x="0" y="0"/>
              <a:ext cx="4274726" cy="516715"/>
            </a:xfrm>
            <a:custGeom>
              <a:avLst/>
              <a:gdLst/>
              <a:ahLst/>
              <a:cxnLst/>
              <a:rect l="l" t="t" r="r" b="b"/>
              <a:pathLst>
                <a:path w="4274726" h="516715">
                  <a:moveTo>
                    <a:pt x="24327" y="0"/>
                  </a:moveTo>
                  <a:lnTo>
                    <a:pt x="4250399" y="0"/>
                  </a:lnTo>
                  <a:cubicBezTo>
                    <a:pt x="4263834" y="0"/>
                    <a:pt x="4274726" y="10891"/>
                    <a:pt x="4274726" y="24327"/>
                  </a:cubicBezTo>
                  <a:lnTo>
                    <a:pt x="4274726" y="492388"/>
                  </a:lnTo>
                  <a:cubicBezTo>
                    <a:pt x="4274726" y="498840"/>
                    <a:pt x="4272163" y="505028"/>
                    <a:pt x="4267601" y="509590"/>
                  </a:cubicBezTo>
                  <a:cubicBezTo>
                    <a:pt x="4263039" y="514152"/>
                    <a:pt x="4256851" y="516715"/>
                    <a:pt x="4250399" y="516715"/>
                  </a:cubicBezTo>
                  <a:lnTo>
                    <a:pt x="24327" y="516715"/>
                  </a:lnTo>
                  <a:cubicBezTo>
                    <a:pt x="10891" y="516715"/>
                    <a:pt x="0" y="505824"/>
                    <a:pt x="0" y="492388"/>
                  </a:cubicBezTo>
                  <a:lnTo>
                    <a:pt x="0" y="24327"/>
                  </a:lnTo>
                  <a:cubicBezTo>
                    <a:pt x="0" y="10891"/>
                    <a:pt x="10891" y="0"/>
                    <a:pt x="24327" y="0"/>
                  </a:cubicBezTo>
                  <a:close/>
                </a:path>
              </a:pathLst>
            </a:custGeom>
            <a:solidFill>
              <a:schemeClr val="bg1"/>
            </a:solidFill>
          </p:spPr>
        </p:sp>
        <p:sp>
          <p:nvSpPr>
            <p:cNvPr id="9" name="TextBox 9"/>
            <p:cNvSpPr txBox="1"/>
            <p:nvPr/>
          </p:nvSpPr>
          <p:spPr>
            <a:xfrm>
              <a:off x="406400" y="-64155"/>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grpSp>
        <p:nvGrpSpPr>
          <p:cNvPr id="14" name="Group 14"/>
          <p:cNvGrpSpPr/>
          <p:nvPr/>
        </p:nvGrpSpPr>
        <p:grpSpPr>
          <a:xfrm>
            <a:off x="6251198" y="3520844"/>
            <a:ext cx="5679599" cy="3256723"/>
            <a:chOff x="0" y="0"/>
            <a:chExt cx="11362157" cy="6513446"/>
          </a:xfrm>
        </p:grpSpPr>
        <p:pic>
          <p:nvPicPr>
            <p:cNvPr id="15" name="Picture 1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0" y="0"/>
              <a:ext cx="3178618" cy="3035581"/>
            </a:xfrm>
            <a:prstGeom prst="rect">
              <a:avLst/>
            </a:prstGeom>
          </p:spPr>
        </p:pic>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400060" y="0"/>
              <a:ext cx="4962097" cy="3783599"/>
            </a:xfrm>
            <a:prstGeom prst="rect">
              <a:avLst/>
            </a:prstGeom>
          </p:spPr>
        </p:pic>
        <p:pic>
          <p:nvPicPr>
            <p:cNvPr id="17" name="Picture 1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13109" y="3422672"/>
              <a:ext cx="2638748" cy="3090774"/>
            </a:xfrm>
            <a:prstGeom prst="rect">
              <a:avLst/>
            </a:prstGeom>
          </p:spPr>
        </p:pic>
        <p:pic>
          <p:nvPicPr>
            <p:cNvPr id="18" name="Picture 1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2751857" y="3481917"/>
              <a:ext cx="3220749" cy="3031530"/>
            </a:xfrm>
            <a:prstGeom prst="rect">
              <a:avLst/>
            </a:prstGeom>
          </p:spPr>
        </p:pic>
        <p:pic>
          <p:nvPicPr>
            <p:cNvPr id="19" name="Picture 1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3496118" y="1027046"/>
              <a:ext cx="2586442" cy="2298700"/>
            </a:xfrm>
            <a:prstGeom prst="rect">
              <a:avLst/>
            </a:prstGeom>
          </p:spPr>
        </p:pic>
        <p:pic>
          <p:nvPicPr>
            <p:cNvPr id="20" name="Picture 20"/>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6331896" y="4049911"/>
              <a:ext cx="4174851" cy="2390102"/>
            </a:xfrm>
            <a:prstGeom prst="rect">
              <a:avLst/>
            </a:prstGeom>
          </p:spPr>
        </p:pic>
      </p:grpSp>
      <p:sp>
        <p:nvSpPr>
          <p:cNvPr id="21" name="TextBox 21"/>
          <p:cNvSpPr txBox="1"/>
          <p:nvPr/>
        </p:nvSpPr>
        <p:spPr>
          <a:xfrm>
            <a:off x="685621" y="256663"/>
            <a:ext cx="8831549"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III. </a:t>
            </a:r>
            <a:r>
              <a:rPr lang="en-US" sz="2300" b="1" dirty="0" err="1">
                <a:solidFill>
                  <a:srgbClr val="000000"/>
                </a:solidFill>
                <a:latin typeface="Arial" pitchFamily="34" charset="0"/>
              </a:rPr>
              <a:t>BẢO</a:t>
            </a:r>
            <a:r>
              <a:rPr lang="en-US" sz="2300" b="1" dirty="0">
                <a:solidFill>
                  <a:srgbClr val="000000"/>
                </a:solidFill>
                <a:latin typeface="Arial" pitchFamily="34" charset="0"/>
              </a:rPr>
              <a:t> </a:t>
            </a:r>
            <a:r>
              <a:rPr lang="en-US" sz="2300" b="1" dirty="0" err="1">
                <a:solidFill>
                  <a:srgbClr val="000000"/>
                </a:solidFill>
                <a:latin typeface="Arial" pitchFamily="34" charset="0"/>
              </a:rPr>
              <a:t>VỆ</a:t>
            </a:r>
            <a:r>
              <a:rPr lang="en-US" sz="2300" b="1" dirty="0">
                <a:solidFill>
                  <a:srgbClr val="000000"/>
                </a:solidFill>
                <a:latin typeface="Arial" pitchFamily="34" charset="0"/>
              </a:rPr>
              <a:t> </a:t>
            </a:r>
            <a:r>
              <a:rPr lang="en-US" sz="2300" b="1" dirty="0" err="1">
                <a:solidFill>
                  <a:srgbClr val="000000"/>
                </a:solidFill>
                <a:latin typeface="Arial" pitchFamily="34" charset="0"/>
              </a:rPr>
              <a:t>HỆ</a:t>
            </a:r>
            <a:r>
              <a:rPr lang="en-US" sz="2300" b="1" dirty="0">
                <a:solidFill>
                  <a:srgbClr val="000000"/>
                </a:solidFill>
                <a:latin typeface="Arial" pitchFamily="34" charset="0"/>
              </a:rPr>
              <a:t> </a:t>
            </a:r>
            <a:r>
              <a:rPr lang="en-US" sz="2300" b="1" dirty="0" err="1">
                <a:solidFill>
                  <a:srgbClr val="000000"/>
                </a:solidFill>
                <a:latin typeface="Arial" pitchFamily="34" charset="0"/>
              </a:rPr>
              <a:t>TIÊU</a:t>
            </a:r>
            <a:r>
              <a:rPr lang="en-US" sz="2300" b="1" dirty="0">
                <a:solidFill>
                  <a:srgbClr val="000000"/>
                </a:solidFill>
                <a:latin typeface="Arial" pitchFamily="34" charset="0"/>
              </a:rPr>
              <a:t> </a:t>
            </a:r>
            <a:r>
              <a:rPr lang="en-US" sz="2300" b="1" dirty="0" err="1">
                <a:solidFill>
                  <a:srgbClr val="000000"/>
                </a:solidFill>
                <a:latin typeface="Arial" pitchFamily="34" charset="0"/>
              </a:rPr>
              <a:t>HÓA</a:t>
            </a:r>
            <a:endParaRPr lang="en-US" sz="2300" b="1" dirty="0">
              <a:solidFill>
                <a:srgbClr val="000000"/>
              </a:solidFill>
              <a:latin typeface="Arial" pitchFamily="34" charset="0"/>
            </a:endParaRPr>
          </a:p>
        </p:txBody>
      </p:sp>
      <p:sp>
        <p:nvSpPr>
          <p:cNvPr id="22" name="TextBox 22"/>
          <p:cNvSpPr txBox="1"/>
          <p:nvPr/>
        </p:nvSpPr>
        <p:spPr>
          <a:xfrm>
            <a:off x="685621" y="818219"/>
            <a:ext cx="6584163"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2. </a:t>
            </a:r>
            <a:r>
              <a:rPr lang="en-US" sz="2300" b="1" dirty="0" err="1">
                <a:solidFill>
                  <a:srgbClr val="000000"/>
                </a:solidFill>
                <a:latin typeface="Arial" pitchFamily="34" charset="0"/>
              </a:rPr>
              <a:t>Phòng</a:t>
            </a:r>
            <a:r>
              <a:rPr lang="en-US" sz="2300" b="1" dirty="0">
                <a:solidFill>
                  <a:srgbClr val="000000"/>
                </a:solidFill>
                <a:latin typeface="Arial" pitchFamily="34" charset="0"/>
              </a:rPr>
              <a:t> </a:t>
            </a:r>
            <a:r>
              <a:rPr lang="en-US" sz="2300" b="1" dirty="0" err="1">
                <a:solidFill>
                  <a:srgbClr val="000000"/>
                </a:solidFill>
                <a:latin typeface="Arial" pitchFamily="34" charset="0"/>
              </a:rPr>
              <a:t>bệnh</a:t>
            </a:r>
            <a:r>
              <a:rPr lang="en-US" sz="2300" b="1" dirty="0">
                <a:solidFill>
                  <a:srgbClr val="000000"/>
                </a:solidFill>
                <a:latin typeface="Arial" pitchFamily="34" charset="0"/>
              </a:rPr>
              <a:t> </a:t>
            </a:r>
            <a:r>
              <a:rPr lang="en-US" sz="2300" b="1" dirty="0" err="1">
                <a:solidFill>
                  <a:srgbClr val="000000"/>
                </a:solidFill>
                <a:latin typeface="Arial" pitchFamily="34" charset="0"/>
              </a:rPr>
              <a:t>về</a:t>
            </a:r>
            <a:r>
              <a:rPr lang="en-US" sz="2300" b="1" dirty="0">
                <a:solidFill>
                  <a:srgbClr val="000000"/>
                </a:solidFill>
                <a:latin typeface="Arial" pitchFamily="34" charset="0"/>
              </a:rPr>
              <a:t> </a:t>
            </a:r>
            <a:r>
              <a:rPr lang="en-US" sz="2300" b="1" dirty="0" err="1">
                <a:solidFill>
                  <a:srgbClr val="000000"/>
                </a:solidFill>
                <a:latin typeface="Arial" pitchFamily="34" charset="0"/>
              </a:rPr>
              <a:t>tiêu</a:t>
            </a:r>
            <a:r>
              <a:rPr lang="en-US" sz="2300" b="1" dirty="0">
                <a:solidFill>
                  <a:srgbClr val="000000"/>
                </a:solidFill>
                <a:latin typeface="Arial" pitchFamily="34" charset="0"/>
              </a:rPr>
              <a:t> </a:t>
            </a:r>
            <a:r>
              <a:rPr lang="en-US" sz="2300" b="1" dirty="0" err="1">
                <a:solidFill>
                  <a:srgbClr val="000000"/>
                </a:solidFill>
                <a:latin typeface="Arial" pitchFamily="34" charset="0"/>
              </a:rPr>
              <a:t>hóa</a:t>
            </a:r>
            <a:endParaRPr lang="en-US" sz="2300" b="1" dirty="0">
              <a:solidFill>
                <a:srgbClr val="000000"/>
              </a:solidFill>
              <a:latin typeface="Arial" pitchFamily="34" charset="0"/>
            </a:endParaRPr>
          </a:p>
        </p:txBody>
      </p:sp>
      <p:sp>
        <p:nvSpPr>
          <p:cNvPr id="23" name="TextBox 23"/>
          <p:cNvSpPr txBox="1"/>
          <p:nvPr/>
        </p:nvSpPr>
        <p:spPr>
          <a:xfrm>
            <a:off x="740238" y="1335904"/>
            <a:ext cx="10817582" cy="986617"/>
          </a:xfrm>
          <a:prstGeom prst="rect">
            <a:avLst/>
          </a:prstGeom>
        </p:spPr>
        <p:txBody>
          <a:bodyPr lIns="0" tIns="0" rIns="0" bIns="0" rtlCol="0" anchor="t">
            <a:spAutoFit/>
          </a:bodyPr>
          <a:lstStyle/>
          <a:p>
            <a:pPr>
              <a:lnSpc>
                <a:spcPct val="120000"/>
              </a:lnSpc>
              <a:spcBef>
                <a:spcPct val="0"/>
              </a:spcBef>
            </a:pP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Để</a:t>
            </a:r>
            <a:r>
              <a:rPr lang="en-US" sz="2800" b="1" dirty="0" smtClean="0">
                <a:solidFill>
                  <a:srgbClr val="000000"/>
                </a:solidFill>
                <a:latin typeface="Arial" pitchFamily="34" charset="0"/>
              </a:rPr>
              <a:t> </a:t>
            </a:r>
            <a:r>
              <a:rPr lang="en-US" sz="2800" b="1" dirty="0" err="1">
                <a:solidFill>
                  <a:srgbClr val="000000"/>
                </a:solidFill>
                <a:latin typeface="Arial" pitchFamily="34" charset="0"/>
              </a:rPr>
              <a:t>phòng</a:t>
            </a:r>
            <a:r>
              <a:rPr lang="en-US" sz="2800" b="1" dirty="0">
                <a:solidFill>
                  <a:srgbClr val="000000"/>
                </a:solidFill>
                <a:latin typeface="Arial" pitchFamily="34" charset="0"/>
              </a:rPr>
              <a:t> </a:t>
            </a:r>
            <a:r>
              <a:rPr lang="en-US" sz="2800" b="1" dirty="0" err="1">
                <a:solidFill>
                  <a:srgbClr val="000000"/>
                </a:solidFill>
                <a:latin typeface="Arial" pitchFamily="34" charset="0"/>
              </a:rPr>
              <a:t>bệnh</a:t>
            </a:r>
            <a:r>
              <a:rPr lang="en-US" sz="2800" b="1" dirty="0">
                <a:solidFill>
                  <a:srgbClr val="000000"/>
                </a:solidFill>
                <a:latin typeface="Arial" pitchFamily="34" charset="0"/>
              </a:rPr>
              <a:t> </a:t>
            </a:r>
            <a:r>
              <a:rPr lang="en-US" sz="2800" b="1" dirty="0" err="1">
                <a:solidFill>
                  <a:srgbClr val="000000"/>
                </a:solidFill>
                <a:latin typeface="Arial" pitchFamily="34" charset="0"/>
              </a:rPr>
              <a:t>về</a:t>
            </a:r>
            <a:r>
              <a:rPr lang="en-US" sz="2800" b="1" dirty="0">
                <a:solidFill>
                  <a:srgbClr val="000000"/>
                </a:solidFill>
                <a:latin typeface="Arial" pitchFamily="34" charset="0"/>
              </a:rPr>
              <a:t> </a:t>
            </a:r>
            <a:r>
              <a:rPr lang="en-US" sz="2800" b="1" dirty="0" err="1">
                <a:solidFill>
                  <a:srgbClr val="000000"/>
                </a:solidFill>
                <a:latin typeface="Arial" pitchFamily="34" charset="0"/>
              </a:rPr>
              <a:t>tiêu</a:t>
            </a:r>
            <a:r>
              <a:rPr lang="en-US" sz="2800" b="1" dirty="0">
                <a:solidFill>
                  <a:srgbClr val="000000"/>
                </a:solidFill>
                <a:latin typeface="Arial" pitchFamily="34" charset="0"/>
              </a:rPr>
              <a:t> </a:t>
            </a:r>
            <a:r>
              <a:rPr lang="en-US" sz="2800" b="1" dirty="0" err="1">
                <a:solidFill>
                  <a:srgbClr val="000000"/>
                </a:solidFill>
                <a:latin typeface="Arial" pitchFamily="34" charset="0"/>
              </a:rPr>
              <a:t>hóa</a:t>
            </a:r>
            <a:r>
              <a:rPr lang="en-US" sz="2800" b="1" dirty="0">
                <a:solidFill>
                  <a:srgbClr val="000000"/>
                </a:solidFill>
                <a:latin typeface="Arial" pitchFamily="34" charset="0"/>
              </a:rPr>
              <a:t>, </a:t>
            </a:r>
            <a:r>
              <a:rPr lang="en-US" sz="2800" b="1" dirty="0" err="1">
                <a:solidFill>
                  <a:srgbClr val="000000"/>
                </a:solidFill>
                <a:latin typeface="Arial" pitchFamily="34" charset="0"/>
              </a:rPr>
              <a:t>cần</a:t>
            </a:r>
            <a:r>
              <a:rPr lang="en-US" sz="2800" b="1" dirty="0">
                <a:solidFill>
                  <a:srgbClr val="000000"/>
                </a:solidFill>
                <a:latin typeface="Arial" pitchFamily="34" charset="0"/>
              </a:rPr>
              <a:t> </a:t>
            </a:r>
            <a:r>
              <a:rPr lang="en-US" sz="2800" b="1" dirty="0" err="1">
                <a:solidFill>
                  <a:srgbClr val="000000"/>
                </a:solidFill>
                <a:latin typeface="Arial" pitchFamily="34" charset="0"/>
              </a:rPr>
              <a:t>đảm</a:t>
            </a:r>
            <a:r>
              <a:rPr lang="en-US" sz="2800" b="1" dirty="0">
                <a:solidFill>
                  <a:srgbClr val="000000"/>
                </a:solidFill>
                <a:latin typeface="Arial" pitchFamily="34" charset="0"/>
              </a:rPr>
              <a:t> </a:t>
            </a:r>
            <a:r>
              <a:rPr lang="en-US" sz="2800" b="1" dirty="0" err="1">
                <a:solidFill>
                  <a:srgbClr val="000000"/>
                </a:solidFill>
                <a:latin typeface="Arial" pitchFamily="34" charset="0"/>
              </a:rPr>
              <a:t>bảo</a:t>
            </a:r>
            <a:r>
              <a:rPr lang="en-US" sz="2800" b="1" dirty="0">
                <a:solidFill>
                  <a:srgbClr val="000000"/>
                </a:solidFill>
                <a:latin typeface="Arial" pitchFamily="34" charset="0"/>
              </a:rPr>
              <a:t> an </a:t>
            </a:r>
            <a:r>
              <a:rPr lang="en-US" sz="2800" b="1" dirty="0" err="1">
                <a:solidFill>
                  <a:srgbClr val="000000"/>
                </a:solidFill>
                <a:latin typeface="Arial" pitchFamily="34" charset="0"/>
              </a:rPr>
              <a:t>toàn</a:t>
            </a:r>
            <a:r>
              <a:rPr lang="en-US" sz="2800" b="1" dirty="0">
                <a:solidFill>
                  <a:srgbClr val="000000"/>
                </a:solidFill>
                <a:latin typeface="Arial" pitchFamily="34" charset="0"/>
              </a:rPr>
              <a:t> </a:t>
            </a:r>
            <a:r>
              <a:rPr lang="en-US" sz="2800" b="1" dirty="0" err="1">
                <a:solidFill>
                  <a:srgbClr val="000000"/>
                </a:solidFill>
                <a:latin typeface="Arial" pitchFamily="34" charset="0"/>
              </a:rPr>
              <a:t>vệ</a:t>
            </a:r>
            <a:r>
              <a:rPr lang="en-US" sz="2800" b="1" dirty="0">
                <a:solidFill>
                  <a:srgbClr val="000000"/>
                </a:solidFill>
                <a:latin typeface="Arial" pitchFamily="34" charset="0"/>
              </a:rPr>
              <a:t> </a:t>
            </a:r>
            <a:r>
              <a:rPr lang="en-US" sz="2800" b="1" dirty="0" err="1">
                <a:solidFill>
                  <a:srgbClr val="000000"/>
                </a:solidFill>
                <a:latin typeface="Arial" pitchFamily="34" charset="0"/>
              </a:rPr>
              <a:t>sinh</a:t>
            </a:r>
            <a:r>
              <a:rPr lang="en-US" sz="2800" b="1" dirty="0">
                <a:solidFill>
                  <a:srgbClr val="000000"/>
                </a:solidFill>
                <a:latin typeface="Arial" pitchFamily="34" charset="0"/>
              </a:rPr>
              <a:t> </a:t>
            </a:r>
            <a:r>
              <a:rPr lang="en-US" sz="2800" b="1" dirty="0" err="1">
                <a:solidFill>
                  <a:srgbClr val="000000"/>
                </a:solidFill>
                <a:latin typeface="Arial" pitchFamily="34" charset="0"/>
              </a:rPr>
              <a:t>thực</a:t>
            </a:r>
            <a:r>
              <a:rPr lang="en-US" sz="2800" b="1" dirty="0">
                <a:solidFill>
                  <a:srgbClr val="000000"/>
                </a:solidFill>
                <a:latin typeface="Arial" pitchFamily="34" charset="0"/>
              </a:rPr>
              <a:t> </a:t>
            </a:r>
            <a:r>
              <a:rPr lang="en-US" sz="2800" b="1" dirty="0" err="1">
                <a:solidFill>
                  <a:srgbClr val="000000"/>
                </a:solidFill>
                <a:latin typeface="Arial" pitchFamily="34" charset="0"/>
              </a:rPr>
              <a:t>phẩm</a:t>
            </a:r>
            <a:r>
              <a:rPr lang="en-US" sz="2800" b="1" dirty="0">
                <a:solidFill>
                  <a:srgbClr val="000000"/>
                </a:solidFill>
                <a:latin typeface="Arial" pitchFamily="34" charset="0"/>
              </a:rPr>
              <a:t> </a:t>
            </a:r>
            <a:r>
              <a:rPr lang="en-US" sz="2800" b="1" dirty="0" err="1">
                <a:solidFill>
                  <a:srgbClr val="000000"/>
                </a:solidFill>
                <a:latin typeface="Arial" pitchFamily="34" charset="0"/>
              </a:rPr>
              <a:t>và</a:t>
            </a:r>
            <a:r>
              <a:rPr lang="en-US" sz="2800" b="1" dirty="0">
                <a:solidFill>
                  <a:srgbClr val="000000"/>
                </a:solidFill>
                <a:latin typeface="Arial" pitchFamily="34" charset="0"/>
              </a:rPr>
              <a:t> </a:t>
            </a:r>
            <a:r>
              <a:rPr lang="en-US" sz="2800" b="1" dirty="0" err="1">
                <a:solidFill>
                  <a:srgbClr val="000000"/>
                </a:solidFill>
                <a:latin typeface="Arial" pitchFamily="34" charset="0"/>
              </a:rPr>
              <a:t>xây</a:t>
            </a:r>
            <a:r>
              <a:rPr lang="en-US" sz="2800" b="1" dirty="0">
                <a:solidFill>
                  <a:srgbClr val="000000"/>
                </a:solidFill>
                <a:latin typeface="Arial" pitchFamily="34" charset="0"/>
              </a:rPr>
              <a:t> </a:t>
            </a:r>
            <a:r>
              <a:rPr lang="en-US" sz="2800" b="1" dirty="0" err="1">
                <a:solidFill>
                  <a:srgbClr val="000000"/>
                </a:solidFill>
                <a:latin typeface="Arial" pitchFamily="34" charset="0"/>
              </a:rPr>
              <a:t>dựng</a:t>
            </a:r>
            <a:r>
              <a:rPr lang="en-US" sz="2800" b="1" dirty="0">
                <a:solidFill>
                  <a:srgbClr val="000000"/>
                </a:solidFill>
                <a:latin typeface="Arial" pitchFamily="34" charset="0"/>
              </a:rPr>
              <a:t> </a:t>
            </a:r>
            <a:r>
              <a:rPr lang="en-US" sz="2800" b="1" dirty="0" err="1">
                <a:solidFill>
                  <a:srgbClr val="000000"/>
                </a:solidFill>
                <a:latin typeface="Arial" pitchFamily="34" charset="0"/>
              </a:rPr>
              <a:t>lối</a:t>
            </a:r>
            <a:r>
              <a:rPr lang="en-US" sz="2800" b="1" dirty="0">
                <a:solidFill>
                  <a:srgbClr val="000000"/>
                </a:solidFill>
                <a:latin typeface="Arial" pitchFamily="34" charset="0"/>
              </a:rPr>
              <a:t> </a:t>
            </a:r>
            <a:r>
              <a:rPr lang="en-US" sz="2800" b="1" dirty="0" err="1">
                <a:solidFill>
                  <a:srgbClr val="000000"/>
                </a:solidFill>
                <a:latin typeface="Arial" pitchFamily="34" charset="0"/>
              </a:rPr>
              <a:t>sống</a:t>
            </a:r>
            <a:r>
              <a:rPr lang="en-US" sz="2800" b="1" dirty="0">
                <a:solidFill>
                  <a:srgbClr val="000000"/>
                </a:solidFill>
                <a:latin typeface="Arial" pitchFamily="34" charset="0"/>
              </a:rPr>
              <a:t> </a:t>
            </a:r>
            <a:r>
              <a:rPr lang="en-US" sz="2800" b="1" dirty="0" err="1">
                <a:solidFill>
                  <a:srgbClr val="000000"/>
                </a:solidFill>
                <a:latin typeface="Arial" pitchFamily="34" charset="0"/>
              </a:rPr>
              <a:t>lành</a:t>
            </a:r>
            <a:r>
              <a:rPr lang="en-US" sz="2800" b="1" dirty="0">
                <a:solidFill>
                  <a:srgbClr val="000000"/>
                </a:solidFill>
                <a:latin typeface="Arial" pitchFamily="34" charset="0"/>
              </a:rPr>
              <a:t> </a:t>
            </a:r>
            <a:r>
              <a:rPr lang="en-US" sz="2800" b="1" dirty="0" err="1">
                <a:solidFill>
                  <a:srgbClr val="000000"/>
                </a:solidFill>
                <a:latin typeface="Arial" pitchFamily="34" charset="0"/>
              </a:rPr>
              <a:t>mạnh</a:t>
            </a:r>
            <a:endParaRPr lang="en-US" sz="2800" b="1" dirty="0">
              <a:solidFill>
                <a:srgbClr val="000000"/>
              </a:solidFill>
              <a:latin typeface="Arial" pitchFamily="34" charset="0"/>
            </a:endParaRPr>
          </a:p>
        </p:txBody>
      </p:sp>
      <p:sp>
        <p:nvSpPr>
          <p:cNvPr id="24" name="TextBox 24"/>
          <p:cNvSpPr txBox="1"/>
          <p:nvPr/>
        </p:nvSpPr>
        <p:spPr>
          <a:xfrm>
            <a:off x="393879" y="2566109"/>
            <a:ext cx="5713077" cy="4082208"/>
          </a:xfrm>
          <a:prstGeom prst="rect">
            <a:avLst/>
          </a:prstGeom>
        </p:spPr>
        <p:txBody>
          <a:bodyPr wrap="square" lIns="0" tIns="0" rIns="0" bIns="0" rtlCol="0" anchor="t">
            <a:spAutoFit/>
          </a:bodyPr>
          <a:lstStyle/>
          <a:p>
            <a:pPr>
              <a:lnSpc>
                <a:spcPct val="120000"/>
              </a:lnSpc>
            </a:pPr>
            <a:r>
              <a:rPr lang="en-US" sz="3200" dirty="0" smtClean="0">
                <a:solidFill>
                  <a:srgbClr val="000000"/>
                </a:solidFill>
                <a:latin typeface="Arial" pitchFamily="34" charset="0"/>
              </a:rPr>
              <a:t>+ </a:t>
            </a:r>
            <a:r>
              <a:rPr lang="en-US" sz="3200" dirty="0" err="1" smtClean="0">
                <a:solidFill>
                  <a:srgbClr val="000000"/>
                </a:solidFill>
                <a:latin typeface="Arial" pitchFamily="34" charset="0"/>
              </a:rPr>
              <a:t>Có</a:t>
            </a:r>
            <a:r>
              <a:rPr lang="en-US" sz="3200" dirty="0" smtClean="0">
                <a:solidFill>
                  <a:srgbClr val="000000"/>
                </a:solidFill>
                <a:latin typeface="Arial" pitchFamily="34" charset="0"/>
              </a:rPr>
              <a:t> </a:t>
            </a:r>
            <a:r>
              <a:rPr lang="en-US" sz="3200" dirty="0" err="1">
                <a:solidFill>
                  <a:srgbClr val="000000"/>
                </a:solidFill>
                <a:latin typeface="Arial" pitchFamily="34" charset="0"/>
              </a:rPr>
              <a:t>chế</a:t>
            </a:r>
            <a:r>
              <a:rPr lang="en-US" sz="3200" dirty="0">
                <a:solidFill>
                  <a:srgbClr val="000000"/>
                </a:solidFill>
                <a:latin typeface="Arial" pitchFamily="34" charset="0"/>
              </a:rPr>
              <a:t> </a:t>
            </a:r>
            <a:r>
              <a:rPr lang="en-US" sz="3200" dirty="0" err="1">
                <a:solidFill>
                  <a:srgbClr val="000000"/>
                </a:solidFill>
                <a:latin typeface="Arial" pitchFamily="34" charset="0"/>
              </a:rPr>
              <a:t>độ</a:t>
            </a:r>
            <a:r>
              <a:rPr lang="en-US" sz="3200" dirty="0">
                <a:solidFill>
                  <a:srgbClr val="000000"/>
                </a:solidFill>
                <a:latin typeface="Arial" pitchFamily="34" charset="0"/>
              </a:rPr>
              <a:t> </a:t>
            </a:r>
            <a:r>
              <a:rPr lang="en-US" sz="3200" dirty="0" err="1">
                <a:solidFill>
                  <a:srgbClr val="000000"/>
                </a:solidFill>
                <a:latin typeface="Arial" pitchFamily="34" charset="0"/>
              </a:rPr>
              <a:t>dinh</a:t>
            </a:r>
            <a:r>
              <a:rPr lang="en-US" sz="3200" dirty="0">
                <a:solidFill>
                  <a:srgbClr val="000000"/>
                </a:solidFill>
                <a:latin typeface="Arial" pitchFamily="34" charset="0"/>
              </a:rPr>
              <a:t> </a:t>
            </a:r>
            <a:r>
              <a:rPr lang="en-US" sz="3200" dirty="0" err="1">
                <a:solidFill>
                  <a:srgbClr val="000000"/>
                </a:solidFill>
                <a:latin typeface="Arial" pitchFamily="34" charset="0"/>
              </a:rPr>
              <a:t>dưỡng</a:t>
            </a:r>
            <a:r>
              <a:rPr lang="en-US" sz="3200" dirty="0">
                <a:solidFill>
                  <a:srgbClr val="000000"/>
                </a:solidFill>
                <a:latin typeface="Arial" pitchFamily="34" charset="0"/>
              </a:rPr>
              <a:t> </a:t>
            </a:r>
            <a:r>
              <a:rPr lang="en-US" sz="3200" dirty="0" err="1">
                <a:solidFill>
                  <a:srgbClr val="000000"/>
                </a:solidFill>
                <a:latin typeface="Arial" pitchFamily="34" charset="0"/>
              </a:rPr>
              <a:t>hợp</a:t>
            </a:r>
            <a:r>
              <a:rPr lang="en-US" sz="3200" dirty="0">
                <a:solidFill>
                  <a:srgbClr val="000000"/>
                </a:solidFill>
                <a:latin typeface="Arial" pitchFamily="34" charset="0"/>
              </a:rPr>
              <a:t> </a:t>
            </a:r>
            <a:r>
              <a:rPr lang="en-US" sz="3200" dirty="0" err="1">
                <a:solidFill>
                  <a:srgbClr val="000000"/>
                </a:solidFill>
                <a:latin typeface="Arial" pitchFamily="34" charset="0"/>
              </a:rPr>
              <a:t>lý</a:t>
            </a:r>
            <a:endParaRPr lang="en-US" sz="3200" dirty="0">
              <a:solidFill>
                <a:srgbClr val="000000"/>
              </a:solidFill>
              <a:latin typeface="Arial" pitchFamily="34" charset="0"/>
            </a:endParaRPr>
          </a:p>
          <a:p>
            <a:pPr>
              <a:lnSpc>
                <a:spcPct val="120000"/>
              </a:lnSpc>
            </a:pPr>
            <a:r>
              <a:rPr lang="en-US" sz="3200" dirty="0" smtClean="0">
                <a:solidFill>
                  <a:srgbClr val="000000"/>
                </a:solidFill>
                <a:latin typeface="Arial" pitchFamily="34" charset="0"/>
              </a:rPr>
              <a:t>+ </a:t>
            </a:r>
            <a:r>
              <a:rPr lang="en-US" sz="3200" dirty="0" err="1" smtClean="0">
                <a:solidFill>
                  <a:srgbClr val="000000"/>
                </a:solidFill>
                <a:latin typeface="Arial" pitchFamily="34" charset="0"/>
              </a:rPr>
              <a:t>Xây</a:t>
            </a:r>
            <a:r>
              <a:rPr lang="en-US" sz="3200" dirty="0" smtClean="0">
                <a:solidFill>
                  <a:srgbClr val="000000"/>
                </a:solidFill>
                <a:latin typeface="Arial" pitchFamily="34" charset="0"/>
              </a:rPr>
              <a:t> </a:t>
            </a:r>
            <a:r>
              <a:rPr lang="en-US" sz="3200" dirty="0" err="1">
                <a:solidFill>
                  <a:srgbClr val="000000"/>
                </a:solidFill>
                <a:latin typeface="Arial" pitchFamily="34" charset="0"/>
              </a:rPr>
              <a:t>dựng</a:t>
            </a:r>
            <a:r>
              <a:rPr lang="en-US" sz="3200" dirty="0">
                <a:solidFill>
                  <a:srgbClr val="000000"/>
                </a:solidFill>
                <a:latin typeface="Arial" pitchFamily="34" charset="0"/>
              </a:rPr>
              <a:t> </a:t>
            </a:r>
            <a:r>
              <a:rPr lang="en-US" sz="3200" dirty="0" err="1">
                <a:solidFill>
                  <a:srgbClr val="000000"/>
                </a:solidFill>
                <a:latin typeface="Arial" pitchFamily="34" charset="0"/>
              </a:rPr>
              <a:t>thói</a:t>
            </a:r>
            <a:r>
              <a:rPr lang="en-US" sz="3200" dirty="0">
                <a:solidFill>
                  <a:srgbClr val="000000"/>
                </a:solidFill>
                <a:latin typeface="Arial" pitchFamily="34" charset="0"/>
              </a:rPr>
              <a:t> </a:t>
            </a:r>
            <a:r>
              <a:rPr lang="en-US" sz="3200" dirty="0" err="1">
                <a:solidFill>
                  <a:srgbClr val="000000"/>
                </a:solidFill>
                <a:latin typeface="Arial" pitchFamily="34" charset="0"/>
              </a:rPr>
              <a:t>quen</a:t>
            </a:r>
            <a:r>
              <a:rPr lang="en-US" sz="3200" dirty="0">
                <a:solidFill>
                  <a:srgbClr val="000000"/>
                </a:solidFill>
                <a:latin typeface="Arial" pitchFamily="34" charset="0"/>
              </a:rPr>
              <a:t> </a:t>
            </a:r>
            <a:r>
              <a:rPr lang="en-US" sz="3200" dirty="0" err="1">
                <a:solidFill>
                  <a:srgbClr val="000000"/>
                </a:solidFill>
                <a:latin typeface="Arial" pitchFamily="34" charset="0"/>
              </a:rPr>
              <a:t>ăn</a:t>
            </a:r>
            <a:r>
              <a:rPr lang="en-US" sz="3200" dirty="0">
                <a:solidFill>
                  <a:srgbClr val="000000"/>
                </a:solidFill>
                <a:latin typeface="Arial" pitchFamily="34" charset="0"/>
              </a:rPr>
              <a:t> </a:t>
            </a:r>
            <a:r>
              <a:rPr lang="en-US" sz="3200" dirty="0" err="1">
                <a:solidFill>
                  <a:srgbClr val="000000"/>
                </a:solidFill>
                <a:latin typeface="Arial" pitchFamily="34" charset="0"/>
              </a:rPr>
              <a:t>uống</a:t>
            </a:r>
            <a:r>
              <a:rPr lang="en-US" sz="3200" dirty="0">
                <a:solidFill>
                  <a:srgbClr val="000000"/>
                </a:solidFill>
                <a:latin typeface="Arial" pitchFamily="34" charset="0"/>
              </a:rPr>
              <a:t> </a:t>
            </a:r>
            <a:r>
              <a:rPr lang="en-US" sz="3200" dirty="0" err="1">
                <a:solidFill>
                  <a:srgbClr val="000000"/>
                </a:solidFill>
                <a:latin typeface="Arial" pitchFamily="34" charset="0"/>
              </a:rPr>
              <a:t>lành</a:t>
            </a:r>
            <a:r>
              <a:rPr lang="en-US" sz="3200" dirty="0">
                <a:solidFill>
                  <a:srgbClr val="000000"/>
                </a:solidFill>
                <a:latin typeface="Arial" pitchFamily="34" charset="0"/>
              </a:rPr>
              <a:t> </a:t>
            </a:r>
            <a:r>
              <a:rPr lang="en-US" sz="3200" dirty="0" err="1" smtClean="0">
                <a:solidFill>
                  <a:srgbClr val="000000"/>
                </a:solidFill>
                <a:latin typeface="Arial" pitchFamily="34" charset="0"/>
              </a:rPr>
              <a:t>mạnh</a:t>
            </a:r>
            <a:r>
              <a:rPr lang="en-US" sz="3200" dirty="0" smtClean="0">
                <a:solidFill>
                  <a:srgbClr val="000000"/>
                </a:solidFill>
                <a:latin typeface="Arial" pitchFamily="34" charset="0"/>
              </a:rPr>
              <a:t>.</a:t>
            </a:r>
            <a:endParaRPr lang="en-US" sz="3200" dirty="0">
              <a:solidFill>
                <a:srgbClr val="000000"/>
              </a:solidFill>
              <a:latin typeface="Arial" pitchFamily="34" charset="0"/>
            </a:endParaRPr>
          </a:p>
          <a:p>
            <a:pPr>
              <a:lnSpc>
                <a:spcPct val="120000"/>
              </a:lnSpc>
            </a:pPr>
            <a:r>
              <a:rPr lang="en-US" sz="3200" dirty="0" smtClean="0">
                <a:solidFill>
                  <a:srgbClr val="000000"/>
                </a:solidFill>
                <a:latin typeface="Arial" pitchFamily="34" charset="0"/>
              </a:rPr>
              <a:t>+ </a:t>
            </a:r>
            <a:r>
              <a:rPr lang="en-US" sz="3200" dirty="0" err="1" smtClean="0">
                <a:solidFill>
                  <a:srgbClr val="000000"/>
                </a:solidFill>
                <a:latin typeface="Arial" pitchFamily="34" charset="0"/>
              </a:rPr>
              <a:t>Tạo</a:t>
            </a:r>
            <a:r>
              <a:rPr lang="en-US" sz="3200" dirty="0" smtClean="0">
                <a:solidFill>
                  <a:srgbClr val="000000"/>
                </a:solidFill>
                <a:latin typeface="Arial" pitchFamily="34" charset="0"/>
              </a:rPr>
              <a:t> </a:t>
            </a:r>
            <a:r>
              <a:rPr lang="en-US" sz="3200" dirty="0" err="1">
                <a:solidFill>
                  <a:srgbClr val="000000"/>
                </a:solidFill>
                <a:latin typeface="Arial" pitchFamily="34" charset="0"/>
              </a:rPr>
              <a:t>bầu</a:t>
            </a:r>
            <a:r>
              <a:rPr lang="en-US" sz="3200" dirty="0">
                <a:solidFill>
                  <a:srgbClr val="000000"/>
                </a:solidFill>
                <a:latin typeface="Arial" pitchFamily="34" charset="0"/>
              </a:rPr>
              <a:t> </a:t>
            </a:r>
            <a:r>
              <a:rPr lang="en-US" sz="3200" dirty="0" err="1">
                <a:solidFill>
                  <a:srgbClr val="000000"/>
                </a:solidFill>
                <a:latin typeface="Arial" pitchFamily="34" charset="0"/>
              </a:rPr>
              <a:t>không</a:t>
            </a:r>
            <a:r>
              <a:rPr lang="en-US" sz="3200" dirty="0">
                <a:solidFill>
                  <a:srgbClr val="000000"/>
                </a:solidFill>
                <a:latin typeface="Arial" pitchFamily="34" charset="0"/>
              </a:rPr>
              <a:t> </a:t>
            </a:r>
            <a:r>
              <a:rPr lang="en-US" sz="3200" dirty="0" err="1">
                <a:solidFill>
                  <a:srgbClr val="000000"/>
                </a:solidFill>
                <a:latin typeface="Arial" pitchFamily="34" charset="0"/>
              </a:rPr>
              <a:t>khí</a:t>
            </a:r>
            <a:r>
              <a:rPr lang="en-US" sz="3200" dirty="0">
                <a:solidFill>
                  <a:srgbClr val="000000"/>
                </a:solidFill>
                <a:latin typeface="Arial" pitchFamily="34" charset="0"/>
              </a:rPr>
              <a:t> </a:t>
            </a:r>
            <a:r>
              <a:rPr lang="en-US" sz="3200" dirty="0" err="1">
                <a:solidFill>
                  <a:srgbClr val="000000"/>
                </a:solidFill>
                <a:latin typeface="Arial" pitchFamily="34" charset="0"/>
              </a:rPr>
              <a:t>vui</a:t>
            </a:r>
            <a:r>
              <a:rPr lang="en-US" sz="3200" dirty="0">
                <a:solidFill>
                  <a:srgbClr val="000000"/>
                </a:solidFill>
                <a:latin typeface="Arial" pitchFamily="34" charset="0"/>
              </a:rPr>
              <a:t> </a:t>
            </a:r>
            <a:r>
              <a:rPr lang="en-US" sz="3200" dirty="0" err="1">
                <a:solidFill>
                  <a:srgbClr val="000000"/>
                </a:solidFill>
                <a:latin typeface="Arial" pitchFamily="34" charset="0"/>
              </a:rPr>
              <a:t>vẻ</a:t>
            </a:r>
            <a:r>
              <a:rPr lang="en-US" sz="3200" dirty="0">
                <a:solidFill>
                  <a:srgbClr val="000000"/>
                </a:solidFill>
                <a:latin typeface="Arial" pitchFamily="34" charset="0"/>
              </a:rPr>
              <a:t> </a:t>
            </a:r>
            <a:r>
              <a:rPr lang="en-US" sz="3200" dirty="0" err="1">
                <a:solidFill>
                  <a:srgbClr val="000000"/>
                </a:solidFill>
                <a:latin typeface="Arial" pitchFamily="34" charset="0"/>
              </a:rPr>
              <a:t>khi</a:t>
            </a:r>
            <a:r>
              <a:rPr lang="en-US" sz="3200" dirty="0">
                <a:solidFill>
                  <a:srgbClr val="000000"/>
                </a:solidFill>
                <a:latin typeface="Arial" pitchFamily="34" charset="0"/>
              </a:rPr>
              <a:t> </a:t>
            </a:r>
            <a:r>
              <a:rPr lang="en-US" sz="3200" dirty="0" err="1">
                <a:solidFill>
                  <a:srgbClr val="000000"/>
                </a:solidFill>
                <a:latin typeface="Arial" pitchFamily="34" charset="0"/>
              </a:rPr>
              <a:t>ăn</a:t>
            </a:r>
            <a:endParaRPr lang="en-US" sz="3200" dirty="0">
              <a:solidFill>
                <a:srgbClr val="000000"/>
              </a:solidFill>
              <a:latin typeface="Arial" pitchFamily="34" charset="0"/>
            </a:endParaRPr>
          </a:p>
          <a:p>
            <a:pPr>
              <a:lnSpc>
                <a:spcPct val="120000"/>
              </a:lnSpc>
            </a:pPr>
            <a:r>
              <a:rPr lang="en-US" sz="3200" baseline="-25000" dirty="0" smtClean="0">
                <a:solidFill>
                  <a:srgbClr val="000000"/>
                </a:solidFill>
                <a:latin typeface="Arial" pitchFamily="34" charset="0"/>
              </a:rPr>
              <a:t>+</a:t>
            </a:r>
            <a:r>
              <a:rPr lang="en-US" sz="3200" dirty="0" smtClean="0">
                <a:solidFill>
                  <a:srgbClr val="000000"/>
                </a:solidFill>
                <a:latin typeface="Arial" pitchFamily="34" charset="0"/>
              </a:rPr>
              <a:t> </a:t>
            </a:r>
            <a:r>
              <a:rPr lang="en-US" sz="3200" dirty="0" err="1" smtClean="0">
                <a:solidFill>
                  <a:srgbClr val="000000"/>
                </a:solidFill>
                <a:latin typeface="Arial" pitchFamily="34" charset="0"/>
              </a:rPr>
              <a:t>Hạn</a:t>
            </a:r>
            <a:r>
              <a:rPr lang="en-US" sz="3200" dirty="0" smtClean="0">
                <a:solidFill>
                  <a:srgbClr val="000000"/>
                </a:solidFill>
                <a:latin typeface="Arial" pitchFamily="34" charset="0"/>
              </a:rPr>
              <a:t> </a:t>
            </a:r>
            <a:r>
              <a:rPr lang="en-US" sz="3200" dirty="0" err="1">
                <a:solidFill>
                  <a:srgbClr val="000000"/>
                </a:solidFill>
                <a:latin typeface="Arial" pitchFamily="34" charset="0"/>
              </a:rPr>
              <a:t>chế</a:t>
            </a:r>
            <a:r>
              <a:rPr lang="en-US" sz="3200" dirty="0">
                <a:solidFill>
                  <a:srgbClr val="000000"/>
                </a:solidFill>
                <a:latin typeface="Arial" pitchFamily="34" charset="0"/>
              </a:rPr>
              <a:t> </a:t>
            </a:r>
            <a:r>
              <a:rPr lang="en-US" sz="3200" dirty="0" err="1">
                <a:solidFill>
                  <a:srgbClr val="000000"/>
                </a:solidFill>
                <a:latin typeface="Arial" pitchFamily="34" charset="0"/>
              </a:rPr>
              <a:t>sử</a:t>
            </a:r>
            <a:r>
              <a:rPr lang="en-US" sz="3200" dirty="0">
                <a:solidFill>
                  <a:srgbClr val="000000"/>
                </a:solidFill>
                <a:latin typeface="Arial" pitchFamily="34" charset="0"/>
              </a:rPr>
              <a:t> </a:t>
            </a:r>
            <a:r>
              <a:rPr lang="en-US" sz="3200" dirty="0" err="1">
                <a:solidFill>
                  <a:srgbClr val="000000"/>
                </a:solidFill>
                <a:latin typeface="Arial" pitchFamily="34" charset="0"/>
              </a:rPr>
              <a:t>dụng</a:t>
            </a:r>
            <a:r>
              <a:rPr lang="en-US" sz="3200" dirty="0">
                <a:solidFill>
                  <a:srgbClr val="000000"/>
                </a:solidFill>
                <a:latin typeface="Arial" pitchFamily="34" charset="0"/>
              </a:rPr>
              <a:t> </a:t>
            </a:r>
            <a:r>
              <a:rPr lang="en-US" sz="3200" dirty="0" err="1">
                <a:solidFill>
                  <a:srgbClr val="000000"/>
                </a:solidFill>
                <a:latin typeface="Arial" pitchFamily="34" charset="0"/>
              </a:rPr>
              <a:t>chất</a:t>
            </a:r>
            <a:r>
              <a:rPr lang="en-US" sz="3200" dirty="0">
                <a:solidFill>
                  <a:srgbClr val="000000"/>
                </a:solidFill>
                <a:latin typeface="Arial" pitchFamily="34" charset="0"/>
              </a:rPr>
              <a:t> </a:t>
            </a:r>
            <a:r>
              <a:rPr lang="en-US" sz="3200" dirty="0" err="1">
                <a:solidFill>
                  <a:srgbClr val="000000"/>
                </a:solidFill>
                <a:latin typeface="Arial" pitchFamily="34" charset="0"/>
              </a:rPr>
              <a:t>kích</a:t>
            </a:r>
            <a:r>
              <a:rPr lang="en-US" sz="3200" dirty="0">
                <a:solidFill>
                  <a:srgbClr val="000000"/>
                </a:solidFill>
                <a:latin typeface="Arial" pitchFamily="34" charset="0"/>
              </a:rPr>
              <a:t> </a:t>
            </a:r>
            <a:r>
              <a:rPr lang="en-US" sz="3200" dirty="0" err="1" smtClean="0">
                <a:solidFill>
                  <a:srgbClr val="000000"/>
                </a:solidFill>
                <a:latin typeface="Arial" pitchFamily="34" charset="0"/>
              </a:rPr>
              <a:t>thích</a:t>
            </a:r>
            <a:r>
              <a:rPr lang="en-US" sz="3200" dirty="0" smtClean="0">
                <a:solidFill>
                  <a:srgbClr val="000000"/>
                </a:solidFill>
                <a:latin typeface="Arial" pitchFamily="34" charset="0"/>
              </a:rPr>
              <a:t>.</a:t>
            </a:r>
            <a:endParaRPr lang="en-US" sz="3200" dirty="0">
              <a:solidFill>
                <a:srgbClr val="000000"/>
              </a:solidFill>
              <a:latin typeface="Arial" pitchFamily="34" charset="0"/>
            </a:endParaRPr>
          </a:p>
        </p:txBody>
      </p:sp>
    </p:spTree>
    <p:extLst>
      <p:ext uri="{BB962C8B-B14F-4D97-AF65-F5344CB8AC3E}">
        <p14:creationId xmlns:p14="http://schemas.microsoft.com/office/powerpoint/2010/main" val="74736965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4"/>
          <p:cNvGrpSpPr/>
          <p:nvPr/>
        </p:nvGrpSpPr>
        <p:grpSpPr>
          <a:xfrm>
            <a:off x="7313612" y="1368779"/>
            <a:ext cx="4193018" cy="3184641"/>
            <a:chOff x="0" y="0"/>
            <a:chExt cx="10369936" cy="6369281"/>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0" y="0"/>
              <a:ext cx="3942157" cy="2927052"/>
            </a:xfrm>
            <a:prstGeom prst="rect">
              <a:avLst/>
            </a:prstGeom>
          </p:spPr>
        </p:pic>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163131" y="0"/>
              <a:ext cx="2765244" cy="3093979"/>
            </a:xfrm>
            <a:prstGeom prst="rect">
              <a:avLst/>
            </a:prstGeom>
          </p:spPr>
        </p:pic>
        <p:pic>
          <p:nvPicPr>
            <p:cNvPr id="17" name="Picture 1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0" y="3371552"/>
              <a:ext cx="3327772" cy="2853565"/>
            </a:xfrm>
            <a:prstGeom prst="rect">
              <a:avLst/>
            </a:prstGeom>
          </p:spPr>
        </p:pic>
        <p:pic>
          <p:nvPicPr>
            <p:cNvPr id="18" name="Picture 18"/>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971079" y="1926525"/>
              <a:ext cx="4795856" cy="4142421"/>
            </a:xfrm>
            <a:prstGeom prst="rect">
              <a:avLst/>
            </a:prstGeom>
          </p:spPr>
        </p:pic>
        <p:pic>
          <p:nvPicPr>
            <p:cNvPr id="19" name="Picture 19"/>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7046778" y="3227387"/>
              <a:ext cx="3323158" cy="3141894"/>
            </a:xfrm>
            <a:prstGeom prst="rect">
              <a:avLst/>
            </a:prstGeom>
          </p:spPr>
        </p:pic>
        <p:pic>
          <p:nvPicPr>
            <p:cNvPr id="20" name="Picture 20"/>
            <p:cNvPicPr>
              <a:picLocks noChangeAspect="1"/>
            </p:cNvPicPr>
            <p:nvPr/>
          </p:nvPicPr>
          <p:blipFill>
            <a:blip r:embed="rId14"/>
            <a:srcRect/>
            <a:stretch>
              <a:fillRect/>
            </a:stretch>
          </p:blipFill>
          <p:spPr>
            <a:xfrm>
              <a:off x="4234257" y="383250"/>
              <a:ext cx="2192901" cy="1894118"/>
            </a:xfrm>
            <a:prstGeom prst="rect">
              <a:avLst/>
            </a:prstGeom>
          </p:spPr>
        </p:pic>
      </p:grpSp>
      <p:sp>
        <p:nvSpPr>
          <p:cNvPr id="21" name="TextBox 21"/>
          <p:cNvSpPr txBox="1"/>
          <p:nvPr/>
        </p:nvSpPr>
        <p:spPr>
          <a:xfrm>
            <a:off x="1678638" y="227215"/>
            <a:ext cx="883154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BẢO VỆ HỆ TIÊU HÓA</a:t>
            </a:r>
          </a:p>
        </p:txBody>
      </p:sp>
      <p:sp>
        <p:nvSpPr>
          <p:cNvPr id="22" name="TextBox 22"/>
          <p:cNvSpPr txBox="1"/>
          <p:nvPr/>
        </p:nvSpPr>
        <p:spPr>
          <a:xfrm>
            <a:off x="1678638" y="756066"/>
            <a:ext cx="6584163"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2. </a:t>
            </a:r>
            <a:r>
              <a:rPr lang="en-US" sz="2300" b="1" dirty="0" err="1">
                <a:solidFill>
                  <a:srgbClr val="000000"/>
                </a:solidFill>
                <a:latin typeface="Arial" pitchFamily="34" charset="0"/>
              </a:rPr>
              <a:t>Phòng</a:t>
            </a:r>
            <a:r>
              <a:rPr lang="en-US" sz="2300" b="1" dirty="0">
                <a:solidFill>
                  <a:srgbClr val="000000"/>
                </a:solidFill>
                <a:latin typeface="Arial" pitchFamily="34" charset="0"/>
              </a:rPr>
              <a:t> </a:t>
            </a:r>
            <a:r>
              <a:rPr lang="en-US" sz="2300" b="1" dirty="0" err="1">
                <a:solidFill>
                  <a:srgbClr val="000000"/>
                </a:solidFill>
                <a:latin typeface="Arial" pitchFamily="34" charset="0"/>
              </a:rPr>
              <a:t>bệnh</a:t>
            </a:r>
            <a:r>
              <a:rPr lang="en-US" sz="2300" b="1" dirty="0">
                <a:solidFill>
                  <a:srgbClr val="000000"/>
                </a:solidFill>
                <a:latin typeface="Arial" pitchFamily="34" charset="0"/>
              </a:rPr>
              <a:t> </a:t>
            </a:r>
            <a:r>
              <a:rPr lang="en-US" sz="2300" b="1" dirty="0" err="1">
                <a:solidFill>
                  <a:srgbClr val="000000"/>
                </a:solidFill>
                <a:latin typeface="Arial" pitchFamily="34" charset="0"/>
              </a:rPr>
              <a:t>về</a:t>
            </a:r>
            <a:r>
              <a:rPr lang="en-US" sz="2300" b="1" dirty="0">
                <a:solidFill>
                  <a:srgbClr val="000000"/>
                </a:solidFill>
                <a:latin typeface="Arial" pitchFamily="34" charset="0"/>
              </a:rPr>
              <a:t> </a:t>
            </a:r>
            <a:r>
              <a:rPr lang="en-US" sz="2300" b="1" dirty="0" err="1">
                <a:solidFill>
                  <a:srgbClr val="000000"/>
                </a:solidFill>
                <a:latin typeface="Arial" pitchFamily="34" charset="0"/>
              </a:rPr>
              <a:t>tiêu</a:t>
            </a:r>
            <a:r>
              <a:rPr lang="en-US" sz="2300" b="1" dirty="0">
                <a:solidFill>
                  <a:srgbClr val="000000"/>
                </a:solidFill>
                <a:latin typeface="Arial" pitchFamily="34" charset="0"/>
              </a:rPr>
              <a:t> </a:t>
            </a:r>
            <a:r>
              <a:rPr lang="en-US" sz="2300" b="1" dirty="0" err="1">
                <a:solidFill>
                  <a:srgbClr val="000000"/>
                </a:solidFill>
                <a:latin typeface="Arial" pitchFamily="34" charset="0"/>
              </a:rPr>
              <a:t>hóa</a:t>
            </a:r>
            <a:endParaRPr lang="en-US" sz="2300" b="1" dirty="0">
              <a:solidFill>
                <a:srgbClr val="000000"/>
              </a:solidFill>
              <a:latin typeface="Arial" pitchFamily="34" charset="0"/>
            </a:endParaRPr>
          </a:p>
        </p:txBody>
      </p:sp>
      <p:sp>
        <p:nvSpPr>
          <p:cNvPr id="24" name="TextBox 24"/>
          <p:cNvSpPr txBox="1"/>
          <p:nvPr/>
        </p:nvSpPr>
        <p:spPr>
          <a:xfrm>
            <a:off x="608012" y="1284917"/>
            <a:ext cx="6408014" cy="3323987"/>
          </a:xfrm>
          <a:prstGeom prst="rect">
            <a:avLst/>
          </a:prstGeom>
        </p:spPr>
        <p:txBody>
          <a:bodyPr wrap="square" lIns="0" tIns="0" rIns="0" bIns="0" rtlCol="0" anchor="t">
            <a:spAutoFit/>
          </a:bodyPr>
          <a:lstStyle/>
          <a:p>
            <a:pPr>
              <a:lnSpc>
                <a:spcPct val="120000"/>
              </a:lnSpc>
            </a:pPr>
            <a:r>
              <a:rPr lang="en-US" sz="3600" dirty="0" smtClean="0">
                <a:solidFill>
                  <a:srgbClr val="000000"/>
                </a:solidFill>
                <a:latin typeface="Times New Roman" panose="02020603050405020304" pitchFamily="18" charset="0"/>
                <a:cs typeface="Times New Roman" panose="02020603050405020304" pitchFamily="18" charset="0"/>
              </a:rPr>
              <a:t>- </a:t>
            </a:r>
            <a:r>
              <a:rPr lang="en-US" sz="3600" dirty="0" err="1" smtClean="0">
                <a:solidFill>
                  <a:srgbClr val="000000"/>
                </a:solidFill>
                <a:latin typeface="Times New Roman" panose="02020603050405020304" pitchFamily="18" charset="0"/>
                <a:cs typeface="Times New Roman" panose="02020603050405020304" pitchFamily="18" charset="0"/>
              </a:rPr>
              <a:t>Vệ</a:t>
            </a:r>
            <a:r>
              <a:rPr lang="en-US" sz="3600" dirty="0" smtClean="0">
                <a:solidFill>
                  <a:srgbClr val="000000"/>
                </a:solidFill>
                <a:latin typeface="Times New Roman" panose="02020603050405020304" pitchFamily="18" charset="0"/>
                <a:cs typeface="Times New Roman" panose="02020603050405020304" pitchFamily="18" charset="0"/>
              </a:rPr>
              <a:t> </a:t>
            </a:r>
            <a:r>
              <a:rPr lang="en-US" sz="3600" dirty="0" err="1" smtClean="0">
                <a:solidFill>
                  <a:srgbClr val="000000"/>
                </a:solidFill>
                <a:latin typeface="Times New Roman" panose="02020603050405020304" pitchFamily="18" charset="0"/>
                <a:cs typeface="Times New Roman" panose="02020603050405020304" pitchFamily="18" charset="0"/>
              </a:rPr>
              <a:t>sinh</a:t>
            </a:r>
            <a:r>
              <a:rPr lang="en-US" sz="3600" dirty="0" smtClean="0">
                <a:solidFill>
                  <a:srgbClr val="000000"/>
                </a:solidFill>
                <a:latin typeface="Times New Roman" panose="02020603050405020304" pitchFamily="18" charset="0"/>
                <a:cs typeface="Times New Roman" panose="02020603050405020304" pitchFamily="18" charset="0"/>
              </a:rPr>
              <a:t> </a:t>
            </a:r>
            <a:r>
              <a:rPr lang="en-US" sz="3600" dirty="0" err="1" smtClean="0">
                <a:solidFill>
                  <a:srgbClr val="000000"/>
                </a:solidFill>
                <a:latin typeface="Times New Roman" panose="02020603050405020304" pitchFamily="18" charset="0"/>
                <a:cs typeface="Times New Roman" panose="02020603050405020304" pitchFamily="18" charset="0"/>
              </a:rPr>
              <a:t>răng</a:t>
            </a:r>
            <a:r>
              <a:rPr lang="en-US" sz="3600" dirty="0" smtClean="0">
                <a:solidFill>
                  <a:srgbClr val="000000"/>
                </a:solidFill>
                <a:latin typeface="Times New Roman" panose="02020603050405020304" pitchFamily="18" charset="0"/>
                <a:cs typeface="Times New Roman" panose="02020603050405020304" pitchFamily="18" charset="0"/>
              </a:rPr>
              <a:t> </a:t>
            </a:r>
            <a:r>
              <a:rPr lang="en-US" sz="3600" dirty="0" err="1" smtClean="0">
                <a:solidFill>
                  <a:srgbClr val="000000"/>
                </a:solidFill>
                <a:latin typeface="Times New Roman" panose="02020603050405020304" pitchFamily="18" charset="0"/>
                <a:cs typeface="Times New Roman" panose="02020603050405020304" pitchFamily="18" charset="0"/>
              </a:rPr>
              <a:t>miệng</a:t>
            </a:r>
            <a:r>
              <a:rPr lang="en-US" sz="3600" dirty="0" smtClean="0">
                <a:solidFill>
                  <a:srgbClr val="000000"/>
                </a:solidFill>
                <a:latin typeface="Times New Roman" panose="02020603050405020304" pitchFamily="18" charset="0"/>
                <a:cs typeface="Times New Roman" panose="02020603050405020304" pitchFamily="18" charset="0"/>
              </a:rPr>
              <a:t> </a:t>
            </a:r>
            <a:r>
              <a:rPr lang="en-US" sz="3600" dirty="0" err="1" smtClean="0">
                <a:solidFill>
                  <a:srgbClr val="000000"/>
                </a:solidFill>
                <a:latin typeface="Times New Roman" panose="02020603050405020304" pitchFamily="18" charset="0"/>
                <a:cs typeface="Times New Roman" panose="02020603050405020304" pitchFamily="18" charset="0"/>
              </a:rPr>
              <a:t>đúng</a:t>
            </a:r>
            <a:r>
              <a:rPr lang="en-US" sz="3600" dirty="0" smtClean="0">
                <a:solidFill>
                  <a:srgbClr val="000000"/>
                </a:solidFill>
                <a:latin typeface="Times New Roman" panose="02020603050405020304" pitchFamily="18" charset="0"/>
                <a:cs typeface="Times New Roman" panose="02020603050405020304" pitchFamily="18" charset="0"/>
              </a:rPr>
              <a:t> </a:t>
            </a:r>
            <a:r>
              <a:rPr lang="en-US" sz="3600" dirty="0" err="1" smtClean="0">
                <a:solidFill>
                  <a:srgbClr val="000000"/>
                </a:solidFill>
                <a:latin typeface="Times New Roman" panose="02020603050405020304" pitchFamily="18" charset="0"/>
                <a:cs typeface="Times New Roman" panose="02020603050405020304" pitchFamily="18" charset="0"/>
              </a:rPr>
              <a:t>cách</a:t>
            </a:r>
            <a:endParaRPr lang="en-US" sz="3600" dirty="0" smtClean="0">
              <a:solidFill>
                <a:srgbClr val="000000"/>
              </a:solidFill>
              <a:latin typeface="Times New Roman" panose="02020603050405020304" pitchFamily="18" charset="0"/>
              <a:cs typeface="Times New Roman" panose="02020603050405020304" pitchFamily="18" charset="0"/>
            </a:endParaRPr>
          </a:p>
          <a:p>
            <a:pPr>
              <a:lnSpc>
                <a:spcPct val="120000"/>
              </a:lnSpc>
            </a:pPr>
            <a:r>
              <a:rPr lang="en-US" sz="3600" dirty="0" smtClean="0">
                <a:solidFill>
                  <a:srgbClr val="000000"/>
                </a:solidFill>
                <a:latin typeface="Times New Roman" panose="02020603050405020304" pitchFamily="18" charset="0"/>
                <a:cs typeface="Times New Roman" panose="02020603050405020304" pitchFamily="18" charset="0"/>
              </a:rPr>
              <a:t>- </a:t>
            </a:r>
            <a:r>
              <a:rPr lang="en-US" sz="3600" dirty="0" err="1" smtClean="0">
                <a:solidFill>
                  <a:srgbClr val="000000"/>
                </a:solidFill>
                <a:latin typeface="Times New Roman" panose="02020603050405020304" pitchFamily="18" charset="0"/>
                <a:cs typeface="Times New Roman" panose="02020603050405020304" pitchFamily="18" charset="0"/>
              </a:rPr>
              <a:t>Luyện</a:t>
            </a:r>
            <a:r>
              <a:rPr lang="en-US" sz="3600" dirty="0" smtClean="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tập</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TDTT</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phù</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hợp</a:t>
            </a:r>
            <a:endParaRPr lang="en-US" sz="3600" dirty="0">
              <a:solidFill>
                <a:srgbClr val="000000"/>
              </a:solidFill>
              <a:latin typeface="Times New Roman" panose="02020603050405020304" pitchFamily="18" charset="0"/>
              <a:cs typeface="Times New Roman" panose="02020603050405020304" pitchFamily="18" charset="0"/>
            </a:endParaRPr>
          </a:p>
          <a:p>
            <a:pPr>
              <a:lnSpc>
                <a:spcPct val="120000"/>
              </a:lnSpc>
            </a:pPr>
            <a:r>
              <a:rPr lang="en-US" sz="3600" dirty="0" smtClean="0">
                <a:solidFill>
                  <a:srgbClr val="000000"/>
                </a:solidFill>
                <a:latin typeface="Times New Roman" panose="02020603050405020304" pitchFamily="18" charset="0"/>
                <a:cs typeface="Times New Roman" panose="02020603050405020304" pitchFamily="18" charset="0"/>
              </a:rPr>
              <a:t>- </a:t>
            </a:r>
            <a:r>
              <a:rPr lang="en-US" sz="3600" dirty="0" err="1" smtClean="0">
                <a:solidFill>
                  <a:srgbClr val="000000"/>
                </a:solidFill>
                <a:latin typeface="Times New Roman" panose="02020603050405020304" pitchFamily="18" charset="0"/>
                <a:cs typeface="Times New Roman" panose="02020603050405020304" pitchFamily="18" charset="0"/>
              </a:rPr>
              <a:t>Uống</a:t>
            </a:r>
            <a:r>
              <a:rPr lang="en-US" sz="3600" dirty="0" smtClean="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đủ</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nước</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bổ</a:t>
            </a:r>
            <a:r>
              <a:rPr lang="en-US" sz="3600" dirty="0">
                <a:solidFill>
                  <a:srgbClr val="000000"/>
                </a:solidFill>
                <a:latin typeface="Times New Roman" panose="02020603050405020304" pitchFamily="18" charset="0"/>
                <a:cs typeface="Times New Roman" panose="02020603050405020304" pitchFamily="18" charset="0"/>
              </a:rPr>
              <a:t> sung </a:t>
            </a:r>
            <a:r>
              <a:rPr lang="en-US" sz="3600" dirty="0" err="1">
                <a:solidFill>
                  <a:srgbClr val="000000"/>
                </a:solidFill>
                <a:latin typeface="Times New Roman" panose="02020603050405020304" pitchFamily="18" charset="0"/>
                <a:cs typeface="Times New Roman" panose="02020603050405020304" pitchFamily="18" charset="0"/>
              </a:rPr>
              <a:t>chất</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xơ</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lợi</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khuẩn</a:t>
            </a:r>
            <a:endParaRPr lang="en-US" sz="3600" dirty="0">
              <a:solidFill>
                <a:srgbClr val="000000"/>
              </a:solidFill>
              <a:latin typeface="Times New Roman" panose="02020603050405020304" pitchFamily="18" charset="0"/>
              <a:cs typeface="Times New Roman" panose="02020603050405020304" pitchFamily="18" charset="0"/>
            </a:endParaRPr>
          </a:p>
          <a:p>
            <a:pPr>
              <a:lnSpc>
                <a:spcPct val="120000"/>
              </a:lnSpc>
            </a:pPr>
            <a:r>
              <a:rPr lang="en-US" sz="3600" dirty="0" smtClean="0">
                <a:solidFill>
                  <a:srgbClr val="000000"/>
                </a:solidFill>
                <a:latin typeface="Times New Roman" panose="02020603050405020304" pitchFamily="18" charset="0"/>
                <a:cs typeface="Times New Roman" panose="02020603050405020304" pitchFamily="18" charset="0"/>
              </a:rPr>
              <a:t>- </a:t>
            </a:r>
            <a:r>
              <a:rPr lang="en-US" sz="3600" dirty="0" err="1" smtClean="0">
                <a:solidFill>
                  <a:srgbClr val="000000"/>
                </a:solidFill>
                <a:latin typeface="Times New Roman" panose="02020603050405020304" pitchFamily="18" charset="0"/>
                <a:cs typeface="Times New Roman" panose="02020603050405020304" pitchFamily="18" charset="0"/>
              </a:rPr>
              <a:t>Thực</a:t>
            </a:r>
            <a:r>
              <a:rPr lang="en-US" sz="3600" dirty="0" smtClean="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hiện</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smtClean="0">
                <a:solidFill>
                  <a:srgbClr val="000000"/>
                </a:solidFill>
                <a:latin typeface="Times New Roman" panose="02020603050405020304" pitchFamily="18" charset="0"/>
                <a:cs typeface="Times New Roman" panose="02020603050405020304" pitchFamily="18" charset="0"/>
              </a:rPr>
              <a:t>An </a:t>
            </a:r>
            <a:r>
              <a:rPr lang="en-US" sz="3600" dirty="0" err="1" smtClean="0">
                <a:solidFill>
                  <a:srgbClr val="000000"/>
                </a:solidFill>
                <a:latin typeface="Times New Roman" panose="02020603050405020304" pitchFamily="18" charset="0"/>
                <a:cs typeface="Times New Roman" panose="02020603050405020304" pitchFamily="18" charset="0"/>
              </a:rPr>
              <a:t>toàn</a:t>
            </a:r>
            <a:r>
              <a:rPr lang="en-US" sz="3600" dirty="0" smtClean="0">
                <a:solidFill>
                  <a:srgbClr val="000000"/>
                </a:solidFill>
                <a:latin typeface="Times New Roman" panose="02020603050405020304" pitchFamily="18" charset="0"/>
                <a:cs typeface="Times New Roman" panose="02020603050405020304" pitchFamily="18" charset="0"/>
              </a:rPr>
              <a:t> </a:t>
            </a:r>
            <a:r>
              <a:rPr lang="en-US" sz="3600" dirty="0" err="1" smtClean="0">
                <a:solidFill>
                  <a:srgbClr val="000000"/>
                </a:solidFill>
                <a:latin typeface="Times New Roman" panose="02020603050405020304" pitchFamily="18" charset="0"/>
                <a:cs typeface="Times New Roman" panose="02020603050405020304" pitchFamily="18" charset="0"/>
              </a:rPr>
              <a:t>VSTP</a:t>
            </a:r>
            <a:endParaRPr lang="en-US" sz="3600"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1678638" y="227215"/>
            <a:ext cx="883154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BẢO VỆ HỆ TIÊU HÓA</a:t>
            </a:r>
          </a:p>
        </p:txBody>
      </p:sp>
      <p:sp>
        <p:nvSpPr>
          <p:cNvPr id="7" name="TextBox 7"/>
          <p:cNvSpPr txBox="1"/>
          <p:nvPr/>
        </p:nvSpPr>
        <p:spPr>
          <a:xfrm>
            <a:off x="1672287" y="725879"/>
            <a:ext cx="6584163"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1. An </a:t>
            </a:r>
            <a:r>
              <a:rPr lang="en-US" sz="2300" b="1" dirty="0" err="1">
                <a:solidFill>
                  <a:srgbClr val="000000"/>
                </a:solidFill>
                <a:latin typeface="Arial" pitchFamily="34" charset="0"/>
              </a:rPr>
              <a:t>toàn</a:t>
            </a:r>
            <a:r>
              <a:rPr lang="en-US" sz="2300" b="1" dirty="0">
                <a:solidFill>
                  <a:srgbClr val="000000"/>
                </a:solidFill>
                <a:latin typeface="Arial" pitchFamily="34" charset="0"/>
              </a:rPr>
              <a:t> </a:t>
            </a:r>
            <a:r>
              <a:rPr lang="en-US" sz="2300" b="1" dirty="0" err="1">
                <a:solidFill>
                  <a:srgbClr val="000000"/>
                </a:solidFill>
                <a:latin typeface="Arial" pitchFamily="34" charset="0"/>
              </a:rPr>
              <a:t>vệ</a:t>
            </a:r>
            <a:r>
              <a:rPr lang="en-US" sz="2300" b="1" dirty="0">
                <a:solidFill>
                  <a:srgbClr val="000000"/>
                </a:solidFill>
                <a:latin typeface="Arial" pitchFamily="34" charset="0"/>
              </a:rPr>
              <a:t> </a:t>
            </a:r>
            <a:r>
              <a:rPr lang="en-US" sz="2300" b="1" dirty="0" err="1">
                <a:solidFill>
                  <a:srgbClr val="000000"/>
                </a:solidFill>
                <a:latin typeface="Arial" pitchFamily="34" charset="0"/>
              </a:rPr>
              <a:t>sinh</a:t>
            </a:r>
            <a:r>
              <a:rPr lang="en-US" sz="2300" b="1" dirty="0">
                <a:solidFill>
                  <a:srgbClr val="000000"/>
                </a:solidFill>
                <a:latin typeface="Arial" pitchFamily="34" charset="0"/>
              </a:rPr>
              <a:t> </a:t>
            </a:r>
            <a:r>
              <a:rPr lang="en-US" sz="2300" b="1" dirty="0" err="1">
                <a:solidFill>
                  <a:srgbClr val="000000"/>
                </a:solidFill>
                <a:latin typeface="Arial" pitchFamily="34" charset="0"/>
              </a:rPr>
              <a:t>thực</a:t>
            </a:r>
            <a:r>
              <a:rPr lang="en-US" sz="2300" b="1" dirty="0">
                <a:solidFill>
                  <a:srgbClr val="000000"/>
                </a:solidFill>
                <a:latin typeface="Arial" pitchFamily="34" charset="0"/>
              </a:rPr>
              <a:t> </a:t>
            </a:r>
            <a:r>
              <a:rPr lang="en-US" sz="2300" b="1" dirty="0" err="1">
                <a:solidFill>
                  <a:srgbClr val="000000"/>
                </a:solidFill>
                <a:latin typeface="Arial" pitchFamily="34" charset="0"/>
              </a:rPr>
              <a:t>phẩm</a:t>
            </a:r>
            <a:endParaRPr lang="en-US" sz="2300" b="1" dirty="0">
              <a:solidFill>
                <a:srgbClr val="000000"/>
              </a:solidFill>
              <a:latin typeface="Arial" pitchFamily="34" charset="0"/>
            </a:endParaRPr>
          </a:p>
        </p:txBody>
      </p:sp>
      <p:grpSp>
        <p:nvGrpSpPr>
          <p:cNvPr id="10" name="Group 10"/>
          <p:cNvGrpSpPr/>
          <p:nvPr/>
        </p:nvGrpSpPr>
        <p:grpSpPr>
          <a:xfrm>
            <a:off x="-1220789" y="1195968"/>
            <a:ext cx="12828588" cy="2764274"/>
            <a:chOff x="-4216670" y="-1187918"/>
            <a:chExt cx="25663865" cy="5528548"/>
          </a:xfrm>
        </p:grpSpPr>
        <p:grpSp>
          <p:nvGrpSpPr>
            <p:cNvPr id="11" name="Group 11"/>
            <p:cNvGrpSpPr>
              <a:grpSpLocks noChangeAspect="1"/>
            </p:cNvGrpSpPr>
            <p:nvPr/>
          </p:nvGrpSpPr>
          <p:grpSpPr>
            <a:xfrm rot="5400000">
              <a:off x="-4162381" y="2879560"/>
              <a:ext cx="1406781" cy="1515359"/>
              <a:chOff x="10646670" y="15301916"/>
              <a:chExt cx="5105082" cy="5499100"/>
            </a:xfrm>
          </p:grpSpPr>
          <p:sp>
            <p:nvSpPr>
              <p:cNvPr id="12" name="Freeform 12"/>
              <p:cNvSpPr/>
              <p:nvPr/>
            </p:nvSpPr>
            <p:spPr>
              <a:xfrm>
                <a:off x="10646670" y="15301916"/>
                <a:ext cx="5105082"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237952"/>
              </a:solidFill>
            </p:spPr>
          </p:sp>
        </p:grpSp>
        <p:sp>
          <p:nvSpPr>
            <p:cNvPr id="13" name="TextBox 13"/>
            <p:cNvSpPr txBox="1"/>
            <p:nvPr/>
          </p:nvSpPr>
          <p:spPr>
            <a:xfrm>
              <a:off x="-199247" y="-1187918"/>
              <a:ext cx="21646442" cy="1973234"/>
            </a:xfrm>
            <a:prstGeom prst="rect">
              <a:avLst/>
            </a:prstGeom>
          </p:spPr>
          <p:txBody>
            <a:bodyPr wrap="square" lIns="0" tIns="0" rIns="0" bIns="0" rtlCol="0" anchor="t">
              <a:spAutoFit/>
            </a:bodyPr>
            <a:lstStyle/>
            <a:p>
              <a:pPr algn="just">
                <a:lnSpc>
                  <a:spcPct val="120000"/>
                </a:lnSpc>
              </a:pP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Khi</a:t>
              </a:r>
              <a:r>
                <a:rPr lang="en-US" sz="2800" b="1" dirty="0" smtClean="0">
                  <a:solidFill>
                    <a:srgbClr val="000000"/>
                  </a:solidFill>
                  <a:latin typeface="Arial" pitchFamily="34" charset="0"/>
                </a:rPr>
                <a:t> </a:t>
              </a:r>
              <a:r>
                <a:rPr lang="en-US" sz="2800" b="1" dirty="0" err="1">
                  <a:solidFill>
                    <a:srgbClr val="000000"/>
                  </a:solidFill>
                  <a:latin typeface="Arial" pitchFamily="34" charset="0"/>
                </a:rPr>
                <a:t>sử</a:t>
              </a:r>
              <a:r>
                <a:rPr lang="en-US" sz="2800" b="1" dirty="0">
                  <a:solidFill>
                    <a:srgbClr val="000000"/>
                  </a:solidFill>
                  <a:latin typeface="Arial" pitchFamily="34" charset="0"/>
                </a:rPr>
                <a:t> </a:t>
              </a:r>
              <a:r>
                <a:rPr lang="en-US" sz="2800" b="1" dirty="0" err="1">
                  <a:solidFill>
                    <a:srgbClr val="000000"/>
                  </a:solidFill>
                  <a:latin typeface="Arial" pitchFamily="34" charset="0"/>
                </a:rPr>
                <a:t>dụng</a:t>
              </a:r>
              <a:r>
                <a:rPr lang="en-US" sz="2800" b="1" dirty="0">
                  <a:solidFill>
                    <a:srgbClr val="000000"/>
                  </a:solidFill>
                  <a:latin typeface="Arial" pitchFamily="34" charset="0"/>
                </a:rPr>
                <a:t> </a:t>
              </a:r>
              <a:r>
                <a:rPr lang="en-US" sz="2800" b="1" dirty="0" err="1">
                  <a:solidFill>
                    <a:srgbClr val="000000"/>
                  </a:solidFill>
                  <a:latin typeface="Arial" pitchFamily="34" charset="0"/>
                </a:rPr>
                <a:t>thực</a:t>
              </a:r>
              <a:r>
                <a:rPr lang="en-US" sz="2800" b="1" dirty="0">
                  <a:solidFill>
                    <a:srgbClr val="000000"/>
                  </a:solidFill>
                  <a:latin typeface="Arial" pitchFamily="34" charset="0"/>
                </a:rPr>
                <a:t> </a:t>
              </a:r>
              <a:r>
                <a:rPr lang="en-US" sz="2800" b="1" dirty="0" err="1">
                  <a:solidFill>
                    <a:srgbClr val="000000"/>
                  </a:solidFill>
                  <a:latin typeface="Arial" pitchFamily="34" charset="0"/>
                </a:rPr>
                <a:t>phẩm</a:t>
              </a:r>
              <a:r>
                <a:rPr lang="en-US" sz="2800" b="1" dirty="0">
                  <a:solidFill>
                    <a:srgbClr val="000000"/>
                  </a:solidFill>
                  <a:latin typeface="Arial" pitchFamily="34" charset="0"/>
                </a:rPr>
                <a:t> </a:t>
              </a:r>
              <a:r>
                <a:rPr lang="en-US" sz="2800" b="1" dirty="0" err="1">
                  <a:solidFill>
                    <a:srgbClr val="000000"/>
                  </a:solidFill>
                  <a:latin typeface="Arial" pitchFamily="34" charset="0"/>
                </a:rPr>
                <a:t>bị</a:t>
              </a:r>
              <a:r>
                <a:rPr lang="en-US" sz="2800" b="1" dirty="0">
                  <a:solidFill>
                    <a:srgbClr val="000000"/>
                  </a:solidFill>
                  <a:latin typeface="Arial" pitchFamily="34" charset="0"/>
                </a:rPr>
                <a:t> ô </a:t>
              </a:r>
              <a:r>
                <a:rPr lang="en-US" sz="2800" b="1" dirty="0" err="1">
                  <a:solidFill>
                    <a:srgbClr val="000000"/>
                  </a:solidFill>
                  <a:latin typeface="Arial" pitchFamily="34" charset="0"/>
                </a:rPr>
                <a:t>nhiễm</a:t>
              </a:r>
              <a:r>
                <a:rPr lang="en-US" sz="2800" b="1" dirty="0">
                  <a:solidFill>
                    <a:srgbClr val="000000"/>
                  </a:solidFill>
                  <a:latin typeface="Arial" pitchFamily="34" charset="0"/>
                </a:rPr>
                <a:t> </a:t>
              </a:r>
              <a:r>
                <a:rPr lang="en-US" sz="2800" b="1" dirty="0" err="1">
                  <a:solidFill>
                    <a:srgbClr val="000000"/>
                  </a:solidFill>
                  <a:latin typeface="Arial" pitchFamily="34" charset="0"/>
                </a:rPr>
                <a:t>hoặc</a:t>
              </a:r>
              <a:r>
                <a:rPr lang="en-US" sz="2800" b="1" dirty="0">
                  <a:solidFill>
                    <a:srgbClr val="000000"/>
                  </a:solidFill>
                  <a:latin typeface="Arial" pitchFamily="34" charset="0"/>
                </a:rPr>
                <a:t> </a:t>
              </a:r>
              <a:r>
                <a:rPr lang="en-US" sz="2800" b="1" dirty="0" err="1">
                  <a:solidFill>
                    <a:srgbClr val="000000"/>
                  </a:solidFill>
                  <a:latin typeface="Arial" pitchFamily="34" charset="0"/>
                </a:rPr>
                <a:t>chứa</a:t>
              </a:r>
              <a:r>
                <a:rPr lang="en-US" sz="2800" b="1" dirty="0">
                  <a:solidFill>
                    <a:srgbClr val="000000"/>
                  </a:solidFill>
                  <a:latin typeface="Arial" pitchFamily="34" charset="0"/>
                </a:rPr>
                <a:t> </a:t>
              </a:r>
              <a:r>
                <a:rPr lang="en-US" sz="2800" b="1" dirty="0" err="1">
                  <a:solidFill>
                    <a:srgbClr val="000000"/>
                  </a:solidFill>
                  <a:latin typeface="Arial" pitchFamily="34" charset="0"/>
                </a:rPr>
                <a:t>độc</a:t>
              </a:r>
              <a:r>
                <a:rPr lang="en-US" sz="2800" b="1" dirty="0">
                  <a:solidFill>
                    <a:srgbClr val="000000"/>
                  </a:solidFill>
                  <a:latin typeface="Arial" pitchFamily="34" charset="0"/>
                </a:rPr>
                <a:t> </a:t>
              </a:r>
              <a:r>
                <a:rPr lang="en-US" sz="2800" b="1" dirty="0" err="1">
                  <a:solidFill>
                    <a:srgbClr val="000000"/>
                  </a:solidFill>
                  <a:latin typeface="Arial" pitchFamily="34" charset="0"/>
                </a:rPr>
                <a:t>tố</a:t>
              </a:r>
              <a:r>
                <a:rPr lang="en-US" sz="2800" b="1" dirty="0">
                  <a:solidFill>
                    <a:srgbClr val="000000"/>
                  </a:solidFill>
                  <a:latin typeface="Arial" pitchFamily="34" charset="0"/>
                </a:rPr>
                <a:t> </a:t>
              </a:r>
              <a:r>
                <a:rPr lang="en-US" sz="2800" b="1" dirty="0" err="1">
                  <a:solidFill>
                    <a:srgbClr val="000000"/>
                  </a:solidFill>
                  <a:latin typeface="Arial" pitchFamily="34" charset="0"/>
                </a:rPr>
                <a:t>sẽ</a:t>
              </a:r>
              <a:r>
                <a:rPr lang="en-US" sz="2800" b="1" dirty="0">
                  <a:solidFill>
                    <a:srgbClr val="000000"/>
                  </a:solidFill>
                  <a:latin typeface="Arial" pitchFamily="34" charset="0"/>
                </a:rPr>
                <a:t> </a:t>
              </a:r>
              <a:r>
                <a:rPr lang="en-US" sz="2800" b="1" dirty="0" err="1">
                  <a:solidFill>
                    <a:srgbClr val="000000"/>
                  </a:solidFill>
                  <a:latin typeface="Arial" pitchFamily="34" charset="0"/>
                </a:rPr>
                <a:t>gây</a:t>
              </a:r>
              <a:r>
                <a:rPr lang="en-US" sz="2800" b="1" dirty="0">
                  <a:solidFill>
                    <a:srgbClr val="000000"/>
                  </a:solidFill>
                  <a:latin typeface="Arial" pitchFamily="34" charset="0"/>
                </a:rPr>
                <a:t> </a:t>
              </a:r>
              <a:r>
                <a:rPr lang="en-US" sz="2800" b="1" dirty="0" err="1">
                  <a:solidFill>
                    <a:srgbClr val="C00000"/>
                  </a:solidFill>
                  <a:latin typeface="Arial" pitchFamily="34" charset="0"/>
                </a:rPr>
                <a:t>ngộ</a:t>
              </a:r>
              <a:r>
                <a:rPr lang="en-US" sz="2800" b="1" dirty="0">
                  <a:solidFill>
                    <a:srgbClr val="C00000"/>
                  </a:solidFill>
                  <a:latin typeface="Arial" pitchFamily="34" charset="0"/>
                </a:rPr>
                <a:t> </a:t>
              </a:r>
              <a:r>
                <a:rPr lang="en-US" sz="2800" b="1" dirty="0" err="1">
                  <a:solidFill>
                    <a:srgbClr val="C00000"/>
                  </a:solidFill>
                  <a:latin typeface="Arial" pitchFamily="34" charset="0"/>
                </a:rPr>
                <a:t>độc</a:t>
              </a:r>
              <a:r>
                <a:rPr lang="en-US" sz="2800" b="1" dirty="0">
                  <a:solidFill>
                    <a:srgbClr val="C00000"/>
                  </a:solidFill>
                  <a:latin typeface="Arial" pitchFamily="34" charset="0"/>
                </a:rPr>
                <a:t> </a:t>
              </a:r>
              <a:r>
                <a:rPr lang="en-US" sz="2800" b="1" dirty="0" err="1">
                  <a:solidFill>
                    <a:srgbClr val="C00000"/>
                  </a:solidFill>
                  <a:latin typeface="Arial" pitchFamily="34" charset="0"/>
                </a:rPr>
                <a:t>thực</a:t>
              </a:r>
              <a:r>
                <a:rPr lang="en-US" sz="2800" b="1" dirty="0">
                  <a:solidFill>
                    <a:srgbClr val="C00000"/>
                  </a:solidFill>
                  <a:latin typeface="Arial" pitchFamily="34" charset="0"/>
                </a:rPr>
                <a:t> </a:t>
              </a:r>
              <a:r>
                <a:rPr lang="en-US" sz="2800" b="1" dirty="0" err="1">
                  <a:solidFill>
                    <a:srgbClr val="C00000"/>
                  </a:solidFill>
                  <a:latin typeface="Arial" pitchFamily="34" charset="0"/>
                </a:rPr>
                <a:t>phẩm</a:t>
              </a:r>
              <a:endParaRPr lang="en-US" sz="2800" b="1" dirty="0">
                <a:solidFill>
                  <a:srgbClr val="C00000"/>
                </a:solidFill>
                <a:latin typeface="Arial" pitchFamily="34" charset="0"/>
              </a:endParaRPr>
            </a:p>
          </p:txBody>
        </p:sp>
      </p:grpSp>
      <p:sp>
        <p:nvSpPr>
          <p:cNvPr id="16" name="TextBox 16"/>
          <p:cNvSpPr txBox="1"/>
          <p:nvPr/>
        </p:nvSpPr>
        <p:spPr>
          <a:xfrm>
            <a:off x="790573" y="2236996"/>
            <a:ext cx="10820400" cy="1718484"/>
          </a:xfrm>
          <a:prstGeom prst="rect">
            <a:avLst/>
          </a:prstGeom>
        </p:spPr>
        <p:txBody>
          <a:bodyPr wrap="square" lIns="0" tIns="0" rIns="0" bIns="0" rtlCol="0" anchor="t">
            <a:spAutoFit/>
          </a:bodyPr>
          <a:lstStyle/>
          <a:p>
            <a:pPr algn="just">
              <a:lnSpc>
                <a:spcPct val="120000"/>
              </a:lnSpc>
            </a:pPr>
            <a:r>
              <a:rPr lang="en-US" sz="2300" b="1" dirty="0" smtClean="0">
                <a:solidFill>
                  <a:srgbClr val="000000"/>
                </a:solidFill>
                <a:latin typeface="Arial" pitchFamily="34" charset="0"/>
              </a:rPr>
              <a:t>- </a:t>
            </a:r>
            <a:r>
              <a:rPr lang="en-US" sz="3200" b="1" dirty="0" err="1" smtClean="0">
                <a:solidFill>
                  <a:srgbClr val="000000"/>
                </a:solidFill>
                <a:latin typeface="Arial" pitchFamily="34" charset="0"/>
              </a:rPr>
              <a:t>Thực</a:t>
            </a:r>
            <a:r>
              <a:rPr lang="en-US" sz="3200" b="1" dirty="0" smtClean="0">
                <a:solidFill>
                  <a:srgbClr val="000000"/>
                </a:solidFill>
                <a:latin typeface="Arial" pitchFamily="34" charset="0"/>
              </a:rPr>
              <a:t> </a:t>
            </a:r>
            <a:r>
              <a:rPr lang="en-US" sz="3200" b="1" dirty="0" err="1">
                <a:solidFill>
                  <a:srgbClr val="000000"/>
                </a:solidFill>
                <a:latin typeface="Arial" pitchFamily="34" charset="0"/>
              </a:rPr>
              <a:t>phẩm</a:t>
            </a:r>
            <a:r>
              <a:rPr lang="en-US" sz="3200" b="1" dirty="0">
                <a:solidFill>
                  <a:srgbClr val="000000"/>
                </a:solidFill>
                <a:latin typeface="Arial" pitchFamily="34" charset="0"/>
              </a:rPr>
              <a:t> </a:t>
            </a:r>
            <a:r>
              <a:rPr lang="en-US" sz="3200" b="1" dirty="0" err="1">
                <a:solidFill>
                  <a:srgbClr val="000000"/>
                </a:solidFill>
                <a:latin typeface="Arial" pitchFamily="34" charset="0"/>
              </a:rPr>
              <a:t>bị</a:t>
            </a:r>
            <a:r>
              <a:rPr lang="en-US" sz="3200" b="1" dirty="0">
                <a:solidFill>
                  <a:srgbClr val="000000"/>
                </a:solidFill>
                <a:latin typeface="Arial" pitchFamily="34" charset="0"/>
              </a:rPr>
              <a:t> ô </a:t>
            </a:r>
            <a:r>
              <a:rPr lang="en-US" sz="3200" b="1" dirty="0" err="1">
                <a:solidFill>
                  <a:srgbClr val="000000"/>
                </a:solidFill>
                <a:latin typeface="Arial" pitchFamily="34" charset="0"/>
              </a:rPr>
              <a:t>nhiễm</a:t>
            </a:r>
            <a:r>
              <a:rPr lang="en-US" sz="3200" b="1" dirty="0">
                <a:solidFill>
                  <a:srgbClr val="000000"/>
                </a:solidFill>
                <a:latin typeface="Arial" pitchFamily="34" charset="0"/>
              </a:rPr>
              <a:t> </a:t>
            </a:r>
            <a:r>
              <a:rPr lang="en-US" sz="3200" b="1" dirty="0" err="1">
                <a:solidFill>
                  <a:srgbClr val="000000"/>
                </a:solidFill>
                <a:latin typeface="Arial" pitchFamily="34" charset="0"/>
              </a:rPr>
              <a:t>là</a:t>
            </a:r>
            <a:r>
              <a:rPr lang="en-US" sz="3200" b="1" dirty="0">
                <a:solidFill>
                  <a:srgbClr val="000000"/>
                </a:solidFill>
                <a:latin typeface="Arial" pitchFamily="34" charset="0"/>
              </a:rPr>
              <a:t> </a:t>
            </a:r>
            <a:r>
              <a:rPr lang="en-US" sz="3200" b="1" dirty="0" err="1">
                <a:solidFill>
                  <a:srgbClr val="000000"/>
                </a:solidFill>
                <a:latin typeface="Arial" pitchFamily="34" charset="0"/>
              </a:rPr>
              <a:t>thực</a:t>
            </a:r>
            <a:r>
              <a:rPr lang="en-US" sz="3200" b="1" dirty="0">
                <a:solidFill>
                  <a:srgbClr val="000000"/>
                </a:solidFill>
                <a:latin typeface="Arial" pitchFamily="34" charset="0"/>
              </a:rPr>
              <a:t> </a:t>
            </a:r>
            <a:r>
              <a:rPr lang="en-US" sz="3200" b="1" dirty="0" err="1">
                <a:solidFill>
                  <a:srgbClr val="000000"/>
                </a:solidFill>
                <a:latin typeface="Arial" pitchFamily="34" charset="0"/>
              </a:rPr>
              <a:t>phẩm</a:t>
            </a:r>
            <a:r>
              <a:rPr lang="en-US" sz="3200" b="1" dirty="0">
                <a:solidFill>
                  <a:srgbClr val="000000"/>
                </a:solidFill>
                <a:latin typeface="Arial" pitchFamily="34" charset="0"/>
              </a:rPr>
              <a:t> </a:t>
            </a:r>
            <a:r>
              <a:rPr lang="en-US" sz="3200" b="1" dirty="0" err="1">
                <a:solidFill>
                  <a:srgbClr val="000000"/>
                </a:solidFill>
                <a:latin typeface="Arial" pitchFamily="34" charset="0"/>
              </a:rPr>
              <a:t>chứa</a:t>
            </a:r>
            <a:r>
              <a:rPr lang="en-US" sz="3200" b="1" dirty="0">
                <a:solidFill>
                  <a:srgbClr val="000000"/>
                </a:solidFill>
                <a:latin typeface="Arial" pitchFamily="34" charset="0"/>
              </a:rPr>
              <a:t> </a:t>
            </a:r>
            <a:r>
              <a:rPr lang="en-US" sz="3200" b="1" dirty="0" err="1">
                <a:solidFill>
                  <a:srgbClr val="000000"/>
                </a:solidFill>
                <a:latin typeface="Arial" pitchFamily="34" charset="0"/>
              </a:rPr>
              <a:t>kim</a:t>
            </a:r>
            <a:r>
              <a:rPr lang="en-US" sz="3200" b="1" dirty="0">
                <a:solidFill>
                  <a:srgbClr val="000000"/>
                </a:solidFill>
                <a:latin typeface="Arial" pitchFamily="34" charset="0"/>
              </a:rPr>
              <a:t> </a:t>
            </a:r>
            <a:r>
              <a:rPr lang="en-US" sz="3200" b="1" dirty="0" err="1">
                <a:solidFill>
                  <a:srgbClr val="000000"/>
                </a:solidFill>
                <a:latin typeface="Arial" pitchFamily="34" charset="0"/>
              </a:rPr>
              <a:t>loại</a:t>
            </a:r>
            <a:r>
              <a:rPr lang="en-US" sz="3200" b="1" dirty="0">
                <a:solidFill>
                  <a:srgbClr val="000000"/>
                </a:solidFill>
                <a:latin typeface="Arial" pitchFamily="34" charset="0"/>
              </a:rPr>
              <a:t> </a:t>
            </a:r>
            <a:r>
              <a:rPr lang="en-US" sz="3200" b="1" dirty="0" err="1">
                <a:solidFill>
                  <a:srgbClr val="000000"/>
                </a:solidFill>
                <a:latin typeface="Arial" pitchFamily="34" charset="0"/>
              </a:rPr>
              <a:t>nặng</a:t>
            </a:r>
            <a:r>
              <a:rPr lang="en-US" sz="3200" b="1" dirty="0">
                <a:solidFill>
                  <a:srgbClr val="000000"/>
                </a:solidFill>
                <a:latin typeface="Arial" pitchFamily="34" charset="0"/>
              </a:rPr>
              <a:t> (arsenic, </a:t>
            </a:r>
            <a:r>
              <a:rPr lang="en-US" sz="3200" b="1" dirty="0" err="1">
                <a:solidFill>
                  <a:srgbClr val="000000"/>
                </a:solidFill>
                <a:latin typeface="Arial" pitchFamily="34" charset="0"/>
              </a:rPr>
              <a:t>chì</a:t>
            </a:r>
            <a:r>
              <a:rPr lang="en-US" sz="3200" b="1" dirty="0">
                <a:solidFill>
                  <a:srgbClr val="000000"/>
                </a:solidFill>
                <a:latin typeface="Arial" pitchFamily="34" charset="0"/>
              </a:rPr>
              <a:t>, </a:t>
            </a:r>
            <a:r>
              <a:rPr lang="en-US" sz="3200" b="1" dirty="0" err="1">
                <a:solidFill>
                  <a:srgbClr val="000000"/>
                </a:solidFill>
                <a:latin typeface="Arial" pitchFamily="34" charset="0"/>
              </a:rPr>
              <a:t>thủy</a:t>
            </a:r>
            <a:r>
              <a:rPr lang="en-US" sz="3200" b="1" dirty="0">
                <a:solidFill>
                  <a:srgbClr val="000000"/>
                </a:solidFill>
                <a:latin typeface="Arial" pitchFamily="34" charset="0"/>
              </a:rPr>
              <a:t> </a:t>
            </a:r>
            <a:r>
              <a:rPr lang="en-US" sz="3200" b="1" dirty="0" err="1">
                <a:solidFill>
                  <a:srgbClr val="000000"/>
                </a:solidFill>
                <a:latin typeface="Arial" pitchFamily="34" charset="0"/>
              </a:rPr>
              <a:t>ngân</a:t>
            </a:r>
            <a:r>
              <a:rPr lang="en-US" sz="3200" b="1" dirty="0">
                <a:solidFill>
                  <a:srgbClr val="000000"/>
                </a:solidFill>
                <a:latin typeface="Arial" pitchFamily="34" charset="0"/>
              </a:rPr>
              <a:t>,…) </a:t>
            </a:r>
            <a:r>
              <a:rPr lang="en-US" sz="3200" b="1" dirty="0" err="1">
                <a:solidFill>
                  <a:srgbClr val="C00000"/>
                </a:solidFill>
                <a:latin typeface="Arial" pitchFamily="34" charset="0"/>
              </a:rPr>
              <a:t>vượt</a:t>
            </a:r>
            <a:r>
              <a:rPr lang="en-US" sz="3200" b="1" dirty="0">
                <a:solidFill>
                  <a:srgbClr val="C00000"/>
                </a:solidFill>
                <a:latin typeface="Arial" pitchFamily="34" charset="0"/>
              </a:rPr>
              <a:t> </a:t>
            </a:r>
            <a:r>
              <a:rPr lang="en-US" sz="3200" b="1" dirty="0" err="1">
                <a:solidFill>
                  <a:srgbClr val="C00000"/>
                </a:solidFill>
                <a:latin typeface="Arial" pitchFamily="34" charset="0"/>
              </a:rPr>
              <a:t>ngưỡng</a:t>
            </a:r>
            <a:r>
              <a:rPr lang="en-US" sz="3200" b="1" dirty="0">
                <a:solidFill>
                  <a:srgbClr val="C00000"/>
                </a:solidFill>
                <a:latin typeface="Arial" pitchFamily="34" charset="0"/>
              </a:rPr>
              <a:t> </a:t>
            </a:r>
            <a:r>
              <a:rPr lang="en-US" sz="3200" b="1" dirty="0" err="1">
                <a:solidFill>
                  <a:srgbClr val="C00000"/>
                </a:solidFill>
                <a:latin typeface="Arial" pitchFamily="34" charset="0"/>
              </a:rPr>
              <a:t>cho</a:t>
            </a:r>
            <a:r>
              <a:rPr lang="en-US" sz="3200" b="1" dirty="0">
                <a:solidFill>
                  <a:srgbClr val="C00000"/>
                </a:solidFill>
                <a:latin typeface="Arial" pitchFamily="34" charset="0"/>
              </a:rPr>
              <a:t> </a:t>
            </a:r>
            <a:r>
              <a:rPr lang="en-US" sz="3200" b="1" dirty="0" err="1">
                <a:solidFill>
                  <a:srgbClr val="C00000"/>
                </a:solidFill>
                <a:latin typeface="Arial" pitchFamily="34" charset="0"/>
              </a:rPr>
              <a:t>phép</a:t>
            </a:r>
            <a:endParaRPr lang="en-US" sz="3200" b="1" dirty="0">
              <a:solidFill>
                <a:srgbClr val="C00000"/>
              </a:solidFill>
              <a:latin typeface="Arial" pitchFamily="34" charset="0"/>
            </a:endParaRPr>
          </a:p>
        </p:txBody>
      </p:sp>
      <p:sp>
        <p:nvSpPr>
          <p:cNvPr id="17" name="TextBox 17"/>
          <p:cNvSpPr txBox="1"/>
          <p:nvPr/>
        </p:nvSpPr>
        <p:spPr>
          <a:xfrm>
            <a:off x="684212" y="4009891"/>
            <a:ext cx="10820400" cy="2309415"/>
          </a:xfrm>
          <a:prstGeom prst="rect">
            <a:avLst/>
          </a:prstGeom>
        </p:spPr>
        <p:txBody>
          <a:bodyPr wrap="square" lIns="0" tIns="0" rIns="0" bIns="0" rtlCol="0" anchor="t">
            <a:spAutoFit/>
          </a:bodyPr>
          <a:lstStyle/>
          <a:p>
            <a:pPr algn="just">
              <a:lnSpc>
                <a:spcPct val="120000"/>
              </a:lnSpc>
              <a:spcBef>
                <a:spcPct val="0"/>
              </a:spcBef>
            </a:pPr>
            <a:r>
              <a:rPr lang="en-US" sz="2300" i="1" dirty="0" smtClean="0">
                <a:solidFill>
                  <a:srgbClr val="000000"/>
                </a:solidFill>
                <a:latin typeface="Arial" pitchFamily="34" charset="0"/>
              </a:rPr>
              <a:t>- </a:t>
            </a:r>
            <a:r>
              <a:rPr lang="en-US" sz="3200" i="1" dirty="0" err="1" smtClean="0">
                <a:solidFill>
                  <a:srgbClr val="000000"/>
                </a:solidFill>
                <a:latin typeface="Arial" pitchFamily="34" charset="0"/>
              </a:rPr>
              <a:t>Thuốc</a:t>
            </a:r>
            <a:r>
              <a:rPr lang="en-US" sz="3200" i="1" dirty="0" smtClean="0">
                <a:solidFill>
                  <a:srgbClr val="000000"/>
                </a:solidFill>
                <a:latin typeface="Arial" pitchFamily="34" charset="0"/>
              </a:rPr>
              <a:t> </a:t>
            </a:r>
            <a:r>
              <a:rPr lang="en-US" sz="3200" i="1" dirty="0" err="1">
                <a:solidFill>
                  <a:srgbClr val="000000"/>
                </a:solidFill>
                <a:latin typeface="Arial" pitchFamily="34" charset="0"/>
              </a:rPr>
              <a:t>bảo</a:t>
            </a:r>
            <a:r>
              <a:rPr lang="en-US" sz="3200" i="1" dirty="0">
                <a:solidFill>
                  <a:srgbClr val="000000"/>
                </a:solidFill>
                <a:latin typeface="Arial" pitchFamily="34" charset="0"/>
              </a:rPr>
              <a:t> </a:t>
            </a:r>
            <a:r>
              <a:rPr lang="en-US" sz="3200" i="1" dirty="0" err="1">
                <a:solidFill>
                  <a:srgbClr val="000000"/>
                </a:solidFill>
                <a:latin typeface="Arial" pitchFamily="34" charset="0"/>
              </a:rPr>
              <a:t>vệ</a:t>
            </a:r>
            <a:r>
              <a:rPr lang="en-US" sz="3200" i="1" dirty="0">
                <a:solidFill>
                  <a:srgbClr val="000000"/>
                </a:solidFill>
                <a:latin typeface="Arial" pitchFamily="34" charset="0"/>
              </a:rPr>
              <a:t> </a:t>
            </a:r>
            <a:r>
              <a:rPr lang="en-US" sz="3200" i="1" dirty="0" err="1">
                <a:solidFill>
                  <a:srgbClr val="000000"/>
                </a:solidFill>
                <a:latin typeface="Arial" pitchFamily="34" charset="0"/>
              </a:rPr>
              <a:t>thực</a:t>
            </a:r>
            <a:r>
              <a:rPr lang="en-US" sz="3200" i="1" dirty="0">
                <a:solidFill>
                  <a:srgbClr val="000000"/>
                </a:solidFill>
                <a:latin typeface="Arial" pitchFamily="34" charset="0"/>
              </a:rPr>
              <a:t> </a:t>
            </a:r>
            <a:r>
              <a:rPr lang="en-US" sz="3200" i="1" dirty="0" err="1">
                <a:solidFill>
                  <a:srgbClr val="000000"/>
                </a:solidFill>
                <a:latin typeface="Arial" pitchFamily="34" charset="0"/>
              </a:rPr>
              <a:t>vật</a:t>
            </a:r>
            <a:r>
              <a:rPr lang="en-US" sz="3200" i="1" dirty="0">
                <a:solidFill>
                  <a:srgbClr val="000000"/>
                </a:solidFill>
                <a:latin typeface="Arial" pitchFamily="34" charset="0"/>
              </a:rPr>
              <a:t>, </a:t>
            </a:r>
            <a:r>
              <a:rPr lang="en-US" sz="3200" i="1" dirty="0" err="1">
                <a:solidFill>
                  <a:srgbClr val="000000"/>
                </a:solidFill>
                <a:latin typeface="Arial" pitchFamily="34" charset="0"/>
              </a:rPr>
              <a:t>chất</a:t>
            </a:r>
            <a:r>
              <a:rPr lang="en-US" sz="3200" i="1" dirty="0">
                <a:solidFill>
                  <a:srgbClr val="000000"/>
                </a:solidFill>
                <a:latin typeface="Arial" pitchFamily="34" charset="0"/>
              </a:rPr>
              <a:t> </a:t>
            </a:r>
            <a:r>
              <a:rPr lang="en-US" sz="3200" i="1" dirty="0" err="1">
                <a:solidFill>
                  <a:srgbClr val="000000"/>
                </a:solidFill>
                <a:latin typeface="Arial" pitchFamily="34" charset="0"/>
              </a:rPr>
              <a:t>phụ</a:t>
            </a:r>
            <a:r>
              <a:rPr lang="en-US" sz="3200" i="1" dirty="0">
                <a:solidFill>
                  <a:srgbClr val="000000"/>
                </a:solidFill>
                <a:latin typeface="Arial" pitchFamily="34" charset="0"/>
              </a:rPr>
              <a:t> </a:t>
            </a:r>
            <a:r>
              <a:rPr lang="en-US" sz="3200" i="1" dirty="0" err="1">
                <a:solidFill>
                  <a:srgbClr val="000000"/>
                </a:solidFill>
                <a:latin typeface="Arial" pitchFamily="34" charset="0"/>
              </a:rPr>
              <a:t>gia</a:t>
            </a:r>
            <a:r>
              <a:rPr lang="en-US" sz="3200" i="1" dirty="0">
                <a:solidFill>
                  <a:srgbClr val="000000"/>
                </a:solidFill>
                <a:latin typeface="Arial" pitchFamily="34" charset="0"/>
              </a:rPr>
              <a:t> </a:t>
            </a:r>
            <a:r>
              <a:rPr lang="en-US" sz="3200" i="1" dirty="0" err="1">
                <a:solidFill>
                  <a:srgbClr val="000000"/>
                </a:solidFill>
                <a:latin typeface="Arial" pitchFamily="34" charset="0"/>
              </a:rPr>
              <a:t>và</a:t>
            </a:r>
            <a:r>
              <a:rPr lang="en-US" sz="3200" i="1" dirty="0">
                <a:solidFill>
                  <a:srgbClr val="000000"/>
                </a:solidFill>
                <a:latin typeface="Arial" pitchFamily="34" charset="0"/>
              </a:rPr>
              <a:t> </a:t>
            </a:r>
            <a:r>
              <a:rPr lang="en-US" sz="3200" i="1" dirty="0" err="1">
                <a:solidFill>
                  <a:srgbClr val="000000"/>
                </a:solidFill>
                <a:latin typeface="Arial" pitchFamily="34" charset="0"/>
              </a:rPr>
              <a:t>chất</a:t>
            </a:r>
            <a:r>
              <a:rPr lang="en-US" sz="3200" i="1" dirty="0">
                <a:solidFill>
                  <a:srgbClr val="000000"/>
                </a:solidFill>
                <a:latin typeface="Arial" pitchFamily="34" charset="0"/>
              </a:rPr>
              <a:t> </a:t>
            </a:r>
            <a:r>
              <a:rPr lang="en-US" sz="3200" i="1" dirty="0" err="1">
                <a:solidFill>
                  <a:srgbClr val="000000"/>
                </a:solidFill>
                <a:latin typeface="Arial" pitchFamily="34" charset="0"/>
              </a:rPr>
              <a:t>bảo</a:t>
            </a:r>
            <a:r>
              <a:rPr lang="en-US" sz="3200" i="1" dirty="0">
                <a:solidFill>
                  <a:srgbClr val="000000"/>
                </a:solidFill>
                <a:latin typeface="Arial" pitchFamily="34" charset="0"/>
              </a:rPr>
              <a:t> </a:t>
            </a:r>
            <a:r>
              <a:rPr lang="en-US" sz="3200" i="1" dirty="0" err="1">
                <a:solidFill>
                  <a:srgbClr val="000000"/>
                </a:solidFill>
                <a:latin typeface="Arial" pitchFamily="34" charset="0"/>
              </a:rPr>
              <a:t>quản</a:t>
            </a:r>
            <a:r>
              <a:rPr lang="en-US" sz="3200" i="1" dirty="0">
                <a:solidFill>
                  <a:srgbClr val="000000"/>
                </a:solidFill>
                <a:latin typeface="Arial" pitchFamily="34" charset="0"/>
              </a:rPr>
              <a:t> </a:t>
            </a:r>
            <a:r>
              <a:rPr lang="en-US" sz="3200" i="1" dirty="0" err="1">
                <a:solidFill>
                  <a:srgbClr val="000000"/>
                </a:solidFill>
                <a:latin typeface="Arial" pitchFamily="34" charset="0"/>
              </a:rPr>
              <a:t>thực</a:t>
            </a:r>
            <a:r>
              <a:rPr lang="en-US" sz="3200" i="1" dirty="0">
                <a:solidFill>
                  <a:srgbClr val="000000"/>
                </a:solidFill>
                <a:latin typeface="Arial" pitchFamily="34" charset="0"/>
              </a:rPr>
              <a:t> </a:t>
            </a:r>
            <a:r>
              <a:rPr lang="en-US" sz="3200" i="1" dirty="0" err="1">
                <a:solidFill>
                  <a:srgbClr val="000000"/>
                </a:solidFill>
                <a:latin typeface="Arial" pitchFamily="34" charset="0"/>
              </a:rPr>
              <a:t>phẩm</a:t>
            </a:r>
            <a:r>
              <a:rPr lang="en-US" sz="3200" i="1" dirty="0">
                <a:solidFill>
                  <a:srgbClr val="000000"/>
                </a:solidFill>
                <a:latin typeface="Arial" pitchFamily="34" charset="0"/>
              </a:rPr>
              <a:t> </a:t>
            </a:r>
            <a:r>
              <a:rPr lang="en-US" sz="3200" i="1" dirty="0" err="1">
                <a:solidFill>
                  <a:srgbClr val="000000"/>
                </a:solidFill>
                <a:latin typeface="Arial" pitchFamily="34" charset="0"/>
              </a:rPr>
              <a:t>không</a:t>
            </a:r>
            <a:r>
              <a:rPr lang="en-US" sz="3200" i="1" dirty="0">
                <a:solidFill>
                  <a:srgbClr val="000000"/>
                </a:solidFill>
                <a:latin typeface="Arial" pitchFamily="34" charset="0"/>
              </a:rPr>
              <a:t> </a:t>
            </a:r>
            <a:r>
              <a:rPr lang="en-US" sz="3200" i="1" dirty="0" err="1">
                <a:solidFill>
                  <a:srgbClr val="000000"/>
                </a:solidFill>
                <a:latin typeface="Arial" pitchFamily="34" charset="0"/>
              </a:rPr>
              <a:t>được</a:t>
            </a:r>
            <a:r>
              <a:rPr lang="en-US" sz="3200" i="1" dirty="0">
                <a:solidFill>
                  <a:srgbClr val="000000"/>
                </a:solidFill>
                <a:latin typeface="Arial" pitchFamily="34" charset="0"/>
              </a:rPr>
              <a:t> </a:t>
            </a:r>
            <a:r>
              <a:rPr lang="en-US" sz="3200" i="1" dirty="0" err="1">
                <a:solidFill>
                  <a:srgbClr val="000000"/>
                </a:solidFill>
                <a:latin typeface="Arial" pitchFamily="34" charset="0"/>
              </a:rPr>
              <a:t>phép</a:t>
            </a:r>
            <a:r>
              <a:rPr lang="en-US" sz="3200" i="1" dirty="0">
                <a:solidFill>
                  <a:srgbClr val="000000"/>
                </a:solidFill>
                <a:latin typeface="Arial" pitchFamily="34" charset="0"/>
              </a:rPr>
              <a:t> </a:t>
            </a:r>
            <a:r>
              <a:rPr lang="en-US" sz="3200" i="1" dirty="0" err="1">
                <a:solidFill>
                  <a:srgbClr val="000000"/>
                </a:solidFill>
                <a:latin typeface="Arial" pitchFamily="34" charset="0"/>
              </a:rPr>
              <a:t>sử</a:t>
            </a:r>
            <a:r>
              <a:rPr lang="en-US" sz="3200" i="1" dirty="0">
                <a:solidFill>
                  <a:srgbClr val="000000"/>
                </a:solidFill>
                <a:latin typeface="Arial" pitchFamily="34" charset="0"/>
              </a:rPr>
              <a:t> </a:t>
            </a:r>
            <a:r>
              <a:rPr lang="en-US" sz="3200" i="1" dirty="0" err="1">
                <a:solidFill>
                  <a:srgbClr val="000000"/>
                </a:solidFill>
                <a:latin typeface="Arial" pitchFamily="34" charset="0"/>
              </a:rPr>
              <a:t>dụng</a:t>
            </a:r>
            <a:r>
              <a:rPr lang="en-US" sz="3200" i="1" dirty="0">
                <a:solidFill>
                  <a:srgbClr val="000000"/>
                </a:solidFill>
                <a:latin typeface="Arial" pitchFamily="34" charset="0"/>
              </a:rPr>
              <a:t> </a:t>
            </a:r>
            <a:r>
              <a:rPr lang="en-US" sz="3200" i="1" dirty="0" err="1">
                <a:solidFill>
                  <a:srgbClr val="000000"/>
                </a:solidFill>
                <a:latin typeface="Arial" pitchFamily="34" charset="0"/>
              </a:rPr>
              <a:t>thực</a:t>
            </a:r>
            <a:r>
              <a:rPr lang="en-US" sz="3200" i="1" dirty="0">
                <a:solidFill>
                  <a:srgbClr val="000000"/>
                </a:solidFill>
                <a:latin typeface="Arial" pitchFamily="34" charset="0"/>
              </a:rPr>
              <a:t> </a:t>
            </a:r>
            <a:r>
              <a:rPr lang="en-US" sz="3200" i="1" dirty="0" err="1">
                <a:solidFill>
                  <a:srgbClr val="000000"/>
                </a:solidFill>
                <a:latin typeface="Arial" pitchFamily="34" charset="0"/>
              </a:rPr>
              <a:t>phẩm</a:t>
            </a:r>
            <a:r>
              <a:rPr lang="en-US" sz="3200" i="1" dirty="0">
                <a:solidFill>
                  <a:srgbClr val="000000"/>
                </a:solidFill>
                <a:latin typeface="Arial" pitchFamily="34" charset="0"/>
              </a:rPr>
              <a:t> </a:t>
            </a:r>
            <a:r>
              <a:rPr lang="en-US" sz="3200" i="1" dirty="0" err="1">
                <a:solidFill>
                  <a:srgbClr val="000000"/>
                </a:solidFill>
                <a:latin typeface="Arial" pitchFamily="34" charset="0"/>
              </a:rPr>
              <a:t>ôi</a:t>
            </a:r>
            <a:r>
              <a:rPr lang="en-US" sz="3200" i="1" dirty="0">
                <a:solidFill>
                  <a:srgbClr val="000000"/>
                </a:solidFill>
                <a:latin typeface="Arial" pitchFamily="34" charset="0"/>
              </a:rPr>
              <a:t> </a:t>
            </a:r>
            <a:r>
              <a:rPr lang="en-US" sz="3200" i="1" dirty="0" err="1">
                <a:solidFill>
                  <a:srgbClr val="000000"/>
                </a:solidFill>
                <a:latin typeface="Arial" pitchFamily="34" charset="0"/>
              </a:rPr>
              <a:t>thiu</a:t>
            </a:r>
            <a:r>
              <a:rPr lang="en-US" sz="3200" i="1" dirty="0">
                <a:solidFill>
                  <a:srgbClr val="000000"/>
                </a:solidFill>
                <a:latin typeface="Arial" pitchFamily="34" charset="0"/>
              </a:rPr>
              <a:t>, </a:t>
            </a:r>
            <a:r>
              <a:rPr lang="en-US" sz="3200" i="1" dirty="0" err="1">
                <a:solidFill>
                  <a:srgbClr val="000000"/>
                </a:solidFill>
                <a:latin typeface="Arial" pitchFamily="34" charset="0"/>
              </a:rPr>
              <a:t>thực</a:t>
            </a:r>
            <a:r>
              <a:rPr lang="en-US" sz="3200" i="1" dirty="0">
                <a:solidFill>
                  <a:srgbClr val="000000"/>
                </a:solidFill>
                <a:latin typeface="Arial" pitchFamily="34" charset="0"/>
              </a:rPr>
              <a:t> </a:t>
            </a:r>
            <a:r>
              <a:rPr lang="en-US" sz="3200" i="1" dirty="0" err="1">
                <a:solidFill>
                  <a:srgbClr val="000000"/>
                </a:solidFill>
                <a:latin typeface="Arial" pitchFamily="34" charset="0"/>
              </a:rPr>
              <a:t>phẩm</a:t>
            </a:r>
            <a:r>
              <a:rPr lang="en-US" sz="3200" i="1" dirty="0">
                <a:solidFill>
                  <a:srgbClr val="000000"/>
                </a:solidFill>
                <a:latin typeface="Arial" pitchFamily="34" charset="0"/>
              </a:rPr>
              <a:t> </a:t>
            </a:r>
            <a:r>
              <a:rPr lang="en-US" sz="3200" i="1" dirty="0" err="1">
                <a:solidFill>
                  <a:srgbClr val="000000"/>
                </a:solidFill>
                <a:latin typeface="Arial" pitchFamily="34" charset="0"/>
              </a:rPr>
              <a:t>bị</a:t>
            </a:r>
            <a:r>
              <a:rPr lang="en-US" sz="3200" i="1" dirty="0">
                <a:solidFill>
                  <a:srgbClr val="000000"/>
                </a:solidFill>
                <a:latin typeface="Arial" pitchFamily="34" charset="0"/>
              </a:rPr>
              <a:t> </a:t>
            </a:r>
            <a:r>
              <a:rPr lang="en-US" sz="3200" i="1" dirty="0" err="1">
                <a:solidFill>
                  <a:srgbClr val="000000"/>
                </a:solidFill>
                <a:latin typeface="Arial" pitchFamily="34" charset="0"/>
              </a:rPr>
              <a:t>nấm</a:t>
            </a:r>
            <a:r>
              <a:rPr lang="en-US" sz="3200" i="1" dirty="0">
                <a:solidFill>
                  <a:srgbClr val="000000"/>
                </a:solidFill>
                <a:latin typeface="Arial" pitchFamily="34" charset="0"/>
              </a:rPr>
              <a:t> </a:t>
            </a:r>
            <a:r>
              <a:rPr lang="en-US" sz="3200" i="1" dirty="0" err="1">
                <a:solidFill>
                  <a:srgbClr val="000000"/>
                </a:solidFill>
                <a:latin typeface="Arial" pitchFamily="34" charset="0"/>
              </a:rPr>
              <a:t>mốc</a:t>
            </a:r>
            <a:r>
              <a:rPr lang="en-US" sz="3200" i="1" dirty="0">
                <a:solidFill>
                  <a:srgbClr val="000000"/>
                </a:solidFill>
                <a:latin typeface="Arial" pitchFamily="34" charset="0"/>
              </a:rPr>
              <a:t>,… </a:t>
            </a:r>
            <a:r>
              <a:rPr lang="en-US" sz="3200" i="1" dirty="0" err="1">
                <a:solidFill>
                  <a:srgbClr val="000000"/>
                </a:solidFill>
                <a:latin typeface="Arial" pitchFamily="34" charset="0"/>
              </a:rPr>
              <a:t>Thực</a:t>
            </a:r>
            <a:r>
              <a:rPr lang="en-US" sz="3200" i="1" dirty="0">
                <a:solidFill>
                  <a:srgbClr val="000000"/>
                </a:solidFill>
                <a:latin typeface="Arial" pitchFamily="34" charset="0"/>
              </a:rPr>
              <a:t> </a:t>
            </a:r>
            <a:r>
              <a:rPr lang="en-US" sz="3200" i="1" dirty="0" err="1">
                <a:solidFill>
                  <a:srgbClr val="000000"/>
                </a:solidFill>
                <a:latin typeface="Arial" pitchFamily="34" charset="0"/>
              </a:rPr>
              <a:t>phẩm</a:t>
            </a:r>
            <a:r>
              <a:rPr lang="en-US" sz="3200" i="1" dirty="0">
                <a:solidFill>
                  <a:srgbClr val="000000"/>
                </a:solidFill>
                <a:latin typeface="Arial" pitchFamily="34" charset="0"/>
              </a:rPr>
              <a:t> </a:t>
            </a:r>
            <a:r>
              <a:rPr lang="en-US" sz="3200" i="1" dirty="0" err="1">
                <a:solidFill>
                  <a:srgbClr val="000000"/>
                </a:solidFill>
                <a:latin typeface="Arial" pitchFamily="34" charset="0"/>
              </a:rPr>
              <a:t>có</a:t>
            </a:r>
            <a:r>
              <a:rPr lang="en-US" sz="3200" i="1" dirty="0">
                <a:solidFill>
                  <a:srgbClr val="000000"/>
                </a:solidFill>
                <a:latin typeface="Arial" pitchFamily="34" charset="0"/>
              </a:rPr>
              <a:t> </a:t>
            </a:r>
            <a:r>
              <a:rPr lang="en-US" sz="3200" i="1" dirty="0" err="1">
                <a:solidFill>
                  <a:srgbClr val="000000"/>
                </a:solidFill>
                <a:latin typeface="Arial" pitchFamily="34" charset="0"/>
              </a:rPr>
              <a:t>chứa</a:t>
            </a:r>
            <a:r>
              <a:rPr lang="en-US" sz="3200" i="1" dirty="0">
                <a:solidFill>
                  <a:srgbClr val="000000"/>
                </a:solidFill>
                <a:latin typeface="Arial" pitchFamily="34" charset="0"/>
              </a:rPr>
              <a:t> </a:t>
            </a:r>
            <a:r>
              <a:rPr lang="en-US" sz="3200" i="1" dirty="0" err="1">
                <a:solidFill>
                  <a:srgbClr val="000000"/>
                </a:solidFill>
                <a:latin typeface="Arial" pitchFamily="34" charset="0"/>
              </a:rPr>
              <a:t>độc</a:t>
            </a:r>
            <a:r>
              <a:rPr lang="en-US" sz="3200" i="1" dirty="0">
                <a:solidFill>
                  <a:srgbClr val="000000"/>
                </a:solidFill>
                <a:latin typeface="Arial" pitchFamily="34" charset="0"/>
              </a:rPr>
              <a:t> </a:t>
            </a:r>
            <a:r>
              <a:rPr lang="en-US" sz="3200" i="1" dirty="0" err="1">
                <a:solidFill>
                  <a:srgbClr val="000000"/>
                </a:solidFill>
                <a:latin typeface="Arial" pitchFamily="34" charset="0"/>
              </a:rPr>
              <a:t>tố</a:t>
            </a:r>
            <a:r>
              <a:rPr lang="en-US" sz="3200" i="1" dirty="0">
                <a:solidFill>
                  <a:srgbClr val="000000"/>
                </a:solidFill>
                <a:latin typeface="Arial" pitchFamily="34" charset="0"/>
              </a:rPr>
              <a:t> </a:t>
            </a:r>
            <a:r>
              <a:rPr lang="en-US" sz="3200" i="1" dirty="0" err="1">
                <a:solidFill>
                  <a:srgbClr val="000000"/>
                </a:solidFill>
                <a:latin typeface="Arial" pitchFamily="34" charset="0"/>
              </a:rPr>
              <a:t>tự</a:t>
            </a:r>
            <a:r>
              <a:rPr lang="en-US" sz="3200" i="1" dirty="0">
                <a:solidFill>
                  <a:srgbClr val="000000"/>
                </a:solidFill>
                <a:latin typeface="Arial" pitchFamily="34" charset="0"/>
              </a:rPr>
              <a:t> </a:t>
            </a:r>
            <a:r>
              <a:rPr lang="en-US" sz="3200" i="1" dirty="0" err="1">
                <a:solidFill>
                  <a:srgbClr val="000000"/>
                </a:solidFill>
                <a:latin typeface="Arial" pitchFamily="34" charset="0"/>
              </a:rPr>
              <a:t>nhiên</a:t>
            </a:r>
            <a:r>
              <a:rPr lang="en-US" sz="3200" i="1" dirty="0">
                <a:solidFill>
                  <a:srgbClr val="000000"/>
                </a:solidFill>
                <a:latin typeface="Arial" pitchFamily="34" charset="0"/>
              </a:rPr>
              <a:t> </a:t>
            </a:r>
            <a:r>
              <a:rPr lang="en-US" sz="3200" i="1" dirty="0" err="1">
                <a:solidFill>
                  <a:srgbClr val="000000"/>
                </a:solidFill>
                <a:latin typeface="Arial" pitchFamily="34" charset="0"/>
              </a:rPr>
              <a:t>như</a:t>
            </a:r>
            <a:r>
              <a:rPr lang="en-US" sz="3200" i="1" dirty="0">
                <a:solidFill>
                  <a:srgbClr val="000000"/>
                </a:solidFill>
                <a:latin typeface="Arial" pitchFamily="34" charset="0"/>
              </a:rPr>
              <a:t> </a:t>
            </a:r>
            <a:r>
              <a:rPr lang="en-US" sz="3200" i="1" dirty="0" err="1">
                <a:solidFill>
                  <a:srgbClr val="000000"/>
                </a:solidFill>
                <a:latin typeface="Arial" pitchFamily="34" charset="0"/>
              </a:rPr>
              <a:t>cá</a:t>
            </a:r>
            <a:r>
              <a:rPr lang="en-US" sz="3200" i="1" dirty="0">
                <a:solidFill>
                  <a:srgbClr val="000000"/>
                </a:solidFill>
                <a:latin typeface="Arial" pitchFamily="34" charset="0"/>
              </a:rPr>
              <a:t> </a:t>
            </a:r>
            <a:r>
              <a:rPr lang="en-US" sz="3200" i="1" dirty="0" err="1">
                <a:solidFill>
                  <a:srgbClr val="000000"/>
                </a:solidFill>
                <a:latin typeface="Arial" pitchFamily="34" charset="0"/>
              </a:rPr>
              <a:t>nóc</a:t>
            </a:r>
            <a:r>
              <a:rPr lang="en-US" sz="3200" i="1" dirty="0">
                <a:solidFill>
                  <a:srgbClr val="000000"/>
                </a:solidFill>
                <a:latin typeface="Arial" pitchFamily="34" charset="0"/>
              </a:rPr>
              <a:t>, </a:t>
            </a:r>
            <a:r>
              <a:rPr lang="en-US" sz="3200" i="1" dirty="0" err="1">
                <a:solidFill>
                  <a:srgbClr val="000000"/>
                </a:solidFill>
                <a:latin typeface="Arial" pitchFamily="34" charset="0"/>
              </a:rPr>
              <a:t>củ</a:t>
            </a:r>
            <a:r>
              <a:rPr lang="en-US" sz="3200" i="1" dirty="0">
                <a:solidFill>
                  <a:srgbClr val="000000"/>
                </a:solidFill>
                <a:latin typeface="Arial" pitchFamily="34" charset="0"/>
              </a:rPr>
              <a:t> </a:t>
            </a:r>
            <a:r>
              <a:rPr lang="en-US" sz="3200" i="1" dirty="0" err="1">
                <a:solidFill>
                  <a:srgbClr val="000000"/>
                </a:solidFill>
                <a:latin typeface="Arial" pitchFamily="34" charset="0"/>
              </a:rPr>
              <a:t>khoai</a:t>
            </a:r>
            <a:r>
              <a:rPr lang="en-US" sz="3200" i="1" dirty="0">
                <a:solidFill>
                  <a:srgbClr val="000000"/>
                </a:solidFill>
                <a:latin typeface="Arial" pitchFamily="34" charset="0"/>
              </a:rPr>
              <a:t> </a:t>
            </a:r>
            <a:r>
              <a:rPr lang="en-US" sz="3200" i="1" dirty="0" err="1">
                <a:solidFill>
                  <a:srgbClr val="000000"/>
                </a:solidFill>
                <a:latin typeface="Arial" pitchFamily="34" charset="0"/>
              </a:rPr>
              <a:t>tây</a:t>
            </a:r>
            <a:r>
              <a:rPr lang="en-US" sz="3200" i="1" dirty="0">
                <a:solidFill>
                  <a:srgbClr val="000000"/>
                </a:solidFill>
                <a:latin typeface="Arial" pitchFamily="34" charset="0"/>
              </a:rPr>
              <a:t> </a:t>
            </a:r>
            <a:r>
              <a:rPr lang="en-US" sz="3200" i="1" dirty="0" err="1">
                <a:solidFill>
                  <a:srgbClr val="000000"/>
                </a:solidFill>
                <a:latin typeface="Arial" pitchFamily="34" charset="0"/>
              </a:rPr>
              <a:t>mọc</a:t>
            </a:r>
            <a:r>
              <a:rPr lang="en-US" sz="3200" i="1" dirty="0">
                <a:solidFill>
                  <a:srgbClr val="000000"/>
                </a:solidFill>
                <a:latin typeface="Arial" pitchFamily="34" charset="0"/>
              </a:rPr>
              <a:t> </a:t>
            </a:r>
            <a:r>
              <a:rPr lang="en-US" sz="3200" i="1" dirty="0" err="1">
                <a:solidFill>
                  <a:srgbClr val="000000"/>
                </a:solidFill>
                <a:latin typeface="Arial" pitchFamily="34" charset="0"/>
              </a:rPr>
              <a:t>mầm</a:t>
            </a:r>
            <a:r>
              <a:rPr lang="en-US" sz="3200" i="1" dirty="0">
                <a:solidFill>
                  <a:srgbClr val="000000"/>
                </a:solidFill>
                <a:latin typeface="Arial" pitchFamily="34" charset="0"/>
              </a:rPr>
              <a:t>, </a:t>
            </a:r>
            <a:r>
              <a:rPr lang="en-US" sz="3200" i="1" dirty="0" err="1">
                <a:solidFill>
                  <a:srgbClr val="000000"/>
                </a:solidFill>
                <a:latin typeface="Arial" pitchFamily="34" charset="0"/>
              </a:rPr>
              <a:t>nấm</a:t>
            </a:r>
            <a:r>
              <a:rPr lang="en-US" sz="3200" i="1" dirty="0">
                <a:solidFill>
                  <a:srgbClr val="000000"/>
                </a:solidFill>
                <a:latin typeface="Arial" pitchFamily="34" charset="0"/>
              </a:rPr>
              <a:t> </a:t>
            </a:r>
            <a:r>
              <a:rPr lang="en-US" sz="3200" i="1" dirty="0" err="1">
                <a:solidFill>
                  <a:srgbClr val="000000"/>
                </a:solidFill>
                <a:latin typeface="Arial" pitchFamily="34" charset="0"/>
              </a:rPr>
              <a:t>độc</a:t>
            </a:r>
            <a:r>
              <a:rPr lang="en-US" sz="3200" i="1" dirty="0">
                <a:solidFill>
                  <a:srgbClr val="000000"/>
                </a:solidFill>
                <a:latin typeface="Arial" pitchFamily="34" charset="0"/>
              </a:rPr>
              <a:t>, </a:t>
            </a:r>
            <a:r>
              <a:rPr lang="en-US" sz="3200" i="1" dirty="0" err="1">
                <a:solidFill>
                  <a:srgbClr val="000000"/>
                </a:solidFill>
                <a:latin typeface="Arial" pitchFamily="34" charset="0"/>
              </a:rPr>
              <a:t>lá</a:t>
            </a:r>
            <a:r>
              <a:rPr lang="en-US" sz="3200" i="1" dirty="0">
                <a:solidFill>
                  <a:srgbClr val="000000"/>
                </a:solidFill>
                <a:latin typeface="Arial" pitchFamily="34" charset="0"/>
              </a:rPr>
              <a:t> </a:t>
            </a:r>
            <a:r>
              <a:rPr lang="en-US" sz="3200" i="1" dirty="0" err="1">
                <a:solidFill>
                  <a:srgbClr val="000000"/>
                </a:solidFill>
                <a:latin typeface="Arial" pitchFamily="34" charset="0"/>
              </a:rPr>
              <a:t>ngón</a:t>
            </a:r>
            <a:r>
              <a:rPr lang="en-US" sz="3200" i="1" dirty="0">
                <a:solidFill>
                  <a:srgbClr val="000000"/>
                </a:solidFill>
                <a:latin typeface="Arial" pitchFamily="34" charset="0"/>
              </a:rPr>
              <a:t>,…</a:t>
            </a:r>
          </a:p>
        </p:txBody>
      </p:sp>
    </p:spTree>
    <p:extLst>
      <p:ext uri="{BB962C8B-B14F-4D97-AF65-F5344CB8AC3E}">
        <p14:creationId xmlns:p14="http://schemas.microsoft.com/office/powerpoint/2010/main" val="2909343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P spid="1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1678638" y="227215"/>
            <a:ext cx="883154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BẢO VỆ HỆ TIÊU HÓA</a:t>
            </a:r>
          </a:p>
        </p:txBody>
      </p:sp>
      <p:sp>
        <p:nvSpPr>
          <p:cNvPr id="7" name="TextBox 7"/>
          <p:cNvSpPr txBox="1"/>
          <p:nvPr/>
        </p:nvSpPr>
        <p:spPr>
          <a:xfrm>
            <a:off x="685622" y="984250"/>
            <a:ext cx="65841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2. Phòng bệnh về tiêu hóa</a:t>
            </a:r>
          </a:p>
        </p:txBody>
      </p:sp>
      <p:grpSp>
        <p:nvGrpSpPr>
          <p:cNvPr id="9" name="Group 9"/>
          <p:cNvGrpSpPr/>
          <p:nvPr/>
        </p:nvGrpSpPr>
        <p:grpSpPr>
          <a:xfrm>
            <a:off x="685622" y="1515534"/>
            <a:ext cx="10817582" cy="2675466"/>
            <a:chOff x="0" y="0"/>
            <a:chExt cx="21640800" cy="6482028"/>
          </a:xfrm>
        </p:grpSpPr>
        <p:grpSp>
          <p:nvGrpSpPr>
            <p:cNvPr id="10" name="Group 10"/>
            <p:cNvGrpSpPr/>
            <p:nvPr/>
          </p:nvGrpSpPr>
          <p:grpSpPr>
            <a:xfrm>
              <a:off x="815061" y="554958"/>
              <a:ext cx="20825739" cy="5927070"/>
              <a:chOff x="0" y="0"/>
              <a:chExt cx="4113726" cy="1170779"/>
            </a:xfrm>
          </p:grpSpPr>
          <p:sp>
            <p:nvSpPr>
              <p:cNvPr id="11" name="Freeform 11"/>
              <p:cNvSpPr/>
              <p:nvPr/>
            </p:nvSpPr>
            <p:spPr>
              <a:xfrm>
                <a:off x="0" y="0"/>
                <a:ext cx="4113726" cy="1170779"/>
              </a:xfrm>
              <a:custGeom>
                <a:avLst/>
                <a:gdLst/>
                <a:ahLst/>
                <a:cxnLst/>
                <a:rect l="l" t="t" r="r" b="b"/>
                <a:pathLst>
                  <a:path w="4113726" h="1170779">
                    <a:moveTo>
                      <a:pt x="0" y="0"/>
                    </a:moveTo>
                    <a:lnTo>
                      <a:pt x="4113726" y="0"/>
                    </a:lnTo>
                    <a:lnTo>
                      <a:pt x="4113726" y="1170779"/>
                    </a:lnTo>
                    <a:lnTo>
                      <a:pt x="0" y="1170779"/>
                    </a:lnTo>
                    <a:close/>
                  </a:path>
                </a:pathLst>
              </a:custGeom>
              <a:solidFill>
                <a:schemeClr val="bg1"/>
              </a:solidFill>
            </p:spPr>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0" y="0"/>
              <a:ext cx="1630123" cy="1734173"/>
            </a:xfrm>
            <a:prstGeom prst="rect">
              <a:avLst/>
            </a:prstGeom>
          </p:spPr>
        </p:pic>
        <p:sp>
          <p:nvSpPr>
            <p:cNvPr id="14" name="TextBox 14"/>
            <p:cNvSpPr txBox="1"/>
            <p:nvPr/>
          </p:nvSpPr>
          <p:spPr>
            <a:xfrm>
              <a:off x="1706322" y="1002866"/>
              <a:ext cx="19624717" cy="2539156"/>
            </a:xfrm>
            <a:prstGeom prst="rect">
              <a:avLst/>
            </a:prstGeom>
            <a:solidFill>
              <a:schemeClr val="bg1"/>
            </a:solidFill>
          </p:spPr>
          <p:txBody>
            <a:bodyPr lIns="0" tIns="0" rIns="0" bIns="0" rtlCol="0" anchor="t">
              <a:spAutoFit/>
            </a:bodyPr>
            <a:lstStyle/>
            <a:p>
              <a:pPr algn="just">
                <a:lnSpc>
                  <a:spcPct val="120000"/>
                </a:lnSpc>
                <a:spcBef>
                  <a:spcPct val="0"/>
                </a:spcBef>
              </a:pPr>
              <a:r>
                <a:rPr lang="en-US" sz="2300" b="1" dirty="0">
                  <a:solidFill>
                    <a:srgbClr val="000000"/>
                  </a:solidFill>
                  <a:latin typeface="Arial" pitchFamily="34" charset="0"/>
                </a:rPr>
                <a:t>1. </a:t>
              </a:r>
              <a:r>
                <a:rPr lang="en-US" sz="2300" b="1" dirty="0" err="1">
                  <a:solidFill>
                    <a:srgbClr val="000000"/>
                  </a:solidFill>
                  <a:latin typeface="Arial" pitchFamily="34" charset="0"/>
                </a:rPr>
                <a:t>Trình</a:t>
              </a:r>
              <a:r>
                <a:rPr lang="en-US" sz="2300" b="1" dirty="0">
                  <a:solidFill>
                    <a:srgbClr val="000000"/>
                  </a:solidFill>
                  <a:latin typeface="Arial" pitchFamily="34" charset="0"/>
                </a:rPr>
                <a:t> </a:t>
              </a:r>
              <a:r>
                <a:rPr lang="en-US" sz="2300" b="1" dirty="0" err="1">
                  <a:solidFill>
                    <a:srgbClr val="000000"/>
                  </a:solidFill>
                  <a:latin typeface="Arial" pitchFamily="34" charset="0"/>
                </a:rPr>
                <a:t>bày</a:t>
              </a:r>
              <a:r>
                <a:rPr lang="en-US" sz="2300" b="1" dirty="0">
                  <a:solidFill>
                    <a:srgbClr val="000000"/>
                  </a:solidFill>
                  <a:latin typeface="Arial" pitchFamily="34" charset="0"/>
                </a:rPr>
                <a:t>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phương</a:t>
              </a:r>
              <a:r>
                <a:rPr lang="en-US" sz="2300" b="1" dirty="0">
                  <a:solidFill>
                    <a:srgbClr val="000000"/>
                  </a:solidFill>
                  <a:latin typeface="Arial" pitchFamily="34" charset="0"/>
                </a:rPr>
                <a:t> </a:t>
              </a:r>
              <a:r>
                <a:rPr lang="en-US" sz="2300" b="1" dirty="0" err="1">
                  <a:solidFill>
                    <a:srgbClr val="000000"/>
                  </a:solidFill>
                  <a:latin typeface="Arial" pitchFamily="34" charset="0"/>
                </a:rPr>
                <a:t>pháp</a:t>
              </a:r>
              <a:r>
                <a:rPr lang="en-US" sz="2300" b="1" dirty="0">
                  <a:solidFill>
                    <a:srgbClr val="000000"/>
                  </a:solidFill>
                  <a:latin typeface="Arial" pitchFamily="34" charset="0"/>
                </a:rPr>
                <a:t> </a:t>
              </a:r>
              <a:r>
                <a:rPr lang="en-US" sz="2300" b="1" dirty="0" err="1">
                  <a:solidFill>
                    <a:srgbClr val="000000"/>
                  </a:solidFill>
                  <a:latin typeface="Arial" pitchFamily="34" charset="0"/>
                </a:rPr>
                <a:t>bảo</a:t>
              </a:r>
              <a:r>
                <a:rPr lang="en-US" sz="2300" b="1" dirty="0">
                  <a:solidFill>
                    <a:srgbClr val="000000"/>
                  </a:solidFill>
                  <a:latin typeface="Arial" pitchFamily="34" charset="0"/>
                </a:rPr>
                <a:t> </a:t>
              </a:r>
              <a:r>
                <a:rPr lang="en-US" sz="2300" b="1" dirty="0" err="1">
                  <a:solidFill>
                    <a:srgbClr val="000000"/>
                  </a:solidFill>
                  <a:latin typeface="Arial" pitchFamily="34" charset="0"/>
                </a:rPr>
                <a:t>quản</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chế</a:t>
              </a:r>
              <a:r>
                <a:rPr lang="en-US" sz="2300" b="1" dirty="0">
                  <a:solidFill>
                    <a:srgbClr val="000000"/>
                  </a:solidFill>
                  <a:latin typeface="Arial" pitchFamily="34" charset="0"/>
                </a:rPr>
                <a:t> </a:t>
              </a:r>
              <a:r>
                <a:rPr lang="en-US" sz="2300" b="1" dirty="0" err="1">
                  <a:solidFill>
                    <a:srgbClr val="000000"/>
                  </a:solidFill>
                  <a:latin typeface="Arial" pitchFamily="34" charset="0"/>
                </a:rPr>
                <a:t>biến</a:t>
              </a:r>
              <a:r>
                <a:rPr lang="en-US" sz="2300" b="1" dirty="0">
                  <a:solidFill>
                    <a:srgbClr val="000000"/>
                  </a:solidFill>
                  <a:latin typeface="Arial" pitchFamily="34" charset="0"/>
                </a:rPr>
                <a:t> </a:t>
              </a:r>
              <a:r>
                <a:rPr lang="en-US" sz="2300" b="1" dirty="0" err="1">
                  <a:solidFill>
                    <a:srgbClr val="000000"/>
                  </a:solidFill>
                  <a:latin typeface="Arial" pitchFamily="34" charset="0"/>
                </a:rPr>
                <a:t>thực</a:t>
              </a:r>
              <a:r>
                <a:rPr lang="en-US" sz="2300" b="1" dirty="0">
                  <a:solidFill>
                    <a:srgbClr val="000000"/>
                  </a:solidFill>
                  <a:latin typeface="Arial" pitchFamily="34" charset="0"/>
                </a:rPr>
                <a:t> </a:t>
              </a:r>
              <a:r>
                <a:rPr lang="en-US" sz="2300" b="1" dirty="0" err="1">
                  <a:solidFill>
                    <a:srgbClr val="000000"/>
                  </a:solidFill>
                  <a:latin typeface="Arial" pitchFamily="34" charset="0"/>
                </a:rPr>
                <a:t>phẩm</a:t>
              </a:r>
              <a:r>
                <a:rPr lang="en-US" sz="2300" b="1" dirty="0">
                  <a:solidFill>
                    <a:srgbClr val="000000"/>
                  </a:solidFill>
                  <a:latin typeface="Arial" pitchFamily="34" charset="0"/>
                </a:rPr>
                <a:t> </a:t>
              </a:r>
              <a:r>
                <a:rPr lang="en-US" sz="2300" b="1" dirty="0" err="1">
                  <a:solidFill>
                    <a:srgbClr val="000000"/>
                  </a:solidFill>
                  <a:latin typeface="Arial" pitchFamily="34" charset="0"/>
                </a:rPr>
                <a:t>gia</a:t>
              </a:r>
              <a:r>
                <a:rPr lang="en-US" sz="2300" b="1" dirty="0">
                  <a:solidFill>
                    <a:srgbClr val="000000"/>
                  </a:solidFill>
                  <a:latin typeface="Arial" pitchFamily="34" charset="0"/>
                </a:rPr>
                <a:t> </a:t>
              </a:r>
              <a:r>
                <a:rPr lang="en-US" sz="2300" b="1" dirty="0" err="1">
                  <a:solidFill>
                    <a:srgbClr val="000000"/>
                  </a:solidFill>
                  <a:latin typeface="Arial" pitchFamily="34" charset="0"/>
                </a:rPr>
                <a:t>đình</a:t>
              </a:r>
              <a:r>
                <a:rPr lang="en-US" sz="2300" b="1" dirty="0">
                  <a:solidFill>
                    <a:srgbClr val="000000"/>
                  </a:solidFill>
                  <a:latin typeface="Arial" pitchFamily="34" charset="0"/>
                </a:rPr>
                <a:t> </a:t>
              </a:r>
              <a:r>
                <a:rPr lang="en-US" sz="2300" b="1" dirty="0" err="1">
                  <a:solidFill>
                    <a:srgbClr val="000000"/>
                  </a:solidFill>
                  <a:latin typeface="Arial" pitchFamily="34" charset="0"/>
                </a:rPr>
                <a:t>em</a:t>
              </a:r>
              <a:r>
                <a:rPr lang="en-US" sz="2300" b="1" dirty="0">
                  <a:solidFill>
                    <a:srgbClr val="000000"/>
                  </a:solidFill>
                  <a:latin typeface="Arial" pitchFamily="34" charset="0"/>
                </a:rPr>
                <a:t> </a:t>
              </a:r>
              <a:r>
                <a:rPr lang="en-US" sz="2300" b="1" dirty="0" err="1">
                  <a:solidFill>
                    <a:srgbClr val="000000"/>
                  </a:solidFill>
                  <a:latin typeface="Arial" pitchFamily="34" charset="0"/>
                </a:rPr>
                <a:t>thường</a:t>
              </a:r>
              <a:r>
                <a:rPr lang="en-US" sz="2300" b="1" dirty="0">
                  <a:solidFill>
                    <a:srgbClr val="000000"/>
                  </a:solidFill>
                  <a:latin typeface="Arial" pitchFamily="34" charset="0"/>
                </a:rPr>
                <a:t> </a:t>
              </a:r>
              <a:r>
                <a:rPr lang="en-US" sz="2300" b="1" dirty="0" err="1">
                  <a:solidFill>
                    <a:srgbClr val="000000"/>
                  </a:solidFill>
                  <a:latin typeface="Arial" pitchFamily="34" charset="0"/>
                </a:rPr>
                <a:t>được</a:t>
              </a:r>
              <a:r>
                <a:rPr lang="en-US" sz="2300" b="1" dirty="0">
                  <a:solidFill>
                    <a:srgbClr val="000000"/>
                  </a:solidFill>
                  <a:latin typeface="Arial" pitchFamily="34" charset="0"/>
                </a:rPr>
                <a:t> </a:t>
              </a:r>
              <a:r>
                <a:rPr lang="en-US" sz="2300" b="1" dirty="0" err="1">
                  <a:solidFill>
                    <a:srgbClr val="000000"/>
                  </a:solidFill>
                  <a:latin typeface="Arial" pitchFamily="34" charset="0"/>
                </a:rPr>
                <a:t>sử</a:t>
              </a:r>
              <a:r>
                <a:rPr lang="en-US" sz="2300" b="1" dirty="0">
                  <a:solidFill>
                    <a:srgbClr val="000000"/>
                  </a:solidFill>
                  <a:latin typeface="Arial" pitchFamily="34" charset="0"/>
                </a:rPr>
                <a:t> </a:t>
              </a:r>
              <a:r>
                <a:rPr lang="en-US" sz="2300" b="1" dirty="0" err="1">
                  <a:solidFill>
                    <a:srgbClr val="000000"/>
                  </a:solidFill>
                  <a:latin typeface="Arial" pitchFamily="34" charset="0"/>
                </a:rPr>
                <a:t>dụng</a:t>
              </a:r>
              <a:r>
                <a:rPr lang="en-US" sz="2300" b="1" dirty="0">
                  <a:solidFill>
                    <a:srgbClr val="000000"/>
                  </a:solidFill>
                  <a:latin typeface="Arial" pitchFamily="34" charset="0"/>
                </a:rPr>
                <a:t>. </a:t>
              </a:r>
              <a:r>
                <a:rPr lang="en-US" sz="2300" b="1" dirty="0" err="1">
                  <a:solidFill>
                    <a:srgbClr val="000000"/>
                  </a:solidFill>
                  <a:latin typeface="Arial" pitchFamily="34" charset="0"/>
                </a:rPr>
                <a:t>Trong</a:t>
              </a:r>
              <a:r>
                <a:rPr lang="en-US" sz="2300" b="1" dirty="0">
                  <a:solidFill>
                    <a:srgbClr val="000000"/>
                  </a:solidFill>
                  <a:latin typeface="Arial" pitchFamily="34" charset="0"/>
                </a:rPr>
                <a:t> </a:t>
              </a:r>
              <a:r>
                <a:rPr lang="en-US" sz="2300" b="1" dirty="0" err="1">
                  <a:solidFill>
                    <a:srgbClr val="000000"/>
                  </a:solidFill>
                  <a:latin typeface="Arial" pitchFamily="34" charset="0"/>
                </a:rPr>
                <a:t>đó</a:t>
              </a:r>
              <a:r>
                <a:rPr lang="en-US" sz="2300" b="1" dirty="0">
                  <a:solidFill>
                    <a:srgbClr val="000000"/>
                  </a:solidFill>
                  <a:latin typeface="Arial" pitchFamily="34" charset="0"/>
                </a:rPr>
                <a:t>, </a:t>
              </a:r>
              <a:r>
                <a:rPr lang="en-US" sz="2300" b="1" dirty="0" err="1">
                  <a:solidFill>
                    <a:srgbClr val="000000"/>
                  </a:solidFill>
                  <a:latin typeface="Arial" pitchFamily="34" charset="0"/>
                </a:rPr>
                <a:t>phương</a:t>
              </a:r>
              <a:r>
                <a:rPr lang="en-US" sz="2300" b="1" dirty="0">
                  <a:solidFill>
                    <a:srgbClr val="000000"/>
                  </a:solidFill>
                  <a:latin typeface="Arial" pitchFamily="34" charset="0"/>
                </a:rPr>
                <a:t> </a:t>
              </a:r>
              <a:r>
                <a:rPr lang="en-US" sz="2300" b="1" dirty="0" err="1">
                  <a:solidFill>
                    <a:srgbClr val="000000"/>
                  </a:solidFill>
                  <a:latin typeface="Arial" pitchFamily="34" charset="0"/>
                </a:rPr>
                <a:t>pháp</a:t>
              </a:r>
              <a:r>
                <a:rPr lang="en-US" sz="2300" b="1" dirty="0">
                  <a:solidFill>
                    <a:srgbClr val="000000"/>
                  </a:solidFill>
                  <a:latin typeface="Arial" pitchFamily="34" charset="0"/>
                </a:rPr>
                <a:t> </a:t>
              </a:r>
              <a:r>
                <a:rPr lang="en-US" sz="2300" b="1" dirty="0" err="1">
                  <a:solidFill>
                    <a:srgbClr val="000000"/>
                  </a:solidFill>
                  <a:latin typeface="Arial" pitchFamily="34" charset="0"/>
                </a:rPr>
                <a:t>nào</a:t>
              </a:r>
              <a:r>
                <a:rPr lang="en-US" sz="2300" b="1" dirty="0">
                  <a:solidFill>
                    <a:srgbClr val="000000"/>
                  </a:solidFill>
                  <a:latin typeface="Arial" pitchFamily="34" charset="0"/>
                </a:rPr>
                <a:t> an </a:t>
              </a:r>
              <a:r>
                <a:rPr lang="en-US" sz="2300" b="1" dirty="0" err="1">
                  <a:solidFill>
                    <a:srgbClr val="000000"/>
                  </a:solidFill>
                  <a:latin typeface="Arial" pitchFamily="34" charset="0"/>
                </a:rPr>
                <a:t>toàn</a:t>
              </a:r>
              <a:r>
                <a:rPr lang="en-US" sz="2300" b="1" dirty="0">
                  <a:solidFill>
                    <a:srgbClr val="000000"/>
                  </a:solidFill>
                  <a:latin typeface="Arial" pitchFamily="34" charset="0"/>
                </a:rPr>
                <a:t>? </a:t>
              </a:r>
              <a:r>
                <a:rPr lang="en-US" sz="2300" b="1" dirty="0" err="1">
                  <a:solidFill>
                    <a:srgbClr val="000000"/>
                  </a:solidFill>
                  <a:latin typeface="Arial" pitchFamily="34" charset="0"/>
                </a:rPr>
                <a:t>Phương</a:t>
              </a:r>
              <a:r>
                <a:rPr lang="en-US" sz="2300" b="1" dirty="0">
                  <a:solidFill>
                    <a:srgbClr val="000000"/>
                  </a:solidFill>
                  <a:latin typeface="Arial" pitchFamily="34" charset="0"/>
                </a:rPr>
                <a:t> </a:t>
              </a:r>
              <a:r>
                <a:rPr lang="en-US" sz="2300" b="1" dirty="0" err="1">
                  <a:solidFill>
                    <a:srgbClr val="000000"/>
                  </a:solidFill>
                  <a:latin typeface="Arial" pitchFamily="34" charset="0"/>
                </a:rPr>
                <a:t>pháp</a:t>
              </a:r>
              <a:r>
                <a:rPr lang="en-US" sz="2300" b="1" dirty="0">
                  <a:solidFill>
                    <a:srgbClr val="000000"/>
                  </a:solidFill>
                  <a:latin typeface="Arial" pitchFamily="34" charset="0"/>
                </a:rPr>
                <a:t> </a:t>
              </a:r>
              <a:r>
                <a:rPr lang="en-US" sz="2300" b="1" dirty="0" err="1">
                  <a:solidFill>
                    <a:srgbClr val="000000"/>
                  </a:solidFill>
                  <a:latin typeface="Arial" pitchFamily="34" charset="0"/>
                </a:rPr>
                <a:t>nào</a:t>
              </a:r>
              <a:r>
                <a:rPr lang="en-US" sz="2300" b="1" dirty="0">
                  <a:solidFill>
                    <a:srgbClr val="000000"/>
                  </a:solidFill>
                  <a:latin typeface="Arial" pitchFamily="34" charset="0"/>
                </a:rPr>
                <a:t> </a:t>
              </a:r>
              <a:r>
                <a:rPr lang="en-US" sz="2300" b="1" dirty="0" err="1">
                  <a:solidFill>
                    <a:srgbClr val="000000"/>
                  </a:solidFill>
                  <a:latin typeface="Arial" pitchFamily="34" charset="0"/>
                </a:rPr>
                <a:t>có</a:t>
              </a:r>
              <a:r>
                <a:rPr lang="en-US" sz="2300" b="1" dirty="0">
                  <a:solidFill>
                    <a:srgbClr val="000000"/>
                  </a:solidFill>
                  <a:latin typeface="Arial" pitchFamily="34" charset="0"/>
                </a:rPr>
                <a:t> </a:t>
              </a:r>
              <a:r>
                <a:rPr lang="en-US" sz="2300" b="1" dirty="0" err="1">
                  <a:solidFill>
                    <a:srgbClr val="000000"/>
                  </a:solidFill>
                  <a:latin typeface="Arial" pitchFamily="34" charset="0"/>
                </a:rPr>
                <a:t>thể</a:t>
              </a:r>
              <a:r>
                <a:rPr lang="en-US" sz="2300" b="1" dirty="0">
                  <a:solidFill>
                    <a:srgbClr val="000000"/>
                  </a:solidFill>
                  <a:latin typeface="Arial" pitchFamily="34" charset="0"/>
                </a:rPr>
                <a:t> </a:t>
              </a:r>
              <a:r>
                <a:rPr lang="en-US" sz="2300" b="1" dirty="0" err="1">
                  <a:solidFill>
                    <a:srgbClr val="000000"/>
                  </a:solidFill>
                  <a:latin typeface="Arial" pitchFamily="34" charset="0"/>
                </a:rPr>
                <a:t>gây</a:t>
              </a:r>
              <a:r>
                <a:rPr lang="en-US" sz="2300" b="1" dirty="0">
                  <a:solidFill>
                    <a:srgbClr val="000000"/>
                  </a:solidFill>
                  <a:latin typeface="Arial" pitchFamily="34" charset="0"/>
                </a:rPr>
                <a:t> </a:t>
              </a:r>
              <a:r>
                <a:rPr lang="en-US" sz="2300" b="1" dirty="0" err="1">
                  <a:solidFill>
                    <a:srgbClr val="000000"/>
                  </a:solidFill>
                  <a:latin typeface="Arial" pitchFamily="34" charset="0"/>
                </a:rPr>
                <a:t>mất</a:t>
              </a:r>
              <a:r>
                <a:rPr lang="en-US" sz="2300" b="1" dirty="0">
                  <a:solidFill>
                    <a:srgbClr val="000000"/>
                  </a:solidFill>
                  <a:latin typeface="Arial" pitchFamily="34" charset="0"/>
                </a:rPr>
                <a:t> an </a:t>
              </a:r>
              <a:r>
                <a:rPr lang="en-US" sz="2300" b="1" dirty="0" err="1">
                  <a:solidFill>
                    <a:srgbClr val="000000"/>
                  </a:solidFill>
                  <a:latin typeface="Arial" pitchFamily="34" charset="0"/>
                </a:rPr>
                <a:t>toàn</a:t>
              </a:r>
              <a:r>
                <a:rPr lang="en-US" sz="2300" b="1" dirty="0">
                  <a:solidFill>
                    <a:srgbClr val="000000"/>
                  </a:solidFill>
                  <a:latin typeface="Arial" pitchFamily="34" charset="0"/>
                </a:rPr>
                <a:t> </a:t>
              </a:r>
              <a:r>
                <a:rPr lang="en-US" sz="2300" b="1" dirty="0" err="1">
                  <a:solidFill>
                    <a:srgbClr val="000000"/>
                  </a:solidFill>
                  <a:latin typeface="Arial" pitchFamily="34" charset="0"/>
                </a:rPr>
                <a:t>vệ</a:t>
              </a:r>
              <a:r>
                <a:rPr lang="en-US" sz="2300" b="1" dirty="0">
                  <a:solidFill>
                    <a:srgbClr val="000000"/>
                  </a:solidFill>
                  <a:latin typeface="Arial" pitchFamily="34" charset="0"/>
                </a:rPr>
                <a:t> </a:t>
              </a:r>
              <a:r>
                <a:rPr lang="en-US" sz="2300" b="1" dirty="0" err="1">
                  <a:solidFill>
                    <a:srgbClr val="000000"/>
                  </a:solidFill>
                  <a:latin typeface="Arial" pitchFamily="34" charset="0"/>
                </a:rPr>
                <a:t>sinh</a:t>
              </a:r>
              <a:r>
                <a:rPr lang="en-US" sz="2300" b="1" dirty="0">
                  <a:solidFill>
                    <a:srgbClr val="000000"/>
                  </a:solidFill>
                  <a:latin typeface="Arial" pitchFamily="34" charset="0"/>
                </a:rPr>
                <a:t> </a:t>
              </a:r>
              <a:r>
                <a:rPr lang="en-US" sz="2300" b="1" dirty="0" err="1">
                  <a:solidFill>
                    <a:srgbClr val="000000"/>
                  </a:solidFill>
                  <a:latin typeface="Arial" pitchFamily="34" charset="0"/>
                </a:rPr>
                <a:t>thực</a:t>
              </a:r>
              <a:r>
                <a:rPr lang="en-US" sz="2300" b="1" dirty="0">
                  <a:solidFill>
                    <a:srgbClr val="000000"/>
                  </a:solidFill>
                  <a:latin typeface="Arial" pitchFamily="34" charset="0"/>
                </a:rPr>
                <a:t> </a:t>
              </a:r>
              <a:r>
                <a:rPr lang="en-US" sz="2300" b="1" dirty="0" err="1">
                  <a:solidFill>
                    <a:srgbClr val="000000"/>
                  </a:solidFill>
                  <a:latin typeface="Arial" pitchFamily="34" charset="0"/>
                </a:rPr>
                <a:t>phẩm</a:t>
              </a:r>
              <a:r>
                <a:rPr lang="en-US" sz="2300" b="1" dirty="0">
                  <a:solidFill>
                    <a:srgbClr val="000000"/>
                  </a:solidFill>
                  <a:latin typeface="Arial" pitchFamily="34" charset="0"/>
                </a:rPr>
                <a:t>? </a:t>
              </a:r>
              <a:r>
                <a:rPr lang="en-US" sz="2300" b="1" dirty="0" err="1">
                  <a:solidFill>
                    <a:srgbClr val="000000"/>
                  </a:solidFill>
                  <a:latin typeface="Arial" pitchFamily="34" charset="0"/>
                </a:rPr>
                <a:t>Vì</a:t>
              </a:r>
              <a:r>
                <a:rPr lang="en-US" sz="2300" b="1" dirty="0">
                  <a:solidFill>
                    <a:srgbClr val="000000"/>
                  </a:solidFill>
                  <a:latin typeface="Arial" pitchFamily="34" charset="0"/>
                </a:rPr>
                <a:t> </a:t>
              </a:r>
              <a:r>
                <a:rPr lang="en-US" sz="2300" b="1" dirty="0" err="1">
                  <a:solidFill>
                    <a:srgbClr val="000000"/>
                  </a:solidFill>
                  <a:latin typeface="Arial" pitchFamily="34" charset="0"/>
                </a:rPr>
                <a:t>sao</a:t>
              </a:r>
              <a:r>
                <a:rPr lang="en-US" sz="2300" b="1" dirty="0">
                  <a:solidFill>
                    <a:srgbClr val="000000"/>
                  </a:solidFill>
                  <a:latin typeface="Arial" pitchFamily="34" charset="0"/>
                </a:rPr>
                <a:t>?</a:t>
              </a:r>
            </a:p>
          </p:txBody>
        </p:sp>
        <p:sp>
          <p:nvSpPr>
            <p:cNvPr id="15" name="TextBox 15"/>
            <p:cNvSpPr txBox="1"/>
            <p:nvPr/>
          </p:nvSpPr>
          <p:spPr>
            <a:xfrm>
              <a:off x="1793625" y="4312739"/>
              <a:ext cx="19624717" cy="1615445"/>
            </a:xfrm>
            <a:prstGeom prst="rect">
              <a:avLst/>
            </a:prstGeom>
          </p:spPr>
          <p:txBody>
            <a:bodyPr lIns="0" tIns="0" rIns="0" bIns="0" rtlCol="0" anchor="t">
              <a:spAutoFit/>
            </a:bodyPr>
            <a:lstStyle/>
            <a:p>
              <a:pPr algn="just">
                <a:lnSpc>
                  <a:spcPct val="120000"/>
                </a:lnSpc>
                <a:spcBef>
                  <a:spcPct val="0"/>
                </a:spcBef>
              </a:pPr>
              <a:r>
                <a:rPr lang="en-US" sz="2300" b="1" dirty="0">
                  <a:solidFill>
                    <a:srgbClr val="000000"/>
                  </a:solidFill>
                  <a:latin typeface="Arial" pitchFamily="34" charset="0"/>
                </a:rPr>
                <a:t>2. </a:t>
              </a:r>
              <a:r>
                <a:rPr lang="en-US" sz="2300" b="1" dirty="0" err="1">
                  <a:solidFill>
                    <a:srgbClr val="000000"/>
                  </a:solidFill>
                  <a:latin typeface="Arial" pitchFamily="34" charset="0"/>
                </a:rPr>
                <a:t>Em</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những</a:t>
              </a:r>
              <a:r>
                <a:rPr lang="en-US" sz="2300" b="1" dirty="0">
                  <a:solidFill>
                    <a:srgbClr val="000000"/>
                  </a:solidFill>
                  <a:latin typeface="Arial" pitchFamily="34" charset="0"/>
                </a:rPr>
                <a:t> </a:t>
              </a:r>
              <a:r>
                <a:rPr lang="en-US" sz="2300" b="1" dirty="0" err="1">
                  <a:solidFill>
                    <a:srgbClr val="000000"/>
                  </a:solidFill>
                  <a:latin typeface="Arial" pitchFamily="34" charset="0"/>
                </a:rPr>
                <a:t>người</a:t>
              </a:r>
              <a:r>
                <a:rPr lang="en-US" sz="2300" b="1" dirty="0">
                  <a:solidFill>
                    <a:srgbClr val="000000"/>
                  </a:solidFill>
                  <a:latin typeface="Arial" pitchFamily="34" charset="0"/>
                </a:rPr>
                <a:t> </a:t>
              </a:r>
              <a:r>
                <a:rPr lang="en-US" sz="2300" b="1" dirty="0" err="1">
                  <a:solidFill>
                    <a:srgbClr val="000000"/>
                  </a:solidFill>
                  <a:latin typeface="Arial" pitchFamily="34" charset="0"/>
                </a:rPr>
                <a:t>thân</a:t>
              </a:r>
              <a:r>
                <a:rPr lang="en-US" sz="2300" b="1" dirty="0">
                  <a:solidFill>
                    <a:srgbClr val="000000"/>
                  </a:solidFill>
                  <a:latin typeface="Arial" pitchFamily="34" charset="0"/>
                </a:rPr>
                <a:t> </a:t>
              </a:r>
              <a:r>
                <a:rPr lang="en-US" sz="2300" b="1" dirty="0" err="1">
                  <a:solidFill>
                    <a:srgbClr val="000000"/>
                  </a:solidFill>
                  <a:latin typeface="Arial" pitchFamily="34" charset="0"/>
                </a:rPr>
                <a:t>trong</a:t>
              </a:r>
              <a:r>
                <a:rPr lang="en-US" sz="2300" b="1" dirty="0">
                  <a:solidFill>
                    <a:srgbClr val="000000"/>
                  </a:solidFill>
                  <a:latin typeface="Arial" pitchFamily="34" charset="0"/>
                </a:rPr>
                <a:t> </a:t>
              </a:r>
              <a:r>
                <a:rPr lang="en-US" sz="2300" b="1" dirty="0" err="1">
                  <a:solidFill>
                    <a:srgbClr val="000000"/>
                  </a:solidFill>
                  <a:latin typeface="Arial" pitchFamily="34" charset="0"/>
                </a:rPr>
                <a:t>gia</a:t>
              </a:r>
              <a:r>
                <a:rPr lang="en-US" sz="2300" b="1" dirty="0">
                  <a:solidFill>
                    <a:srgbClr val="000000"/>
                  </a:solidFill>
                  <a:latin typeface="Arial" pitchFamily="34" charset="0"/>
                </a:rPr>
                <a:t> </a:t>
              </a:r>
              <a:r>
                <a:rPr lang="en-US" sz="2300" b="1" dirty="0" err="1">
                  <a:solidFill>
                    <a:srgbClr val="000000"/>
                  </a:solidFill>
                  <a:latin typeface="Arial" pitchFamily="34" charset="0"/>
                </a:rPr>
                <a:t>đình</a:t>
              </a:r>
              <a:r>
                <a:rPr lang="en-US" sz="2300" b="1" dirty="0">
                  <a:solidFill>
                    <a:srgbClr val="000000"/>
                  </a:solidFill>
                  <a:latin typeface="Arial" pitchFamily="34" charset="0"/>
                </a:rPr>
                <a:t> </a:t>
              </a:r>
              <a:r>
                <a:rPr lang="en-US" sz="2300" b="1" dirty="0" err="1">
                  <a:solidFill>
                    <a:srgbClr val="000000"/>
                  </a:solidFill>
                  <a:latin typeface="Arial" pitchFamily="34" charset="0"/>
                </a:rPr>
                <a:t>thường</a:t>
              </a:r>
              <a:r>
                <a:rPr lang="en-US" sz="2300" b="1" dirty="0">
                  <a:solidFill>
                    <a:srgbClr val="000000"/>
                  </a:solidFill>
                  <a:latin typeface="Arial" pitchFamily="34" charset="0"/>
                </a:rPr>
                <a:t> </a:t>
              </a:r>
              <a:r>
                <a:rPr lang="en-US" sz="2300" b="1" dirty="0" err="1">
                  <a:solidFill>
                    <a:srgbClr val="000000"/>
                  </a:solidFill>
                  <a:latin typeface="Arial" pitchFamily="34" charset="0"/>
                </a:rPr>
                <a:t>thực</a:t>
              </a:r>
              <a:r>
                <a:rPr lang="en-US" sz="2300" b="1" dirty="0">
                  <a:solidFill>
                    <a:srgbClr val="000000"/>
                  </a:solidFill>
                  <a:latin typeface="Arial" pitchFamily="34" charset="0"/>
                </a:rPr>
                <a:t> </a:t>
              </a:r>
              <a:r>
                <a:rPr lang="en-US" sz="2300" b="1" dirty="0" err="1">
                  <a:solidFill>
                    <a:srgbClr val="000000"/>
                  </a:solidFill>
                  <a:latin typeface="Arial" pitchFamily="34" charset="0"/>
                </a:rPr>
                <a:t>hiện</a:t>
              </a:r>
              <a:r>
                <a:rPr lang="en-US" sz="2300" b="1" dirty="0">
                  <a:solidFill>
                    <a:srgbClr val="000000"/>
                  </a:solidFill>
                  <a:latin typeface="Arial" pitchFamily="34" charset="0"/>
                </a:rPr>
                <a:t> </a:t>
              </a:r>
              <a:r>
                <a:rPr lang="en-US" sz="2300" b="1" dirty="0" err="1">
                  <a:solidFill>
                    <a:srgbClr val="000000"/>
                  </a:solidFill>
                  <a:latin typeface="Arial" pitchFamily="34" charset="0"/>
                </a:rPr>
                <a:t>biện</a:t>
              </a:r>
              <a:r>
                <a:rPr lang="en-US" sz="2300" b="1" dirty="0">
                  <a:solidFill>
                    <a:srgbClr val="000000"/>
                  </a:solidFill>
                  <a:latin typeface="Arial" pitchFamily="34" charset="0"/>
                </a:rPr>
                <a:t> </a:t>
              </a:r>
              <a:r>
                <a:rPr lang="en-US" sz="2300" b="1" dirty="0" err="1">
                  <a:solidFill>
                    <a:srgbClr val="000000"/>
                  </a:solidFill>
                  <a:latin typeface="Arial" pitchFamily="34" charset="0"/>
                </a:rPr>
                <a:t>pháp</a:t>
              </a:r>
              <a:r>
                <a:rPr lang="en-US" sz="2300" b="1" dirty="0">
                  <a:solidFill>
                    <a:srgbClr val="000000"/>
                  </a:solidFill>
                  <a:latin typeface="Arial" pitchFamily="34" charset="0"/>
                </a:rPr>
                <a:t> </a:t>
              </a:r>
              <a:r>
                <a:rPr lang="en-US" sz="2300" b="1" dirty="0" err="1">
                  <a:solidFill>
                    <a:srgbClr val="000000"/>
                  </a:solidFill>
                  <a:latin typeface="Arial" pitchFamily="34" charset="0"/>
                </a:rPr>
                <a:t>nào</a:t>
              </a:r>
              <a:r>
                <a:rPr lang="en-US" sz="2300" b="1" dirty="0">
                  <a:solidFill>
                    <a:srgbClr val="000000"/>
                  </a:solidFill>
                  <a:latin typeface="Arial" pitchFamily="34" charset="0"/>
                </a:rPr>
                <a:t> </a:t>
              </a:r>
              <a:r>
                <a:rPr lang="en-US" sz="2300" b="1" dirty="0" err="1">
                  <a:solidFill>
                    <a:srgbClr val="000000"/>
                  </a:solidFill>
                  <a:latin typeface="Arial" pitchFamily="34" charset="0"/>
                </a:rPr>
                <a:t>để</a:t>
              </a:r>
              <a:r>
                <a:rPr lang="en-US" sz="2300" b="1" dirty="0">
                  <a:solidFill>
                    <a:srgbClr val="000000"/>
                  </a:solidFill>
                  <a:latin typeface="Arial" pitchFamily="34" charset="0"/>
                </a:rPr>
                <a:t> </a:t>
              </a:r>
              <a:r>
                <a:rPr lang="en-US" sz="2300" b="1" dirty="0" err="1">
                  <a:solidFill>
                    <a:srgbClr val="000000"/>
                  </a:solidFill>
                  <a:latin typeface="Arial" pitchFamily="34" charset="0"/>
                </a:rPr>
                <a:t>bảo</a:t>
              </a:r>
              <a:r>
                <a:rPr lang="en-US" sz="2300" b="1" dirty="0">
                  <a:solidFill>
                    <a:srgbClr val="000000"/>
                  </a:solidFill>
                  <a:latin typeface="Arial" pitchFamily="34" charset="0"/>
                </a:rPr>
                <a:t> </a:t>
              </a:r>
              <a:r>
                <a:rPr lang="en-US" sz="2300" b="1" dirty="0" err="1">
                  <a:solidFill>
                    <a:srgbClr val="000000"/>
                  </a:solidFill>
                  <a:latin typeface="Arial" pitchFamily="34" charset="0"/>
                </a:rPr>
                <a:t>vệ</a:t>
              </a:r>
              <a:r>
                <a:rPr lang="en-US" sz="2300" b="1" dirty="0">
                  <a:solidFill>
                    <a:srgbClr val="000000"/>
                  </a:solidFill>
                  <a:latin typeface="Arial" pitchFamily="34" charset="0"/>
                </a:rPr>
                <a:t> </a:t>
              </a:r>
              <a:r>
                <a:rPr lang="en-US" sz="2300" b="1" dirty="0" err="1">
                  <a:solidFill>
                    <a:srgbClr val="000000"/>
                  </a:solidFill>
                  <a:latin typeface="Arial" pitchFamily="34" charset="0"/>
                </a:rPr>
                <a:t>đường</a:t>
              </a:r>
              <a:r>
                <a:rPr lang="en-US" sz="2300" b="1" dirty="0">
                  <a:solidFill>
                    <a:srgbClr val="000000"/>
                  </a:solidFill>
                  <a:latin typeface="Arial" pitchFamily="34" charset="0"/>
                </a:rPr>
                <a:t> </a:t>
              </a:r>
              <a:r>
                <a:rPr lang="en-US" sz="2300" b="1" dirty="0" err="1">
                  <a:solidFill>
                    <a:srgbClr val="000000"/>
                  </a:solidFill>
                  <a:latin typeface="Arial" pitchFamily="34" charset="0"/>
                </a:rPr>
                <a:t>tiêu</a:t>
              </a:r>
              <a:r>
                <a:rPr lang="en-US" sz="2300" b="1" dirty="0">
                  <a:solidFill>
                    <a:srgbClr val="000000"/>
                  </a:solidFill>
                  <a:latin typeface="Arial" pitchFamily="34" charset="0"/>
                </a:rPr>
                <a:t> </a:t>
              </a:r>
              <a:r>
                <a:rPr lang="en-US" sz="2300" b="1" dirty="0" err="1">
                  <a:solidFill>
                    <a:srgbClr val="000000"/>
                  </a:solidFill>
                  <a:latin typeface="Arial" pitchFamily="34" charset="0"/>
                </a:rPr>
                <a:t>hóa</a:t>
              </a:r>
              <a:r>
                <a:rPr lang="en-US" sz="2300" b="1" dirty="0">
                  <a:solidFill>
                    <a:srgbClr val="000000"/>
                  </a:solidFill>
                  <a:latin typeface="Arial" pitchFamily="34" charset="0"/>
                </a:rPr>
                <a:t>?</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0366" y="533400"/>
            <a:ext cx="11131100" cy="5967125"/>
            <a:chOff x="0" y="0"/>
            <a:chExt cx="4398617" cy="2357383"/>
          </a:xfrm>
          <a:solidFill>
            <a:schemeClr val="bg1"/>
          </a:solidFill>
        </p:grpSpPr>
        <p:sp>
          <p:nvSpPr>
            <p:cNvPr id="3" name="Freeform 3"/>
            <p:cNvSpPr/>
            <p:nvPr/>
          </p:nvSpPr>
          <p:spPr>
            <a:xfrm>
              <a:off x="0" y="0"/>
              <a:ext cx="4398617" cy="2357383"/>
            </a:xfrm>
            <a:custGeom>
              <a:avLst/>
              <a:gdLst/>
              <a:ahLst/>
              <a:cxnLst/>
              <a:rect l="l" t="t" r="r" b="b"/>
              <a:pathLst>
                <a:path w="4398617" h="2357383">
                  <a:moveTo>
                    <a:pt x="46356" y="0"/>
                  </a:moveTo>
                  <a:lnTo>
                    <a:pt x="4352261" y="0"/>
                  </a:lnTo>
                  <a:cubicBezTo>
                    <a:pt x="4364556" y="0"/>
                    <a:pt x="4376346" y="4884"/>
                    <a:pt x="4385040" y="13577"/>
                  </a:cubicBezTo>
                  <a:cubicBezTo>
                    <a:pt x="4393733" y="22271"/>
                    <a:pt x="4398617" y="34062"/>
                    <a:pt x="4398617" y="46356"/>
                  </a:cubicBezTo>
                  <a:lnTo>
                    <a:pt x="4398617" y="2311027"/>
                  </a:lnTo>
                  <a:cubicBezTo>
                    <a:pt x="4398617" y="2323321"/>
                    <a:pt x="4393733" y="2335112"/>
                    <a:pt x="4385040" y="2343805"/>
                  </a:cubicBezTo>
                  <a:cubicBezTo>
                    <a:pt x="4376346" y="2352499"/>
                    <a:pt x="4364556" y="2357383"/>
                    <a:pt x="4352261" y="2357383"/>
                  </a:cubicBezTo>
                  <a:lnTo>
                    <a:pt x="46356" y="2357383"/>
                  </a:lnTo>
                  <a:cubicBezTo>
                    <a:pt x="34062" y="2357383"/>
                    <a:pt x="22271" y="2352499"/>
                    <a:pt x="13577" y="2343805"/>
                  </a:cubicBezTo>
                  <a:cubicBezTo>
                    <a:pt x="4884" y="2335112"/>
                    <a:pt x="0" y="2323321"/>
                    <a:pt x="0" y="2311027"/>
                  </a:cubicBezTo>
                  <a:lnTo>
                    <a:pt x="0" y="46356"/>
                  </a:lnTo>
                  <a:cubicBezTo>
                    <a:pt x="0" y="34062"/>
                    <a:pt x="4884" y="22271"/>
                    <a:pt x="13577" y="13577"/>
                  </a:cubicBezTo>
                  <a:cubicBezTo>
                    <a:pt x="22271" y="4884"/>
                    <a:pt x="34062" y="0"/>
                    <a:pt x="46356" y="0"/>
                  </a:cubicBezTo>
                  <a:close/>
                </a:path>
              </a:pathLst>
            </a:custGeom>
            <a:grpFill/>
          </p:spPr>
        </p:sp>
        <p:sp>
          <p:nvSpPr>
            <p:cNvPr id="4" name="TextBox 4"/>
            <p:cNvSpPr txBox="1"/>
            <p:nvPr/>
          </p:nvSpPr>
          <p:spPr>
            <a:xfrm>
              <a:off x="0" y="-57150"/>
              <a:ext cx="812800" cy="869950"/>
            </a:xfrm>
            <a:prstGeom prst="rect">
              <a:avLst/>
            </a:prstGeom>
            <a:grpFill/>
          </p:spPr>
          <p:txBody>
            <a:bodyPr lIns="50800" tIns="50800" rIns="50800" bIns="50800" rtlCol="0" anchor="ctr"/>
            <a:lstStyle/>
            <a:p>
              <a:pPr algn="ctr">
                <a:lnSpc>
                  <a:spcPts val="2411"/>
                </a:lnSpc>
              </a:pPr>
              <a:endParaRPr b="1">
                <a:latin typeface="Arial" pitchFamily="34" charset="0"/>
              </a:endParaRPr>
            </a:p>
          </p:txBody>
        </p:sp>
      </p:grpSp>
      <p:grpSp>
        <p:nvGrpSpPr>
          <p:cNvPr id="5" name="Group 5"/>
          <p:cNvGrpSpPr/>
          <p:nvPr/>
        </p:nvGrpSpPr>
        <p:grpSpPr>
          <a:xfrm>
            <a:off x="924349" y="88344"/>
            <a:ext cx="10550882" cy="3323987"/>
            <a:chOff x="73653" y="-1593437"/>
            <a:chExt cx="21107261" cy="6647973"/>
          </a:xfrm>
        </p:grpSpPr>
        <p:sp>
          <p:nvSpPr>
            <p:cNvPr id="8" name="TextBox 8"/>
            <p:cNvSpPr txBox="1"/>
            <p:nvPr/>
          </p:nvSpPr>
          <p:spPr>
            <a:xfrm>
              <a:off x="73653" y="18413"/>
              <a:ext cx="638334" cy="693576"/>
            </a:xfrm>
            <a:prstGeom prst="rect">
              <a:avLst/>
            </a:prstGeom>
          </p:spPr>
          <p:txBody>
            <a:bodyPr lIns="50800" tIns="50800" rIns="50800" bIns="50800" rtlCol="0" anchor="ctr"/>
            <a:lstStyle/>
            <a:p>
              <a:pPr algn="ctr">
                <a:lnSpc>
                  <a:spcPts val="2411"/>
                </a:lnSpc>
              </a:pPr>
              <a:endParaRPr b="1">
                <a:latin typeface="Arial" pitchFamily="34" charset="0"/>
              </a:endParaRPr>
            </a:p>
          </p:txBody>
        </p:sp>
        <p:sp>
          <p:nvSpPr>
            <p:cNvPr id="9" name="TextBox 9"/>
            <p:cNvSpPr txBox="1"/>
            <p:nvPr/>
          </p:nvSpPr>
          <p:spPr>
            <a:xfrm>
              <a:off x="73653" y="-1593437"/>
              <a:ext cx="21107261" cy="6647973"/>
            </a:xfrm>
            <a:prstGeom prst="rect">
              <a:avLst/>
            </a:prstGeom>
          </p:spPr>
          <p:txBody>
            <a:bodyPr wrap="square" lIns="0" tIns="0" rIns="0" bIns="0" rtlCol="0" anchor="t">
              <a:spAutoFit/>
            </a:bodyPr>
            <a:lstStyle/>
            <a:p>
              <a:pPr algn="just">
                <a:lnSpc>
                  <a:spcPct val="150000"/>
                </a:lnSpc>
                <a:spcBef>
                  <a:spcPct val="0"/>
                </a:spcBef>
              </a:pPr>
              <a:r>
                <a:rPr lang="en-US" sz="3600" dirty="0" smtClean="0">
                  <a:solidFill>
                    <a:srgbClr val="000000"/>
                  </a:solidFill>
                  <a:latin typeface="Times New Roman" panose="02020603050405020304" pitchFamily="18" charset="0"/>
                  <a:cs typeface="Times New Roman" panose="02020603050405020304" pitchFamily="18" charset="0"/>
                </a:rPr>
                <a:t>- </a:t>
              </a:r>
              <a:r>
                <a:rPr lang="en-US" sz="3600" dirty="0" err="1" smtClean="0">
                  <a:solidFill>
                    <a:srgbClr val="000000"/>
                  </a:solidFill>
                  <a:latin typeface="Times New Roman" panose="02020603050405020304" pitchFamily="18" charset="0"/>
                  <a:cs typeface="Times New Roman" panose="02020603050405020304" pitchFamily="18" charset="0"/>
                </a:rPr>
                <a:t>Dinh</a:t>
              </a:r>
              <a:r>
                <a:rPr lang="en-US" sz="3600" dirty="0" smtClean="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dưỡng</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là</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quá</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trình</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thu</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nhận</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biến</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đổi</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và</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sử</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dụng</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chất</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dinh</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dưỡng</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Chất</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dinh</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dưỡng</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là</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những</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chất</a:t>
              </a:r>
              <a:r>
                <a:rPr lang="en-US" sz="3600" dirty="0">
                  <a:solidFill>
                    <a:srgbClr val="000000"/>
                  </a:solidFill>
                  <a:latin typeface="Times New Roman" panose="02020603050405020304" pitchFamily="18" charset="0"/>
                  <a:cs typeface="Times New Roman" panose="02020603050405020304" pitchFamily="18" charset="0"/>
                </a:rPr>
                <a:t> hay </a:t>
              </a:r>
              <a:r>
                <a:rPr lang="en-US" sz="3600" dirty="0" err="1">
                  <a:solidFill>
                    <a:srgbClr val="000000"/>
                  </a:solidFill>
                  <a:latin typeface="Times New Roman" panose="02020603050405020304" pitchFamily="18" charset="0"/>
                  <a:cs typeface="Times New Roman" panose="02020603050405020304" pitchFamily="18" charset="0"/>
                </a:rPr>
                <a:t>hợp</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chất</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trong</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thức</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ăn</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có</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vai</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trò</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cung</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cấp</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nguyên</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liệu</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năng</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lượng</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cho</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tế</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bào</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để</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duy</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trì</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hoạt</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động</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sống</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của</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cơ</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thể</a:t>
              </a:r>
              <a:endParaRPr lang="en-US" sz="3600" dirty="0">
                <a:solidFill>
                  <a:srgbClr val="000000"/>
                </a:solidFill>
                <a:latin typeface="Times New Roman" panose="02020603050405020304" pitchFamily="18" charset="0"/>
                <a:cs typeface="Times New Roman" panose="02020603050405020304" pitchFamily="18" charset="0"/>
              </a:endParaRPr>
            </a:p>
          </p:txBody>
        </p:sp>
      </p:grpSp>
      <p:grpSp>
        <p:nvGrpSpPr>
          <p:cNvPr id="15" name="Group 15"/>
          <p:cNvGrpSpPr/>
          <p:nvPr/>
        </p:nvGrpSpPr>
        <p:grpSpPr>
          <a:xfrm>
            <a:off x="797229" y="3479858"/>
            <a:ext cx="10678002" cy="3224409"/>
            <a:chOff x="73654" y="-1641358"/>
            <a:chExt cx="19722906" cy="6448820"/>
          </a:xfrm>
        </p:grpSpPr>
        <p:sp>
          <p:nvSpPr>
            <p:cNvPr id="18" name="TextBox 18"/>
            <p:cNvSpPr txBox="1"/>
            <p:nvPr/>
          </p:nvSpPr>
          <p:spPr>
            <a:xfrm>
              <a:off x="73654" y="18412"/>
              <a:ext cx="638334" cy="693574"/>
            </a:xfrm>
            <a:prstGeom prst="rect">
              <a:avLst/>
            </a:prstGeom>
          </p:spPr>
          <p:txBody>
            <a:bodyPr lIns="50800" tIns="50800" rIns="50800" bIns="50800" rtlCol="0" anchor="ctr"/>
            <a:lstStyle/>
            <a:p>
              <a:pPr algn="ctr">
                <a:lnSpc>
                  <a:spcPts val="2411"/>
                </a:lnSpc>
              </a:pPr>
              <a:endParaRPr b="1">
                <a:latin typeface="Arial" pitchFamily="34" charset="0"/>
              </a:endParaRPr>
            </a:p>
          </p:txBody>
        </p:sp>
        <p:sp>
          <p:nvSpPr>
            <p:cNvPr id="19" name="TextBox 19"/>
            <p:cNvSpPr txBox="1"/>
            <p:nvPr/>
          </p:nvSpPr>
          <p:spPr>
            <a:xfrm>
              <a:off x="327960" y="-1641358"/>
              <a:ext cx="19468600" cy="6448820"/>
            </a:xfrm>
            <a:prstGeom prst="rect">
              <a:avLst/>
            </a:prstGeom>
          </p:spPr>
          <p:txBody>
            <a:bodyPr lIns="0" tIns="0" rIns="0" bIns="0" rtlCol="0" anchor="t">
              <a:spAutoFit/>
            </a:bodyPr>
            <a:lstStyle/>
            <a:p>
              <a:pPr algn="just">
                <a:lnSpc>
                  <a:spcPct val="150000"/>
                </a:lnSpc>
                <a:spcBef>
                  <a:spcPct val="0"/>
                </a:spcBef>
              </a:pPr>
              <a:r>
                <a:rPr lang="en-US" sz="3600" dirty="0" smtClean="0">
                  <a:solidFill>
                    <a:srgbClr val="000000"/>
                  </a:solidFill>
                  <a:latin typeface="Times New Roman" panose="02020603050405020304" pitchFamily="18" charset="0"/>
                  <a:cs typeface="Times New Roman" panose="02020603050405020304" pitchFamily="18" charset="0"/>
                </a:rPr>
                <a:t>- </a:t>
              </a:r>
              <a:r>
                <a:rPr lang="en-US" sz="3600" dirty="0" err="1" smtClean="0">
                  <a:solidFill>
                    <a:srgbClr val="000000"/>
                  </a:solidFill>
                  <a:latin typeface="Times New Roman" panose="02020603050405020304" pitchFamily="18" charset="0"/>
                  <a:cs typeface="Times New Roman" panose="02020603050405020304" pitchFamily="18" charset="0"/>
                </a:rPr>
                <a:t>Chế</a:t>
              </a:r>
              <a:r>
                <a:rPr lang="en-US" sz="3600" dirty="0" smtClean="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độ</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dinh</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dưỡng</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hợp</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lí</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là</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số</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lượng</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thành</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phần</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các</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loại</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thực</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phẩm</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một</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người</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sử</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dụng</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giúp</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cung</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cấp</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đầy</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đủ</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cân</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bằng</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về</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năng</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lượng</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và</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các</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nhóm</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chất</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dinh</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dưỡng</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đảm</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bảo</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nhu</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cầu</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cơ</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thể</a:t>
              </a:r>
              <a:endParaRPr lang="en-US" sz="3600" dirty="0">
                <a:solidFill>
                  <a:srgbClr val="00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9033831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28863" y="445438"/>
            <a:ext cx="11131100" cy="5967125"/>
            <a:chOff x="0" y="0"/>
            <a:chExt cx="4398617" cy="2357383"/>
          </a:xfrm>
          <a:solidFill>
            <a:schemeClr val="bg1"/>
          </a:solidFill>
        </p:grpSpPr>
        <p:sp>
          <p:nvSpPr>
            <p:cNvPr id="3" name="Freeform 3"/>
            <p:cNvSpPr/>
            <p:nvPr/>
          </p:nvSpPr>
          <p:spPr>
            <a:xfrm>
              <a:off x="0" y="0"/>
              <a:ext cx="4398617" cy="2357383"/>
            </a:xfrm>
            <a:custGeom>
              <a:avLst/>
              <a:gdLst/>
              <a:ahLst/>
              <a:cxnLst/>
              <a:rect l="l" t="t" r="r" b="b"/>
              <a:pathLst>
                <a:path w="4398617" h="2357383">
                  <a:moveTo>
                    <a:pt x="46356" y="0"/>
                  </a:moveTo>
                  <a:lnTo>
                    <a:pt x="4352261" y="0"/>
                  </a:lnTo>
                  <a:cubicBezTo>
                    <a:pt x="4364556" y="0"/>
                    <a:pt x="4376346" y="4884"/>
                    <a:pt x="4385040" y="13577"/>
                  </a:cubicBezTo>
                  <a:cubicBezTo>
                    <a:pt x="4393733" y="22271"/>
                    <a:pt x="4398617" y="34062"/>
                    <a:pt x="4398617" y="46356"/>
                  </a:cubicBezTo>
                  <a:lnTo>
                    <a:pt x="4398617" y="2311027"/>
                  </a:lnTo>
                  <a:cubicBezTo>
                    <a:pt x="4398617" y="2323321"/>
                    <a:pt x="4393733" y="2335112"/>
                    <a:pt x="4385040" y="2343805"/>
                  </a:cubicBezTo>
                  <a:cubicBezTo>
                    <a:pt x="4376346" y="2352499"/>
                    <a:pt x="4364556" y="2357383"/>
                    <a:pt x="4352261" y="2357383"/>
                  </a:cubicBezTo>
                  <a:lnTo>
                    <a:pt x="46356" y="2357383"/>
                  </a:lnTo>
                  <a:cubicBezTo>
                    <a:pt x="34062" y="2357383"/>
                    <a:pt x="22271" y="2352499"/>
                    <a:pt x="13577" y="2343805"/>
                  </a:cubicBezTo>
                  <a:cubicBezTo>
                    <a:pt x="4884" y="2335112"/>
                    <a:pt x="0" y="2323321"/>
                    <a:pt x="0" y="2311027"/>
                  </a:cubicBezTo>
                  <a:lnTo>
                    <a:pt x="0" y="46356"/>
                  </a:lnTo>
                  <a:cubicBezTo>
                    <a:pt x="0" y="34062"/>
                    <a:pt x="4884" y="22271"/>
                    <a:pt x="13577" y="13577"/>
                  </a:cubicBezTo>
                  <a:cubicBezTo>
                    <a:pt x="22271" y="4884"/>
                    <a:pt x="34062" y="0"/>
                    <a:pt x="46356" y="0"/>
                  </a:cubicBezTo>
                  <a:close/>
                </a:path>
              </a:pathLst>
            </a:custGeom>
            <a:grpFill/>
          </p:spPr>
        </p:sp>
        <p:sp>
          <p:nvSpPr>
            <p:cNvPr id="4" name="TextBox 4"/>
            <p:cNvSpPr txBox="1"/>
            <p:nvPr/>
          </p:nvSpPr>
          <p:spPr>
            <a:xfrm>
              <a:off x="0" y="-57150"/>
              <a:ext cx="812800" cy="869950"/>
            </a:xfrm>
            <a:prstGeom prst="rect">
              <a:avLst/>
            </a:prstGeom>
            <a:grpFill/>
          </p:spPr>
          <p:txBody>
            <a:bodyPr lIns="50800" tIns="50800" rIns="50800" bIns="50800" rtlCol="0" anchor="ctr"/>
            <a:lstStyle/>
            <a:p>
              <a:pPr algn="ctr">
                <a:lnSpc>
                  <a:spcPts val="2411"/>
                </a:lnSpc>
              </a:pPr>
              <a:endParaRPr b="1">
                <a:latin typeface="Arial" pitchFamily="34" charset="0"/>
              </a:endParaRPr>
            </a:p>
          </p:txBody>
        </p:sp>
      </p:grpSp>
      <p:grpSp>
        <p:nvGrpSpPr>
          <p:cNvPr id="10" name="Group 10"/>
          <p:cNvGrpSpPr/>
          <p:nvPr/>
        </p:nvGrpSpPr>
        <p:grpSpPr>
          <a:xfrm>
            <a:off x="901773" y="555421"/>
            <a:ext cx="10422097" cy="5539978"/>
            <a:chOff x="73654" y="-66674"/>
            <a:chExt cx="20849622" cy="11079960"/>
          </a:xfrm>
        </p:grpSpPr>
        <p:sp>
          <p:nvSpPr>
            <p:cNvPr id="13" name="TextBox 13"/>
            <p:cNvSpPr txBox="1"/>
            <p:nvPr/>
          </p:nvSpPr>
          <p:spPr>
            <a:xfrm>
              <a:off x="73654" y="18412"/>
              <a:ext cx="638334" cy="693574"/>
            </a:xfrm>
            <a:prstGeom prst="rect">
              <a:avLst/>
            </a:prstGeom>
          </p:spPr>
          <p:txBody>
            <a:bodyPr lIns="50800" tIns="50800" rIns="50800" bIns="50800" rtlCol="0" anchor="ctr"/>
            <a:lstStyle/>
            <a:p>
              <a:pPr algn="ctr">
                <a:lnSpc>
                  <a:spcPts val="2411"/>
                </a:lnSpc>
              </a:pPr>
              <a:endParaRPr b="1">
                <a:latin typeface="Arial" pitchFamily="34" charset="0"/>
              </a:endParaRPr>
            </a:p>
          </p:txBody>
        </p:sp>
        <p:sp>
          <p:nvSpPr>
            <p:cNvPr id="14" name="TextBox 14"/>
            <p:cNvSpPr txBox="1"/>
            <p:nvPr/>
          </p:nvSpPr>
          <p:spPr>
            <a:xfrm>
              <a:off x="73654" y="-66674"/>
              <a:ext cx="20849622" cy="11079960"/>
            </a:xfrm>
            <a:prstGeom prst="rect">
              <a:avLst/>
            </a:prstGeom>
          </p:spPr>
          <p:txBody>
            <a:bodyPr wrap="square" lIns="0" tIns="0" rIns="0" bIns="0" rtlCol="0" anchor="t">
              <a:spAutoFit/>
            </a:bodyPr>
            <a:lstStyle/>
            <a:p>
              <a:pPr algn="just">
                <a:lnSpc>
                  <a:spcPct val="150000"/>
                </a:lnSpc>
                <a:spcBef>
                  <a:spcPct val="0"/>
                </a:spcBef>
              </a:pP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Hệ</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tiêu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hóa</a:t>
              </a:r>
              <a:r>
                <a:rPr lang="en-US" sz="4000" dirty="0">
                  <a:solidFill>
                    <a:srgbClr val="000000"/>
                  </a:solidFill>
                  <a:latin typeface="Times New Roman" panose="02020603050405020304" pitchFamily="18" charset="0"/>
                  <a:cs typeface="Times New Roman" panose="02020603050405020304" pitchFamily="18" charset="0"/>
                </a:rPr>
                <a:t> ở </a:t>
              </a:r>
              <a:r>
                <a:rPr lang="en-US" sz="4000" dirty="0" err="1">
                  <a:solidFill>
                    <a:srgbClr val="000000"/>
                  </a:solidFill>
                  <a:latin typeface="Times New Roman" panose="02020603050405020304" pitchFamily="18" charset="0"/>
                  <a:cs typeface="Times New Roman" panose="02020603050405020304" pitchFamily="18" charset="0"/>
                </a:rPr>
                <a:t>người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gồm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ống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tiêu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hóa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tuyến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tiêu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hóa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Các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cơ</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quan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của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hệ</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tiêu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hóa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có</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cấu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tạo</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phù</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hợp</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với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chức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năng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chúng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đảm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nhận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hoạt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động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phối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hợp</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nhịp</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nhàng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với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nhau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dể</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vận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chuyển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tiêu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hóa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thức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ăn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hấp</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chất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dinh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dưỡng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chất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thải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cặn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bã</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ra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ngoài</a:t>
              </a:r>
              <a:r>
                <a:rPr lang="en-US" sz="4000" dirty="0" smtClean="0">
                  <a:solidFill>
                    <a:srgbClr val="000000"/>
                  </a:solidFill>
                  <a:latin typeface="Times New Roman" panose="02020603050405020304" pitchFamily="18" charset="0"/>
                  <a:cs typeface="Times New Roman" panose="02020603050405020304" pitchFamily="18" charset="0"/>
                </a:rPr>
                <a:t>.</a:t>
              </a:r>
              <a:endParaRPr lang="en-US" sz="4000" dirty="0">
                <a:solidFill>
                  <a:srgbClr val="000000"/>
                </a:solidFill>
                <a:latin typeface="Times New Roman" panose="02020603050405020304" pitchFamily="18" charset="0"/>
                <a:cs typeface="Times New Roman" panose="02020603050405020304" pitchFamily="18" charset="0"/>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6" cy="1081417"/>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solidFill>
              <a:schemeClr val="bg1"/>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460479" y="0"/>
            <a:ext cx="1728346" cy="896813"/>
          </a:xfrm>
          <a:prstGeom prst="rect">
            <a:avLst/>
          </a:prstGeom>
        </p:spPr>
      </p:pic>
      <p:grpSp>
        <p:nvGrpSpPr>
          <p:cNvPr id="6" name="Group 6"/>
          <p:cNvGrpSpPr/>
          <p:nvPr/>
        </p:nvGrpSpPr>
        <p:grpSpPr>
          <a:xfrm>
            <a:off x="685622" y="1515533"/>
            <a:ext cx="10817582" cy="1695916"/>
            <a:chOff x="0" y="0"/>
            <a:chExt cx="21640800" cy="3391832"/>
          </a:xfrm>
        </p:grpSpPr>
        <p:grpSp>
          <p:nvGrpSpPr>
            <p:cNvPr id="7" name="Group 7"/>
            <p:cNvGrpSpPr/>
            <p:nvPr/>
          </p:nvGrpSpPr>
          <p:grpSpPr>
            <a:xfrm>
              <a:off x="0" y="0"/>
              <a:ext cx="21640800" cy="3391832"/>
              <a:chOff x="0" y="0"/>
              <a:chExt cx="4274726" cy="669992"/>
            </a:xfrm>
          </p:grpSpPr>
          <p:sp>
            <p:nvSpPr>
              <p:cNvPr id="8" name="Freeform 8"/>
              <p:cNvSpPr/>
              <p:nvPr/>
            </p:nvSpPr>
            <p:spPr>
              <a:xfrm>
                <a:off x="0" y="0"/>
                <a:ext cx="4274726" cy="669992"/>
              </a:xfrm>
              <a:custGeom>
                <a:avLst/>
                <a:gdLst/>
                <a:ahLst/>
                <a:cxnLst/>
                <a:rect l="l" t="t" r="r" b="b"/>
                <a:pathLst>
                  <a:path w="4274726" h="669992">
                    <a:moveTo>
                      <a:pt x="24327" y="0"/>
                    </a:moveTo>
                    <a:lnTo>
                      <a:pt x="4250399" y="0"/>
                    </a:lnTo>
                    <a:cubicBezTo>
                      <a:pt x="4263834" y="0"/>
                      <a:pt x="4274726" y="10891"/>
                      <a:pt x="4274726" y="24327"/>
                    </a:cubicBezTo>
                    <a:lnTo>
                      <a:pt x="4274726" y="645665"/>
                    </a:lnTo>
                    <a:cubicBezTo>
                      <a:pt x="4274726" y="659100"/>
                      <a:pt x="4263834" y="669992"/>
                      <a:pt x="4250399" y="669992"/>
                    </a:cubicBezTo>
                    <a:lnTo>
                      <a:pt x="24327" y="669992"/>
                    </a:lnTo>
                    <a:cubicBezTo>
                      <a:pt x="10891" y="669992"/>
                      <a:pt x="0" y="659100"/>
                      <a:pt x="0" y="645665"/>
                    </a:cubicBezTo>
                    <a:lnTo>
                      <a:pt x="0" y="24327"/>
                    </a:lnTo>
                    <a:cubicBezTo>
                      <a:pt x="0" y="10891"/>
                      <a:pt x="10891" y="0"/>
                      <a:pt x="24327" y="0"/>
                    </a:cubicBezTo>
                    <a:close/>
                  </a:path>
                </a:pathLst>
              </a:custGeom>
              <a:solidFill>
                <a:schemeClr val="bg1"/>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Times New Roman" pitchFamily="18" charset="0"/>
                  <a:cs typeface="Times New Roman" pitchFamily="18" charset="0"/>
                </a:endParaRPr>
              </a:p>
            </p:txBody>
          </p:sp>
        </p:grpSp>
        <p:sp>
          <p:nvSpPr>
            <p:cNvPr id="10" name="TextBox 10"/>
            <p:cNvSpPr txBox="1"/>
            <p:nvPr/>
          </p:nvSpPr>
          <p:spPr>
            <a:xfrm>
              <a:off x="553810" y="450258"/>
              <a:ext cx="20533180" cy="1698926"/>
            </a:xfrm>
            <a:prstGeom prst="rect">
              <a:avLst/>
            </a:prstGeom>
          </p:spPr>
          <p:txBody>
            <a:bodyPr lIns="0" tIns="0" rIns="0" bIns="0" rtlCol="0" anchor="t">
              <a:spAutoFit/>
            </a:bodyPr>
            <a:lstStyle/>
            <a:p>
              <a:pPr algn="just">
                <a:lnSpc>
                  <a:spcPct val="120000"/>
                </a:lnSpc>
              </a:pPr>
              <a:r>
                <a:rPr lang="en-US" sz="2300" b="1" dirty="0" err="1">
                  <a:solidFill>
                    <a:srgbClr val="000000"/>
                  </a:solidFill>
                  <a:latin typeface="Times New Roman" pitchFamily="18" charset="0"/>
                  <a:cs typeface="Times New Roman" pitchFamily="18" charset="0"/>
                </a:rPr>
                <a:t>Quan</a:t>
              </a:r>
              <a:r>
                <a:rPr lang="en-US" sz="2300" b="1" dirty="0">
                  <a:solidFill>
                    <a:srgbClr val="000000"/>
                  </a:solidFill>
                  <a:latin typeface="Times New Roman" pitchFamily="18" charset="0"/>
                  <a:cs typeface="Times New Roman" pitchFamily="18" charset="0"/>
                </a:rPr>
                <a:t> </a:t>
              </a:r>
              <a:r>
                <a:rPr lang="en-US" sz="2300" b="1" dirty="0" err="1">
                  <a:solidFill>
                    <a:srgbClr val="000000"/>
                  </a:solidFill>
                  <a:latin typeface="Times New Roman" pitchFamily="18" charset="0"/>
                  <a:cs typeface="Times New Roman" pitchFamily="18" charset="0"/>
                </a:rPr>
                <a:t>sát</a:t>
              </a:r>
              <a:r>
                <a:rPr lang="en-US" sz="2300" b="1" dirty="0">
                  <a:solidFill>
                    <a:srgbClr val="000000"/>
                  </a:solidFill>
                  <a:latin typeface="Times New Roman" pitchFamily="18" charset="0"/>
                  <a:cs typeface="Times New Roman" pitchFamily="18" charset="0"/>
                </a:rPr>
                <a:t> </a:t>
              </a:r>
              <a:r>
                <a:rPr lang="en-US" sz="2300" b="1" dirty="0" err="1">
                  <a:solidFill>
                    <a:srgbClr val="000000"/>
                  </a:solidFill>
                  <a:latin typeface="Times New Roman" pitchFamily="18" charset="0"/>
                  <a:cs typeface="Times New Roman" pitchFamily="18" charset="0"/>
                </a:rPr>
                <a:t>hình</a:t>
              </a:r>
              <a:r>
                <a:rPr lang="en-US" sz="2300" b="1" dirty="0">
                  <a:solidFill>
                    <a:srgbClr val="000000"/>
                  </a:solidFill>
                  <a:latin typeface="Times New Roman" pitchFamily="18" charset="0"/>
                  <a:cs typeface="Times New Roman" pitchFamily="18" charset="0"/>
                </a:rPr>
                <a:t>, qua </a:t>
              </a:r>
              <a:r>
                <a:rPr lang="en-US" sz="2300" b="1" dirty="0" err="1">
                  <a:solidFill>
                    <a:srgbClr val="000000"/>
                  </a:solidFill>
                  <a:latin typeface="Times New Roman" pitchFamily="18" charset="0"/>
                  <a:cs typeface="Times New Roman" pitchFamily="18" charset="0"/>
                </a:rPr>
                <a:t>quá</a:t>
              </a:r>
              <a:r>
                <a:rPr lang="en-US" sz="2300" b="1" dirty="0">
                  <a:solidFill>
                    <a:srgbClr val="000000"/>
                  </a:solidFill>
                  <a:latin typeface="Times New Roman" pitchFamily="18" charset="0"/>
                  <a:cs typeface="Times New Roman" pitchFamily="18" charset="0"/>
                </a:rPr>
                <a:t> </a:t>
              </a:r>
              <a:r>
                <a:rPr lang="en-US" sz="2300" b="1" dirty="0" err="1">
                  <a:solidFill>
                    <a:srgbClr val="000000"/>
                  </a:solidFill>
                  <a:latin typeface="Times New Roman" pitchFamily="18" charset="0"/>
                  <a:cs typeface="Times New Roman" pitchFamily="18" charset="0"/>
                </a:rPr>
                <a:t>trình</a:t>
              </a:r>
              <a:r>
                <a:rPr lang="en-US" sz="2300" b="1" dirty="0">
                  <a:solidFill>
                    <a:srgbClr val="000000"/>
                  </a:solidFill>
                  <a:latin typeface="Times New Roman" pitchFamily="18" charset="0"/>
                  <a:cs typeface="Times New Roman" pitchFamily="18" charset="0"/>
                </a:rPr>
                <a:t> </a:t>
              </a:r>
              <a:r>
                <a:rPr lang="en-US" sz="2300" b="1" dirty="0" err="1">
                  <a:solidFill>
                    <a:srgbClr val="000000"/>
                  </a:solidFill>
                  <a:latin typeface="Times New Roman" pitchFamily="18" charset="0"/>
                  <a:cs typeface="Times New Roman" pitchFamily="18" charset="0"/>
                </a:rPr>
                <a:t>tiêu</a:t>
              </a:r>
              <a:r>
                <a:rPr lang="en-US" sz="2300" b="1" dirty="0">
                  <a:solidFill>
                    <a:srgbClr val="000000"/>
                  </a:solidFill>
                  <a:latin typeface="Times New Roman" pitchFamily="18" charset="0"/>
                  <a:cs typeface="Times New Roman" pitchFamily="18" charset="0"/>
                </a:rPr>
                <a:t> </a:t>
              </a:r>
              <a:r>
                <a:rPr lang="en-US" sz="2300" b="1" dirty="0" err="1">
                  <a:solidFill>
                    <a:srgbClr val="000000"/>
                  </a:solidFill>
                  <a:latin typeface="Times New Roman" pitchFamily="18" charset="0"/>
                  <a:cs typeface="Times New Roman" pitchFamily="18" charset="0"/>
                </a:rPr>
                <a:t>hóa</a:t>
              </a:r>
              <a:r>
                <a:rPr lang="en-US" sz="2300" b="1" dirty="0">
                  <a:solidFill>
                    <a:srgbClr val="000000"/>
                  </a:solidFill>
                  <a:latin typeface="Times New Roman" pitchFamily="18" charset="0"/>
                  <a:cs typeface="Times New Roman" pitchFamily="18" charset="0"/>
                </a:rPr>
                <a:t>, </a:t>
              </a:r>
              <a:r>
                <a:rPr lang="en-US" sz="2300" b="1" dirty="0" err="1">
                  <a:solidFill>
                    <a:srgbClr val="000000"/>
                  </a:solidFill>
                  <a:latin typeface="Times New Roman" pitchFamily="18" charset="0"/>
                  <a:cs typeface="Times New Roman" pitchFamily="18" charset="0"/>
                </a:rPr>
                <a:t>những</a:t>
              </a:r>
              <a:r>
                <a:rPr lang="en-US" sz="2300" b="1" dirty="0">
                  <a:solidFill>
                    <a:srgbClr val="000000"/>
                  </a:solidFill>
                  <a:latin typeface="Times New Roman" pitchFamily="18" charset="0"/>
                  <a:cs typeface="Times New Roman" pitchFamily="18" charset="0"/>
                </a:rPr>
                <a:t> </a:t>
              </a:r>
              <a:r>
                <a:rPr lang="en-US" sz="2300" b="1" dirty="0" err="1">
                  <a:solidFill>
                    <a:srgbClr val="000000"/>
                  </a:solidFill>
                  <a:latin typeface="Times New Roman" pitchFamily="18" charset="0"/>
                  <a:cs typeface="Times New Roman" pitchFamily="18" charset="0"/>
                </a:rPr>
                <a:t>chất</a:t>
              </a:r>
              <a:r>
                <a:rPr lang="en-US" sz="2300" b="1" dirty="0">
                  <a:solidFill>
                    <a:srgbClr val="000000"/>
                  </a:solidFill>
                  <a:latin typeface="Times New Roman" pitchFamily="18" charset="0"/>
                  <a:cs typeface="Times New Roman" pitchFamily="18" charset="0"/>
                </a:rPr>
                <a:t> </a:t>
              </a:r>
              <a:r>
                <a:rPr lang="en-US" sz="2300" b="1" dirty="0" err="1">
                  <a:solidFill>
                    <a:srgbClr val="000000"/>
                  </a:solidFill>
                  <a:latin typeface="Times New Roman" pitchFamily="18" charset="0"/>
                  <a:cs typeface="Times New Roman" pitchFamily="18" charset="0"/>
                </a:rPr>
                <a:t>dinh</a:t>
              </a:r>
              <a:r>
                <a:rPr lang="en-US" sz="2300" b="1" dirty="0">
                  <a:solidFill>
                    <a:srgbClr val="000000"/>
                  </a:solidFill>
                  <a:latin typeface="Times New Roman" pitchFamily="18" charset="0"/>
                  <a:cs typeface="Times New Roman" pitchFamily="18" charset="0"/>
                </a:rPr>
                <a:t> </a:t>
              </a:r>
              <a:r>
                <a:rPr lang="en-US" sz="2300" b="1" dirty="0" err="1">
                  <a:solidFill>
                    <a:srgbClr val="000000"/>
                  </a:solidFill>
                  <a:latin typeface="Times New Roman" pitchFamily="18" charset="0"/>
                  <a:cs typeface="Times New Roman" pitchFamily="18" charset="0"/>
                </a:rPr>
                <a:t>dưỡng</a:t>
              </a:r>
              <a:r>
                <a:rPr lang="en-US" sz="2300" b="1" dirty="0">
                  <a:solidFill>
                    <a:srgbClr val="000000"/>
                  </a:solidFill>
                  <a:latin typeface="Times New Roman" pitchFamily="18" charset="0"/>
                  <a:cs typeface="Times New Roman" pitchFamily="18" charset="0"/>
                </a:rPr>
                <a:t> </a:t>
              </a:r>
              <a:r>
                <a:rPr lang="en-US" sz="2300" b="1" dirty="0" err="1">
                  <a:solidFill>
                    <a:srgbClr val="000000"/>
                  </a:solidFill>
                  <a:latin typeface="Times New Roman" pitchFamily="18" charset="0"/>
                  <a:cs typeface="Times New Roman" pitchFamily="18" charset="0"/>
                </a:rPr>
                <a:t>trong</a:t>
              </a:r>
              <a:r>
                <a:rPr lang="en-US" sz="2300" b="1" dirty="0">
                  <a:solidFill>
                    <a:srgbClr val="000000"/>
                  </a:solidFill>
                  <a:latin typeface="Times New Roman" pitchFamily="18" charset="0"/>
                  <a:cs typeface="Times New Roman" pitchFamily="18" charset="0"/>
                </a:rPr>
                <a:t> </a:t>
              </a:r>
              <a:r>
                <a:rPr lang="en-US" sz="2300" b="1" dirty="0" err="1">
                  <a:solidFill>
                    <a:srgbClr val="000000"/>
                  </a:solidFill>
                  <a:latin typeface="Times New Roman" pitchFamily="18" charset="0"/>
                  <a:cs typeface="Times New Roman" pitchFamily="18" charset="0"/>
                </a:rPr>
                <a:t>súp</a:t>
              </a:r>
              <a:r>
                <a:rPr lang="en-US" sz="2300" b="1" dirty="0">
                  <a:solidFill>
                    <a:srgbClr val="000000"/>
                  </a:solidFill>
                  <a:latin typeface="Times New Roman" pitchFamily="18" charset="0"/>
                  <a:cs typeface="Times New Roman" pitchFamily="18" charset="0"/>
                </a:rPr>
                <a:t> </a:t>
              </a:r>
              <a:r>
                <a:rPr lang="en-US" sz="2300" b="1" dirty="0" err="1">
                  <a:solidFill>
                    <a:srgbClr val="000000"/>
                  </a:solidFill>
                  <a:latin typeface="Times New Roman" pitchFamily="18" charset="0"/>
                  <a:cs typeface="Times New Roman" pitchFamily="18" charset="0"/>
                </a:rPr>
                <a:t>lơ</a:t>
              </a:r>
              <a:r>
                <a:rPr lang="en-US" sz="2300" b="1" dirty="0">
                  <a:solidFill>
                    <a:srgbClr val="000000"/>
                  </a:solidFill>
                  <a:latin typeface="Times New Roman" pitchFamily="18" charset="0"/>
                  <a:cs typeface="Times New Roman" pitchFamily="18" charset="0"/>
                </a:rPr>
                <a:t> </a:t>
              </a:r>
              <a:r>
                <a:rPr lang="en-US" sz="2300" b="1" dirty="0" err="1">
                  <a:solidFill>
                    <a:srgbClr val="000000"/>
                  </a:solidFill>
                  <a:latin typeface="Times New Roman" pitchFamily="18" charset="0"/>
                  <a:cs typeface="Times New Roman" pitchFamily="18" charset="0"/>
                </a:rPr>
                <a:t>xanh</a:t>
              </a:r>
              <a:r>
                <a:rPr lang="en-US" sz="2300" b="1" dirty="0">
                  <a:solidFill>
                    <a:srgbClr val="000000"/>
                  </a:solidFill>
                  <a:latin typeface="Times New Roman" pitchFamily="18" charset="0"/>
                  <a:cs typeface="Times New Roman" pitchFamily="18" charset="0"/>
                </a:rPr>
                <a:t> </a:t>
              </a:r>
              <a:r>
                <a:rPr lang="en-US" sz="2300" b="1" dirty="0" err="1">
                  <a:solidFill>
                    <a:srgbClr val="000000"/>
                  </a:solidFill>
                  <a:latin typeface="Times New Roman" pitchFamily="18" charset="0"/>
                  <a:cs typeface="Times New Roman" pitchFamily="18" charset="0"/>
                </a:rPr>
                <a:t>được</a:t>
              </a:r>
              <a:r>
                <a:rPr lang="en-US" sz="2300" b="1" dirty="0">
                  <a:solidFill>
                    <a:srgbClr val="000000"/>
                  </a:solidFill>
                  <a:latin typeface="Times New Roman" pitchFamily="18" charset="0"/>
                  <a:cs typeface="Times New Roman" pitchFamily="18" charset="0"/>
                </a:rPr>
                <a:t> </a:t>
              </a:r>
              <a:r>
                <a:rPr lang="en-US" sz="2300" b="1" dirty="0" err="1">
                  <a:solidFill>
                    <a:srgbClr val="000000"/>
                  </a:solidFill>
                  <a:latin typeface="Times New Roman" pitchFamily="18" charset="0"/>
                  <a:cs typeface="Times New Roman" pitchFamily="18" charset="0"/>
                </a:rPr>
                <a:t>biến</a:t>
              </a:r>
              <a:r>
                <a:rPr lang="en-US" sz="2300" b="1" dirty="0">
                  <a:solidFill>
                    <a:srgbClr val="000000"/>
                  </a:solidFill>
                  <a:latin typeface="Times New Roman" pitchFamily="18" charset="0"/>
                  <a:cs typeface="Times New Roman" pitchFamily="18" charset="0"/>
                </a:rPr>
                <a:t> </a:t>
              </a:r>
              <a:r>
                <a:rPr lang="en-US" sz="2300" b="1" dirty="0" err="1">
                  <a:solidFill>
                    <a:srgbClr val="000000"/>
                  </a:solidFill>
                  <a:latin typeface="Times New Roman" pitchFamily="18" charset="0"/>
                  <a:cs typeface="Times New Roman" pitchFamily="18" charset="0"/>
                </a:rPr>
                <a:t>đổi</a:t>
              </a:r>
              <a:r>
                <a:rPr lang="en-US" sz="2300" b="1" dirty="0">
                  <a:solidFill>
                    <a:srgbClr val="000000"/>
                  </a:solidFill>
                  <a:latin typeface="Times New Roman" pitchFamily="18" charset="0"/>
                  <a:cs typeface="Times New Roman" pitchFamily="18" charset="0"/>
                </a:rPr>
                <a:t> </a:t>
              </a:r>
              <a:r>
                <a:rPr lang="en-US" sz="2300" b="1" dirty="0" err="1">
                  <a:solidFill>
                    <a:srgbClr val="000000"/>
                  </a:solidFill>
                  <a:latin typeface="Times New Roman" pitchFamily="18" charset="0"/>
                  <a:cs typeface="Times New Roman" pitchFamily="18" charset="0"/>
                </a:rPr>
                <a:t>thành</a:t>
              </a:r>
              <a:r>
                <a:rPr lang="en-US" sz="2300" b="1" dirty="0">
                  <a:solidFill>
                    <a:srgbClr val="000000"/>
                  </a:solidFill>
                  <a:latin typeface="Times New Roman" pitchFamily="18" charset="0"/>
                  <a:cs typeface="Times New Roman" pitchFamily="18" charset="0"/>
                </a:rPr>
                <a:t> </a:t>
              </a:r>
              <a:r>
                <a:rPr lang="en-US" sz="2300" b="1" dirty="0" err="1">
                  <a:solidFill>
                    <a:srgbClr val="000000"/>
                  </a:solidFill>
                  <a:latin typeface="Times New Roman" pitchFamily="18" charset="0"/>
                  <a:cs typeface="Times New Roman" pitchFamily="18" charset="0"/>
                </a:rPr>
                <a:t>những</a:t>
              </a:r>
              <a:r>
                <a:rPr lang="en-US" sz="2300" b="1" dirty="0">
                  <a:solidFill>
                    <a:srgbClr val="000000"/>
                  </a:solidFill>
                  <a:latin typeface="Times New Roman" pitchFamily="18" charset="0"/>
                  <a:cs typeface="Times New Roman" pitchFamily="18" charset="0"/>
                </a:rPr>
                <a:t> </a:t>
              </a:r>
              <a:r>
                <a:rPr lang="en-US" sz="2300" b="1" dirty="0" err="1">
                  <a:solidFill>
                    <a:srgbClr val="000000"/>
                  </a:solidFill>
                  <a:latin typeface="Times New Roman" pitchFamily="18" charset="0"/>
                  <a:cs typeface="Times New Roman" pitchFamily="18" charset="0"/>
                </a:rPr>
                <a:t>chất</a:t>
              </a:r>
              <a:r>
                <a:rPr lang="en-US" sz="2300" b="1" dirty="0">
                  <a:solidFill>
                    <a:srgbClr val="000000"/>
                  </a:solidFill>
                  <a:latin typeface="Times New Roman" pitchFamily="18" charset="0"/>
                  <a:cs typeface="Times New Roman" pitchFamily="18" charset="0"/>
                </a:rPr>
                <a:t> </a:t>
              </a:r>
              <a:r>
                <a:rPr lang="en-US" sz="2300" b="1" dirty="0" err="1">
                  <a:solidFill>
                    <a:srgbClr val="000000"/>
                  </a:solidFill>
                  <a:latin typeface="Times New Roman" pitchFamily="18" charset="0"/>
                  <a:cs typeface="Times New Roman" pitchFamily="18" charset="0"/>
                </a:rPr>
                <a:t>gì</a:t>
              </a:r>
              <a:r>
                <a:rPr lang="en-US" sz="2300" b="1" dirty="0">
                  <a:solidFill>
                    <a:srgbClr val="000000"/>
                  </a:solidFill>
                  <a:latin typeface="Times New Roman" pitchFamily="18" charset="0"/>
                  <a:cs typeface="Times New Roman" pitchFamily="18" charset="0"/>
                </a:rPr>
                <a:t> </a:t>
              </a:r>
              <a:r>
                <a:rPr lang="en-US" sz="2300" b="1" dirty="0" err="1">
                  <a:solidFill>
                    <a:srgbClr val="000000"/>
                  </a:solidFill>
                  <a:latin typeface="Times New Roman" pitchFamily="18" charset="0"/>
                  <a:cs typeface="Times New Roman" pitchFamily="18" charset="0"/>
                </a:rPr>
                <a:t>để</a:t>
              </a:r>
              <a:r>
                <a:rPr lang="en-US" sz="2300" b="1" dirty="0">
                  <a:solidFill>
                    <a:srgbClr val="000000"/>
                  </a:solidFill>
                  <a:latin typeface="Times New Roman" pitchFamily="18" charset="0"/>
                  <a:cs typeface="Times New Roman" pitchFamily="18" charset="0"/>
                </a:rPr>
                <a:t> </a:t>
              </a:r>
              <a:r>
                <a:rPr lang="en-US" sz="2300" b="1" dirty="0" err="1">
                  <a:solidFill>
                    <a:srgbClr val="000000"/>
                  </a:solidFill>
                  <a:latin typeface="Times New Roman" pitchFamily="18" charset="0"/>
                  <a:cs typeface="Times New Roman" pitchFamily="18" charset="0"/>
                </a:rPr>
                <a:t>tế</a:t>
              </a:r>
              <a:r>
                <a:rPr lang="en-US" sz="2300" b="1" dirty="0">
                  <a:solidFill>
                    <a:srgbClr val="000000"/>
                  </a:solidFill>
                  <a:latin typeface="Times New Roman" pitchFamily="18" charset="0"/>
                  <a:cs typeface="Times New Roman" pitchFamily="18" charset="0"/>
                </a:rPr>
                <a:t> </a:t>
              </a:r>
              <a:r>
                <a:rPr lang="en-US" sz="2300" b="1" dirty="0" err="1">
                  <a:solidFill>
                    <a:srgbClr val="000000"/>
                  </a:solidFill>
                  <a:latin typeface="Times New Roman" pitchFamily="18" charset="0"/>
                  <a:cs typeface="Times New Roman" pitchFamily="18" charset="0"/>
                </a:rPr>
                <a:t>bào</a:t>
              </a:r>
              <a:r>
                <a:rPr lang="en-US" sz="2300" b="1" dirty="0">
                  <a:solidFill>
                    <a:srgbClr val="000000"/>
                  </a:solidFill>
                  <a:latin typeface="Times New Roman" pitchFamily="18" charset="0"/>
                  <a:cs typeface="Times New Roman" pitchFamily="18" charset="0"/>
                </a:rPr>
                <a:t> </a:t>
              </a:r>
              <a:r>
                <a:rPr lang="en-US" sz="2300" b="1" dirty="0" err="1">
                  <a:solidFill>
                    <a:srgbClr val="000000"/>
                  </a:solidFill>
                  <a:latin typeface="Times New Roman" pitchFamily="18" charset="0"/>
                  <a:cs typeface="Times New Roman" pitchFamily="18" charset="0"/>
                </a:rPr>
                <a:t>và</a:t>
              </a:r>
              <a:r>
                <a:rPr lang="en-US" sz="2300" b="1" dirty="0">
                  <a:solidFill>
                    <a:srgbClr val="000000"/>
                  </a:solidFill>
                  <a:latin typeface="Times New Roman" pitchFamily="18" charset="0"/>
                  <a:cs typeface="Times New Roman" pitchFamily="18" charset="0"/>
                </a:rPr>
                <a:t> </a:t>
              </a:r>
              <a:r>
                <a:rPr lang="en-US" sz="2300" b="1" dirty="0" err="1">
                  <a:solidFill>
                    <a:srgbClr val="000000"/>
                  </a:solidFill>
                  <a:latin typeface="Times New Roman" pitchFamily="18" charset="0"/>
                  <a:cs typeface="Times New Roman" pitchFamily="18" charset="0"/>
                </a:rPr>
                <a:t>cơ</a:t>
              </a:r>
              <a:r>
                <a:rPr lang="en-US" sz="2300" b="1" dirty="0">
                  <a:solidFill>
                    <a:srgbClr val="000000"/>
                  </a:solidFill>
                  <a:latin typeface="Times New Roman" pitchFamily="18" charset="0"/>
                  <a:cs typeface="Times New Roman" pitchFamily="18" charset="0"/>
                </a:rPr>
                <a:t> </a:t>
              </a:r>
              <a:r>
                <a:rPr lang="en-US" sz="2300" b="1" dirty="0" err="1">
                  <a:solidFill>
                    <a:srgbClr val="000000"/>
                  </a:solidFill>
                  <a:latin typeface="Times New Roman" pitchFamily="18" charset="0"/>
                  <a:cs typeface="Times New Roman" pitchFamily="18" charset="0"/>
                </a:rPr>
                <a:t>thể</a:t>
              </a:r>
              <a:r>
                <a:rPr lang="en-US" sz="2300" b="1" dirty="0">
                  <a:solidFill>
                    <a:srgbClr val="000000"/>
                  </a:solidFill>
                  <a:latin typeface="Times New Roman" pitchFamily="18" charset="0"/>
                  <a:cs typeface="Times New Roman" pitchFamily="18" charset="0"/>
                </a:rPr>
                <a:t> </a:t>
              </a:r>
              <a:r>
                <a:rPr lang="en-US" sz="2300" b="1" dirty="0" err="1">
                  <a:solidFill>
                    <a:srgbClr val="000000"/>
                  </a:solidFill>
                  <a:latin typeface="Times New Roman" pitchFamily="18" charset="0"/>
                  <a:cs typeface="Times New Roman" pitchFamily="18" charset="0"/>
                </a:rPr>
                <a:t>có</a:t>
              </a:r>
              <a:r>
                <a:rPr lang="en-US" sz="2300" b="1" dirty="0">
                  <a:solidFill>
                    <a:srgbClr val="000000"/>
                  </a:solidFill>
                  <a:latin typeface="Times New Roman" pitchFamily="18" charset="0"/>
                  <a:cs typeface="Times New Roman" pitchFamily="18" charset="0"/>
                </a:rPr>
                <a:t> </a:t>
              </a:r>
              <a:r>
                <a:rPr lang="en-US" sz="2300" b="1" dirty="0" err="1">
                  <a:solidFill>
                    <a:srgbClr val="000000"/>
                  </a:solidFill>
                  <a:latin typeface="Times New Roman" pitchFamily="18" charset="0"/>
                  <a:cs typeface="Times New Roman" pitchFamily="18" charset="0"/>
                </a:rPr>
                <a:t>thể</a:t>
              </a:r>
              <a:r>
                <a:rPr lang="en-US" sz="2300" b="1" dirty="0">
                  <a:solidFill>
                    <a:srgbClr val="000000"/>
                  </a:solidFill>
                  <a:latin typeface="Times New Roman" pitchFamily="18" charset="0"/>
                  <a:cs typeface="Times New Roman" pitchFamily="18" charset="0"/>
                </a:rPr>
                <a:t> </a:t>
              </a:r>
              <a:r>
                <a:rPr lang="en-US" sz="2300" b="1" dirty="0" err="1">
                  <a:solidFill>
                    <a:srgbClr val="000000"/>
                  </a:solidFill>
                  <a:latin typeface="Times New Roman" pitchFamily="18" charset="0"/>
                  <a:cs typeface="Times New Roman" pitchFamily="18" charset="0"/>
                </a:rPr>
                <a:t>hấp</a:t>
              </a:r>
              <a:r>
                <a:rPr lang="en-US" sz="2300" b="1" dirty="0">
                  <a:solidFill>
                    <a:srgbClr val="000000"/>
                  </a:solidFill>
                  <a:latin typeface="Times New Roman" pitchFamily="18" charset="0"/>
                  <a:cs typeface="Times New Roman" pitchFamily="18" charset="0"/>
                </a:rPr>
                <a:t> </a:t>
              </a:r>
              <a:r>
                <a:rPr lang="en-US" sz="2300" b="1" dirty="0" err="1">
                  <a:solidFill>
                    <a:srgbClr val="000000"/>
                  </a:solidFill>
                  <a:latin typeface="Times New Roman" pitchFamily="18" charset="0"/>
                  <a:cs typeface="Times New Roman" pitchFamily="18" charset="0"/>
                </a:rPr>
                <a:t>thu</a:t>
              </a:r>
              <a:r>
                <a:rPr lang="en-US" sz="2300" b="1" dirty="0">
                  <a:solidFill>
                    <a:srgbClr val="000000"/>
                  </a:solidFill>
                  <a:latin typeface="Times New Roman" pitchFamily="18" charset="0"/>
                  <a:cs typeface="Times New Roman" pitchFamily="18" charset="0"/>
                </a:rPr>
                <a:t> </a:t>
              </a:r>
              <a:r>
                <a:rPr lang="en-US" sz="2300" b="1" dirty="0" err="1">
                  <a:solidFill>
                    <a:srgbClr val="000000"/>
                  </a:solidFill>
                  <a:latin typeface="Times New Roman" pitchFamily="18" charset="0"/>
                  <a:cs typeface="Times New Roman" pitchFamily="18" charset="0"/>
                </a:rPr>
                <a:t>được</a:t>
              </a:r>
              <a:r>
                <a:rPr lang="en-US" sz="2300" b="1" dirty="0">
                  <a:solidFill>
                    <a:srgbClr val="000000"/>
                  </a:solidFill>
                  <a:latin typeface="Times New Roman" pitchFamily="18" charset="0"/>
                  <a:cs typeface="Times New Roman" pitchFamily="18" charset="0"/>
                </a:rPr>
                <a:t>?</a:t>
              </a:r>
            </a:p>
          </p:txBody>
        </p:sp>
      </p:grpSp>
      <p:grpSp>
        <p:nvGrpSpPr>
          <p:cNvPr id="11" name="Group 11"/>
          <p:cNvGrpSpPr/>
          <p:nvPr/>
        </p:nvGrpSpPr>
        <p:grpSpPr>
          <a:xfrm>
            <a:off x="236901" y="3798060"/>
            <a:ext cx="11715023" cy="2828987"/>
            <a:chOff x="0" y="-47625"/>
            <a:chExt cx="23436149" cy="5657976"/>
          </a:xfrm>
        </p:grpSpPr>
        <p:pic>
          <p:nvPicPr>
            <p:cNvPr id="12" name="Picture 12"/>
            <p:cNvPicPr>
              <a:picLocks noChangeAspect="1"/>
            </p:cNvPicPr>
            <p:nvPr/>
          </p:nvPicPr>
          <p:blipFill>
            <a:blip r:embed="rId4"/>
            <a:srcRect/>
            <a:stretch>
              <a:fillRect/>
            </a:stretch>
          </p:blipFill>
          <p:spPr>
            <a:xfrm>
              <a:off x="149084" y="742308"/>
              <a:ext cx="6424828" cy="4868043"/>
            </a:xfrm>
            <a:prstGeom prst="rect">
              <a:avLst/>
            </a:prstGeom>
          </p:spPr>
        </p:pic>
        <p:grpSp>
          <p:nvGrpSpPr>
            <p:cNvPr id="13" name="Group 13"/>
            <p:cNvGrpSpPr/>
            <p:nvPr/>
          </p:nvGrpSpPr>
          <p:grpSpPr>
            <a:xfrm>
              <a:off x="7279677" y="742304"/>
              <a:ext cx="8744568" cy="4868043"/>
              <a:chOff x="0" y="-73985"/>
              <a:chExt cx="2366918" cy="1317647"/>
            </a:xfrm>
          </p:grpSpPr>
          <p:sp>
            <p:nvSpPr>
              <p:cNvPr id="14" name="Freeform 14"/>
              <p:cNvSpPr/>
              <p:nvPr/>
            </p:nvSpPr>
            <p:spPr>
              <a:xfrm>
                <a:off x="0" y="-73985"/>
                <a:ext cx="2366918" cy="1317647"/>
              </a:xfrm>
              <a:custGeom>
                <a:avLst/>
                <a:gdLst/>
                <a:ahLst/>
                <a:cxnLst/>
                <a:rect l="l" t="t" r="r" b="b"/>
                <a:pathLst>
                  <a:path w="2366918" h="1169679">
                    <a:moveTo>
                      <a:pt x="43935" y="0"/>
                    </a:moveTo>
                    <a:lnTo>
                      <a:pt x="2322983" y="0"/>
                    </a:lnTo>
                    <a:cubicBezTo>
                      <a:pt x="2334635" y="0"/>
                      <a:pt x="2345810" y="4629"/>
                      <a:pt x="2354050" y="12868"/>
                    </a:cubicBezTo>
                    <a:cubicBezTo>
                      <a:pt x="2362289" y="21108"/>
                      <a:pt x="2366918" y="32283"/>
                      <a:pt x="2366918" y="43935"/>
                    </a:cubicBezTo>
                    <a:lnTo>
                      <a:pt x="2366918" y="1125744"/>
                    </a:lnTo>
                    <a:cubicBezTo>
                      <a:pt x="2366918" y="1137397"/>
                      <a:pt x="2362289" y="1148572"/>
                      <a:pt x="2354050" y="1156811"/>
                    </a:cubicBezTo>
                    <a:cubicBezTo>
                      <a:pt x="2345810" y="1165050"/>
                      <a:pt x="2334635" y="1169679"/>
                      <a:pt x="2322983" y="1169679"/>
                    </a:cubicBezTo>
                    <a:lnTo>
                      <a:pt x="43935" y="1169679"/>
                    </a:lnTo>
                    <a:cubicBezTo>
                      <a:pt x="19670" y="1169679"/>
                      <a:pt x="0" y="1150009"/>
                      <a:pt x="0" y="1125744"/>
                    </a:cubicBezTo>
                    <a:lnTo>
                      <a:pt x="0" y="43935"/>
                    </a:lnTo>
                    <a:cubicBezTo>
                      <a:pt x="0" y="32283"/>
                      <a:pt x="4629" y="21108"/>
                      <a:pt x="12868" y="12868"/>
                    </a:cubicBezTo>
                    <a:cubicBezTo>
                      <a:pt x="21108" y="4629"/>
                      <a:pt x="32283" y="0"/>
                      <a:pt x="43935" y="0"/>
                    </a:cubicBezTo>
                    <a:close/>
                  </a:path>
                </a:pathLst>
              </a:custGeom>
              <a:solidFill>
                <a:srgbClr val="FFDE59"/>
              </a:solidFill>
            </p:spPr>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ts val="1772"/>
                  </a:lnSpc>
                </a:pPr>
                <a:endParaRPr b="1" i="1">
                  <a:latin typeface="Arial" pitchFamily="34" charset="0"/>
                </a:endParaRPr>
              </a:p>
            </p:txBody>
          </p:sp>
        </p:grpSp>
        <p:pic>
          <p:nvPicPr>
            <p:cNvPr id="16" name="Picture 1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5400000">
              <a:off x="7801014" y="1583936"/>
              <a:ext cx="511628" cy="1182333"/>
            </a:xfrm>
            <a:prstGeom prst="rect">
              <a:avLst/>
            </a:prstGeom>
          </p:spPr>
        </p:pic>
        <p:sp>
          <p:nvSpPr>
            <p:cNvPr id="17" name="TextBox 17"/>
            <p:cNvSpPr txBox="1"/>
            <p:nvPr/>
          </p:nvSpPr>
          <p:spPr>
            <a:xfrm>
              <a:off x="8796285" y="1947944"/>
              <a:ext cx="3883575" cy="512960"/>
            </a:xfrm>
            <a:prstGeom prst="rect">
              <a:avLst/>
            </a:prstGeom>
          </p:spPr>
          <p:txBody>
            <a:bodyPr lIns="0" tIns="0" rIns="0" bIns="0" rtlCol="0" anchor="t">
              <a:spAutoFit/>
            </a:bodyPr>
            <a:lstStyle/>
            <a:p>
              <a:pPr>
                <a:lnSpc>
                  <a:spcPts val="2043"/>
                </a:lnSpc>
              </a:pPr>
              <a:r>
                <a:rPr lang="en-US" sz="1500" b="1" i="1">
                  <a:solidFill>
                    <a:srgbClr val="000000"/>
                  </a:solidFill>
                  <a:latin typeface="Arial" pitchFamily="34" charset="0"/>
                </a:rPr>
                <a:t>Đường đơn</a:t>
              </a:r>
            </a:p>
          </p:txBody>
        </p:sp>
        <p:pic>
          <p:nvPicPr>
            <p:cNvPr id="18" name="Picture 1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5400000">
              <a:off x="7801014" y="2095564"/>
              <a:ext cx="511628" cy="1182333"/>
            </a:xfrm>
            <a:prstGeom prst="rect">
              <a:avLst/>
            </a:prstGeom>
          </p:spPr>
        </p:pic>
        <p:sp>
          <p:nvSpPr>
            <p:cNvPr id="19" name="TextBox 19"/>
            <p:cNvSpPr txBox="1"/>
            <p:nvPr/>
          </p:nvSpPr>
          <p:spPr>
            <a:xfrm>
              <a:off x="8796285" y="2459572"/>
              <a:ext cx="3883575" cy="512960"/>
            </a:xfrm>
            <a:prstGeom prst="rect">
              <a:avLst/>
            </a:prstGeom>
          </p:spPr>
          <p:txBody>
            <a:bodyPr lIns="0" tIns="0" rIns="0" bIns="0" rtlCol="0" anchor="t">
              <a:spAutoFit/>
            </a:bodyPr>
            <a:lstStyle/>
            <a:p>
              <a:pPr>
                <a:lnSpc>
                  <a:spcPts val="2043"/>
                </a:lnSpc>
              </a:pPr>
              <a:r>
                <a:rPr lang="en-US" sz="1500" b="1" i="1">
                  <a:solidFill>
                    <a:srgbClr val="000000"/>
                  </a:solidFill>
                  <a:latin typeface="Arial" pitchFamily="34" charset="0"/>
                </a:rPr>
                <a:t>Glycerol và acid béo</a:t>
              </a:r>
            </a:p>
          </p:txBody>
        </p:sp>
        <p:pic>
          <p:nvPicPr>
            <p:cNvPr id="20" name="Picture 2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5400000">
              <a:off x="7801014" y="2607191"/>
              <a:ext cx="511628" cy="1182333"/>
            </a:xfrm>
            <a:prstGeom prst="rect">
              <a:avLst/>
            </a:prstGeom>
          </p:spPr>
        </p:pic>
        <p:sp>
          <p:nvSpPr>
            <p:cNvPr id="21" name="TextBox 21"/>
            <p:cNvSpPr txBox="1"/>
            <p:nvPr/>
          </p:nvSpPr>
          <p:spPr>
            <a:xfrm>
              <a:off x="8796285" y="2971200"/>
              <a:ext cx="3883575" cy="512960"/>
            </a:xfrm>
            <a:prstGeom prst="rect">
              <a:avLst/>
            </a:prstGeom>
          </p:spPr>
          <p:txBody>
            <a:bodyPr lIns="0" tIns="0" rIns="0" bIns="0" rtlCol="0" anchor="t">
              <a:spAutoFit/>
            </a:bodyPr>
            <a:lstStyle/>
            <a:p>
              <a:pPr>
                <a:lnSpc>
                  <a:spcPts val="2043"/>
                </a:lnSpc>
              </a:pPr>
              <a:r>
                <a:rPr lang="en-US" sz="1500" b="1" i="1">
                  <a:solidFill>
                    <a:srgbClr val="000000"/>
                  </a:solidFill>
                  <a:latin typeface="Arial" pitchFamily="34" charset="0"/>
                </a:rPr>
                <a:t>Amino acid</a:t>
              </a:r>
            </a:p>
          </p:txBody>
        </p:sp>
        <p:pic>
          <p:nvPicPr>
            <p:cNvPr id="22" name="Picture 2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5400000">
              <a:off x="7801014" y="3132162"/>
              <a:ext cx="511628" cy="1182333"/>
            </a:xfrm>
            <a:prstGeom prst="rect">
              <a:avLst/>
            </a:prstGeom>
          </p:spPr>
        </p:pic>
        <p:sp>
          <p:nvSpPr>
            <p:cNvPr id="23" name="TextBox 23"/>
            <p:cNvSpPr txBox="1"/>
            <p:nvPr/>
          </p:nvSpPr>
          <p:spPr>
            <a:xfrm>
              <a:off x="8796285" y="3496170"/>
              <a:ext cx="4565517" cy="512960"/>
            </a:xfrm>
            <a:prstGeom prst="rect">
              <a:avLst/>
            </a:prstGeom>
          </p:spPr>
          <p:txBody>
            <a:bodyPr lIns="0" tIns="0" rIns="0" bIns="0" rtlCol="0" anchor="t">
              <a:spAutoFit/>
            </a:bodyPr>
            <a:lstStyle/>
            <a:p>
              <a:pPr>
                <a:lnSpc>
                  <a:spcPts val="2043"/>
                </a:lnSpc>
              </a:pPr>
              <a:r>
                <a:rPr lang="en-US" sz="1500" b="1" i="1" dirty="0">
                  <a:solidFill>
                    <a:srgbClr val="000000"/>
                  </a:solidFill>
                  <a:latin typeface="Arial" pitchFamily="34" charset="0"/>
                </a:rPr>
                <a:t>Vitamin </a:t>
              </a:r>
              <a:r>
                <a:rPr lang="en-US" sz="1500" b="1" i="1" dirty="0" err="1">
                  <a:solidFill>
                    <a:srgbClr val="000000"/>
                  </a:solidFill>
                  <a:latin typeface="Arial" pitchFamily="34" charset="0"/>
                </a:rPr>
                <a:t>và</a:t>
              </a:r>
              <a:r>
                <a:rPr lang="en-US" sz="1500" b="1" i="1" dirty="0">
                  <a:solidFill>
                    <a:srgbClr val="000000"/>
                  </a:solidFill>
                  <a:latin typeface="Arial" pitchFamily="34" charset="0"/>
                </a:rPr>
                <a:t> </a:t>
              </a:r>
              <a:r>
                <a:rPr lang="en-US" sz="1500" b="1" i="1" dirty="0" err="1">
                  <a:solidFill>
                    <a:srgbClr val="000000"/>
                  </a:solidFill>
                  <a:latin typeface="Arial" pitchFamily="34" charset="0"/>
                </a:rPr>
                <a:t>chất</a:t>
              </a:r>
              <a:r>
                <a:rPr lang="en-US" sz="1500" b="1" i="1" dirty="0">
                  <a:solidFill>
                    <a:srgbClr val="000000"/>
                  </a:solidFill>
                  <a:latin typeface="Arial" pitchFamily="34" charset="0"/>
                </a:rPr>
                <a:t> </a:t>
              </a:r>
              <a:r>
                <a:rPr lang="en-US" sz="1500" b="1" i="1" dirty="0" err="1">
                  <a:solidFill>
                    <a:srgbClr val="000000"/>
                  </a:solidFill>
                  <a:latin typeface="Arial" pitchFamily="34" charset="0"/>
                </a:rPr>
                <a:t>khoáng</a:t>
              </a:r>
              <a:endParaRPr lang="en-US" sz="1500" b="1" i="1" dirty="0">
                <a:solidFill>
                  <a:srgbClr val="000000"/>
                </a:solidFill>
                <a:latin typeface="Arial" pitchFamily="34" charset="0"/>
              </a:endParaRPr>
            </a:p>
          </p:txBody>
        </p:sp>
        <p:pic>
          <p:nvPicPr>
            <p:cNvPr id="24" name="Picture 2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5400000">
              <a:off x="7801014" y="3653058"/>
              <a:ext cx="511628" cy="1182333"/>
            </a:xfrm>
            <a:prstGeom prst="rect">
              <a:avLst/>
            </a:prstGeom>
          </p:spPr>
        </p:pic>
        <p:sp>
          <p:nvSpPr>
            <p:cNvPr id="25" name="TextBox 25"/>
            <p:cNvSpPr txBox="1"/>
            <p:nvPr/>
          </p:nvSpPr>
          <p:spPr>
            <a:xfrm>
              <a:off x="8796285" y="4017066"/>
              <a:ext cx="4565517" cy="512960"/>
            </a:xfrm>
            <a:prstGeom prst="rect">
              <a:avLst/>
            </a:prstGeom>
          </p:spPr>
          <p:txBody>
            <a:bodyPr lIns="0" tIns="0" rIns="0" bIns="0" rtlCol="0" anchor="t">
              <a:spAutoFit/>
            </a:bodyPr>
            <a:lstStyle/>
            <a:p>
              <a:pPr>
                <a:lnSpc>
                  <a:spcPts val="2043"/>
                </a:lnSpc>
              </a:pPr>
              <a:r>
                <a:rPr lang="en-US" sz="1500" b="1" i="1">
                  <a:solidFill>
                    <a:srgbClr val="000000"/>
                  </a:solidFill>
                  <a:latin typeface="Arial" pitchFamily="34" charset="0"/>
                </a:rPr>
                <a:t>Nước</a:t>
              </a:r>
            </a:p>
          </p:txBody>
        </p:sp>
        <p:pic>
          <p:nvPicPr>
            <p:cNvPr id="26" name="Picture 26"/>
            <p:cNvPicPr>
              <a:picLocks noChangeAspect="1"/>
            </p:cNvPicPr>
            <p:nvPr/>
          </p:nvPicPr>
          <p:blipFill>
            <a:blip r:embed="rId7"/>
            <a:srcRect t="1915" b="11495"/>
            <a:stretch>
              <a:fillRect/>
            </a:stretch>
          </p:blipFill>
          <p:spPr>
            <a:xfrm>
              <a:off x="13076354" y="1242712"/>
              <a:ext cx="1940550" cy="3257326"/>
            </a:xfrm>
            <a:prstGeom prst="rect">
              <a:avLst/>
            </a:prstGeom>
          </p:spPr>
        </p:pic>
        <p:sp>
          <p:nvSpPr>
            <p:cNvPr id="27" name="TextBox 27"/>
            <p:cNvSpPr txBox="1"/>
            <p:nvPr/>
          </p:nvSpPr>
          <p:spPr>
            <a:xfrm>
              <a:off x="7863618" y="1204611"/>
              <a:ext cx="4823472" cy="512960"/>
            </a:xfrm>
            <a:prstGeom prst="rect">
              <a:avLst/>
            </a:prstGeom>
          </p:spPr>
          <p:txBody>
            <a:bodyPr lIns="0" tIns="0" rIns="0" bIns="0" rtlCol="0" anchor="t">
              <a:spAutoFit/>
            </a:bodyPr>
            <a:lstStyle/>
            <a:p>
              <a:pPr algn="ctr">
                <a:lnSpc>
                  <a:spcPts val="2043"/>
                </a:lnSpc>
              </a:pPr>
              <a:r>
                <a:rPr lang="en-US" sz="1500" b="1" i="1">
                  <a:solidFill>
                    <a:srgbClr val="000000"/>
                  </a:solidFill>
                  <a:latin typeface="Arial" pitchFamily="34" charset="0"/>
                </a:rPr>
                <a:t>HỆ TIÊU HÓA</a:t>
              </a:r>
            </a:p>
          </p:txBody>
        </p:sp>
        <p:sp>
          <p:nvSpPr>
            <p:cNvPr id="28" name="TextBox 28"/>
            <p:cNvSpPr txBox="1"/>
            <p:nvPr/>
          </p:nvSpPr>
          <p:spPr>
            <a:xfrm>
              <a:off x="12049422" y="4693643"/>
              <a:ext cx="3974823" cy="512960"/>
            </a:xfrm>
            <a:prstGeom prst="rect">
              <a:avLst/>
            </a:prstGeom>
          </p:spPr>
          <p:txBody>
            <a:bodyPr wrap="square" lIns="0" tIns="0" rIns="0" bIns="0" rtlCol="0" anchor="t">
              <a:spAutoFit/>
            </a:bodyPr>
            <a:lstStyle/>
            <a:p>
              <a:pPr algn="ctr">
                <a:lnSpc>
                  <a:spcPts val="2043"/>
                </a:lnSpc>
              </a:pPr>
              <a:r>
                <a:rPr lang="en-US" sz="1500" b="1" i="1">
                  <a:solidFill>
                    <a:srgbClr val="000000"/>
                  </a:solidFill>
                  <a:latin typeface="Arial" pitchFamily="34" charset="0"/>
                </a:rPr>
                <a:t>Hấp thu tại lông ruột</a:t>
              </a:r>
            </a:p>
          </p:txBody>
        </p:sp>
        <p:grpSp>
          <p:nvGrpSpPr>
            <p:cNvPr id="29" name="Group 29"/>
            <p:cNvGrpSpPr/>
            <p:nvPr/>
          </p:nvGrpSpPr>
          <p:grpSpPr>
            <a:xfrm>
              <a:off x="18812765" y="-10081"/>
              <a:ext cx="4623384" cy="5620426"/>
              <a:chOff x="0" y="-38100"/>
              <a:chExt cx="1103790" cy="1341825"/>
            </a:xfrm>
          </p:grpSpPr>
          <p:sp>
            <p:nvSpPr>
              <p:cNvPr id="30" name="Freeform 30"/>
              <p:cNvSpPr/>
              <p:nvPr/>
            </p:nvSpPr>
            <p:spPr>
              <a:xfrm>
                <a:off x="0" y="99895"/>
                <a:ext cx="1103790" cy="1203830"/>
              </a:xfrm>
              <a:custGeom>
                <a:avLst/>
                <a:gdLst/>
                <a:ahLst/>
                <a:cxnLst/>
                <a:rect l="l" t="t" r="r" b="b"/>
                <a:pathLst>
                  <a:path w="1103790" h="1268033">
                    <a:moveTo>
                      <a:pt x="83097" y="0"/>
                    </a:moveTo>
                    <a:lnTo>
                      <a:pt x="1020693" y="0"/>
                    </a:lnTo>
                    <a:cubicBezTo>
                      <a:pt x="1042732" y="0"/>
                      <a:pt x="1063868" y="8755"/>
                      <a:pt x="1079452" y="24339"/>
                    </a:cubicBezTo>
                    <a:cubicBezTo>
                      <a:pt x="1095036" y="39922"/>
                      <a:pt x="1103790" y="61059"/>
                      <a:pt x="1103790" y="83097"/>
                    </a:cubicBezTo>
                    <a:lnTo>
                      <a:pt x="1103790" y="1184936"/>
                    </a:lnTo>
                    <a:cubicBezTo>
                      <a:pt x="1103790" y="1206975"/>
                      <a:pt x="1095036" y="1228111"/>
                      <a:pt x="1079452" y="1243695"/>
                    </a:cubicBezTo>
                    <a:cubicBezTo>
                      <a:pt x="1063868" y="1259278"/>
                      <a:pt x="1042732" y="1268033"/>
                      <a:pt x="1020693" y="1268033"/>
                    </a:cubicBezTo>
                    <a:lnTo>
                      <a:pt x="83097" y="1268033"/>
                    </a:lnTo>
                    <a:cubicBezTo>
                      <a:pt x="61059" y="1268033"/>
                      <a:pt x="39922" y="1259278"/>
                      <a:pt x="24339" y="1243695"/>
                    </a:cubicBezTo>
                    <a:cubicBezTo>
                      <a:pt x="8755" y="1228111"/>
                      <a:pt x="0" y="1206975"/>
                      <a:pt x="0" y="1184936"/>
                    </a:cubicBezTo>
                    <a:lnTo>
                      <a:pt x="0" y="83097"/>
                    </a:lnTo>
                    <a:cubicBezTo>
                      <a:pt x="0" y="61059"/>
                      <a:pt x="8755" y="39922"/>
                      <a:pt x="24339" y="24339"/>
                    </a:cubicBezTo>
                    <a:cubicBezTo>
                      <a:pt x="39922" y="8755"/>
                      <a:pt x="61059" y="0"/>
                      <a:pt x="83097" y="0"/>
                    </a:cubicBezTo>
                    <a:close/>
                  </a:path>
                </a:pathLst>
              </a:custGeom>
              <a:gradFill rotWithShape="1">
                <a:gsLst>
                  <a:gs pos="0">
                    <a:srgbClr val="CDFFD8">
                      <a:alpha val="100000"/>
                    </a:srgbClr>
                  </a:gs>
                  <a:gs pos="100000">
                    <a:srgbClr val="94B9FF">
                      <a:alpha val="100000"/>
                    </a:srgbClr>
                  </a:gs>
                </a:gsLst>
                <a:lin ang="0"/>
              </a:gradFill>
            </p:spPr>
          </p:sp>
          <p:sp>
            <p:nvSpPr>
              <p:cNvPr id="31" name="TextBox 31"/>
              <p:cNvSpPr txBox="1"/>
              <p:nvPr/>
            </p:nvSpPr>
            <p:spPr>
              <a:xfrm>
                <a:off x="0" y="-38100"/>
                <a:ext cx="812800" cy="850900"/>
              </a:xfrm>
              <a:prstGeom prst="rect">
                <a:avLst/>
              </a:prstGeom>
            </p:spPr>
            <p:txBody>
              <a:bodyPr lIns="69610" tIns="69610" rIns="69610" bIns="69610" rtlCol="0" anchor="ctr"/>
              <a:lstStyle/>
              <a:p>
                <a:pPr algn="ctr">
                  <a:lnSpc>
                    <a:spcPts val="2043"/>
                  </a:lnSpc>
                </a:pPr>
                <a:endParaRPr b="1" i="1">
                  <a:latin typeface="Arial" pitchFamily="34" charset="0"/>
                </a:endParaRPr>
              </a:p>
            </p:txBody>
          </p:sp>
        </p:grpSp>
        <p:pic>
          <p:nvPicPr>
            <p:cNvPr id="32" name="Picture 3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20012955" y="1368825"/>
              <a:ext cx="2223003" cy="2000703"/>
            </a:xfrm>
            <a:prstGeom prst="rect">
              <a:avLst/>
            </a:prstGeom>
          </p:spPr>
        </p:pic>
        <p:sp>
          <p:nvSpPr>
            <p:cNvPr id="33" name="TextBox 33"/>
            <p:cNvSpPr txBox="1"/>
            <p:nvPr/>
          </p:nvSpPr>
          <p:spPr>
            <a:xfrm>
              <a:off x="20377006" y="552439"/>
              <a:ext cx="1840289" cy="589906"/>
            </a:xfrm>
            <a:prstGeom prst="rect">
              <a:avLst/>
            </a:prstGeom>
          </p:spPr>
          <p:txBody>
            <a:bodyPr wrap="square" lIns="0" tIns="0" rIns="0" bIns="0" rtlCol="0" anchor="t">
              <a:spAutoFit/>
            </a:bodyPr>
            <a:lstStyle/>
            <a:p>
              <a:pPr algn="ctr">
                <a:lnSpc>
                  <a:spcPts val="2316"/>
                </a:lnSpc>
              </a:pPr>
              <a:r>
                <a:rPr lang="en-US" sz="1700" b="1" i="1">
                  <a:solidFill>
                    <a:srgbClr val="000000"/>
                  </a:solidFill>
                  <a:latin typeface="Arial" pitchFamily="34" charset="0"/>
                </a:rPr>
                <a:t>TẾ BÀO</a:t>
              </a:r>
            </a:p>
          </p:txBody>
        </p:sp>
        <p:sp>
          <p:nvSpPr>
            <p:cNvPr id="34" name="TextBox 34"/>
            <p:cNvSpPr txBox="1"/>
            <p:nvPr/>
          </p:nvSpPr>
          <p:spPr>
            <a:xfrm>
              <a:off x="20105538" y="3783264"/>
              <a:ext cx="2674520" cy="1538883"/>
            </a:xfrm>
            <a:prstGeom prst="rect">
              <a:avLst/>
            </a:prstGeom>
          </p:spPr>
          <p:txBody>
            <a:bodyPr wrap="square" lIns="0" tIns="0" rIns="0" bIns="0" rtlCol="0" anchor="t">
              <a:spAutoFit/>
            </a:bodyPr>
            <a:lstStyle/>
            <a:p>
              <a:pPr algn="ctr">
                <a:lnSpc>
                  <a:spcPts val="1986"/>
                </a:lnSpc>
              </a:pPr>
              <a:r>
                <a:rPr lang="en-US" sz="1400" b="1" i="1">
                  <a:solidFill>
                    <a:srgbClr val="000000"/>
                  </a:solidFill>
                  <a:latin typeface="Arial" pitchFamily="34" charset="0"/>
                </a:rPr>
                <a:t>Trao đổi chất</a:t>
              </a:r>
            </a:p>
            <a:p>
              <a:pPr algn="ctr">
                <a:lnSpc>
                  <a:spcPts val="1986"/>
                </a:lnSpc>
              </a:pPr>
              <a:r>
                <a:rPr lang="en-US" sz="1400" b="1" i="1">
                  <a:solidFill>
                    <a:srgbClr val="000000"/>
                  </a:solidFill>
                  <a:latin typeface="Arial" pitchFamily="34" charset="0"/>
                </a:rPr>
                <a:t>Lớn lên</a:t>
              </a:r>
            </a:p>
            <a:p>
              <a:pPr algn="ctr">
                <a:lnSpc>
                  <a:spcPts val="1986"/>
                </a:lnSpc>
              </a:pPr>
              <a:r>
                <a:rPr lang="en-US" sz="1400" b="1" i="1">
                  <a:solidFill>
                    <a:srgbClr val="000000"/>
                  </a:solidFill>
                  <a:latin typeface="Arial" pitchFamily="34" charset="0"/>
                </a:rPr>
                <a:t>Phân chia</a:t>
              </a:r>
            </a:p>
          </p:txBody>
        </p:sp>
        <p:sp>
          <p:nvSpPr>
            <p:cNvPr id="35" name="TextBox 35"/>
            <p:cNvSpPr txBox="1"/>
            <p:nvPr/>
          </p:nvSpPr>
          <p:spPr>
            <a:xfrm>
              <a:off x="0" y="-47625"/>
              <a:ext cx="7021164" cy="615554"/>
            </a:xfrm>
            <a:prstGeom prst="rect">
              <a:avLst/>
            </a:prstGeom>
          </p:spPr>
          <p:txBody>
            <a:bodyPr lIns="0" tIns="0" rIns="0" bIns="0" rtlCol="0" anchor="t">
              <a:spAutoFit/>
            </a:bodyPr>
            <a:lstStyle/>
            <a:p>
              <a:pPr algn="ctr">
                <a:lnSpc>
                  <a:spcPts val="2371"/>
                </a:lnSpc>
              </a:pPr>
              <a:r>
                <a:rPr lang="en-US" sz="1700" b="1" i="1">
                  <a:solidFill>
                    <a:srgbClr val="000000"/>
                  </a:solidFill>
                  <a:latin typeface="Arial" pitchFamily="34" charset="0"/>
                </a:rPr>
                <a:t>THỨC ĂN VÀ CHẤT DINH DƯỠNG</a:t>
              </a:r>
            </a:p>
          </p:txBody>
        </p:sp>
        <p:pic>
          <p:nvPicPr>
            <p:cNvPr id="36" name="Picture 3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563660" y="2545086"/>
              <a:ext cx="4449295" cy="1262487"/>
            </a:xfrm>
            <a:prstGeom prst="rect">
              <a:avLst/>
            </a:prstGeom>
          </p:spPr>
        </p:pic>
        <p:sp>
          <p:nvSpPr>
            <p:cNvPr id="37" name="TextBox 37"/>
            <p:cNvSpPr txBox="1"/>
            <p:nvPr/>
          </p:nvSpPr>
          <p:spPr>
            <a:xfrm>
              <a:off x="16153346" y="1936664"/>
              <a:ext cx="2345913" cy="923330"/>
            </a:xfrm>
            <a:prstGeom prst="rect">
              <a:avLst/>
            </a:prstGeom>
          </p:spPr>
          <p:txBody>
            <a:bodyPr lIns="0" tIns="0" rIns="0" bIns="0" rtlCol="0" anchor="t">
              <a:spAutoFit/>
            </a:bodyPr>
            <a:lstStyle/>
            <a:p>
              <a:pPr algn="ctr">
                <a:lnSpc>
                  <a:spcPts val="1770"/>
                </a:lnSpc>
              </a:pPr>
              <a:r>
                <a:rPr lang="en-US" sz="1300" b="1" i="1">
                  <a:solidFill>
                    <a:srgbClr val="000000"/>
                  </a:solidFill>
                  <a:latin typeface="Arial" pitchFamily="34" charset="0"/>
                </a:rPr>
                <a:t>HỆ </a:t>
              </a:r>
            </a:p>
            <a:p>
              <a:pPr algn="ctr">
                <a:lnSpc>
                  <a:spcPts val="1770"/>
                </a:lnSpc>
              </a:pPr>
              <a:r>
                <a:rPr lang="en-US" sz="1300" b="1" i="1">
                  <a:solidFill>
                    <a:srgbClr val="000000"/>
                  </a:solidFill>
                  <a:latin typeface="Arial" pitchFamily="34" charset="0"/>
                </a:rPr>
                <a:t>TUẦN HOÀN</a:t>
              </a:r>
            </a:p>
          </p:txBody>
        </p:sp>
      </p:grpSp>
      <p:sp>
        <p:nvSpPr>
          <p:cNvPr id="38" name="TextBox 38"/>
          <p:cNvSpPr txBox="1"/>
          <p:nvPr/>
        </p:nvSpPr>
        <p:spPr>
          <a:xfrm>
            <a:off x="685621" y="287867"/>
            <a:ext cx="8831549" cy="423193"/>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Times New Roman" pitchFamily="18" charset="0"/>
                <a:cs typeface="Times New Roman" pitchFamily="18" charset="0"/>
              </a:rPr>
              <a:t>I. DINH DƯỠNG VÀ CHẾ ĐỘ DINH DƯỠNG HỢP LÝ</a:t>
            </a:r>
          </a:p>
        </p:txBody>
      </p:sp>
      <p:sp>
        <p:nvSpPr>
          <p:cNvPr id="39" name="TextBox 39"/>
          <p:cNvSpPr txBox="1"/>
          <p:nvPr/>
        </p:nvSpPr>
        <p:spPr>
          <a:xfrm>
            <a:off x="685622" y="984250"/>
            <a:ext cx="6584163" cy="423193"/>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Times New Roman" pitchFamily="18" charset="0"/>
                <a:cs typeface="Times New Roman" pitchFamily="18" charset="0"/>
              </a:rPr>
              <a:t>1. </a:t>
            </a:r>
            <a:r>
              <a:rPr lang="en-US" sz="2300" b="1" dirty="0" err="1">
                <a:solidFill>
                  <a:srgbClr val="000000"/>
                </a:solidFill>
                <a:latin typeface="Times New Roman" pitchFamily="18" charset="0"/>
                <a:cs typeface="Times New Roman" pitchFamily="18" charset="0"/>
              </a:rPr>
              <a:t>Dinh</a:t>
            </a:r>
            <a:r>
              <a:rPr lang="en-US" sz="2300" b="1" dirty="0">
                <a:solidFill>
                  <a:srgbClr val="000000"/>
                </a:solidFill>
                <a:latin typeface="Times New Roman" pitchFamily="18" charset="0"/>
                <a:cs typeface="Times New Roman" pitchFamily="18" charset="0"/>
              </a:rPr>
              <a:t> </a:t>
            </a:r>
            <a:r>
              <a:rPr lang="en-US" sz="2300" b="1" dirty="0" err="1">
                <a:solidFill>
                  <a:srgbClr val="000000"/>
                </a:solidFill>
                <a:latin typeface="Times New Roman" pitchFamily="18" charset="0"/>
                <a:cs typeface="Times New Roman" pitchFamily="18" charset="0"/>
              </a:rPr>
              <a:t>dưỡng</a:t>
            </a:r>
            <a:r>
              <a:rPr lang="en-US" sz="2300" b="1" dirty="0">
                <a:solidFill>
                  <a:srgbClr val="000000"/>
                </a:solidFill>
                <a:latin typeface="Times New Roman" pitchFamily="18" charset="0"/>
                <a:cs typeface="Times New Roman" pitchFamily="18" charset="0"/>
              </a:rPr>
              <a:t> </a:t>
            </a:r>
            <a:r>
              <a:rPr lang="en-US" sz="2300" b="1" dirty="0" err="1">
                <a:solidFill>
                  <a:srgbClr val="000000"/>
                </a:solidFill>
                <a:latin typeface="Times New Roman" pitchFamily="18" charset="0"/>
                <a:cs typeface="Times New Roman" pitchFamily="18" charset="0"/>
              </a:rPr>
              <a:t>và</a:t>
            </a:r>
            <a:r>
              <a:rPr lang="en-US" sz="2300" b="1" dirty="0">
                <a:solidFill>
                  <a:srgbClr val="000000"/>
                </a:solidFill>
                <a:latin typeface="Times New Roman" pitchFamily="18" charset="0"/>
                <a:cs typeface="Times New Roman" pitchFamily="18" charset="0"/>
              </a:rPr>
              <a:t> </a:t>
            </a:r>
            <a:r>
              <a:rPr lang="en-US" sz="2300" b="1" dirty="0" err="1">
                <a:solidFill>
                  <a:srgbClr val="000000"/>
                </a:solidFill>
                <a:latin typeface="Times New Roman" pitchFamily="18" charset="0"/>
                <a:cs typeface="Times New Roman" pitchFamily="18" charset="0"/>
              </a:rPr>
              <a:t>chất</a:t>
            </a:r>
            <a:r>
              <a:rPr lang="en-US" sz="2300" b="1" dirty="0">
                <a:solidFill>
                  <a:srgbClr val="000000"/>
                </a:solidFill>
                <a:latin typeface="Times New Roman" pitchFamily="18" charset="0"/>
                <a:cs typeface="Times New Roman" pitchFamily="18" charset="0"/>
              </a:rPr>
              <a:t> </a:t>
            </a:r>
            <a:r>
              <a:rPr lang="en-US" sz="2300" b="1" dirty="0" err="1">
                <a:solidFill>
                  <a:srgbClr val="000000"/>
                </a:solidFill>
                <a:latin typeface="Times New Roman" pitchFamily="18" charset="0"/>
                <a:cs typeface="Times New Roman" pitchFamily="18" charset="0"/>
              </a:rPr>
              <a:t>dinh</a:t>
            </a:r>
            <a:r>
              <a:rPr lang="en-US" sz="2300" b="1" dirty="0">
                <a:solidFill>
                  <a:srgbClr val="000000"/>
                </a:solidFill>
                <a:latin typeface="Times New Roman" pitchFamily="18" charset="0"/>
                <a:cs typeface="Times New Roman" pitchFamily="18" charset="0"/>
              </a:rPr>
              <a:t> </a:t>
            </a:r>
            <a:r>
              <a:rPr lang="en-US" sz="2300" b="1" dirty="0" err="1">
                <a:solidFill>
                  <a:srgbClr val="000000"/>
                </a:solidFill>
                <a:latin typeface="Times New Roman" pitchFamily="18" charset="0"/>
                <a:cs typeface="Times New Roman" pitchFamily="18" charset="0"/>
              </a:rPr>
              <a:t>dưỡng</a:t>
            </a:r>
            <a:endParaRPr lang="en-US" sz="2300" b="1" dirty="0">
              <a:solidFill>
                <a:srgbClr val="000000"/>
              </a:solidFill>
              <a:latin typeface="Times New Roman" pitchFamily="18" charset="0"/>
              <a:cs typeface="Times New Roman" pitchFamily="18" charset="0"/>
            </a:endParaRPr>
          </a:p>
        </p:txBody>
      </p:sp>
      <p:sp>
        <p:nvSpPr>
          <p:cNvPr id="40" name="TextBox 40"/>
          <p:cNvSpPr txBox="1"/>
          <p:nvPr/>
        </p:nvSpPr>
        <p:spPr>
          <a:xfrm>
            <a:off x="1924859" y="3216041"/>
            <a:ext cx="8165558" cy="423193"/>
          </a:xfrm>
          <a:prstGeom prst="rect">
            <a:avLst/>
          </a:prstGeom>
        </p:spPr>
        <p:txBody>
          <a:bodyPr lIns="0" tIns="0" rIns="0" bIns="0" rtlCol="0" anchor="t">
            <a:spAutoFit/>
          </a:bodyPr>
          <a:lstStyle/>
          <a:p>
            <a:pPr algn="ctr">
              <a:lnSpc>
                <a:spcPts val="3266"/>
              </a:lnSpc>
            </a:pPr>
            <a:r>
              <a:rPr lang="en-US" sz="2300" b="1" dirty="0" err="1">
                <a:solidFill>
                  <a:srgbClr val="000000"/>
                </a:solidFill>
                <a:latin typeface="Times New Roman" pitchFamily="18" charset="0"/>
                <a:cs typeface="Times New Roman" pitchFamily="18" charset="0"/>
              </a:rPr>
              <a:t>Chất</a:t>
            </a:r>
            <a:r>
              <a:rPr lang="en-US" sz="2300" b="1" dirty="0">
                <a:solidFill>
                  <a:srgbClr val="000000"/>
                </a:solidFill>
                <a:latin typeface="Times New Roman" pitchFamily="18" charset="0"/>
                <a:cs typeface="Times New Roman" pitchFamily="18" charset="0"/>
              </a:rPr>
              <a:t> </a:t>
            </a:r>
            <a:r>
              <a:rPr lang="en-US" sz="2300" b="1" dirty="0" err="1">
                <a:solidFill>
                  <a:srgbClr val="000000"/>
                </a:solidFill>
                <a:latin typeface="Times New Roman" pitchFamily="18" charset="0"/>
                <a:cs typeface="Times New Roman" pitchFamily="18" charset="0"/>
              </a:rPr>
              <a:t>dinh</a:t>
            </a:r>
            <a:r>
              <a:rPr lang="en-US" sz="2300" b="1" dirty="0">
                <a:solidFill>
                  <a:srgbClr val="000000"/>
                </a:solidFill>
                <a:latin typeface="Times New Roman" pitchFamily="18" charset="0"/>
                <a:cs typeface="Times New Roman" pitchFamily="18" charset="0"/>
              </a:rPr>
              <a:t> </a:t>
            </a:r>
            <a:r>
              <a:rPr lang="en-US" sz="2300" b="1" dirty="0" err="1">
                <a:solidFill>
                  <a:srgbClr val="000000"/>
                </a:solidFill>
                <a:latin typeface="Times New Roman" pitchFamily="18" charset="0"/>
                <a:cs typeface="Times New Roman" pitchFamily="18" charset="0"/>
              </a:rPr>
              <a:t>dưỡng</a:t>
            </a:r>
            <a:r>
              <a:rPr lang="en-US" sz="2300" b="1" dirty="0">
                <a:solidFill>
                  <a:srgbClr val="000000"/>
                </a:solidFill>
                <a:latin typeface="Times New Roman" pitchFamily="18" charset="0"/>
                <a:cs typeface="Times New Roman" pitchFamily="18" charset="0"/>
              </a:rPr>
              <a:t> </a:t>
            </a:r>
            <a:r>
              <a:rPr lang="en-US" sz="2300" b="1" dirty="0" err="1">
                <a:solidFill>
                  <a:srgbClr val="000000"/>
                </a:solidFill>
                <a:latin typeface="Times New Roman" pitchFamily="18" charset="0"/>
                <a:cs typeface="Times New Roman" pitchFamily="18" charset="0"/>
              </a:rPr>
              <a:t>trong</a:t>
            </a:r>
            <a:r>
              <a:rPr lang="en-US" sz="2300" b="1" dirty="0">
                <a:solidFill>
                  <a:srgbClr val="000000"/>
                </a:solidFill>
                <a:latin typeface="Times New Roman" pitchFamily="18" charset="0"/>
                <a:cs typeface="Times New Roman" pitchFamily="18" charset="0"/>
              </a:rPr>
              <a:t> </a:t>
            </a:r>
            <a:r>
              <a:rPr lang="en-US" sz="2300" b="1" dirty="0" err="1">
                <a:solidFill>
                  <a:srgbClr val="000000"/>
                </a:solidFill>
                <a:latin typeface="Times New Roman" pitchFamily="18" charset="0"/>
                <a:cs typeface="Times New Roman" pitchFamily="18" charset="0"/>
              </a:rPr>
              <a:t>súp</a:t>
            </a:r>
            <a:r>
              <a:rPr lang="en-US" sz="2300" b="1" dirty="0">
                <a:solidFill>
                  <a:srgbClr val="000000"/>
                </a:solidFill>
                <a:latin typeface="Times New Roman" pitchFamily="18" charset="0"/>
                <a:cs typeface="Times New Roman" pitchFamily="18" charset="0"/>
              </a:rPr>
              <a:t> </a:t>
            </a:r>
            <a:r>
              <a:rPr lang="en-US" sz="2300" b="1" dirty="0" err="1">
                <a:solidFill>
                  <a:srgbClr val="000000"/>
                </a:solidFill>
                <a:latin typeface="Times New Roman" pitchFamily="18" charset="0"/>
                <a:cs typeface="Times New Roman" pitchFamily="18" charset="0"/>
              </a:rPr>
              <a:t>lơ</a:t>
            </a:r>
            <a:r>
              <a:rPr lang="en-US" sz="2300" b="1" dirty="0">
                <a:solidFill>
                  <a:srgbClr val="000000"/>
                </a:solidFill>
                <a:latin typeface="Times New Roman" pitchFamily="18" charset="0"/>
                <a:cs typeface="Times New Roman" pitchFamily="18" charset="0"/>
              </a:rPr>
              <a:t> </a:t>
            </a:r>
            <a:r>
              <a:rPr lang="en-US" sz="2300" b="1" dirty="0" err="1">
                <a:solidFill>
                  <a:srgbClr val="000000"/>
                </a:solidFill>
                <a:latin typeface="Times New Roman" pitchFamily="18" charset="0"/>
                <a:cs typeface="Times New Roman" pitchFamily="18" charset="0"/>
              </a:rPr>
              <a:t>xanh</a:t>
            </a:r>
            <a:r>
              <a:rPr lang="en-US" sz="2300" b="1" dirty="0">
                <a:solidFill>
                  <a:srgbClr val="000000"/>
                </a:solidFill>
                <a:latin typeface="Times New Roman" pitchFamily="18" charset="0"/>
                <a:cs typeface="Times New Roman" pitchFamily="18" charset="0"/>
              </a:rPr>
              <a:t> </a:t>
            </a:r>
            <a:r>
              <a:rPr lang="en-US" sz="2300" b="1" dirty="0" err="1">
                <a:solidFill>
                  <a:srgbClr val="000000"/>
                </a:solidFill>
                <a:latin typeface="Times New Roman" pitchFamily="18" charset="0"/>
                <a:cs typeface="Times New Roman" pitchFamily="18" charset="0"/>
              </a:rPr>
              <a:t>và</a:t>
            </a:r>
            <a:r>
              <a:rPr lang="en-US" sz="2300" b="1" dirty="0">
                <a:solidFill>
                  <a:srgbClr val="000000"/>
                </a:solidFill>
                <a:latin typeface="Times New Roman" pitchFamily="18" charset="0"/>
                <a:cs typeface="Times New Roman" pitchFamily="18" charset="0"/>
              </a:rPr>
              <a:t> </a:t>
            </a:r>
            <a:r>
              <a:rPr lang="en-US" sz="2300" b="1" dirty="0" err="1">
                <a:solidFill>
                  <a:srgbClr val="000000"/>
                </a:solidFill>
                <a:latin typeface="Times New Roman" pitchFamily="18" charset="0"/>
                <a:cs typeface="Times New Roman" pitchFamily="18" charset="0"/>
              </a:rPr>
              <a:t>dinh</a:t>
            </a:r>
            <a:r>
              <a:rPr lang="en-US" sz="2300" b="1" dirty="0">
                <a:solidFill>
                  <a:srgbClr val="000000"/>
                </a:solidFill>
                <a:latin typeface="Times New Roman" pitchFamily="18" charset="0"/>
                <a:cs typeface="Times New Roman" pitchFamily="18" charset="0"/>
              </a:rPr>
              <a:t> </a:t>
            </a:r>
            <a:r>
              <a:rPr lang="en-US" sz="2300" b="1" dirty="0" err="1">
                <a:solidFill>
                  <a:srgbClr val="000000"/>
                </a:solidFill>
                <a:latin typeface="Times New Roman" pitchFamily="18" charset="0"/>
                <a:cs typeface="Times New Roman" pitchFamily="18" charset="0"/>
              </a:rPr>
              <a:t>dưỡng</a:t>
            </a:r>
            <a:endParaRPr lang="en-US" sz="2300" b="1" dirty="0">
              <a:solidFill>
                <a:srgbClr val="000000"/>
              </a:solidFill>
              <a:latin typeface="Times New Roman" pitchFamily="18" charset="0"/>
              <a:cs typeface="Times New Roman"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1000"/>
                                        <p:tgtEl>
                                          <p:spTgt spid="39"/>
                                        </p:tgtEl>
                                      </p:cBhvr>
                                    </p:animEffect>
                                    <p:anim calcmode="lin" valueType="num">
                                      <p:cBhvr>
                                        <p:cTn id="25" dur="1000" fill="hold"/>
                                        <p:tgtEl>
                                          <p:spTgt spid="39"/>
                                        </p:tgtEl>
                                        <p:attrNameLst>
                                          <p:attrName>ppt_x</p:attrName>
                                        </p:attrNameLst>
                                      </p:cBhvr>
                                      <p:tavLst>
                                        <p:tav tm="0">
                                          <p:val>
                                            <p:strVal val="#ppt_x"/>
                                          </p:val>
                                        </p:tav>
                                        <p:tav tm="100000">
                                          <p:val>
                                            <p:strVal val="#ppt_x"/>
                                          </p:val>
                                        </p:tav>
                                      </p:tavLst>
                                    </p:anim>
                                    <p:anim calcmode="lin" valueType="num">
                                      <p:cBhvr>
                                        <p:cTn id="26"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1000"/>
                                        <p:tgtEl>
                                          <p:spTgt spid="40"/>
                                        </p:tgtEl>
                                      </p:cBhvr>
                                    </p:animEffect>
                                    <p:anim calcmode="lin" valueType="num">
                                      <p:cBhvr>
                                        <p:cTn id="39" dur="1000" fill="hold"/>
                                        <p:tgtEl>
                                          <p:spTgt spid="40"/>
                                        </p:tgtEl>
                                        <p:attrNameLst>
                                          <p:attrName>ppt_x</p:attrName>
                                        </p:attrNameLst>
                                      </p:cBhvr>
                                      <p:tavLst>
                                        <p:tav tm="0">
                                          <p:val>
                                            <p:strVal val="#ppt_x"/>
                                          </p:val>
                                        </p:tav>
                                        <p:tav tm="100000">
                                          <p:val>
                                            <p:strVal val="#ppt_x"/>
                                          </p:val>
                                        </p:tav>
                                      </p:tavLst>
                                    </p:anim>
                                    <p:anim calcmode="lin" valueType="num">
                                      <p:cBhvr>
                                        <p:cTn id="40" dur="1000" fill="hold"/>
                                        <p:tgtEl>
                                          <p:spTgt spid="40"/>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28863" y="445438"/>
            <a:ext cx="11131100" cy="5967125"/>
            <a:chOff x="0" y="0"/>
            <a:chExt cx="4398617" cy="2357383"/>
          </a:xfrm>
          <a:solidFill>
            <a:schemeClr val="bg1"/>
          </a:solidFill>
        </p:grpSpPr>
        <p:sp>
          <p:nvSpPr>
            <p:cNvPr id="3" name="Freeform 3"/>
            <p:cNvSpPr/>
            <p:nvPr/>
          </p:nvSpPr>
          <p:spPr>
            <a:xfrm>
              <a:off x="0" y="0"/>
              <a:ext cx="4398617" cy="2357383"/>
            </a:xfrm>
            <a:custGeom>
              <a:avLst/>
              <a:gdLst/>
              <a:ahLst/>
              <a:cxnLst/>
              <a:rect l="l" t="t" r="r" b="b"/>
              <a:pathLst>
                <a:path w="4398617" h="2357383">
                  <a:moveTo>
                    <a:pt x="46356" y="0"/>
                  </a:moveTo>
                  <a:lnTo>
                    <a:pt x="4352261" y="0"/>
                  </a:lnTo>
                  <a:cubicBezTo>
                    <a:pt x="4364556" y="0"/>
                    <a:pt x="4376346" y="4884"/>
                    <a:pt x="4385040" y="13577"/>
                  </a:cubicBezTo>
                  <a:cubicBezTo>
                    <a:pt x="4393733" y="22271"/>
                    <a:pt x="4398617" y="34062"/>
                    <a:pt x="4398617" y="46356"/>
                  </a:cubicBezTo>
                  <a:lnTo>
                    <a:pt x="4398617" y="2311027"/>
                  </a:lnTo>
                  <a:cubicBezTo>
                    <a:pt x="4398617" y="2323321"/>
                    <a:pt x="4393733" y="2335112"/>
                    <a:pt x="4385040" y="2343805"/>
                  </a:cubicBezTo>
                  <a:cubicBezTo>
                    <a:pt x="4376346" y="2352499"/>
                    <a:pt x="4364556" y="2357383"/>
                    <a:pt x="4352261" y="2357383"/>
                  </a:cubicBezTo>
                  <a:lnTo>
                    <a:pt x="46356" y="2357383"/>
                  </a:lnTo>
                  <a:cubicBezTo>
                    <a:pt x="34062" y="2357383"/>
                    <a:pt x="22271" y="2352499"/>
                    <a:pt x="13577" y="2343805"/>
                  </a:cubicBezTo>
                  <a:cubicBezTo>
                    <a:pt x="4884" y="2335112"/>
                    <a:pt x="0" y="2323321"/>
                    <a:pt x="0" y="2311027"/>
                  </a:cubicBezTo>
                  <a:lnTo>
                    <a:pt x="0" y="46356"/>
                  </a:lnTo>
                  <a:cubicBezTo>
                    <a:pt x="0" y="34062"/>
                    <a:pt x="4884" y="22271"/>
                    <a:pt x="13577" y="13577"/>
                  </a:cubicBezTo>
                  <a:cubicBezTo>
                    <a:pt x="22271" y="4884"/>
                    <a:pt x="34062" y="0"/>
                    <a:pt x="46356" y="0"/>
                  </a:cubicBezTo>
                  <a:close/>
                </a:path>
              </a:pathLst>
            </a:custGeom>
            <a:grpFill/>
          </p:spPr>
        </p:sp>
        <p:sp>
          <p:nvSpPr>
            <p:cNvPr id="4" name="TextBox 4"/>
            <p:cNvSpPr txBox="1"/>
            <p:nvPr/>
          </p:nvSpPr>
          <p:spPr>
            <a:xfrm>
              <a:off x="0" y="-57150"/>
              <a:ext cx="812800" cy="869950"/>
            </a:xfrm>
            <a:prstGeom prst="rect">
              <a:avLst/>
            </a:prstGeom>
            <a:grpFill/>
          </p:spPr>
          <p:txBody>
            <a:bodyPr lIns="50800" tIns="50800" rIns="50800" bIns="50800" rtlCol="0" anchor="ctr"/>
            <a:lstStyle/>
            <a:p>
              <a:pPr algn="ctr">
                <a:lnSpc>
                  <a:spcPts val="2411"/>
                </a:lnSpc>
              </a:pPr>
              <a:endParaRPr b="1">
                <a:latin typeface="Arial" pitchFamily="34" charset="0"/>
              </a:endParaRPr>
            </a:p>
          </p:txBody>
        </p:sp>
      </p:grpSp>
      <p:grpSp>
        <p:nvGrpSpPr>
          <p:cNvPr id="5" name="Group 5"/>
          <p:cNvGrpSpPr/>
          <p:nvPr/>
        </p:nvGrpSpPr>
        <p:grpSpPr>
          <a:xfrm>
            <a:off x="924349" y="91136"/>
            <a:ext cx="10006714" cy="2769989"/>
            <a:chOff x="73654" y="-1587852"/>
            <a:chExt cx="20018640" cy="5539978"/>
          </a:xfrm>
        </p:grpSpPr>
        <p:sp>
          <p:nvSpPr>
            <p:cNvPr id="8" name="TextBox 8"/>
            <p:cNvSpPr txBox="1"/>
            <p:nvPr/>
          </p:nvSpPr>
          <p:spPr>
            <a:xfrm>
              <a:off x="73654" y="18414"/>
              <a:ext cx="638334" cy="693576"/>
            </a:xfrm>
            <a:prstGeom prst="rect">
              <a:avLst/>
            </a:prstGeom>
          </p:spPr>
          <p:txBody>
            <a:bodyPr lIns="50800" tIns="50800" rIns="50800" bIns="50800" rtlCol="0" anchor="ctr"/>
            <a:lstStyle/>
            <a:p>
              <a:pPr algn="ctr">
                <a:lnSpc>
                  <a:spcPts val="2411"/>
                </a:lnSpc>
              </a:pPr>
              <a:endParaRPr b="1">
                <a:latin typeface="Arial" pitchFamily="34" charset="0"/>
              </a:endParaRPr>
            </a:p>
          </p:txBody>
        </p:sp>
        <p:sp>
          <p:nvSpPr>
            <p:cNvPr id="9" name="TextBox 9"/>
            <p:cNvSpPr txBox="1"/>
            <p:nvPr/>
          </p:nvSpPr>
          <p:spPr>
            <a:xfrm>
              <a:off x="668854" y="-1587852"/>
              <a:ext cx="19423440" cy="5539978"/>
            </a:xfrm>
            <a:prstGeom prst="rect">
              <a:avLst/>
            </a:prstGeom>
          </p:spPr>
          <p:txBody>
            <a:bodyPr lIns="0" tIns="0" rIns="0" bIns="0" rtlCol="0" anchor="t">
              <a:spAutoFit/>
            </a:bodyPr>
            <a:lstStyle/>
            <a:p>
              <a:pPr algn="just">
                <a:lnSpc>
                  <a:spcPct val="150000"/>
                </a:lnSpc>
                <a:spcBef>
                  <a:spcPct val="0"/>
                </a:spcBef>
              </a:pPr>
              <a:r>
                <a:rPr lang="en-US" sz="4000" dirty="0" smtClean="0">
                  <a:solidFill>
                    <a:srgbClr val="000000"/>
                  </a:solidFill>
                  <a:latin typeface="Times New Roman" panose="02020603050405020304" pitchFamily="18" charset="0"/>
                  <a:cs typeface="Times New Roman" panose="02020603050405020304" pitchFamily="18" charset="0"/>
                </a:rPr>
                <a:t>- An </a:t>
              </a:r>
              <a:r>
                <a:rPr lang="en-US" sz="4000" dirty="0" err="1">
                  <a:solidFill>
                    <a:srgbClr val="000000"/>
                  </a:solidFill>
                  <a:latin typeface="Times New Roman" panose="02020603050405020304" pitchFamily="18" charset="0"/>
                  <a:cs typeface="Times New Roman" panose="02020603050405020304" pitchFamily="18" charset="0"/>
                </a:rPr>
                <a:t>toàn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vệ</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sinh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thực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phẩm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các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điều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kiện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biện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pháp</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cần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thiết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để</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đảm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bảo</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thực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phẩm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không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gây</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hại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đến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sức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khỏe</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của</a:t>
              </a:r>
              <a:r>
                <a:rPr lang="en-US" sz="4000" dirty="0">
                  <a:solidFill>
                    <a:srgbClr val="000000"/>
                  </a:solidFill>
                  <a:latin typeface="Times New Roman" panose="02020603050405020304" pitchFamily="18" charset="0"/>
                  <a:cs typeface="Times New Roman" panose="02020603050405020304" pitchFamily="18" charset="0"/>
                </a:rPr>
                <a:t> con </a:t>
              </a:r>
              <a:r>
                <a:rPr lang="en-US" sz="4000" dirty="0" err="1">
                  <a:solidFill>
                    <a:srgbClr val="000000"/>
                  </a:solidFill>
                  <a:latin typeface="Times New Roman" panose="02020603050405020304" pitchFamily="18" charset="0"/>
                  <a:cs typeface="Times New Roman" panose="02020603050405020304" pitchFamily="18" charset="0"/>
                </a:rPr>
                <a:t>người</a:t>
              </a:r>
              <a:endParaRPr lang="en-US" sz="4000" dirty="0">
                <a:solidFill>
                  <a:srgbClr val="000000"/>
                </a:solidFill>
                <a:latin typeface="Times New Roman" panose="02020603050405020304" pitchFamily="18" charset="0"/>
                <a:cs typeface="Times New Roman" panose="02020603050405020304" pitchFamily="18" charset="0"/>
              </a:endParaRPr>
            </a:p>
          </p:txBody>
        </p:sp>
      </p:grpSp>
      <p:grpSp>
        <p:nvGrpSpPr>
          <p:cNvPr id="10" name="Group 10"/>
          <p:cNvGrpSpPr/>
          <p:nvPr/>
        </p:nvGrpSpPr>
        <p:grpSpPr>
          <a:xfrm>
            <a:off x="901773" y="2259223"/>
            <a:ext cx="10200005" cy="4504198"/>
            <a:chOff x="73654" y="18413"/>
            <a:chExt cx="20405323" cy="9008398"/>
          </a:xfrm>
        </p:grpSpPr>
        <p:sp>
          <p:nvSpPr>
            <p:cNvPr id="13" name="TextBox 13"/>
            <p:cNvSpPr txBox="1"/>
            <p:nvPr/>
          </p:nvSpPr>
          <p:spPr>
            <a:xfrm>
              <a:off x="73654" y="18413"/>
              <a:ext cx="638334" cy="693574"/>
            </a:xfrm>
            <a:prstGeom prst="rect">
              <a:avLst/>
            </a:prstGeom>
          </p:spPr>
          <p:txBody>
            <a:bodyPr lIns="50800" tIns="50800" rIns="50800" bIns="50800" rtlCol="0" anchor="ctr"/>
            <a:lstStyle/>
            <a:p>
              <a:pPr algn="ctr">
                <a:lnSpc>
                  <a:spcPts val="2411"/>
                </a:lnSpc>
              </a:pPr>
              <a:endParaRPr b="1">
                <a:latin typeface="Arial" pitchFamily="34" charset="0"/>
              </a:endParaRPr>
            </a:p>
          </p:txBody>
        </p:sp>
        <p:sp>
          <p:nvSpPr>
            <p:cNvPr id="14" name="TextBox 14"/>
            <p:cNvSpPr txBox="1"/>
            <p:nvPr/>
          </p:nvSpPr>
          <p:spPr>
            <a:xfrm>
              <a:off x="1010376" y="1640171"/>
              <a:ext cx="19468601" cy="7386640"/>
            </a:xfrm>
            <a:prstGeom prst="rect">
              <a:avLst/>
            </a:prstGeom>
          </p:spPr>
          <p:txBody>
            <a:bodyPr lIns="0" tIns="0" rIns="0" bIns="0" rtlCol="0" anchor="t">
              <a:spAutoFit/>
            </a:bodyPr>
            <a:lstStyle/>
            <a:p>
              <a:pPr algn="just">
                <a:lnSpc>
                  <a:spcPct val="150000"/>
                </a:lnSpc>
                <a:spcBef>
                  <a:spcPct val="0"/>
                </a:spcBef>
              </a:pP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Đảm</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bảo</a:t>
              </a:r>
              <a:r>
                <a:rPr lang="en-US" sz="4000" dirty="0">
                  <a:solidFill>
                    <a:srgbClr val="000000"/>
                  </a:solidFill>
                  <a:latin typeface="Times New Roman" panose="02020603050405020304" pitchFamily="18" charset="0"/>
                  <a:cs typeface="Times New Roman" panose="02020603050405020304" pitchFamily="18" charset="0"/>
                </a:rPr>
                <a:t> an </a:t>
              </a:r>
              <a:r>
                <a:rPr lang="en-US" sz="4000" dirty="0" err="1">
                  <a:solidFill>
                    <a:srgbClr val="000000"/>
                  </a:solidFill>
                  <a:latin typeface="Times New Roman" panose="02020603050405020304" pitchFamily="18" charset="0"/>
                  <a:cs typeface="Times New Roman" panose="02020603050405020304" pitchFamily="18" charset="0"/>
                </a:rPr>
                <a:t>toàn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vệ</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sinh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thực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phẩm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xây</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dựng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lối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sống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lành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mạnh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giúp</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phòng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các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bệnh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về</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tiêu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hóa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ngộ</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độc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thực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phẩm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tiêu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chảy</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táo</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bón</a:t>
              </a:r>
              <a:r>
                <a:rPr lang="en-US" sz="4000" dirty="0">
                  <a:solidFill>
                    <a:srgbClr val="000000"/>
                  </a:solidFill>
                  <a:latin typeface="Times New Roman" panose="02020603050405020304" pitchFamily="18" charset="0"/>
                  <a:cs typeface="Times New Roman" panose="02020603050405020304" pitchFamily="18" charset="0"/>
                </a:rPr>
                <a:t>,…)</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
            <a:ext cx="12188825" cy="955675"/>
            <a:chOff x="0" y="0"/>
            <a:chExt cx="5840792" cy="812800"/>
          </a:xfrm>
          <a:solidFill>
            <a:schemeClr val="bg1"/>
          </a:solidFill>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pFill/>
          </p:spPr>
        </p:sp>
        <p:sp>
          <p:nvSpPr>
            <p:cNvPr id="4" name="TextBox 4"/>
            <p:cNvSpPr txBox="1"/>
            <p:nvPr/>
          </p:nvSpPr>
          <p:spPr>
            <a:xfrm>
              <a:off x="0" y="-38100"/>
              <a:ext cx="812800" cy="850900"/>
            </a:xfrm>
            <a:prstGeom prst="rect">
              <a:avLst/>
            </a:prstGeom>
            <a:grpFill/>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460479" y="0"/>
            <a:ext cx="1728346" cy="896813"/>
          </a:xfrm>
          <a:prstGeom prst="rect">
            <a:avLst/>
          </a:prstGeom>
        </p:spPr>
      </p:pic>
      <p:pic>
        <p:nvPicPr>
          <p:cNvPr id="6" name="Picture 6"/>
          <p:cNvPicPr>
            <a:picLocks noChangeAspect="1"/>
          </p:cNvPicPr>
          <p:nvPr/>
        </p:nvPicPr>
        <p:blipFill>
          <a:blip r:embed="rId4"/>
          <a:srcRect/>
          <a:stretch>
            <a:fillRect/>
          </a:stretch>
        </p:blipFill>
        <p:spPr>
          <a:xfrm>
            <a:off x="685621" y="3087296"/>
            <a:ext cx="5408791" cy="3604546"/>
          </a:xfrm>
          <a:prstGeom prst="rect">
            <a:avLst/>
          </a:prstGeom>
        </p:spPr>
      </p:pic>
      <p:pic>
        <p:nvPicPr>
          <p:cNvPr id="7" name="Picture 7"/>
          <p:cNvPicPr>
            <a:picLocks noChangeAspect="1"/>
          </p:cNvPicPr>
          <p:nvPr/>
        </p:nvPicPr>
        <p:blipFill>
          <a:blip r:embed="rId5"/>
          <a:srcRect t="4862" b="4862"/>
          <a:stretch>
            <a:fillRect/>
          </a:stretch>
        </p:blipFill>
        <p:spPr>
          <a:xfrm>
            <a:off x="6180831" y="3087296"/>
            <a:ext cx="5322372" cy="3604546"/>
          </a:xfrm>
          <a:prstGeom prst="rect">
            <a:avLst/>
          </a:prstGeom>
        </p:spPr>
      </p:pic>
      <p:sp>
        <p:nvSpPr>
          <p:cNvPr id="8" name="TextBox 8"/>
          <p:cNvSpPr txBox="1"/>
          <p:nvPr/>
        </p:nvSpPr>
        <p:spPr>
          <a:xfrm>
            <a:off x="685621" y="287867"/>
            <a:ext cx="883154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 DINH DƯỠNG VÀ CHẾ ĐỘ DINH DƯỠNG HỢP LÝ</a:t>
            </a:r>
          </a:p>
        </p:txBody>
      </p:sp>
      <p:sp>
        <p:nvSpPr>
          <p:cNvPr id="9" name="TextBox 9"/>
          <p:cNvSpPr txBox="1"/>
          <p:nvPr/>
        </p:nvSpPr>
        <p:spPr>
          <a:xfrm>
            <a:off x="685622" y="984250"/>
            <a:ext cx="65841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1. Dinh dưỡng và chất dinh dưỡng</a:t>
            </a:r>
          </a:p>
        </p:txBody>
      </p:sp>
      <p:grpSp>
        <p:nvGrpSpPr>
          <p:cNvPr id="10" name="Group 10"/>
          <p:cNvGrpSpPr/>
          <p:nvPr/>
        </p:nvGrpSpPr>
        <p:grpSpPr>
          <a:xfrm>
            <a:off x="674507" y="1540881"/>
            <a:ext cx="10817583" cy="1374313"/>
            <a:chOff x="-2" y="0"/>
            <a:chExt cx="21640802" cy="2748626"/>
          </a:xfrm>
        </p:grpSpPr>
        <p:grpSp>
          <p:nvGrpSpPr>
            <p:cNvPr id="11" name="Group 11"/>
            <p:cNvGrpSpPr/>
            <p:nvPr/>
          </p:nvGrpSpPr>
          <p:grpSpPr>
            <a:xfrm>
              <a:off x="0" y="0"/>
              <a:ext cx="21640800" cy="2748626"/>
              <a:chOff x="0" y="0"/>
              <a:chExt cx="4274726" cy="542938"/>
            </a:xfrm>
          </p:grpSpPr>
          <p:sp>
            <p:nvSpPr>
              <p:cNvPr id="12" name="Freeform 12"/>
              <p:cNvSpPr/>
              <p:nvPr/>
            </p:nvSpPr>
            <p:spPr>
              <a:xfrm>
                <a:off x="0" y="0"/>
                <a:ext cx="4274726" cy="542938"/>
              </a:xfrm>
              <a:custGeom>
                <a:avLst/>
                <a:gdLst/>
                <a:ahLst/>
                <a:cxnLst/>
                <a:rect l="l" t="t" r="r" b="b"/>
                <a:pathLst>
                  <a:path w="4274726" h="542938">
                    <a:moveTo>
                      <a:pt x="24327" y="0"/>
                    </a:moveTo>
                    <a:lnTo>
                      <a:pt x="4250399" y="0"/>
                    </a:lnTo>
                    <a:cubicBezTo>
                      <a:pt x="4263834" y="0"/>
                      <a:pt x="4274726" y="10891"/>
                      <a:pt x="4274726" y="24327"/>
                    </a:cubicBezTo>
                    <a:lnTo>
                      <a:pt x="4274726" y="518612"/>
                    </a:lnTo>
                    <a:cubicBezTo>
                      <a:pt x="4274726" y="525063"/>
                      <a:pt x="4272163" y="531251"/>
                      <a:pt x="4267601" y="535813"/>
                    </a:cubicBezTo>
                    <a:cubicBezTo>
                      <a:pt x="4263039" y="540375"/>
                      <a:pt x="4256851" y="542938"/>
                      <a:pt x="4250399" y="542938"/>
                    </a:cubicBezTo>
                    <a:lnTo>
                      <a:pt x="24327" y="542938"/>
                    </a:lnTo>
                    <a:cubicBezTo>
                      <a:pt x="10891" y="542938"/>
                      <a:pt x="0" y="532047"/>
                      <a:pt x="0" y="518612"/>
                    </a:cubicBezTo>
                    <a:lnTo>
                      <a:pt x="0" y="24327"/>
                    </a:lnTo>
                    <a:cubicBezTo>
                      <a:pt x="0" y="10891"/>
                      <a:pt x="10891" y="0"/>
                      <a:pt x="24327" y="0"/>
                    </a:cubicBezTo>
                    <a:close/>
                  </a:path>
                </a:pathLst>
              </a:custGeom>
              <a:solidFill>
                <a:schemeClr val="bg1"/>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4" name="TextBox 14"/>
            <p:cNvSpPr txBox="1"/>
            <p:nvPr/>
          </p:nvSpPr>
          <p:spPr>
            <a:xfrm>
              <a:off x="-2" y="0"/>
              <a:ext cx="21283607" cy="2068258"/>
            </a:xfrm>
            <a:prstGeom prst="rect">
              <a:avLst/>
            </a:prstGeom>
          </p:spPr>
          <p:txBody>
            <a:bodyPr wrap="square" lIns="0" tIns="0" rIns="0" bIns="0" rtlCol="0" anchor="t">
              <a:spAutoFit/>
            </a:bodyPr>
            <a:lstStyle/>
            <a:p>
              <a:pPr algn="just">
                <a:lnSpc>
                  <a:spcPct val="120000"/>
                </a:lnSpc>
                <a:spcBef>
                  <a:spcPct val="0"/>
                </a:spcBef>
              </a:pPr>
              <a:r>
                <a:rPr lang="en-US" sz="2800" b="1" dirty="0">
                  <a:solidFill>
                    <a:srgbClr val="000000"/>
                  </a:solidFill>
                  <a:latin typeface="Arial" pitchFamily="34" charset="0"/>
                </a:rPr>
                <a:t>Con </a:t>
              </a:r>
              <a:r>
                <a:rPr lang="en-US" sz="2800" b="1" dirty="0" err="1">
                  <a:solidFill>
                    <a:srgbClr val="000000"/>
                  </a:solidFill>
                  <a:latin typeface="Arial" pitchFamily="34" charset="0"/>
                </a:rPr>
                <a:t>người</a:t>
              </a:r>
              <a:r>
                <a:rPr lang="en-US" sz="2800" b="1" dirty="0">
                  <a:solidFill>
                    <a:srgbClr val="000000"/>
                  </a:solidFill>
                  <a:latin typeface="Arial" pitchFamily="34" charset="0"/>
                </a:rPr>
                <a:t> </a:t>
              </a:r>
              <a:r>
                <a:rPr lang="en-US" sz="2800" b="1" dirty="0" err="1">
                  <a:solidFill>
                    <a:srgbClr val="000000"/>
                  </a:solidFill>
                  <a:latin typeface="Arial" pitchFamily="34" charset="0"/>
                </a:rPr>
                <a:t>cần</a:t>
              </a:r>
              <a:r>
                <a:rPr lang="en-US" sz="2800" b="1" dirty="0">
                  <a:solidFill>
                    <a:srgbClr val="000000"/>
                  </a:solidFill>
                  <a:latin typeface="Arial" pitchFamily="34" charset="0"/>
                </a:rPr>
                <a:t> </a:t>
              </a:r>
              <a:r>
                <a:rPr lang="en-US" sz="2800" b="1" dirty="0" err="1">
                  <a:solidFill>
                    <a:srgbClr val="000000"/>
                  </a:solidFill>
                  <a:latin typeface="Arial" pitchFamily="34" charset="0"/>
                </a:rPr>
                <a:t>thức</a:t>
              </a:r>
              <a:r>
                <a:rPr lang="en-US" sz="2800" b="1" dirty="0">
                  <a:solidFill>
                    <a:srgbClr val="000000"/>
                  </a:solidFill>
                  <a:latin typeface="Arial" pitchFamily="34" charset="0"/>
                </a:rPr>
                <a:t> </a:t>
              </a:r>
              <a:r>
                <a:rPr lang="en-US" sz="2800" b="1" dirty="0" err="1">
                  <a:solidFill>
                    <a:srgbClr val="000000"/>
                  </a:solidFill>
                  <a:latin typeface="Arial" pitchFamily="34" charset="0"/>
                </a:rPr>
                <a:t>ăn</a:t>
              </a:r>
              <a:r>
                <a:rPr lang="en-US" sz="2800" b="1" dirty="0">
                  <a:solidFill>
                    <a:srgbClr val="000000"/>
                  </a:solidFill>
                  <a:latin typeface="Arial" pitchFamily="34" charset="0"/>
                </a:rPr>
                <a:t> </a:t>
              </a:r>
              <a:r>
                <a:rPr lang="en-US" sz="2800" b="1" dirty="0" err="1">
                  <a:solidFill>
                    <a:srgbClr val="000000"/>
                  </a:solidFill>
                  <a:latin typeface="Arial" pitchFamily="34" charset="0"/>
                </a:rPr>
                <a:t>để</a:t>
              </a:r>
              <a:r>
                <a:rPr lang="en-US" sz="2800" b="1" dirty="0">
                  <a:solidFill>
                    <a:srgbClr val="000000"/>
                  </a:solidFill>
                  <a:latin typeface="Arial" pitchFamily="34" charset="0"/>
                </a:rPr>
                <a:t> </a:t>
              </a:r>
              <a:r>
                <a:rPr lang="en-US" sz="2800" b="1" dirty="0" err="1">
                  <a:solidFill>
                    <a:srgbClr val="000000"/>
                  </a:solidFill>
                  <a:latin typeface="Arial" pitchFamily="34" charset="0"/>
                </a:rPr>
                <a:t>tồn</a:t>
              </a:r>
              <a:r>
                <a:rPr lang="en-US" sz="2800" b="1" dirty="0">
                  <a:solidFill>
                    <a:srgbClr val="000000"/>
                  </a:solidFill>
                  <a:latin typeface="Arial" pitchFamily="34" charset="0"/>
                </a:rPr>
                <a:t> </a:t>
              </a:r>
              <a:r>
                <a:rPr lang="en-US" sz="2800" b="1" dirty="0" err="1">
                  <a:solidFill>
                    <a:srgbClr val="000000"/>
                  </a:solidFill>
                  <a:latin typeface="Arial" pitchFamily="34" charset="0"/>
                </a:rPr>
                <a:t>tại</a:t>
              </a:r>
              <a:r>
                <a:rPr lang="en-US" sz="2800" b="1" dirty="0">
                  <a:solidFill>
                    <a:srgbClr val="000000"/>
                  </a:solidFill>
                  <a:latin typeface="Arial" pitchFamily="34" charset="0"/>
                </a:rPr>
                <a:t> </a:t>
              </a:r>
              <a:r>
                <a:rPr lang="en-US" sz="2800" b="1" dirty="0" err="1">
                  <a:solidFill>
                    <a:srgbClr val="000000"/>
                  </a:solidFill>
                  <a:latin typeface="Arial" pitchFamily="34" charset="0"/>
                </a:rPr>
                <a:t>và</a:t>
              </a:r>
              <a:r>
                <a:rPr lang="en-US" sz="2800" b="1" dirty="0">
                  <a:solidFill>
                    <a:srgbClr val="000000"/>
                  </a:solidFill>
                  <a:latin typeface="Arial" pitchFamily="34" charset="0"/>
                </a:rPr>
                <a:t> </a:t>
              </a:r>
              <a:r>
                <a:rPr lang="en-US" sz="2800" b="1" dirty="0" err="1">
                  <a:solidFill>
                    <a:srgbClr val="000000"/>
                  </a:solidFill>
                  <a:latin typeface="Arial" pitchFamily="34" charset="0"/>
                </a:rPr>
                <a:t>duy</a:t>
              </a:r>
              <a:r>
                <a:rPr lang="en-US" sz="2800" b="1" dirty="0">
                  <a:solidFill>
                    <a:srgbClr val="000000"/>
                  </a:solidFill>
                  <a:latin typeface="Arial" pitchFamily="34" charset="0"/>
                </a:rPr>
                <a:t> </a:t>
              </a:r>
              <a:r>
                <a:rPr lang="en-US" sz="2800" b="1" dirty="0" err="1">
                  <a:solidFill>
                    <a:srgbClr val="000000"/>
                  </a:solidFill>
                  <a:latin typeface="Arial" pitchFamily="34" charset="0"/>
                </a:rPr>
                <a:t>trì</a:t>
              </a:r>
              <a:r>
                <a:rPr lang="en-US" sz="2800" b="1" dirty="0">
                  <a:solidFill>
                    <a:srgbClr val="000000"/>
                  </a:solidFill>
                  <a:latin typeface="Arial" pitchFamily="34" charset="0"/>
                </a:rPr>
                <a:t> </a:t>
              </a:r>
              <a:r>
                <a:rPr lang="en-US" sz="2800" b="1" dirty="0" err="1">
                  <a:solidFill>
                    <a:srgbClr val="000000"/>
                  </a:solidFill>
                  <a:latin typeface="Arial" pitchFamily="34" charset="0"/>
                </a:rPr>
                <a:t>hoạt</a:t>
              </a:r>
              <a:r>
                <a:rPr lang="en-US" sz="2800" b="1" dirty="0">
                  <a:solidFill>
                    <a:srgbClr val="000000"/>
                  </a:solidFill>
                  <a:latin typeface="Arial" pitchFamily="34" charset="0"/>
                </a:rPr>
                <a:t> </a:t>
              </a:r>
              <a:r>
                <a:rPr lang="en-US" sz="2800" b="1" dirty="0" err="1">
                  <a:solidFill>
                    <a:srgbClr val="000000"/>
                  </a:solidFill>
                  <a:latin typeface="Arial" pitchFamily="34" charset="0"/>
                </a:rPr>
                <a:t>động</a:t>
              </a:r>
              <a:r>
                <a:rPr lang="en-US" sz="2800" b="1" dirty="0">
                  <a:solidFill>
                    <a:srgbClr val="000000"/>
                  </a:solidFill>
                  <a:latin typeface="Arial" pitchFamily="34" charset="0"/>
                </a:rPr>
                <a:t> </a:t>
              </a:r>
              <a:r>
                <a:rPr lang="en-US" sz="2800" b="1" dirty="0" err="1">
                  <a:solidFill>
                    <a:srgbClr val="000000"/>
                  </a:solidFill>
                  <a:latin typeface="Arial" pitchFamily="34" charset="0"/>
                </a:rPr>
                <a:t>sống</a:t>
              </a:r>
              <a:r>
                <a:rPr lang="en-US" sz="2800" b="1" dirty="0">
                  <a:solidFill>
                    <a:srgbClr val="000000"/>
                  </a:solidFill>
                  <a:latin typeface="Arial" pitchFamily="34" charset="0"/>
                </a:rPr>
                <a:t>. </a:t>
              </a:r>
              <a:r>
                <a:rPr lang="en-US" sz="2800" b="1" dirty="0" err="1">
                  <a:solidFill>
                    <a:srgbClr val="000000"/>
                  </a:solidFill>
                  <a:latin typeface="Arial" pitchFamily="34" charset="0"/>
                </a:rPr>
                <a:t>Thức</a:t>
              </a:r>
              <a:r>
                <a:rPr lang="en-US" sz="2800" b="1" dirty="0">
                  <a:solidFill>
                    <a:srgbClr val="000000"/>
                  </a:solidFill>
                  <a:latin typeface="Arial" pitchFamily="34" charset="0"/>
                </a:rPr>
                <a:t> </a:t>
              </a:r>
              <a:r>
                <a:rPr lang="en-US" sz="2800" b="1" dirty="0" err="1">
                  <a:solidFill>
                    <a:srgbClr val="000000"/>
                  </a:solidFill>
                  <a:latin typeface="Arial" pitchFamily="34" charset="0"/>
                </a:rPr>
                <a:t>ăn</a:t>
              </a:r>
              <a:r>
                <a:rPr lang="en-US" sz="2800" b="1" dirty="0">
                  <a:solidFill>
                    <a:srgbClr val="000000"/>
                  </a:solidFill>
                  <a:latin typeface="Arial" pitchFamily="34" charset="0"/>
                </a:rPr>
                <a:t> </a:t>
              </a:r>
              <a:r>
                <a:rPr lang="en-US" sz="2800" b="1" dirty="0" err="1">
                  <a:solidFill>
                    <a:srgbClr val="000000"/>
                  </a:solidFill>
                  <a:latin typeface="Arial" pitchFamily="34" charset="0"/>
                </a:rPr>
                <a:t>cung</a:t>
              </a:r>
              <a:r>
                <a:rPr lang="en-US" sz="2800" b="1" dirty="0">
                  <a:solidFill>
                    <a:srgbClr val="000000"/>
                  </a:solidFill>
                  <a:latin typeface="Arial" pitchFamily="34" charset="0"/>
                </a:rPr>
                <a:t> </a:t>
              </a:r>
              <a:r>
                <a:rPr lang="en-US" sz="2800" b="1" dirty="0" err="1">
                  <a:solidFill>
                    <a:srgbClr val="000000"/>
                  </a:solidFill>
                  <a:latin typeface="Arial" pitchFamily="34" charset="0"/>
                </a:rPr>
                <a:t>cấp</a:t>
              </a:r>
              <a:r>
                <a:rPr lang="en-US" sz="2800" b="1" dirty="0">
                  <a:solidFill>
                    <a:srgbClr val="000000"/>
                  </a:solidFill>
                  <a:latin typeface="Arial" pitchFamily="34" charset="0"/>
                </a:rPr>
                <a:t> </a:t>
              </a:r>
              <a:r>
                <a:rPr lang="en-US" sz="2800" b="1" dirty="0" err="1">
                  <a:solidFill>
                    <a:srgbClr val="C00000"/>
                  </a:solidFill>
                  <a:latin typeface="Arial" pitchFamily="34" charset="0"/>
                </a:rPr>
                <a:t>chất</a:t>
              </a:r>
              <a:r>
                <a:rPr lang="en-US" sz="2800" b="1" dirty="0">
                  <a:solidFill>
                    <a:srgbClr val="C00000"/>
                  </a:solidFill>
                  <a:latin typeface="Arial" pitchFamily="34" charset="0"/>
                </a:rPr>
                <a:t> </a:t>
              </a:r>
              <a:r>
                <a:rPr lang="en-US" sz="2800" b="1" dirty="0" err="1">
                  <a:solidFill>
                    <a:srgbClr val="C00000"/>
                  </a:solidFill>
                  <a:latin typeface="Arial" pitchFamily="34" charset="0"/>
                </a:rPr>
                <a:t>dinh</a:t>
              </a:r>
              <a:r>
                <a:rPr lang="en-US" sz="2800" b="1" dirty="0">
                  <a:solidFill>
                    <a:srgbClr val="C00000"/>
                  </a:solidFill>
                  <a:latin typeface="Arial" pitchFamily="34" charset="0"/>
                </a:rPr>
                <a:t> </a:t>
              </a:r>
              <a:r>
                <a:rPr lang="en-US" sz="2800" b="1" dirty="0" err="1">
                  <a:solidFill>
                    <a:srgbClr val="C00000"/>
                  </a:solidFill>
                  <a:latin typeface="Arial" pitchFamily="34" charset="0"/>
                </a:rPr>
                <a:t>dưỡng</a:t>
              </a:r>
              <a:r>
                <a:rPr lang="en-US" sz="2800" b="1" dirty="0">
                  <a:solidFill>
                    <a:srgbClr val="C00000"/>
                  </a:solidFill>
                  <a:latin typeface="Arial" pitchFamily="34" charset="0"/>
                </a:rPr>
                <a:t> </a:t>
              </a:r>
              <a:r>
                <a:rPr lang="en-US" sz="2800" b="1" dirty="0" err="1">
                  <a:solidFill>
                    <a:srgbClr val="000000"/>
                  </a:solidFill>
                  <a:latin typeface="Arial" pitchFamily="34" charset="0"/>
                </a:rPr>
                <a:t>cho</a:t>
              </a:r>
              <a:r>
                <a:rPr lang="en-US" sz="2800" b="1" dirty="0">
                  <a:solidFill>
                    <a:srgbClr val="000000"/>
                  </a:solidFill>
                  <a:latin typeface="Arial" pitchFamily="34" charset="0"/>
                </a:rPr>
                <a:t> </a:t>
              </a:r>
              <a:r>
                <a:rPr lang="en-US" sz="2800" b="1" dirty="0" err="1">
                  <a:solidFill>
                    <a:srgbClr val="000000"/>
                  </a:solidFill>
                  <a:latin typeface="Arial" pitchFamily="34" charset="0"/>
                </a:rPr>
                <a:t>cơ</a:t>
              </a:r>
              <a:r>
                <a:rPr lang="en-US" sz="2800" b="1" dirty="0">
                  <a:solidFill>
                    <a:srgbClr val="000000"/>
                  </a:solidFill>
                  <a:latin typeface="Arial" pitchFamily="34" charset="0"/>
                </a:rPr>
                <a:t> </a:t>
              </a:r>
              <a:r>
                <a:rPr lang="en-US" sz="2800" b="1" dirty="0" err="1">
                  <a:solidFill>
                    <a:srgbClr val="000000"/>
                  </a:solidFill>
                  <a:latin typeface="Arial" pitchFamily="34" charset="0"/>
                </a:rPr>
                <a:t>thể</a:t>
              </a:r>
              <a:endParaRPr lang="en-US" sz="2800" b="1" dirty="0">
                <a:solidFill>
                  <a:srgbClr val="000000"/>
                </a:solidFill>
                <a:latin typeface="Arial" pitchFamily="34" charset="0"/>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
            <a:ext cx="12188826" cy="896813"/>
            <a:chOff x="0" y="0"/>
            <a:chExt cx="5840792" cy="812800"/>
          </a:xfrm>
          <a:solidFill>
            <a:schemeClr val="bg1"/>
          </a:solidFill>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pFill/>
          </p:spPr>
        </p:sp>
        <p:sp>
          <p:nvSpPr>
            <p:cNvPr id="4" name="TextBox 4"/>
            <p:cNvSpPr txBox="1"/>
            <p:nvPr/>
          </p:nvSpPr>
          <p:spPr>
            <a:xfrm>
              <a:off x="0" y="-38100"/>
              <a:ext cx="812800" cy="850900"/>
            </a:xfrm>
            <a:prstGeom prst="rect">
              <a:avLst/>
            </a:prstGeom>
            <a:grpFill/>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460479" y="0"/>
            <a:ext cx="1728346" cy="896813"/>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85622" y="4262873"/>
            <a:ext cx="2571923" cy="2353923"/>
          </a:xfrm>
          <a:prstGeom prst="rect">
            <a:avLst/>
          </a:prstGeom>
        </p:spPr>
      </p:pic>
      <p:pic>
        <p:nvPicPr>
          <p:cNvPr id="9" name="Picture 9"/>
          <p:cNvPicPr>
            <a:picLocks noChangeAspect="1"/>
          </p:cNvPicPr>
          <p:nvPr/>
        </p:nvPicPr>
        <p:blipFill>
          <a:blip r:embed="rId6"/>
          <a:srcRect/>
          <a:stretch>
            <a:fillRect/>
          </a:stretch>
        </p:blipFill>
        <p:spPr>
          <a:xfrm>
            <a:off x="9149894" y="4262873"/>
            <a:ext cx="2353310" cy="2353923"/>
          </a:xfrm>
          <a:prstGeom prst="rect">
            <a:avLst/>
          </a:prstGeom>
        </p:spPr>
      </p:pic>
      <p:sp>
        <p:nvSpPr>
          <p:cNvPr id="10" name="TextBox 10"/>
          <p:cNvSpPr txBox="1"/>
          <p:nvPr/>
        </p:nvSpPr>
        <p:spPr>
          <a:xfrm>
            <a:off x="685621" y="287867"/>
            <a:ext cx="883154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 DINH DƯỠNG VÀ CHẾ ĐỘ DINH DƯỠNG HỢP LÝ</a:t>
            </a:r>
          </a:p>
        </p:txBody>
      </p:sp>
      <p:sp>
        <p:nvSpPr>
          <p:cNvPr id="11" name="TextBox 11"/>
          <p:cNvSpPr txBox="1"/>
          <p:nvPr/>
        </p:nvSpPr>
        <p:spPr>
          <a:xfrm>
            <a:off x="685622" y="984250"/>
            <a:ext cx="65841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1. Dinh dưỡng và chất dinh dưỡng</a:t>
            </a:r>
          </a:p>
        </p:txBody>
      </p:sp>
      <p:grpSp>
        <p:nvGrpSpPr>
          <p:cNvPr id="12" name="Group 12"/>
          <p:cNvGrpSpPr/>
          <p:nvPr/>
        </p:nvGrpSpPr>
        <p:grpSpPr>
          <a:xfrm>
            <a:off x="379411" y="1515535"/>
            <a:ext cx="11809413" cy="2256059"/>
            <a:chOff x="0" y="0"/>
            <a:chExt cx="21640800" cy="5506196"/>
          </a:xfrm>
        </p:grpSpPr>
        <p:grpSp>
          <p:nvGrpSpPr>
            <p:cNvPr id="13" name="Group 13"/>
            <p:cNvGrpSpPr/>
            <p:nvPr/>
          </p:nvGrpSpPr>
          <p:grpSpPr>
            <a:xfrm>
              <a:off x="0" y="0"/>
              <a:ext cx="21640800" cy="5227979"/>
              <a:chOff x="0" y="0"/>
              <a:chExt cx="4274726" cy="1032687"/>
            </a:xfrm>
          </p:grpSpPr>
          <p:sp>
            <p:nvSpPr>
              <p:cNvPr id="14" name="Freeform 14"/>
              <p:cNvSpPr/>
              <p:nvPr/>
            </p:nvSpPr>
            <p:spPr>
              <a:xfrm>
                <a:off x="0" y="0"/>
                <a:ext cx="4274726" cy="1032687"/>
              </a:xfrm>
              <a:custGeom>
                <a:avLst/>
                <a:gdLst/>
                <a:ahLst/>
                <a:cxnLst/>
                <a:rect l="l" t="t" r="r" b="b"/>
                <a:pathLst>
                  <a:path w="4274726" h="1032687">
                    <a:moveTo>
                      <a:pt x="24327" y="0"/>
                    </a:moveTo>
                    <a:lnTo>
                      <a:pt x="4250399" y="0"/>
                    </a:lnTo>
                    <a:cubicBezTo>
                      <a:pt x="4263834" y="0"/>
                      <a:pt x="4274726" y="10891"/>
                      <a:pt x="4274726" y="24327"/>
                    </a:cubicBezTo>
                    <a:lnTo>
                      <a:pt x="4274726" y="1008361"/>
                    </a:lnTo>
                    <a:cubicBezTo>
                      <a:pt x="4274726" y="1021796"/>
                      <a:pt x="4263834" y="1032687"/>
                      <a:pt x="4250399" y="1032687"/>
                    </a:cubicBezTo>
                    <a:lnTo>
                      <a:pt x="24327" y="1032687"/>
                    </a:lnTo>
                    <a:cubicBezTo>
                      <a:pt x="10891" y="1032687"/>
                      <a:pt x="0" y="1021796"/>
                      <a:pt x="0" y="1008361"/>
                    </a:cubicBezTo>
                    <a:lnTo>
                      <a:pt x="0" y="24327"/>
                    </a:lnTo>
                    <a:cubicBezTo>
                      <a:pt x="0" y="10891"/>
                      <a:pt x="10891" y="0"/>
                      <a:pt x="24327" y="0"/>
                    </a:cubicBezTo>
                    <a:close/>
                  </a:path>
                </a:pathLst>
              </a:custGeom>
              <a:solidFill>
                <a:schemeClr val="bg1"/>
              </a:solidFill>
            </p:spPr>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6" name="TextBox 16"/>
            <p:cNvSpPr txBox="1"/>
            <p:nvPr/>
          </p:nvSpPr>
          <p:spPr>
            <a:xfrm>
              <a:off x="702961" y="458259"/>
              <a:ext cx="20580643" cy="982152"/>
            </a:xfrm>
            <a:prstGeom prst="rect">
              <a:avLst/>
            </a:prstGeom>
          </p:spPr>
          <p:txBody>
            <a:bodyPr lIns="0" tIns="0" rIns="0" bIns="0" rtlCol="0" anchor="t">
              <a:spAutoFit/>
            </a:bodyPr>
            <a:lstStyle/>
            <a:p>
              <a:pPr algn="just">
                <a:lnSpc>
                  <a:spcPct val="120000"/>
                </a:lnSpc>
                <a:spcBef>
                  <a:spcPct val="0"/>
                </a:spcBef>
              </a:pP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Dinh</a:t>
              </a:r>
              <a:r>
                <a:rPr lang="en-US" sz="2400" b="1" dirty="0" smtClean="0">
                  <a:solidFill>
                    <a:srgbClr val="000000"/>
                  </a:solidFill>
                  <a:latin typeface="Arial" pitchFamily="34" charset="0"/>
                </a:rPr>
                <a:t> </a:t>
              </a:r>
              <a:r>
                <a:rPr lang="en-US" sz="2400" b="1" dirty="0" err="1">
                  <a:solidFill>
                    <a:srgbClr val="000000"/>
                  </a:solidFill>
                  <a:latin typeface="Arial" pitchFamily="34" charset="0"/>
                </a:rPr>
                <a:t>dưỡng</a:t>
              </a:r>
              <a:r>
                <a:rPr lang="en-US" sz="2400" b="1" dirty="0">
                  <a:solidFill>
                    <a:srgbClr val="000000"/>
                  </a:solidFill>
                  <a:latin typeface="Arial" pitchFamily="34" charset="0"/>
                </a:rPr>
                <a:t> </a:t>
              </a:r>
              <a:r>
                <a:rPr lang="en-US" sz="2400" b="1" dirty="0" err="1">
                  <a:solidFill>
                    <a:srgbClr val="000000"/>
                  </a:solidFill>
                  <a:latin typeface="Arial" pitchFamily="34" charset="0"/>
                </a:rPr>
                <a:t>là</a:t>
              </a:r>
              <a:r>
                <a:rPr lang="en-US" sz="2400" b="1" dirty="0">
                  <a:solidFill>
                    <a:srgbClr val="000000"/>
                  </a:solidFill>
                  <a:latin typeface="Arial" pitchFamily="34" charset="0"/>
                </a:rPr>
                <a:t> </a:t>
              </a:r>
              <a:r>
                <a:rPr lang="en-US" sz="2400" b="1" dirty="0" err="1">
                  <a:solidFill>
                    <a:srgbClr val="000000"/>
                  </a:solidFill>
                  <a:latin typeface="Arial" pitchFamily="34" charset="0"/>
                </a:rPr>
                <a:t>quá</a:t>
              </a:r>
              <a:r>
                <a:rPr lang="en-US" sz="2400" b="1" dirty="0">
                  <a:solidFill>
                    <a:srgbClr val="000000"/>
                  </a:solidFill>
                  <a:latin typeface="Arial" pitchFamily="34" charset="0"/>
                </a:rPr>
                <a:t> </a:t>
              </a:r>
              <a:r>
                <a:rPr lang="en-US" sz="2400" b="1" dirty="0" err="1">
                  <a:solidFill>
                    <a:srgbClr val="000000"/>
                  </a:solidFill>
                  <a:latin typeface="Arial" pitchFamily="34" charset="0"/>
                </a:rPr>
                <a:t>trình</a:t>
              </a:r>
              <a:r>
                <a:rPr lang="en-US" sz="2400" b="1" dirty="0">
                  <a:solidFill>
                    <a:srgbClr val="000000"/>
                  </a:solidFill>
                  <a:latin typeface="Arial" pitchFamily="34" charset="0"/>
                </a:rPr>
                <a:t> </a:t>
              </a:r>
              <a:r>
                <a:rPr lang="en-US" sz="2400" b="1" dirty="0" err="1">
                  <a:solidFill>
                    <a:srgbClr val="000000"/>
                  </a:solidFill>
                  <a:latin typeface="Arial" pitchFamily="34" charset="0"/>
                </a:rPr>
                <a:t>thu</a:t>
              </a:r>
              <a:r>
                <a:rPr lang="en-US" sz="2400" b="1" dirty="0">
                  <a:solidFill>
                    <a:srgbClr val="000000"/>
                  </a:solidFill>
                  <a:latin typeface="Arial" pitchFamily="34" charset="0"/>
                </a:rPr>
                <a:t> </a:t>
              </a:r>
              <a:r>
                <a:rPr lang="en-US" sz="2400" b="1" dirty="0" err="1">
                  <a:solidFill>
                    <a:srgbClr val="000000"/>
                  </a:solidFill>
                  <a:latin typeface="Arial" pitchFamily="34" charset="0"/>
                </a:rPr>
                <a:t>nhận</a:t>
              </a:r>
              <a:r>
                <a:rPr lang="en-US" sz="2400" b="1" dirty="0">
                  <a:solidFill>
                    <a:srgbClr val="000000"/>
                  </a:solidFill>
                  <a:latin typeface="Arial" pitchFamily="34" charset="0"/>
                </a:rPr>
                <a:t>, </a:t>
              </a:r>
              <a:r>
                <a:rPr lang="en-US" sz="2400" b="1" dirty="0" err="1">
                  <a:solidFill>
                    <a:srgbClr val="000000"/>
                  </a:solidFill>
                  <a:latin typeface="Arial" pitchFamily="34" charset="0"/>
                </a:rPr>
                <a:t>biến</a:t>
              </a:r>
              <a:r>
                <a:rPr lang="en-US" sz="2400" b="1" dirty="0">
                  <a:solidFill>
                    <a:srgbClr val="000000"/>
                  </a:solidFill>
                  <a:latin typeface="Arial" pitchFamily="34" charset="0"/>
                </a:rPr>
                <a:t> </a:t>
              </a:r>
              <a:r>
                <a:rPr lang="en-US" sz="2400" b="1" dirty="0" err="1">
                  <a:solidFill>
                    <a:srgbClr val="000000"/>
                  </a:solidFill>
                  <a:latin typeface="Arial" pitchFamily="34" charset="0"/>
                </a:rPr>
                <a:t>đổi</a:t>
              </a:r>
              <a:r>
                <a:rPr lang="en-US" sz="2400" b="1" dirty="0">
                  <a:solidFill>
                    <a:srgbClr val="000000"/>
                  </a:solidFill>
                  <a:latin typeface="Arial" pitchFamily="34" charset="0"/>
                </a:rPr>
                <a:t> </a:t>
              </a:r>
              <a:r>
                <a:rPr lang="en-US" sz="2400" b="1" dirty="0" err="1">
                  <a:solidFill>
                    <a:srgbClr val="000000"/>
                  </a:solidFill>
                  <a:latin typeface="Arial" pitchFamily="34" charset="0"/>
                </a:rPr>
                <a:t>và</a:t>
              </a:r>
              <a:r>
                <a:rPr lang="en-US" sz="2400" b="1" dirty="0">
                  <a:solidFill>
                    <a:srgbClr val="000000"/>
                  </a:solidFill>
                  <a:latin typeface="Arial" pitchFamily="34" charset="0"/>
                </a:rPr>
                <a:t> </a:t>
              </a:r>
              <a:r>
                <a:rPr lang="en-US" sz="2400" b="1" dirty="0" err="1">
                  <a:solidFill>
                    <a:srgbClr val="000000"/>
                  </a:solidFill>
                  <a:latin typeface="Arial" pitchFamily="34" charset="0"/>
                </a:rPr>
                <a:t>sử</a:t>
              </a:r>
              <a:r>
                <a:rPr lang="en-US" sz="2400" b="1" dirty="0">
                  <a:solidFill>
                    <a:srgbClr val="000000"/>
                  </a:solidFill>
                  <a:latin typeface="Arial" pitchFamily="34" charset="0"/>
                </a:rPr>
                <a:t> </a:t>
              </a:r>
              <a:r>
                <a:rPr lang="en-US" sz="2400" b="1" dirty="0" err="1">
                  <a:solidFill>
                    <a:srgbClr val="000000"/>
                  </a:solidFill>
                  <a:latin typeface="Arial" pitchFamily="34" charset="0"/>
                </a:rPr>
                <a:t>dụng</a:t>
              </a:r>
              <a:r>
                <a:rPr lang="en-US" sz="2400" b="1" dirty="0">
                  <a:solidFill>
                    <a:srgbClr val="000000"/>
                  </a:solidFill>
                  <a:latin typeface="Arial" pitchFamily="34" charset="0"/>
                </a:rPr>
                <a:t> </a:t>
              </a:r>
              <a:r>
                <a:rPr lang="en-US" sz="2400" b="1" dirty="0" err="1">
                  <a:solidFill>
                    <a:srgbClr val="000000"/>
                  </a:solidFill>
                  <a:latin typeface="Arial" pitchFamily="34" charset="0"/>
                </a:rPr>
                <a:t>chất</a:t>
              </a:r>
              <a:r>
                <a:rPr lang="en-US" sz="2400" b="1" dirty="0">
                  <a:solidFill>
                    <a:srgbClr val="000000"/>
                  </a:solidFill>
                  <a:latin typeface="Arial" pitchFamily="34" charset="0"/>
                </a:rPr>
                <a:t> </a:t>
              </a:r>
              <a:r>
                <a:rPr lang="en-US" sz="2400" b="1" dirty="0" err="1">
                  <a:solidFill>
                    <a:srgbClr val="000000"/>
                  </a:solidFill>
                  <a:latin typeface="Arial" pitchFamily="34" charset="0"/>
                </a:rPr>
                <a:t>dinh</a:t>
              </a:r>
              <a:r>
                <a:rPr lang="en-US" sz="2400" b="1" dirty="0">
                  <a:solidFill>
                    <a:srgbClr val="000000"/>
                  </a:solidFill>
                  <a:latin typeface="Arial" pitchFamily="34" charset="0"/>
                </a:rPr>
                <a:t> </a:t>
              </a:r>
              <a:r>
                <a:rPr lang="en-US" sz="2400" b="1" dirty="0" err="1">
                  <a:solidFill>
                    <a:srgbClr val="000000"/>
                  </a:solidFill>
                  <a:latin typeface="Arial" pitchFamily="34" charset="0"/>
                </a:rPr>
                <a:t>dưỡng</a:t>
              </a:r>
              <a:endParaRPr lang="en-US" sz="2400" b="1" dirty="0">
                <a:solidFill>
                  <a:srgbClr val="000000"/>
                </a:solidFill>
                <a:latin typeface="Arial" pitchFamily="34" charset="0"/>
              </a:endParaRPr>
            </a:p>
          </p:txBody>
        </p:sp>
        <p:sp>
          <p:nvSpPr>
            <p:cNvPr id="17" name="TextBox 17"/>
            <p:cNvSpPr txBox="1"/>
            <p:nvPr/>
          </p:nvSpPr>
          <p:spPr>
            <a:xfrm>
              <a:off x="702961" y="1836273"/>
              <a:ext cx="20580643" cy="3669923"/>
            </a:xfrm>
            <a:prstGeom prst="rect">
              <a:avLst/>
            </a:prstGeom>
          </p:spPr>
          <p:txBody>
            <a:bodyPr lIns="0" tIns="0" rIns="0" bIns="0" rtlCol="0" anchor="t">
              <a:spAutoFit/>
            </a:bodyPr>
            <a:lstStyle/>
            <a:p>
              <a:pPr algn="just">
                <a:lnSpc>
                  <a:spcPct val="120000"/>
                </a:lnSpc>
                <a:spcBef>
                  <a:spcPct val="0"/>
                </a:spcBef>
              </a:pP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Chất</a:t>
              </a:r>
              <a:r>
                <a:rPr lang="en-US" sz="2800" b="1" dirty="0" smtClean="0">
                  <a:solidFill>
                    <a:srgbClr val="000000"/>
                  </a:solidFill>
                  <a:latin typeface="Arial" pitchFamily="34" charset="0"/>
                </a:rPr>
                <a:t> </a:t>
              </a:r>
              <a:r>
                <a:rPr lang="en-US" sz="2800" b="1" dirty="0" err="1">
                  <a:solidFill>
                    <a:srgbClr val="000000"/>
                  </a:solidFill>
                  <a:latin typeface="Arial" pitchFamily="34" charset="0"/>
                </a:rPr>
                <a:t>dinh</a:t>
              </a:r>
              <a:r>
                <a:rPr lang="en-US" sz="2800" b="1" dirty="0">
                  <a:solidFill>
                    <a:srgbClr val="000000"/>
                  </a:solidFill>
                  <a:latin typeface="Arial" pitchFamily="34" charset="0"/>
                </a:rPr>
                <a:t> </a:t>
              </a:r>
              <a:r>
                <a:rPr lang="en-US" sz="2800" b="1" dirty="0" err="1">
                  <a:solidFill>
                    <a:srgbClr val="000000"/>
                  </a:solidFill>
                  <a:latin typeface="Arial" pitchFamily="34" charset="0"/>
                </a:rPr>
                <a:t>dưỡng</a:t>
              </a:r>
              <a:r>
                <a:rPr lang="en-US" sz="2800" b="1" dirty="0">
                  <a:solidFill>
                    <a:srgbClr val="000000"/>
                  </a:solidFill>
                  <a:latin typeface="Arial" pitchFamily="34" charset="0"/>
                </a:rPr>
                <a:t> </a:t>
              </a:r>
              <a:r>
                <a:rPr lang="en-US" sz="2800" b="1" dirty="0" err="1">
                  <a:solidFill>
                    <a:srgbClr val="000000"/>
                  </a:solidFill>
                  <a:latin typeface="Arial" pitchFamily="34" charset="0"/>
                </a:rPr>
                <a:t>là</a:t>
              </a:r>
              <a:r>
                <a:rPr lang="en-US" sz="2800" b="1" dirty="0">
                  <a:solidFill>
                    <a:srgbClr val="000000"/>
                  </a:solidFill>
                  <a:latin typeface="Arial" pitchFamily="34" charset="0"/>
                </a:rPr>
                <a:t> </a:t>
              </a:r>
              <a:r>
                <a:rPr lang="en-US" sz="2800" b="1" dirty="0" err="1">
                  <a:solidFill>
                    <a:srgbClr val="000000"/>
                  </a:solidFill>
                  <a:latin typeface="Arial" pitchFamily="34" charset="0"/>
                </a:rPr>
                <a:t>những</a:t>
              </a:r>
              <a:r>
                <a:rPr lang="en-US" sz="2800" b="1" dirty="0">
                  <a:solidFill>
                    <a:srgbClr val="000000"/>
                  </a:solidFill>
                  <a:latin typeface="Arial" pitchFamily="34" charset="0"/>
                </a:rPr>
                <a:t> </a:t>
              </a:r>
              <a:r>
                <a:rPr lang="en-US" sz="2800" b="1" dirty="0" err="1">
                  <a:solidFill>
                    <a:srgbClr val="000000"/>
                  </a:solidFill>
                  <a:latin typeface="Arial" pitchFamily="34" charset="0"/>
                </a:rPr>
                <a:t>chất</a:t>
              </a:r>
              <a:r>
                <a:rPr lang="en-US" sz="2800" b="1" dirty="0">
                  <a:solidFill>
                    <a:srgbClr val="000000"/>
                  </a:solidFill>
                  <a:latin typeface="Arial" pitchFamily="34" charset="0"/>
                </a:rPr>
                <a:t> hay </a:t>
              </a:r>
              <a:r>
                <a:rPr lang="en-US" sz="2800" b="1" dirty="0" err="1">
                  <a:solidFill>
                    <a:srgbClr val="000000"/>
                  </a:solidFill>
                  <a:latin typeface="Arial" pitchFamily="34" charset="0"/>
                </a:rPr>
                <a:t>hợp</a:t>
              </a:r>
              <a:r>
                <a:rPr lang="en-US" sz="2800" b="1" dirty="0">
                  <a:solidFill>
                    <a:srgbClr val="000000"/>
                  </a:solidFill>
                  <a:latin typeface="Arial" pitchFamily="34" charset="0"/>
                </a:rPr>
                <a:t> </a:t>
              </a:r>
              <a:r>
                <a:rPr lang="en-US" sz="2800" b="1" dirty="0" err="1">
                  <a:solidFill>
                    <a:srgbClr val="000000"/>
                  </a:solidFill>
                  <a:latin typeface="Arial" pitchFamily="34" charset="0"/>
                </a:rPr>
                <a:t>chất</a:t>
              </a:r>
              <a:r>
                <a:rPr lang="en-US" sz="2800" b="1" dirty="0">
                  <a:solidFill>
                    <a:srgbClr val="000000"/>
                  </a:solidFill>
                  <a:latin typeface="Arial" pitchFamily="34" charset="0"/>
                </a:rPr>
                <a:t> </a:t>
              </a:r>
              <a:r>
                <a:rPr lang="en-US" sz="2800" b="1" dirty="0" err="1">
                  <a:solidFill>
                    <a:srgbClr val="000000"/>
                  </a:solidFill>
                  <a:latin typeface="Arial" pitchFamily="34" charset="0"/>
                </a:rPr>
                <a:t>trong</a:t>
              </a:r>
              <a:r>
                <a:rPr lang="en-US" sz="2800" b="1" dirty="0">
                  <a:solidFill>
                    <a:srgbClr val="000000"/>
                  </a:solidFill>
                  <a:latin typeface="Arial" pitchFamily="34" charset="0"/>
                </a:rPr>
                <a:t> </a:t>
              </a:r>
              <a:r>
                <a:rPr lang="en-US" sz="2800" b="1" dirty="0" err="1">
                  <a:solidFill>
                    <a:srgbClr val="000000"/>
                  </a:solidFill>
                  <a:latin typeface="Arial" pitchFamily="34" charset="0"/>
                </a:rPr>
                <a:t>thức</a:t>
              </a:r>
              <a:r>
                <a:rPr lang="en-US" sz="2800" b="1" dirty="0">
                  <a:solidFill>
                    <a:srgbClr val="000000"/>
                  </a:solidFill>
                  <a:latin typeface="Arial" pitchFamily="34" charset="0"/>
                </a:rPr>
                <a:t> </a:t>
              </a:r>
              <a:r>
                <a:rPr lang="en-US" sz="2800" b="1" dirty="0" err="1">
                  <a:solidFill>
                    <a:srgbClr val="000000"/>
                  </a:solidFill>
                  <a:latin typeface="Arial" pitchFamily="34" charset="0"/>
                </a:rPr>
                <a:t>ăn</a:t>
              </a:r>
              <a:r>
                <a:rPr lang="en-US" sz="2800" b="1" dirty="0">
                  <a:solidFill>
                    <a:srgbClr val="000000"/>
                  </a:solidFill>
                  <a:latin typeface="Arial" pitchFamily="34" charset="0"/>
                </a:rPr>
                <a:t> </a:t>
              </a:r>
              <a:r>
                <a:rPr lang="en-US" sz="2800" b="1" dirty="0" err="1">
                  <a:solidFill>
                    <a:srgbClr val="000000"/>
                  </a:solidFill>
                  <a:latin typeface="Arial" pitchFamily="34" charset="0"/>
                </a:rPr>
                <a:t>có</a:t>
              </a:r>
              <a:r>
                <a:rPr lang="en-US" sz="2800" b="1" dirty="0">
                  <a:solidFill>
                    <a:srgbClr val="000000"/>
                  </a:solidFill>
                  <a:latin typeface="Arial" pitchFamily="34" charset="0"/>
                </a:rPr>
                <a:t> </a:t>
              </a:r>
              <a:r>
                <a:rPr lang="en-US" sz="2800" b="1" dirty="0" err="1">
                  <a:solidFill>
                    <a:srgbClr val="000000"/>
                  </a:solidFill>
                  <a:latin typeface="Arial" pitchFamily="34" charset="0"/>
                </a:rPr>
                <a:t>vai</a:t>
              </a:r>
              <a:r>
                <a:rPr lang="en-US" sz="2800" b="1" dirty="0">
                  <a:solidFill>
                    <a:srgbClr val="000000"/>
                  </a:solidFill>
                  <a:latin typeface="Arial" pitchFamily="34" charset="0"/>
                </a:rPr>
                <a:t> </a:t>
              </a:r>
              <a:r>
                <a:rPr lang="en-US" sz="2800" b="1" dirty="0" err="1">
                  <a:solidFill>
                    <a:srgbClr val="000000"/>
                  </a:solidFill>
                  <a:latin typeface="Arial" pitchFamily="34" charset="0"/>
                </a:rPr>
                <a:t>trò</a:t>
              </a:r>
              <a:r>
                <a:rPr lang="en-US" sz="2800" b="1" dirty="0">
                  <a:solidFill>
                    <a:srgbClr val="000000"/>
                  </a:solidFill>
                  <a:latin typeface="Arial" pitchFamily="34" charset="0"/>
                </a:rPr>
                <a:t> </a:t>
              </a:r>
              <a:r>
                <a:rPr lang="en-US" sz="2800" b="1" dirty="0" err="1">
                  <a:solidFill>
                    <a:srgbClr val="000000"/>
                  </a:solidFill>
                  <a:latin typeface="Arial" pitchFamily="34" charset="0"/>
                </a:rPr>
                <a:t>cung</a:t>
              </a:r>
              <a:r>
                <a:rPr lang="en-US" sz="2800" b="1" dirty="0">
                  <a:solidFill>
                    <a:srgbClr val="000000"/>
                  </a:solidFill>
                  <a:latin typeface="Arial" pitchFamily="34" charset="0"/>
                </a:rPr>
                <a:t> </a:t>
              </a:r>
              <a:r>
                <a:rPr lang="en-US" sz="2800" b="1" dirty="0" err="1">
                  <a:solidFill>
                    <a:srgbClr val="000000"/>
                  </a:solidFill>
                  <a:latin typeface="Arial" pitchFamily="34" charset="0"/>
                </a:rPr>
                <a:t>cấp</a:t>
              </a:r>
              <a:r>
                <a:rPr lang="en-US" sz="2800" b="1" dirty="0">
                  <a:solidFill>
                    <a:srgbClr val="000000"/>
                  </a:solidFill>
                  <a:latin typeface="Arial" pitchFamily="34" charset="0"/>
                </a:rPr>
                <a:t> </a:t>
              </a:r>
              <a:r>
                <a:rPr lang="en-US" sz="2800" b="1" dirty="0" err="1">
                  <a:solidFill>
                    <a:srgbClr val="000000"/>
                  </a:solidFill>
                  <a:latin typeface="Arial" pitchFamily="34" charset="0"/>
                </a:rPr>
                <a:t>nguyên</a:t>
              </a:r>
              <a:r>
                <a:rPr lang="en-US" sz="2800" b="1" dirty="0">
                  <a:solidFill>
                    <a:srgbClr val="000000"/>
                  </a:solidFill>
                  <a:latin typeface="Arial" pitchFamily="34" charset="0"/>
                </a:rPr>
                <a:t> </a:t>
              </a:r>
              <a:r>
                <a:rPr lang="en-US" sz="2800" b="1" dirty="0" err="1">
                  <a:solidFill>
                    <a:srgbClr val="000000"/>
                  </a:solidFill>
                  <a:latin typeface="Arial" pitchFamily="34" charset="0"/>
                </a:rPr>
                <a:t>liệu</a:t>
              </a:r>
              <a:r>
                <a:rPr lang="en-US" sz="2800" b="1" dirty="0">
                  <a:solidFill>
                    <a:srgbClr val="000000"/>
                  </a:solidFill>
                  <a:latin typeface="Arial" pitchFamily="34" charset="0"/>
                </a:rPr>
                <a:t>, </a:t>
              </a:r>
              <a:r>
                <a:rPr lang="en-US" sz="2800" b="1" dirty="0" err="1">
                  <a:solidFill>
                    <a:srgbClr val="000000"/>
                  </a:solidFill>
                  <a:latin typeface="Arial" pitchFamily="34" charset="0"/>
                </a:rPr>
                <a:t>năng</a:t>
              </a:r>
              <a:r>
                <a:rPr lang="en-US" sz="2800" b="1" dirty="0">
                  <a:solidFill>
                    <a:srgbClr val="000000"/>
                  </a:solidFill>
                  <a:latin typeface="Arial" pitchFamily="34" charset="0"/>
                </a:rPr>
                <a:t> </a:t>
              </a:r>
              <a:r>
                <a:rPr lang="en-US" sz="2800" b="1" dirty="0" err="1">
                  <a:solidFill>
                    <a:srgbClr val="000000"/>
                  </a:solidFill>
                  <a:latin typeface="Arial" pitchFamily="34" charset="0"/>
                </a:rPr>
                <a:t>lượng</a:t>
              </a:r>
              <a:r>
                <a:rPr lang="en-US" sz="2800" b="1" dirty="0">
                  <a:solidFill>
                    <a:srgbClr val="000000"/>
                  </a:solidFill>
                  <a:latin typeface="Arial" pitchFamily="34" charset="0"/>
                </a:rPr>
                <a:t> </a:t>
              </a:r>
              <a:r>
                <a:rPr lang="en-US" sz="2800" b="1" dirty="0" err="1">
                  <a:solidFill>
                    <a:srgbClr val="000000"/>
                  </a:solidFill>
                  <a:latin typeface="Arial" pitchFamily="34" charset="0"/>
                </a:rPr>
                <a:t>cho</a:t>
              </a:r>
              <a:r>
                <a:rPr lang="en-US" sz="2800" b="1" dirty="0">
                  <a:solidFill>
                    <a:srgbClr val="000000"/>
                  </a:solidFill>
                  <a:latin typeface="Arial" pitchFamily="34" charset="0"/>
                </a:rPr>
                <a:t> </a:t>
              </a:r>
              <a:r>
                <a:rPr lang="en-US" sz="2800" b="1" dirty="0" err="1">
                  <a:solidFill>
                    <a:srgbClr val="000000"/>
                  </a:solidFill>
                  <a:latin typeface="Arial" pitchFamily="34" charset="0"/>
                </a:rPr>
                <a:t>tế</a:t>
              </a:r>
              <a:r>
                <a:rPr lang="en-US" sz="2800" b="1" dirty="0">
                  <a:solidFill>
                    <a:srgbClr val="000000"/>
                  </a:solidFill>
                  <a:latin typeface="Arial" pitchFamily="34" charset="0"/>
                </a:rPr>
                <a:t> </a:t>
              </a:r>
              <a:r>
                <a:rPr lang="en-US" sz="2800" b="1" dirty="0" err="1">
                  <a:solidFill>
                    <a:srgbClr val="000000"/>
                  </a:solidFill>
                  <a:latin typeface="Arial" pitchFamily="34" charset="0"/>
                </a:rPr>
                <a:t>bào</a:t>
              </a:r>
              <a:r>
                <a:rPr lang="en-US" sz="2800" b="1" dirty="0">
                  <a:solidFill>
                    <a:srgbClr val="000000"/>
                  </a:solidFill>
                  <a:latin typeface="Arial" pitchFamily="34" charset="0"/>
                </a:rPr>
                <a:t> </a:t>
              </a:r>
              <a:r>
                <a:rPr lang="en-US" sz="2800" b="1" dirty="0" err="1">
                  <a:solidFill>
                    <a:srgbClr val="000000"/>
                  </a:solidFill>
                  <a:latin typeface="Arial" pitchFamily="34" charset="0"/>
                </a:rPr>
                <a:t>để</a:t>
              </a:r>
              <a:r>
                <a:rPr lang="en-US" sz="2800" b="1" dirty="0">
                  <a:solidFill>
                    <a:srgbClr val="000000"/>
                  </a:solidFill>
                  <a:latin typeface="Arial" pitchFamily="34" charset="0"/>
                </a:rPr>
                <a:t> </a:t>
              </a:r>
              <a:r>
                <a:rPr lang="en-US" sz="2800" b="1" dirty="0" err="1">
                  <a:solidFill>
                    <a:srgbClr val="000000"/>
                  </a:solidFill>
                  <a:latin typeface="Arial" pitchFamily="34" charset="0"/>
                </a:rPr>
                <a:t>duy</a:t>
              </a:r>
              <a:r>
                <a:rPr lang="en-US" sz="2800" b="1" dirty="0">
                  <a:solidFill>
                    <a:srgbClr val="000000"/>
                  </a:solidFill>
                  <a:latin typeface="Arial" pitchFamily="34" charset="0"/>
                </a:rPr>
                <a:t> </a:t>
              </a:r>
              <a:r>
                <a:rPr lang="en-US" sz="2800" b="1" dirty="0" err="1">
                  <a:solidFill>
                    <a:srgbClr val="000000"/>
                  </a:solidFill>
                  <a:latin typeface="Arial" pitchFamily="34" charset="0"/>
                </a:rPr>
                <a:t>trì</a:t>
              </a:r>
              <a:r>
                <a:rPr lang="en-US" sz="2800" b="1" dirty="0">
                  <a:solidFill>
                    <a:srgbClr val="000000"/>
                  </a:solidFill>
                  <a:latin typeface="Arial" pitchFamily="34" charset="0"/>
                </a:rPr>
                <a:t> </a:t>
              </a:r>
              <a:r>
                <a:rPr lang="en-US" sz="2800" b="1" dirty="0" err="1">
                  <a:solidFill>
                    <a:srgbClr val="000000"/>
                  </a:solidFill>
                  <a:latin typeface="Arial" pitchFamily="34" charset="0"/>
                </a:rPr>
                <a:t>hoạt</a:t>
              </a:r>
              <a:r>
                <a:rPr lang="en-US" sz="2800" b="1" dirty="0">
                  <a:solidFill>
                    <a:srgbClr val="000000"/>
                  </a:solidFill>
                  <a:latin typeface="Arial" pitchFamily="34" charset="0"/>
                </a:rPr>
                <a:t> </a:t>
              </a:r>
              <a:r>
                <a:rPr lang="en-US" sz="2800" b="1" dirty="0" err="1">
                  <a:solidFill>
                    <a:srgbClr val="000000"/>
                  </a:solidFill>
                  <a:latin typeface="Arial" pitchFamily="34" charset="0"/>
                </a:rPr>
                <a:t>động</a:t>
              </a:r>
              <a:r>
                <a:rPr lang="en-US" sz="2800" b="1" dirty="0">
                  <a:solidFill>
                    <a:srgbClr val="000000"/>
                  </a:solidFill>
                  <a:latin typeface="Arial" pitchFamily="34" charset="0"/>
                </a:rPr>
                <a:t> </a:t>
              </a:r>
              <a:r>
                <a:rPr lang="en-US" sz="2800" b="1" dirty="0" err="1">
                  <a:solidFill>
                    <a:srgbClr val="000000"/>
                  </a:solidFill>
                  <a:latin typeface="Arial" pitchFamily="34" charset="0"/>
                </a:rPr>
                <a:t>sống</a:t>
              </a:r>
              <a:r>
                <a:rPr lang="en-US" sz="2800" b="1" dirty="0">
                  <a:solidFill>
                    <a:srgbClr val="000000"/>
                  </a:solidFill>
                  <a:latin typeface="Arial" pitchFamily="34" charset="0"/>
                </a:rPr>
                <a:t> </a:t>
              </a:r>
              <a:r>
                <a:rPr lang="en-US" sz="2800" b="1" dirty="0" err="1">
                  <a:solidFill>
                    <a:srgbClr val="000000"/>
                  </a:solidFill>
                  <a:latin typeface="Arial" pitchFamily="34" charset="0"/>
                </a:rPr>
                <a:t>của</a:t>
              </a:r>
              <a:r>
                <a:rPr lang="en-US" sz="2800" b="1" dirty="0">
                  <a:solidFill>
                    <a:srgbClr val="000000"/>
                  </a:solidFill>
                  <a:latin typeface="Arial" pitchFamily="34" charset="0"/>
                </a:rPr>
                <a:t> </a:t>
              </a:r>
              <a:r>
                <a:rPr lang="en-US" sz="2800" b="1" dirty="0" err="1">
                  <a:solidFill>
                    <a:srgbClr val="000000"/>
                  </a:solidFill>
                  <a:latin typeface="Arial" pitchFamily="34" charset="0"/>
                </a:rPr>
                <a:t>cơ</a:t>
              </a:r>
              <a:r>
                <a:rPr lang="en-US" sz="2800" b="1" dirty="0">
                  <a:solidFill>
                    <a:srgbClr val="000000"/>
                  </a:solidFill>
                  <a:latin typeface="Arial" pitchFamily="34" charset="0"/>
                </a:rPr>
                <a:t> </a:t>
              </a:r>
              <a:r>
                <a:rPr lang="en-US" sz="2800" b="1" dirty="0" err="1">
                  <a:solidFill>
                    <a:srgbClr val="000000"/>
                  </a:solidFill>
                  <a:latin typeface="Arial" pitchFamily="34" charset="0"/>
                </a:rPr>
                <a:t>thể</a:t>
              </a:r>
              <a:endParaRPr lang="en-US" sz="2800" b="1" dirty="0">
                <a:solidFill>
                  <a:srgbClr val="000000"/>
                </a:solidFill>
                <a:latin typeface="Arial" pitchFamily="34" charset="0"/>
              </a:endParaRPr>
            </a:p>
          </p:txBody>
        </p:sp>
      </p:grpSp>
      <p:pic>
        <p:nvPicPr>
          <p:cNvPr id="18" name="Picture 17"/>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437943" y="4262873"/>
            <a:ext cx="2744384" cy="2353923"/>
          </a:xfrm>
          <a:prstGeom prst="rect">
            <a:avLst/>
          </a:prstGeom>
        </p:spPr>
      </p:pic>
      <p:pic>
        <p:nvPicPr>
          <p:cNvPr id="19" name="Picture 18"/>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6315520" y="4262873"/>
            <a:ext cx="2724526" cy="235392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
            <a:ext cx="12188826" cy="896813"/>
            <a:chOff x="0" y="0"/>
            <a:chExt cx="5840792" cy="812800"/>
          </a:xfrm>
          <a:solidFill>
            <a:schemeClr val="bg1"/>
          </a:solidFill>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pFill/>
          </p:spPr>
        </p:sp>
        <p:sp>
          <p:nvSpPr>
            <p:cNvPr id="4" name="TextBox 4"/>
            <p:cNvSpPr txBox="1"/>
            <p:nvPr/>
          </p:nvSpPr>
          <p:spPr>
            <a:xfrm>
              <a:off x="0" y="-38100"/>
              <a:ext cx="812800" cy="850900"/>
            </a:xfrm>
            <a:prstGeom prst="rect">
              <a:avLst/>
            </a:prstGeom>
            <a:grpFill/>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460479" y="0"/>
            <a:ext cx="1728346" cy="896813"/>
          </a:xfrm>
          <a:prstGeom prst="rect">
            <a:avLst/>
          </a:prstGeom>
        </p:spPr>
      </p:pic>
      <p:pic>
        <p:nvPicPr>
          <p:cNvPr id="6" name="Picture 6"/>
          <p:cNvPicPr>
            <a:picLocks noChangeAspect="1"/>
          </p:cNvPicPr>
          <p:nvPr/>
        </p:nvPicPr>
        <p:blipFill>
          <a:blip r:embed="rId4"/>
          <a:srcRect l="3687" r="16439"/>
          <a:stretch>
            <a:fillRect/>
          </a:stretch>
        </p:blipFill>
        <p:spPr>
          <a:xfrm>
            <a:off x="5561012" y="1515534"/>
            <a:ext cx="6477000" cy="4997861"/>
          </a:xfrm>
          <a:prstGeom prst="rect">
            <a:avLst/>
          </a:prstGeom>
        </p:spPr>
      </p:pic>
      <p:sp>
        <p:nvSpPr>
          <p:cNvPr id="8" name="TextBox 8"/>
          <p:cNvSpPr txBox="1"/>
          <p:nvPr/>
        </p:nvSpPr>
        <p:spPr>
          <a:xfrm>
            <a:off x="685621" y="287867"/>
            <a:ext cx="8831549"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I. </a:t>
            </a:r>
            <a:r>
              <a:rPr lang="en-US" sz="2300" b="1" dirty="0" err="1">
                <a:solidFill>
                  <a:srgbClr val="000000"/>
                </a:solidFill>
                <a:latin typeface="Arial" pitchFamily="34" charset="0"/>
              </a:rPr>
              <a:t>DINH</a:t>
            </a:r>
            <a:r>
              <a:rPr lang="en-US" sz="2300" b="1" dirty="0">
                <a:solidFill>
                  <a:srgbClr val="000000"/>
                </a:solidFill>
                <a:latin typeface="Arial" pitchFamily="34" charset="0"/>
              </a:rPr>
              <a:t> </a:t>
            </a:r>
            <a:r>
              <a:rPr lang="en-US" sz="2300" b="1" dirty="0" err="1">
                <a:solidFill>
                  <a:srgbClr val="000000"/>
                </a:solidFill>
                <a:latin typeface="Arial" pitchFamily="34" charset="0"/>
              </a:rPr>
              <a:t>DƯỠNG</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CHẾ</a:t>
            </a:r>
            <a:r>
              <a:rPr lang="en-US" sz="2300" b="1" dirty="0">
                <a:solidFill>
                  <a:srgbClr val="000000"/>
                </a:solidFill>
                <a:latin typeface="Arial" pitchFamily="34" charset="0"/>
              </a:rPr>
              <a:t> </a:t>
            </a:r>
            <a:r>
              <a:rPr lang="en-US" sz="2300" b="1" dirty="0" err="1">
                <a:solidFill>
                  <a:srgbClr val="000000"/>
                </a:solidFill>
                <a:latin typeface="Arial" pitchFamily="34" charset="0"/>
              </a:rPr>
              <a:t>ĐỘ</a:t>
            </a:r>
            <a:r>
              <a:rPr lang="en-US" sz="2300" b="1" dirty="0">
                <a:solidFill>
                  <a:srgbClr val="000000"/>
                </a:solidFill>
                <a:latin typeface="Arial" pitchFamily="34" charset="0"/>
              </a:rPr>
              <a:t> </a:t>
            </a:r>
            <a:r>
              <a:rPr lang="en-US" sz="2300" b="1" dirty="0" err="1">
                <a:solidFill>
                  <a:srgbClr val="000000"/>
                </a:solidFill>
                <a:latin typeface="Arial" pitchFamily="34" charset="0"/>
              </a:rPr>
              <a:t>DINH</a:t>
            </a:r>
            <a:r>
              <a:rPr lang="en-US" sz="2300" b="1" dirty="0">
                <a:solidFill>
                  <a:srgbClr val="000000"/>
                </a:solidFill>
                <a:latin typeface="Arial" pitchFamily="34" charset="0"/>
              </a:rPr>
              <a:t> </a:t>
            </a:r>
            <a:r>
              <a:rPr lang="en-US" sz="2300" b="1" dirty="0" err="1">
                <a:solidFill>
                  <a:srgbClr val="000000"/>
                </a:solidFill>
                <a:latin typeface="Arial" pitchFamily="34" charset="0"/>
              </a:rPr>
              <a:t>DƯỠNG</a:t>
            </a:r>
            <a:r>
              <a:rPr lang="en-US" sz="2300" b="1" dirty="0">
                <a:solidFill>
                  <a:srgbClr val="000000"/>
                </a:solidFill>
                <a:latin typeface="Arial" pitchFamily="34" charset="0"/>
              </a:rPr>
              <a:t> </a:t>
            </a:r>
            <a:r>
              <a:rPr lang="en-US" sz="2300" b="1" dirty="0" err="1">
                <a:solidFill>
                  <a:srgbClr val="000000"/>
                </a:solidFill>
                <a:latin typeface="Arial" pitchFamily="34" charset="0"/>
              </a:rPr>
              <a:t>HỢP</a:t>
            </a:r>
            <a:r>
              <a:rPr lang="en-US" sz="2300" b="1" dirty="0">
                <a:solidFill>
                  <a:srgbClr val="000000"/>
                </a:solidFill>
                <a:latin typeface="Arial" pitchFamily="34" charset="0"/>
              </a:rPr>
              <a:t> </a:t>
            </a:r>
            <a:r>
              <a:rPr lang="en-US" sz="2300" b="1" dirty="0" err="1">
                <a:solidFill>
                  <a:srgbClr val="000000"/>
                </a:solidFill>
                <a:latin typeface="Arial" pitchFamily="34" charset="0"/>
              </a:rPr>
              <a:t>LÝ</a:t>
            </a:r>
            <a:endParaRPr lang="en-US" sz="2300" b="1" dirty="0">
              <a:solidFill>
                <a:srgbClr val="000000"/>
              </a:solidFill>
              <a:latin typeface="Arial" pitchFamily="34" charset="0"/>
            </a:endParaRPr>
          </a:p>
        </p:txBody>
      </p:sp>
      <p:sp>
        <p:nvSpPr>
          <p:cNvPr id="9" name="TextBox 9"/>
          <p:cNvSpPr txBox="1"/>
          <p:nvPr/>
        </p:nvSpPr>
        <p:spPr>
          <a:xfrm>
            <a:off x="685622" y="984250"/>
            <a:ext cx="65841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1. Dinh dưỡng và chất dinh dưỡng</a:t>
            </a:r>
          </a:p>
        </p:txBody>
      </p:sp>
      <p:sp>
        <p:nvSpPr>
          <p:cNvPr id="10" name="TextBox 10"/>
          <p:cNvSpPr txBox="1"/>
          <p:nvPr/>
        </p:nvSpPr>
        <p:spPr>
          <a:xfrm>
            <a:off x="381107" y="1471084"/>
            <a:ext cx="4875105" cy="4210383"/>
          </a:xfrm>
          <a:prstGeom prst="rect">
            <a:avLst/>
          </a:prstGeom>
        </p:spPr>
        <p:txBody>
          <a:bodyPr wrap="square" lIns="0" tIns="0" rIns="0" bIns="0" rtlCol="0" anchor="t">
            <a:spAutoFit/>
          </a:bodyPr>
          <a:lstStyle/>
          <a:p>
            <a:pPr algn="just">
              <a:lnSpc>
                <a:spcPct val="120000"/>
              </a:lnSpc>
              <a:spcBef>
                <a:spcPts val="600"/>
              </a:spcBef>
              <a:spcAft>
                <a:spcPts val="600"/>
              </a:spcAft>
            </a:pPr>
            <a:r>
              <a:rPr lang="en-US" sz="2000" b="1" dirty="0" smtClean="0">
                <a:solidFill>
                  <a:srgbClr val="000000"/>
                </a:solidFill>
                <a:latin typeface="Arial" pitchFamily="34" charset="0"/>
              </a:rPr>
              <a:t>-</a:t>
            </a:r>
            <a:r>
              <a:rPr lang="en-US" sz="2800" b="1" dirty="0" smtClean="0">
                <a:solidFill>
                  <a:srgbClr val="000000"/>
                </a:solidFill>
                <a:latin typeface="Arial" pitchFamily="34" charset="0"/>
              </a:rPr>
              <a:t> </a:t>
            </a:r>
            <a:r>
              <a:rPr lang="en-US" sz="3200" b="1" dirty="0" smtClean="0">
                <a:solidFill>
                  <a:srgbClr val="000000"/>
                </a:solidFill>
                <a:latin typeface="Arial" pitchFamily="34" charset="0"/>
              </a:rPr>
              <a:t>Ở </a:t>
            </a:r>
            <a:r>
              <a:rPr lang="en-US" sz="3200" b="1" dirty="0" err="1">
                <a:solidFill>
                  <a:srgbClr val="000000"/>
                </a:solidFill>
                <a:latin typeface="Arial" pitchFamily="34" charset="0"/>
              </a:rPr>
              <a:t>những</a:t>
            </a:r>
            <a:r>
              <a:rPr lang="en-US" sz="3200" b="1" dirty="0">
                <a:solidFill>
                  <a:srgbClr val="000000"/>
                </a:solidFill>
                <a:latin typeface="Arial" pitchFamily="34" charset="0"/>
              </a:rPr>
              <a:t> </a:t>
            </a:r>
            <a:r>
              <a:rPr lang="en-US" sz="3200" b="1" dirty="0" err="1">
                <a:solidFill>
                  <a:srgbClr val="000000"/>
                </a:solidFill>
                <a:latin typeface="Arial" pitchFamily="34" charset="0"/>
              </a:rPr>
              <a:t>loại</a:t>
            </a:r>
            <a:r>
              <a:rPr lang="en-US" sz="3200" b="1" dirty="0">
                <a:solidFill>
                  <a:srgbClr val="000000"/>
                </a:solidFill>
                <a:latin typeface="Arial" pitchFamily="34" charset="0"/>
              </a:rPr>
              <a:t> </a:t>
            </a:r>
            <a:r>
              <a:rPr lang="en-US" sz="3200" b="1" dirty="0" err="1">
                <a:solidFill>
                  <a:srgbClr val="000000"/>
                </a:solidFill>
                <a:latin typeface="Arial" pitchFamily="34" charset="0"/>
              </a:rPr>
              <a:t>thực</a:t>
            </a:r>
            <a:r>
              <a:rPr lang="en-US" sz="3200" b="1" dirty="0">
                <a:solidFill>
                  <a:srgbClr val="000000"/>
                </a:solidFill>
                <a:latin typeface="Arial" pitchFamily="34" charset="0"/>
              </a:rPr>
              <a:t> </a:t>
            </a:r>
            <a:r>
              <a:rPr lang="en-US" sz="3200" b="1" dirty="0" err="1">
                <a:solidFill>
                  <a:srgbClr val="000000"/>
                </a:solidFill>
                <a:latin typeface="Arial" pitchFamily="34" charset="0"/>
              </a:rPr>
              <a:t>phẩm</a:t>
            </a:r>
            <a:r>
              <a:rPr lang="en-US" sz="3200" b="1" dirty="0">
                <a:solidFill>
                  <a:srgbClr val="000000"/>
                </a:solidFill>
                <a:latin typeface="Arial" pitchFamily="34" charset="0"/>
              </a:rPr>
              <a:t> </a:t>
            </a:r>
            <a:r>
              <a:rPr lang="en-US" sz="3200" b="1" dirty="0" err="1">
                <a:solidFill>
                  <a:srgbClr val="000000"/>
                </a:solidFill>
                <a:latin typeface="Arial" pitchFamily="34" charset="0"/>
              </a:rPr>
              <a:t>đóng</a:t>
            </a:r>
            <a:r>
              <a:rPr lang="en-US" sz="3200" b="1" dirty="0">
                <a:solidFill>
                  <a:srgbClr val="000000"/>
                </a:solidFill>
                <a:latin typeface="Arial" pitchFamily="34" charset="0"/>
              </a:rPr>
              <a:t> </a:t>
            </a:r>
            <a:r>
              <a:rPr lang="en-US" sz="3200" b="1" dirty="0" err="1">
                <a:solidFill>
                  <a:srgbClr val="000000"/>
                </a:solidFill>
                <a:latin typeface="Arial" pitchFamily="34" charset="0"/>
              </a:rPr>
              <a:t>gói</a:t>
            </a:r>
            <a:r>
              <a:rPr lang="en-US" sz="3200" b="1" dirty="0">
                <a:solidFill>
                  <a:srgbClr val="000000"/>
                </a:solidFill>
                <a:latin typeface="Arial" pitchFamily="34" charset="0"/>
              </a:rPr>
              <a:t>, </a:t>
            </a:r>
            <a:r>
              <a:rPr lang="en-US" sz="3200" b="1" dirty="0" err="1">
                <a:solidFill>
                  <a:srgbClr val="000000"/>
                </a:solidFill>
                <a:latin typeface="Arial" pitchFamily="34" charset="0"/>
              </a:rPr>
              <a:t>trên</a:t>
            </a:r>
            <a:r>
              <a:rPr lang="en-US" sz="3200" b="1" dirty="0">
                <a:solidFill>
                  <a:srgbClr val="000000"/>
                </a:solidFill>
                <a:latin typeface="Arial" pitchFamily="34" charset="0"/>
              </a:rPr>
              <a:t> </a:t>
            </a:r>
            <a:r>
              <a:rPr lang="en-US" sz="3200" b="1" dirty="0" err="1">
                <a:solidFill>
                  <a:srgbClr val="000000"/>
                </a:solidFill>
                <a:latin typeface="Arial" pitchFamily="34" charset="0"/>
              </a:rPr>
              <a:t>bao</a:t>
            </a:r>
            <a:r>
              <a:rPr lang="en-US" sz="3200" b="1" dirty="0">
                <a:solidFill>
                  <a:srgbClr val="000000"/>
                </a:solidFill>
                <a:latin typeface="Arial" pitchFamily="34" charset="0"/>
              </a:rPr>
              <a:t> </a:t>
            </a:r>
            <a:r>
              <a:rPr lang="en-US" sz="3200" b="1" dirty="0" err="1">
                <a:solidFill>
                  <a:srgbClr val="000000"/>
                </a:solidFill>
                <a:latin typeface="Arial" pitchFamily="34" charset="0"/>
              </a:rPr>
              <a:t>bì</a:t>
            </a:r>
            <a:r>
              <a:rPr lang="en-US" sz="3200" b="1" dirty="0">
                <a:solidFill>
                  <a:srgbClr val="000000"/>
                </a:solidFill>
                <a:latin typeface="Arial" pitchFamily="34" charset="0"/>
              </a:rPr>
              <a:t> </a:t>
            </a:r>
            <a:r>
              <a:rPr lang="en-US" sz="3200" b="1" dirty="0" err="1">
                <a:solidFill>
                  <a:srgbClr val="000000"/>
                </a:solidFill>
                <a:latin typeface="Arial" pitchFamily="34" charset="0"/>
              </a:rPr>
              <a:t>thường</a:t>
            </a:r>
            <a:r>
              <a:rPr lang="en-US" sz="3200" b="1" dirty="0">
                <a:solidFill>
                  <a:srgbClr val="000000"/>
                </a:solidFill>
                <a:latin typeface="Arial" pitchFamily="34" charset="0"/>
              </a:rPr>
              <a:t> </a:t>
            </a:r>
            <a:r>
              <a:rPr lang="en-US" sz="3200" b="1" dirty="0" err="1">
                <a:solidFill>
                  <a:srgbClr val="000000"/>
                </a:solidFill>
                <a:latin typeface="Arial" pitchFamily="34" charset="0"/>
              </a:rPr>
              <a:t>có</a:t>
            </a:r>
            <a:r>
              <a:rPr lang="en-US" sz="3200" b="1" dirty="0">
                <a:solidFill>
                  <a:srgbClr val="000000"/>
                </a:solidFill>
                <a:latin typeface="Arial" pitchFamily="34" charset="0"/>
              </a:rPr>
              <a:t> </a:t>
            </a:r>
            <a:r>
              <a:rPr lang="en-US" sz="3200" b="1" dirty="0" err="1">
                <a:solidFill>
                  <a:srgbClr val="C00000"/>
                </a:solidFill>
                <a:latin typeface="Arial" pitchFamily="34" charset="0"/>
              </a:rPr>
              <a:t>bảng</a:t>
            </a:r>
            <a:r>
              <a:rPr lang="en-US" sz="3200" b="1" dirty="0">
                <a:solidFill>
                  <a:srgbClr val="C00000"/>
                </a:solidFill>
                <a:latin typeface="Arial" pitchFamily="34" charset="0"/>
              </a:rPr>
              <a:t> </a:t>
            </a:r>
            <a:r>
              <a:rPr lang="en-US" sz="3200" b="1" dirty="0" err="1">
                <a:solidFill>
                  <a:srgbClr val="C00000"/>
                </a:solidFill>
                <a:latin typeface="Arial" pitchFamily="34" charset="0"/>
              </a:rPr>
              <a:t>thông</a:t>
            </a:r>
            <a:r>
              <a:rPr lang="en-US" sz="3200" b="1" dirty="0">
                <a:solidFill>
                  <a:srgbClr val="C00000"/>
                </a:solidFill>
                <a:latin typeface="Arial" pitchFamily="34" charset="0"/>
              </a:rPr>
              <a:t> tin </a:t>
            </a:r>
            <a:r>
              <a:rPr lang="en-US" sz="3200" b="1" dirty="0" err="1">
                <a:solidFill>
                  <a:srgbClr val="C00000"/>
                </a:solidFill>
                <a:latin typeface="Arial" pitchFamily="34" charset="0"/>
              </a:rPr>
              <a:t>dinh</a:t>
            </a:r>
            <a:r>
              <a:rPr lang="en-US" sz="3200" b="1" dirty="0">
                <a:solidFill>
                  <a:srgbClr val="C00000"/>
                </a:solidFill>
                <a:latin typeface="Arial" pitchFamily="34" charset="0"/>
              </a:rPr>
              <a:t> </a:t>
            </a:r>
            <a:r>
              <a:rPr lang="en-US" sz="3200" b="1" dirty="0" err="1">
                <a:solidFill>
                  <a:srgbClr val="C00000"/>
                </a:solidFill>
                <a:latin typeface="Arial" pitchFamily="34" charset="0"/>
              </a:rPr>
              <a:t>dưỡng</a:t>
            </a:r>
            <a:endParaRPr lang="en-US" sz="3200" b="1" dirty="0">
              <a:solidFill>
                <a:srgbClr val="C00000"/>
              </a:solidFill>
              <a:latin typeface="Arial" pitchFamily="34" charset="0"/>
            </a:endParaRPr>
          </a:p>
          <a:p>
            <a:pPr algn="just">
              <a:lnSpc>
                <a:spcPts val="3266"/>
              </a:lnSpc>
              <a:spcBef>
                <a:spcPts val="600"/>
              </a:spcBef>
              <a:spcAft>
                <a:spcPts val="600"/>
              </a:spcAft>
            </a:pPr>
            <a:r>
              <a:rPr lang="en-US" sz="3200" b="1" dirty="0" err="1">
                <a:solidFill>
                  <a:srgbClr val="000000"/>
                </a:solidFill>
                <a:latin typeface="Arial" pitchFamily="34" charset="0"/>
              </a:rPr>
              <a:t>Dựa</a:t>
            </a:r>
            <a:r>
              <a:rPr lang="en-US" sz="3200" b="1" dirty="0">
                <a:solidFill>
                  <a:srgbClr val="000000"/>
                </a:solidFill>
                <a:latin typeface="Arial" pitchFamily="34" charset="0"/>
              </a:rPr>
              <a:t> </a:t>
            </a:r>
            <a:r>
              <a:rPr lang="en-US" sz="3200" b="1" dirty="0" err="1">
                <a:solidFill>
                  <a:srgbClr val="000000"/>
                </a:solidFill>
                <a:latin typeface="Arial" pitchFamily="34" charset="0"/>
              </a:rPr>
              <a:t>vào</a:t>
            </a:r>
            <a:r>
              <a:rPr lang="en-US" sz="3200" b="1" dirty="0">
                <a:solidFill>
                  <a:srgbClr val="000000"/>
                </a:solidFill>
                <a:latin typeface="Arial" pitchFamily="34" charset="0"/>
              </a:rPr>
              <a:t> </a:t>
            </a:r>
            <a:r>
              <a:rPr lang="en-US" sz="3200" b="1" dirty="0" err="1">
                <a:solidFill>
                  <a:srgbClr val="000000"/>
                </a:solidFill>
                <a:latin typeface="Arial" pitchFamily="34" charset="0"/>
              </a:rPr>
              <a:t>các</a:t>
            </a:r>
            <a:r>
              <a:rPr lang="en-US" sz="3200" b="1" dirty="0">
                <a:solidFill>
                  <a:srgbClr val="000000"/>
                </a:solidFill>
                <a:latin typeface="Arial" pitchFamily="34" charset="0"/>
              </a:rPr>
              <a:t> </a:t>
            </a:r>
            <a:r>
              <a:rPr lang="en-US" sz="3200" b="1" dirty="0" err="1">
                <a:solidFill>
                  <a:srgbClr val="000000"/>
                </a:solidFill>
                <a:latin typeface="Arial" pitchFamily="34" charset="0"/>
              </a:rPr>
              <a:t>thông</a:t>
            </a:r>
            <a:r>
              <a:rPr lang="en-US" sz="3200" b="1" dirty="0">
                <a:solidFill>
                  <a:srgbClr val="000000"/>
                </a:solidFill>
                <a:latin typeface="Arial" pitchFamily="34" charset="0"/>
              </a:rPr>
              <a:t> tin </a:t>
            </a:r>
            <a:r>
              <a:rPr lang="en-US" sz="3200" b="1" dirty="0" err="1">
                <a:solidFill>
                  <a:srgbClr val="000000"/>
                </a:solidFill>
                <a:latin typeface="Arial" pitchFamily="34" charset="0"/>
              </a:rPr>
              <a:t>đó</a:t>
            </a:r>
            <a:r>
              <a:rPr lang="en-US" sz="3200" b="1" dirty="0">
                <a:solidFill>
                  <a:srgbClr val="000000"/>
                </a:solidFill>
                <a:latin typeface="Arial" pitchFamily="34" charset="0"/>
              </a:rPr>
              <a:t>, </a:t>
            </a:r>
            <a:r>
              <a:rPr lang="en-US" sz="3200" b="1" dirty="0" err="1">
                <a:solidFill>
                  <a:srgbClr val="000000"/>
                </a:solidFill>
                <a:latin typeface="Arial" pitchFamily="34" charset="0"/>
              </a:rPr>
              <a:t>chúng</a:t>
            </a:r>
            <a:r>
              <a:rPr lang="en-US" sz="3200" b="1" dirty="0">
                <a:solidFill>
                  <a:srgbClr val="000000"/>
                </a:solidFill>
                <a:latin typeface="Arial" pitchFamily="34" charset="0"/>
              </a:rPr>
              <a:t> ta </a:t>
            </a:r>
            <a:r>
              <a:rPr lang="en-US" sz="3200" b="1" dirty="0" err="1">
                <a:solidFill>
                  <a:srgbClr val="000000"/>
                </a:solidFill>
                <a:latin typeface="Arial" pitchFamily="34" charset="0"/>
              </a:rPr>
              <a:t>có</a:t>
            </a:r>
            <a:r>
              <a:rPr lang="en-US" sz="3200" b="1" dirty="0">
                <a:solidFill>
                  <a:srgbClr val="000000"/>
                </a:solidFill>
                <a:latin typeface="Arial" pitchFamily="34" charset="0"/>
              </a:rPr>
              <a:t> </a:t>
            </a:r>
            <a:r>
              <a:rPr lang="en-US" sz="3200" b="1" dirty="0" err="1">
                <a:solidFill>
                  <a:srgbClr val="000000"/>
                </a:solidFill>
                <a:latin typeface="Arial" pitchFamily="34" charset="0"/>
              </a:rPr>
              <a:t>thể</a:t>
            </a:r>
            <a:r>
              <a:rPr lang="en-US" sz="3200" b="1" dirty="0">
                <a:solidFill>
                  <a:srgbClr val="000000"/>
                </a:solidFill>
                <a:latin typeface="Arial" pitchFamily="34" charset="0"/>
              </a:rPr>
              <a:t> </a:t>
            </a:r>
            <a:r>
              <a:rPr lang="en-US" sz="3200" b="1" dirty="0" err="1">
                <a:solidFill>
                  <a:srgbClr val="000000"/>
                </a:solidFill>
                <a:latin typeface="Arial" pitchFamily="34" charset="0"/>
              </a:rPr>
              <a:t>lựa</a:t>
            </a:r>
            <a:r>
              <a:rPr lang="en-US" sz="3200" b="1" dirty="0">
                <a:solidFill>
                  <a:srgbClr val="000000"/>
                </a:solidFill>
                <a:latin typeface="Arial" pitchFamily="34" charset="0"/>
              </a:rPr>
              <a:t> </a:t>
            </a:r>
            <a:r>
              <a:rPr lang="en-US" sz="3200" b="1" dirty="0" err="1">
                <a:solidFill>
                  <a:srgbClr val="000000"/>
                </a:solidFill>
                <a:latin typeface="Arial" pitchFamily="34" charset="0"/>
              </a:rPr>
              <a:t>chọn</a:t>
            </a:r>
            <a:r>
              <a:rPr lang="en-US" sz="3200" b="1" dirty="0">
                <a:solidFill>
                  <a:srgbClr val="000000"/>
                </a:solidFill>
                <a:latin typeface="Arial" pitchFamily="34" charset="0"/>
              </a:rPr>
              <a:t> </a:t>
            </a:r>
            <a:r>
              <a:rPr lang="en-US" sz="3200" b="1" dirty="0" err="1">
                <a:solidFill>
                  <a:srgbClr val="000000"/>
                </a:solidFill>
                <a:latin typeface="Arial" pitchFamily="34" charset="0"/>
              </a:rPr>
              <a:t>sử</a:t>
            </a:r>
            <a:r>
              <a:rPr lang="en-US" sz="3200" b="1" dirty="0">
                <a:solidFill>
                  <a:srgbClr val="000000"/>
                </a:solidFill>
                <a:latin typeface="Arial" pitchFamily="34" charset="0"/>
              </a:rPr>
              <a:t> </a:t>
            </a:r>
            <a:r>
              <a:rPr lang="en-US" sz="3200" b="1" dirty="0" err="1">
                <a:solidFill>
                  <a:srgbClr val="000000"/>
                </a:solidFill>
                <a:latin typeface="Arial" pitchFamily="34" charset="0"/>
              </a:rPr>
              <a:t>dụng</a:t>
            </a:r>
            <a:r>
              <a:rPr lang="en-US" sz="3200" b="1" dirty="0">
                <a:solidFill>
                  <a:srgbClr val="000000"/>
                </a:solidFill>
                <a:latin typeface="Arial" pitchFamily="34" charset="0"/>
              </a:rPr>
              <a:t> </a:t>
            </a:r>
            <a:r>
              <a:rPr lang="en-US" sz="3200" b="1" dirty="0" err="1">
                <a:solidFill>
                  <a:srgbClr val="000000"/>
                </a:solidFill>
                <a:latin typeface="Arial" pitchFamily="34" charset="0"/>
              </a:rPr>
              <a:t>các</a:t>
            </a:r>
            <a:r>
              <a:rPr lang="en-US" sz="3200" b="1" dirty="0">
                <a:solidFill>
                  <a:srgbClr val="000000"/>
                </a:solidFill>
                <a:latin typeface="Arial" pitchFamily="34" charset="0"/>
              </a:rPr>
              <a:t> </a:t>
            </a:r>
            <a:r>
              <a:rPr lang="en-US" sz="3200" b="1" dirty="0" err="1">
                <a:solidFill>
                  <a:srgbClr val="000000"/>
                </a:solidFill>
                <a:latin typeface="Arial" pitchFamily="34" charset="0"/>
              </a:rPr>
              <a:t>thực</a:t>
            </a:r>
            <a:r>
              <a:rPr lang="en-US" sz="3200" b="1" dirty="0">
                <a:solidFill>
                  <a:srgbClr val="000000"/>
                </a:solidFill>
                <a:latin typeface="Arial" pitchFamily="34" charset="0"/>
              </a:rPr>
              <a:t> </a:t>
            </a:r>
            <a:r>
              <a:rPr lang="en-US" sz="3200" b="1" dirty="0" err="1">
                <a:solidFill>
                  <a:srgbClr val="000000"/>
                </a:solidFill>
                <a:latin typeface="Arial" pitchFamily="34" charset="0"/>
              </a:rPr>
              <a:t>phẩm</a:t>
            </a:r>
            <a:r>
              <a:rPr lang="en-US" sz="3200" b="1" dirty="0">
                <a:solidFill>
                  <a:srgbClr val="000000"/>
                </a:solidFill>
                <a:latin typeface="Arial" pitchFamily="34" charset="0"/>
              </a:rPr>
              <a:t> </a:t>
            </a:r>
            <a:r>
              <a:rPr lang="en-US" sz="3200" b="1" dirty="0" err="1">
                <a:solidFill>
                  <a:srgbClr val="000000"/>
                </a:solidFill>
                <a:latin typeface="Arial" pitchFamily="34" charset="0"/>
              </a:rPr>
              <a:t>phù</a:t>
            </a:r>
            <a:r>
              <a:rPr lang="en-US" sz="3200" b="1" dirty="0">
                <a:solidFill>
                  <a:srgbClr val="000000"/>
                </a:solidFill>
                <a:latin typeface="Arial" pitchFamily="34" charset="0"/>
              </a:rPr>
              <a:t> </a:t>
            </a:r>
            <a:r>
              <a:rPr lang="en-US" sz="3200" b="1" dirty="0" err="1">
                <a:solidFill>
                  <a:srgbClr val="000000"/>
                </a:solidFill>
                <a:latin typeface="Arial" pitchFamily="34" charset="0"/>
              </a:rPr>
              <a:t>hợp</a:t>
            </a:r>
            <a:endParaRPr lang="en-US" sz="3200" b="1" dirty="0">
              <a:solidFill>
                <a:srgbClr val="000000"/>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708894443"/>
              </p:ext>
            </p:extLst>
          </p:nvPr>
        </p:nvGraphicFramePr>
        <p:xfrm>
          <a:off x="303212" y="33337"/>
          <a:ext cx="11506201" cy="6716544"/>
        </p:xfrm>
        <a:graphic>
          <a:graphicData uri="http://schemas.openxmlformats.org/drawingml/2006/table">
            <a:tbl>
              <a:tblPr firstRow="1" firstCol="1" bandRow="1"/>
              <a:tblGrid>
                <a:gridCol w="1639755"/>
                <a:gridCol w="988505"/>
                <a:gridCol w="1325760"/>
                <a:gridCol w="989668"/>
                <a:gridCol w="2219112"/>
                <a:gridCol w="1371600"/>
                <a:gridCol w="2971801"/>
              </a:tblGrid>
              <a:tr h="1453664">
                <a:tc>
                  <a:txBody>
                    <a:bodyPr/>
                    <a:lstStyle/>
                    <a:p>
                      <a:pPr marL="30480" marR="30480" algn="ctr">
                        <a:lnSpc>
                          <a:spcPct val="115000"/>
                        </a:lnSpc>
                        <a:spcBef>
                          <a:spcPts val="200"/>
                        </a:spcBef>
                        <a:spcAft>
                          <a:spcPts val="200"/>
                        </a:spcAft>
                      </a:pPr>
                      <a:r>
                        <a:rPr lang="vi-VN"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Tên</a:t>
                      </a:r>
                      <a:endParaRPr lang="vi-VN"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0480" marR="30480" algn="ctr">
                        <a:lnSpc>
                          <a:spcPct val="115000"/>
                        </a:lnSpc>
                        <a:spcBef>
                          <a:spcPts val="200"/>
                        </a:spcBef>
                        <a:spcAft>
                          <a:spcPts val="200"/>
                        </a:spcAft>
                      </a:pPr>
                      <a:r>
                        <a:rPr lang="vi-VN"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sản phẩm</a:t>
                      </a:r>
                      <a:endParaRPr lang="vi-VN"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ctr">
                        <a:lnSpc>
                          <a:spcPct val="115000"/>
                        </a:lnSpc>
                        <a:spcBef>
                          <a:spcPts val="200"/>
                        </a:spcBef>
                        <a:spcAft>
                          <a:spcPts val="200"/>
                        </a:spcAft>
                      </a:pPr>
                      <a:r>
                        <a:rPr lang="vi-VN"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Năng lượng</a:t>
                      </a:r>
                      <a:endParaRPr lang="vi-VN"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ctr">
                        <a:lnSpc>
                          <a:spcPct val="115000"/>
                        </a:lnSpc>
                        <a:spcBef>
                          <a:spcPts val="200"/>
                        </a:spcBef>
                        <a:spcAft>
                          <a:spcPts val="200"/>
                        </a:spcAft>
                      </a:pPr>
                      <a:r>
                        <a:rPr lang="vi-VN"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Protein</a:t>
                      </a:r>
                      <a:endParaRPr lang="vi-VN"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ctr">
                        <a:lnSpc>
                          <a:spcPct val="115000"/>
                        </a:lnSpc>
                        <a:spcBef>
                          <a:spcPts val="200"/>
                        </a:spcBef>
                        <a:spcAft>
                          <a:spcPts val="200"/>
                        </a:spcAft>
                      </a:pPr>
                      <a:r>
                        <a:rPr lang="vi-VN"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Lipid</a:t>
                      </a:r>
                      <a:endParaRPr lang="vi-VN"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ctr">
                        <a:lnSpc>
                          <a:spcPct val="115000"/>
                        </a:lnSpc>
                        <a:spcBef>
                          <a:spcPts val="200"/>
                        </a:spcBef>
                        <a:spcAft>
                          <a:spcPts val="200"/>
                        </a:spcAft>
                      </a:pPr>
                      <a:r>
                        <a:rPr lang="vi-VN"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Carbohydrate</a:t>
                      </a:r>
                      <a:endParaRPr lang="vi-VN"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ctr">
                        <a:lnSpc>
                          <a:spcPct val="115000"/>
                        </a:lnSpc>
                        <a:spcBef>
                          <a:spcPts val="200"/>
                        </a:spcBef>
                        <a:spcAft>
                          <a:spcPts val="200"/>
                        </a:spcAft>
                      </a:pPr>
                      <a:r>
                        <a:rPr lang="vi-VN"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Vitamin</a:t>
                      </a:r>
                      <a:endParaRPr lang="vi-VN"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ctr">
                        <a:lnSpc>
                          <a:spcPct val="115000"/>
                        </a:lnSpc>
                        <a:spcBef>
                          <a:spcPts val="200"/>
                        </a:spcBef>
                        <a:spcAft>
                          <a:spcPts val="200"/>
                        </a:spcAft>
                      </a:pPr>
                      <a:r>
                        <a:rPr lang="vi-VN"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Chất khoáng</a:t>
                      </a:r>
                      <a:endParaRPr lang="vi-VN"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019032">
                <a:tc>
                  <a:txBody>
                    <a:bodyPr/>
                    <a:lstStyle/>
                    <a:p>
                      <a:pPr marL="30480" marR="30480" algn="ctr">
                        <a:lnSpc>
                          <a:spcPct val="115000"/>
                        </a:lnSpc>
                        <a:spcBef>
                          <a:spcPts val="200"/>
                        </a:spcBef>
                        <a:spcAft>
                          <a:spcPts val="200"/>
                        </a:spcAft>
                      </a:pPr>
                      <a:r>
                        <a:rPr lang="vi-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Bánh chocopie</a:t>
                      </a:r>
                      <a:endParaRPr lang="vi-VN"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0480" marR="30480" algn="ctr">
                        <a:lnSpc>
                          <a:spcPct val="115000"/>
                        </a:lnSpc>
                        <a:spcBef>
                          <a:spcPts val="200"/>
                        </a:spcBef>
                        <a:spcAft>
                          <a:spcPts val="200"/>
                        </a:spcAft>
                      </a:pPr>
                      <a:r>
                        <a:rPr lang="vi-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(33 g)</a:t>
                      </a:r>
                      <a:endParaRPr lang="vi-VN"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ctr">
                        <a:lnSpc>
                          <a:spcPct val="115000"/>
                        </a:lnSpc>
                        <a:spcBef>
                          <a:spcPts val="200"/>
                        </a:spcBef>
                        <a:spcAft>
                          <a:spcPts val="200"/>
                        </a:spcAft>
                      </a:pP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140</a:t>
                      </a:r>
                      <a:endParaRPr lang="vi-VN"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ctr">
                        <a:lnSpc>
                          <a:spcPct val="115000"/>
                        </a:lnSpc>
                        <a:spcBef>
                          <a:spcPts val="200"/>
                        </a:spcBef>
                        <a:spcAft>
                          <a:spcPts val="200"/>
                        </a:spcAft>
                      </a:pP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 g</a:t>
                      </a:r>
                      <a:endParaRPr lang="vi-VN"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ctr">
                        <a:lnSpc>
                          <a:spcPct val="115000"/>
                        </a:lnSpc>
                        <a:spcBef>
                          <a:spcPts val="200"/>
                        </a:spcBef>
                        <a:spcAft>
                          <a:spcPts val="200"/>
                        </a:spcAft>
                      </a:pP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3,5 g</a:t>
                      </a:r>
                      <a:endParaRPr lang="vi-VN"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ctr">
                        <a:lnSpc>
                          <a:spcPct val="115000"/>
                        </a:lnSpc>
                        <a:spcBef>
                          <a:spcPts val="200"/>
                        </a:spcBef>
                        <a:spcAft>
                          <a:spcPts val="200"/>
                        </a:spcAft>
                      </a:pP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22 g</a:t>
                      </a:r>
                      <a:endParaRPr lang="vi-VN"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ctr">
                        <a:lnSpc>
                          <a:spcPct val="115000"/>
                        </a:lnSpc>
                        <a:spcBef>
                          <a:spcPts val="200"/>
                        </a:spcBef>
                        <a:spcAft>
                          <a:spcPts val="200"/>
                        </a:spcAft>
                      </a:pP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vi-VN"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just">
                        <a:lnSpc>
                          <a:spcPct val="115000"/>
                        </a:lnSpc>
                        <a:spcBef>
                          <a:spcPts val="200"/>
                        </a:spcBef>
                        <a:spcAft>
                          <a:spcPts val="200"/>
                        </a:spcAft>
                      </a:pP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Natri: 80 mg</a:t>
                      </a:r>
                      <a:endParaRPr lang="vi-VN"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15000"/>
                        </a:lnSpc>
                        <a:spcBef>
                          <a:spcPts val="200"/>
                        </a:spcBef>
                        <a:spcAft>
                          <a:spcPts val="200"/>
                        </a:spcAft>
                      </a:pP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Calcium: 16 mg</a:t>
                      </a:r>
                      <a:endParaRPr lang="vi-VN"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15000"/>
                        </a:lnSpc>
                        <a:spcBef>
                          <a:spcPts val="200"/>
                        </a:spcBef>
                        <a:spcAft>
                          <a:spcPts val="200"/>
                        </a:spcAft>
                      </a:pP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Sắt: 1 mg</a:t>
                      </a:r>
                      <a:endParaRPr lang="vi-VN"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15000"/>
                        </a:lnSpc>
                        <a:spcBef>
                          <a:spcPts val="200"/>
                        </a:spcBef>
                        <a:spcAft>
                          <a:spcPts val="200"/>
                        </a:spcAft>
                      </a:pP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Kali: 45 mg</a:t>
                      </a:r>
                      <a:endParaRPr lang="vi-VN"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019032">
                <a:tc>
                  <a:txBody>
                    <a:bodyPr/>
                    <a:lstStyle/>
                    <a:p>
                      <a:pPr marL="30480" marR="30480" algn="ctr">
                        <a:lnSpc>
                          <a:spcPct val="115000"/>
                        </a:lnSpc>
                        <a:spcBef>
                          <a:spcPts val="200"/>
                        </a:spcBef>
                        <a:spcAft>
                          <a:spcPts val="200"/>
                        </a:spcAft>
                      </a:pPr>
                      <a:r>
                        <a:rPr lang="vi-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Hạt granola</a:t>
                      </a:r>
                      <a:endParaRPr lang="vi-VN"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0480" marR="30480" algn="ctr">
                        <a:lnSpc>
                          <a:spcPct val="115000"/>
                        </a:lnSpc>
                        <a:spcBef>
                          <a:spcPts val="200"/>
                        </a:spcBef>
                        <a:spcAft>
                          <a:spcPts val="200"/>
                        </a:spcAft>
                      </a:pPr>
                      <a:r>
                        <a:rPr lang="vi-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(30 g)</a:t>
                      </a:r>
                      <a:endParaRPr lang="vi-VN"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ctr">
                        <a:lnSpc>
                          <a:spcPct val="115000"/>
                        </a:lnSpc>
                        <a:spcBef>
                          <a:spcPts val="200"/>
                        </a:spcBef>
                        <a:spcAft>
                          <a:spcPts val="200"/>
                        </a:spcAft>
                      </a:pPr>
                      <a:r>
                        <a:rPr lang="vi-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131</a:t>
                      </a:r>
                      <a:endParaRPr lang="vi-VN"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ctr">
                        <a:lnSpc>
                          <a:spcPct val="115000"/>
                        </a:lnSpc>
                        <a:spcBef>
                          <a:spcPts val="200"/>
                        </a:spcBef>
                        <a:spcAft>
                          <a:spcPts val="200"/>
                        </a:spcAft>
                      </a:pP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4 g</a:t>
                      </a:r>
                      <a:endParaRPr lang="vi-VN"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ctr">
                        <a:lnSpc>
                          <a:spcPct val="115000"/>
                        </a:lnSpc>
                        <a:spcBef>
                          <a:spcPts val="200"/>
                        </a:spcBef>
                        <a:spcAft>
                          <a:spcPts val="200"/>
                        </a:spcAft>
                      </a:pP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6,8 g</a:t>
                      </a:r>
                      <a:endParaRPr lang="vi-VN"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ctr">
                        <a:lnSpc>
                          <a:spcPct val="115000"/>
                        </a:lnSpc>
                        <a:spcBef>
                          <a:spcPts val="200"/>
                        </a:spcBef>
                        <a:spcAft>
                          <a:spcPts val="200"/>
                        </a:spcAft>
                      </a:pP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13,4 g</a:t>
                      </a:r>
                      <a:endParaRPr lang="vi-VN"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ctr">
                        <a:lnSpc>
                          <a:spcPct val="115000"/>
                        </a:lnSpc>
                        <a:spcBef>
                          <a:spcPts val="200"/>
                        </a:spcBef>
                        <a:spcAft>
                          <a:spcPts val="200"/>
                        </a:spcAft>
                      </a:pPr>
                      <a:r>
                        <a:rPr lang="vi-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vi-VN"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just">
                        <a:lnSpc>
                          <a:spcPct val="115000"/>
                        </a:lnSpc>
                        <a:spcBef>
                          <a:spcPts val="200"/>
                        </a:spcBef>
                        <a:spcAft>
                          <a:spcPts val="200"/>
                        </a:spcAft>
                      </a:pP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Natri: 14,4 mg</a:t>
                      </a:r>
                      <a:endParaRPr lang="vi-VN"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15000"/>
                        </a:lnSpc>
                        <a:spcBef>
                          <a:spcPts val="200"/>
                        </a:spcBef>
                        <a:spcAft>
                          <a:spcPts val="200"/>
                        </a:spcAft>
                      </a:pP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Calcium: 17,6 mg</a:t>
                      </a:r>
                      <a:endParaRPr lang="vi-VN"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15000"/>
                        </a:lnSpc>
                        <a:spcBef>
                          <a:spcPts val="200"/>
                        </a:spcBef>
                        <a:spcAft>
                          <a:spcPts val="200"/>
                        </a:spcAft>
                      </a:pP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Sắt: 1,1 mg</a:t>
                      </a:r>
                      <a:endParaRPr lang="vi-VN"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15000"/>
                        </a:lnSpc>
                        <a:spcBef>
                          <a:spcPts val="200"/>
                        </a:spcBef>
                        <a:spcAft>
                          <a:spcPts val="200"/>
                        </a:spcAft>
                      </a:pP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Kali: 148 mg</a:t>
                      </a:r>
                      <a:endParaRPr lang="vi-VN"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85272">
                <a:tc>
                  <a:txBody>
                    <a:bodyPr/>
                    <a:lstStyle/>
                    <a:p>
                      <a:pPr marL="30480" marR="30480" algn="ctr">
                        <a:lnSpc>
                          <a:spcPct val="115000"/>
                        </a:lnSpc>
                        <a:spcBef>
                          <a:spcPts val="200"/>
                        </a:spcBef>
                        <a:spcAft>
                          <a:spcPts val="200"/>
                        </a:spcAft>
                      </a:pPr>
                      <a:r>
                        <a:rPr lang="vi-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Bim bim</a:t>
                      </a:r>
                      <a:endParaRPr lang="vi-VN"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0480" marR="30480" algn="ctr">
                        <a:lnSpc>
                          <a:spcPct val="115000"/>
                        </a:lnSpc>
                        <a:spcBef>
                          <a:spcPts val="200"/>
                        </a:spcBef>
                        <a:spcAft>
                          <a:spcPts val="200"/>
                        </a:spcAft>
                      </a:pPr>
                      <a:r>
                        <a:rPr lang="vi-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(30 g)</a:t>
                      </a:r>
                      <a:endParaRPr lang="vi-VN"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ctr">
                        <a:lnSpc>
                          <a:spcPct val="115000"/>
                        </a:lnSpc>
                        <a:spcBef>
                          <a:spcPts val="200"/>
                        </a:spcBef>
                        <a:spcAft>
                          <a:spcPts val="200"/>
                        </a:spcAft>
                      </a:pPr>
                      <a:r>
                        <a:rPr lang="vi-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160</a:t>
                      </a:r>
                      <a:endParaRPr lang="vi-VN"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ctr">
                        <a:lnSpc>
                          <a:spcPct val="115000"/>
                        </a:lnSpc>
                        <a:spcBef>
                          <a:spcPts val="200"/>
                        </a:spcBef>
                        <a:spcAft>
                          <a:spcPts val="200"/>
                        </a:spcAft>
                      </a:pPr>
                      <a:r>
                        <a:rPr lang="vi-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1,5 g</a:t>
                      </a:r>
                      <a:endParaRPr lang="vi-VN"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ctr">
                        <a:lnSpc>
                          <a:spcPct val="115000"/>
                        </a:lnSpc>
                        <a:spcBef>
                          <a:spcPts val="200"/>
                        </a:spcBef>
                        <a:spcAft>
                          <a:spcPts val="200"/>
                        </a:spcAft>
                      </a:pPr>
                      <a:r>
                        <a:rPr lang="vi-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 g</a:t>
                      </a:r>
                      <a:endParaRPr lang="vi-VN"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ctr">
                        <a:lnSpc>
                          <a:spcPct val="115000"/>
                        </a:lnSpc>
                        <a:spcBef>
                          <a:spcPts val="200"/>
                        </a:spcBef>
                        <a:spcAft>
                          <a:spcPts val="200"/>
                        </a:spcAft>
                      </a:pP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17 g</a:t>
                      </a:r>
                      <a:endParaRPr lang="vi-VN"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ctr">
                        <a:lnSpc>
                          <a:spcPct val="115000"/>
                        </a:lnSpc>
                        <a:spcBef>
                          <a:spcPts val="200"/>
                        </a:spcBef>
                        <a:spcAft>
                          <a:spcPts val="200"/>
                        </a:spcAft>
                      </a:pP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vi-VN"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just">
                        <a:lnSpc>
                          <a:spcPct val="115000"/>
                        </a:lnSpc>
                        <a:spcBef>
                          <a:spcPts val="200"/>
                        </a:spcBef>
                        <a:spcAft>
                          <a:spcPts val="200"/>
                        </a:spcAft>
                      </a:pP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Natri: 175 mg</a:t>
                      </a:r>
                      <a:endParaRPr lang="vi-VN"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845013914"/>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
            <a:ext cx="12188826" cy="896813"/>
            <a:chOff x="0" y="0"/>
            <a:chExt cx="5840792" cy="812800"/>
          </a:xfrm>
          <a:solidFill>
            <a:schemeClr val="bg1"/>
          </a:solidFill>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pFill/>
          </p:spPr>
        </p:sp>
        <p:sp>
          <p:nvSpPr>
            <p:cNvPr id="4" name="TextBox 4"/>
            <p:cNvSpPr txBox="1"/>
            <p:nvPr/>
          </p:nvSpPr>
          <p:spPr>
            <a:xfrm>
              <a:off x="0" y="-38100"/>
              <a:ext cx="812800" cy="850900"/>
            </a:xfrm>
            <a:prstGeom prst="rect">
              <a:avLst/>
            </a:prstGeom>
            <a:grpFill/>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460479" y="0"/>
            <a:ext cx="1728346" cy="896813"/>
          </a:xfrm>
          <a:prstGeom prst="rect">
            <a:avLst/>
          </a:prstGeom>
        </p:spPr>
      </p:pic>
      <p:grpSp>
        <p:nvGrpSpPr>
          <p:cNvPr id="6" name="Group 6"/>
          <p:cNvGrpSpPr/>
          <p:nvPr/>
        </p:nvGrpSpPr>
        <p:grpSpPr>
          <a:xfrm>
            <a:off x="685621" y="1515534"/>
            <a:ext cx="5408791" cy="2934166"/>
            <a:chOff x="0" y="0"/>
            <a:chExt cx="10820400" cy="5868332"/>
          </a:xfrm>
        </p:grpSpPr>
        <p:grpSp>
          <p:nvGrpSpPr>
            <p:cNvPr id="7" name="Group 7"/>
            <p:cNvGrpSpPr/>
            <p:nvPr/>
          </p:nvGrpSpPr>
          <p:grpSpPr>
            <a:xfrm>
              <a:off x="0" y="0"/>
              <a:ext cx="10820400" cy="5868332"/>
              <a:chOff x="0" y="0"/>
              <a:chExt cx="2137363" cy="1159177"/>
            </a:xfrm>
          </p:grpSpPr>
          <p:sp>
            <p:nvSpPr>
              <p:cNvPr id="8" name="Freeform 8"/>
              <p:cNvSpPr/>
              <p:nvPr/>
            </p:nvSpPr>
            <p:spPr>
              <a:xfrm>
                <a:off x="0" y="0"/>
                <a:ext cx="2137363" cy="1159177"/>
              </a:xfrm>
              <a:custGeom>
                <a:avLst/>
                <a:gdLst/>
                <a:ahLst/>
                <a:cxnLst/>
                <a:rect l="l" t="t" r="r" b="b"/>
                <a:pathLst>
                  <a:path w="2137363" h="1159177">
                    <a:moveTo>
                      <a:pt x="48654" y="0"/>
                    </a:moveTo>
                    <a:lnTo>
                      <a:pt x="2088710" y="0"/>
                    </a:lnTo>
                    <a:cubicBezTo>
                      <a:pt x="2115580" y="0"/>
                      <a:pt x="2137363" y="21783"/>
                      <a:pt x="2137363" y="48654"/>
                    </a:cubicBezTo>
                    <a:lnTo>
                      <a:pt x="2137363" y="1110523"/>
                    </a:lnTo>
                    <a:cubicBezTo>
                      <a:pt x="2137363" y="1137394"/>
                      <a:pt x="2115580" y="1159177"/>
                      <a:pt x="2088710" y="1159177"/>
                    </a:cubicBezTo>
                    <a:lnTo>
                      <a:pt x="48654" y="1159177"/>
                    </a:lnTo>
                    <a:cubicBezTo>
                      <a:pt x="21783" y="1159177"/>
                      <a:pt x="0" y="1137394"/>
                      <a:pt x="0" y="1110523"/>
                    </a:cubicBezTo>
                    <a:lnTo>
                      <a:pt x="0" y="48654"/>
                    </a:lnTo>
                    <a:cubicBezTo>
                      <a:pt x="0" y="21783"/>
                      <a:pt x="21783" y="0"/>
                      <a:pt x="48654" y="0"/>
                    </a:cubicBezTo>
                    <a:close/>
                  </a:path>
                </a:pathLst>
              </a:custGeom>
              <a:solidFill>
                <a:srgbClr val="C1FF72"/>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0" name="TextBox 10"/>
            <p:cNvSpPr txBox="1"/>
            <p:nvPr/>
          </p:nvSpPr>
          <p:spPr>
            <a:xfrm>
              <a:off x="276904" y="450258"/>
              <a:ext cx="10266590" cy="5084468"/>
            </a:xfrm>
            <a:prstGeom prst="rect">
              <a:avLst/>
            </a:prstGeom>
          </p:spPr>
          <p:txBody>
            <a:bodyPr lIns="0" tIns="0" rIns="0" bIns="0" rtlCol="0" anchor="t">
              <a:spAutoFit/>
            </a:bodyPr>
            <a:lstStyle/>
            <a:p>
              <a:pPr algn="just">
                <a:lnSpc>
                  <a:spcPts val="3266"/>
                </a:lnSpc>
              </a:pPr>
              <a:r>
                <a:rPr lang="en-US" sz="2300" b="1" dirty="0" err="1">
                  <a:solidFill>
                    <a:srgbClr val="000000"/>
                  </a:solidFill>
                  <a:latin typeface="Arial" pitchFamily="34" charset="0"/>
                </a:rPr>
                <a:t>Quan</a:t>
              </a:r>
              <a:r>
                <a:rPr lang="en-US" sz="2300" b="1" dirty="0">
                  <a:solidFill>
                    <a:srgbClr val="000000"/>
                  </a:solidFill>
                  <a:latin typeface="Arial" pitchFamily="34" charset="0"/>
                </a:rPr>
                <a:t> </a:t>
              </a:r>
              <a:r>
                <a:rPr lang="en-US" sz="2300" b="1" dirty="0" err="1">
                  <a:solidFill>
                    <a:srgbClr val="000000"/>
                  </a:solidFill>
                  <a:latin typeface="Arial" pitchFamily="34" charset="0"/>
                </a:rPr>
                <a:t>sát</a:t>
              </a:r>
              <a:r>
                <a:rPr lang="en-US" sz="2300" b="1" dirty="0">
                  <a:solidFill>
                    <a:srgbClr val="000000"/>
                  </a:solidFill>
                  <a:latin typeface="Arial" pitchFamily="34" charset="0"/>
                </a:rPr>
                <a:t> </a:t>
              </a:r>
              <a:r>
                <a:rPr lang="en-US" sz="2300" b="1" dirty="0" err="1">
                  <a:solidFill>
                    <a:srgbClr val="000000"/>
                  </a:solidFill>
                  <a:latin typeface="Arial" pitchFamily="34" charset="0"/>
                </a:rPr>
                <a:t>hình</a:t>
              </a:r>
              <a:r>
                <a:rPr lang="en-US" sz="2300" b="1" dirty="0">
                  <a:solidFill>
                    <a:srgbClr val="000000"/>
                  </a:solidFill>
                  <a:latin typeface="Arial" pitchFamily="34" charset="0"/>
                </a:rPr>
                <a:t>:</a:t>
              </a:r>
            </a:p>
            <a:p>
              <a:pPr algn="just">
                <a:lnSpc>
                  <a:spcPts val="3266"/>
                </a:lnSpc>
              </a:pPr>
              <a:r>
                <a:rPr lang="en-US" sz="2300" b="1" dirty="0">
                  <a:solidFill>
                    <a:srgbClr val="000000"/>
                  </a:solidFill>
                  <a:latin typeface="Arial" pitchFamily="34" charset="0"/>
                </a:rPr>
                <a:t>a) </a:t>
              </a:r>
              <a:r>
                <a:rPr lang="en-US" sz="2300" b="1" dirty="0" err="1">
                  <a:solidFill>
                    <a:srgbClr val="000000"/>
                  </a:solidFill>
                  <a:latin typeface="Arial" pitchFamily="34" charset="0"/>
                </a:rPr>
                <a:t>Nêu</a:t>
              </a:r>
              <a:r>
                <a:rPr lang="en-US" sz="2300" b="1" dirty="0">
                  <a:solidFill>
                    <a:srgbClr val="000000"/>
                  </a:solidFill>
                  <a:latin typeface="Arial" pitchFamily="34" charset="0"/>
                </a:rPr>
                <a:t> </a:t>
              </a:r>
              <a:r>
                <a:rPr lang="en-US" sz="2300" b="1" dirty="0" err="1">
                  <a:solidFill>
                    <a:srgbClr val="000000"/>
                  </a:solidFill>
                  <a:latin typeface="Arial" pitchFamily="34" charset="0"/>
                </a:rPr>
                <a:t>thông</a:t>
              </a:r>
              <a:r>
                <a:rPr lang="en-US" sz="2300" b="1" dirty="0">
                  <a:solidFill>
                    <a:srgbClr val="000000"/>
                  </a:solidFill>
                  <a:latin typeface="Arial" pitchFamily="34" charset="0"/>
                </a:rPr>
                <a:t> tin </a:t>
              </a:r>
              <a:r>
                <a:rPr lang="en-US" sz="2300" b="1" dirty="0" err="1">
                  <a:solidFill>
                    <a:srgbClr val="000000"/>
                  </a:solidFill>
                  <a:latin typeface="Arial" pitchFamily="34" charset="0"/>
                </a:rPr>
                <a:t>về</a:t>
              </a:r>
              <a:r>
                <a:rPr lang="en-US" sz="2300" b="1" dirty="0">
                  <a:solidFill>
                    <a:srgbClr val="000000"/>
                  </a:solidFill>
                  <a:latin typeface="Arial" pitchFamily="34" charset="0"/>
                </a:rPr>
                <a:t>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smtClean="0">
                  <a:solidFill>
                    <a:srgbClr val="000000"/>
                  </a:solidFill>
                  <a:latin typeface="Arial" pitchFamily="34" charset="0"/>
                </a:rPr>
                <a:t>loại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thành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phần</a:t>
              </a:r>
              <a:r>
                <a:rPr lang="en-US" sz="2300" b="1" dirty="0" smtClean="0">
                  <a:solidFill>
                    <a:srgbClr val="000000"/>
                  </a:solidFill>
                  <a:latin typeface="Arial" pitchFamily="34" charset="0"/>
                </a:rPr>
                <a:t> </a:t>
              </a:r>
              <a:r>
                <a:rPr lang="en-US" sz="2300" b="1" dirty="0" err="1">
                  <a:solidFill>
                    <a:srgbClr val="000000"/>
                  </a:solidFill>
                  <a:latin typeface="Arial" pitchFamily="34" charset="0"/>
                </a:rPr>
                <a:t>chất</a:t>
              </a:r>
              <a:r>
                <a:rPr lang="en-US" sz="2300" b="1" dirty="0">
                  <a:solidFill>
                    <a:srgbClr val="000000"/>
                  </a:solidFill>
                  <a:latin typeface="Arial" pitchFamily="34" charset="0"/>
                </a:rPr>
                <a:t> </a:t>
              </a:r>
              <a:r>
                <a:rPr lang="en-US" sz="2300" b="1" dirty="0" err="1">
                  <a:solidFill>
                    <a:srgbClr val="000000"/>
                  </a:solidFill>
                  <a:latin typeface="Arial" pitchFamily="34" charset="0"/>
                </a:rPr>
                <a:t>dinh</a:t>
              </a:r>
              <a:r>
                <a:rPr lang="en-US" sz="2300" b="1" dirty="0">
                  <a:solidFill>
                    <a:srgbClr val="000000"/>
                  </a:solidFill>
                  <a:latin typeface="Arial" pitchFamily="34" charset="0"/>
                </a:rPr>
                <a:t> </a:t>
              </a:r>
              <a:r>
                <a:rPr lang="en-US" sz="2300" b="1" dirty="0" err="1">
                  <a:solidFill>
                    <a:srgbClr val="000000"/>
                  </a:solidFill>
                  <a:latin typeface="Arial" pitchFamily="34" charset="0"/>
                </a:rPr>
                <a:t>dưỡng</a:t>
              </a:r>
              <a:r>
                <a:rPr lang="en-US" sz="2300" b="1" dirty="0">
                  <a:solidFill>
                    <a:srgbClr val="000000"/>
                  </a:solidFill>
                  <a:latin typeface="Arial" pitchFamily="34" charset="0"/>
                </a:rPr>
                <a:t> </a:t>
              </a:r>
              <a:r>
                <a:rPr lang="en-US" sz="2300" b="1" dirty="0" err="1">
                  <a:solidFill>
                    <a:srgbClr val="000000"/>
                  </a:solidFill>
                  <a:latin typeface="Arial" pitchFamily="34" charset="0"/>
                </a:rPr>
                <a:t>có</a:t>
              </a:r>
              <a:r>
                <a:rPr lang="en-US" sz="2300" b="1" dirty="0">
                  <a:solidFill>
                    <a:srgbClr val="000000"/>
                  </a:solidFill>
                  <a:latin typeface="Arial" pitchFamily="34" charset="0"/>
                </a:rPr>
                <a:t> </a:t>
              </a:r>
              <a:r>
                <a:rPr lang="en-US" sz="2300" b="1" dirty="0" err="1">
                  <a:solidFill>
                    <a:srgbClr val="000000"/>
                  </a:solidFill>
                  <a:latin typeface="Arial" pitchFamily="34" charset="0"/>
                </a:rPr>
                <a:t>trong</a:t>
              </a:r>
              <a:r>
                <a:rPr lang="en-US" sz="2300" b="1" dirty="0">
                  <a:solidFill>
                    <a:srgbClr val="000000"/>
                  </a:solidFill>
                  <a:latin typeface="Arial" pitchFamily="34" charset="0"/>
                </a:rPr>
                <a:t> </a:t>
              </a:r>
              <a:r>
                <a:rPr lang="en-US" sz="2300" b="1" dirty="0" err="1">
                  <a:solidFill>
                    <a:srgbClr val="000000"/>
                  </a:solidFill>
                  <a:latin typeface="Arial" pitchFamily="34" charset="0"/>
                </a:rPr>
                <a:t>một</a:t>
              </a:r>
              <a:r>
                <a:rPr lang="en-US" sz="2300" b="1" dirty="0">
                  <a:solidFill>
                    <a:srgbClr val="000000"/>
                  </a:solidFill>
                  <a:latin typeface="Arial" pitchFamily="34" charset="0"/>
                </a:rPr>
                <a:t> </a:t>
              </a:r>
              <a:r>
                <a:rPr lang="en-US" sz="2300" b="1" dirty="0" err="1">
                  <a:solidFill>
                    <a:srgbClr val="000000"/>
                  </a:solidFill>
                  <a:latin typeface="Arial" pitchFamily="34" charset="0"/>
                </a:rPr>
                <a:t>chiếc</a:t>
              </a:r>
              <a:r>
                <a:rPr lang="en-US" sz="2300" b="1" dirty="0">
                  <a:solidFill>
                    <a:srgbClr val="000000"/>
                  </a:solidFill>
                  <a:latin typeface="Arial" pitchFamily="34" charset="0"/>
                </a:rPr>
                <a:t> </a:t>
              </a:r>
              <a:r>
                <a:rPr lang="en-US" sz="2300" b="1" dirty="0" err="1">
                  <a:solidFill>
                    <a:srgbClr val="000000"/>
                  </a:solidFill>
                  <a:latin typeface="Arial" pitchFamily="34" charset="0"/>
                </a:rPr>
                <a:t>bánh</a:t>
              </a:r>
              <a:r>
                <a:rPr lang="en-US" sz="2300" b="1" dirty="0">
                  <a:solidFill>
                    <a:srgbClr val="000000"/>
                  </a:solidFill>
                  <a:latin typeface="Arial" pitchFamily="34" charset="0"/>
                </a:rPr>
                <a:t> </a:t>
              </a:r>
              <a:r>
                <a:rPr lang="en-US" sz="2300" b="1" dirty="0" err="1">
                  <a:solidFill>
                    <a:srgbClr val="000000"/>
                  </a:solidFill>
                  <a:latin typeface="Arial" pitchFamily="34" charset="0"/>
                </a:rPr>
                <a:t>quy</a:t>
              </a:r>
              <a:endParaRPr lang="en-US" sz="2300" b="1" dirty="0">
                <a:solidFill>
                  <a:srgbClr val="000000"/>
                </a:solidFill>
                <a:latin typeface="Arial" pitchFamily="34" charset="0"/>
              </a:endParaRPr>
            </a:p>
            <a:p>
              <a:pPr algn="just">
                <a:lnSpc>
                  <a:spcPct val="120000"/>
                </a:lnSpc>
              </a:pPr>
              <a:r>
                <a:rPr lang="en-US" sz="2300" b="1" dirty="0">
                  <a:solidFill>
                    <a:srgbClr val="000000"/>
                  </a:solidFill>
                  <a:latin typeface="Arial" pitchFamily="34" charset="0"/>
                </a:rPr>
                <a:t>b) </a:t>
              </a:r>
              <a:r>
                <a:rPr lang="en-US" sz="2300" b="1" dirty="0" err="1">
                  <a:solidFill>
                    <a:srgbClr val="000000"/>
                  </a:solidFill>
                  <a:latin typeface="Arial" pitchFamily="34" charset="0"/>
                </a:rPr>
                <a:t>Thông</a:t>
              </a:r>
              <a:r>
                <a:rPr lang="en-US" sz="2300" b="1" dirty="0">
                  <a:solidFill>
                    <a:srgbClr val="000000"/>
                  </a:solidFill>
                  <a:latin typeface="Arial" pitchFamily="34" charset="0"/>
                </a:rPr>
                <a:t> tin </a:t>
              </a:r>
              <a:r>
                <a:rPr lang="en-US" sz="2300" b="1" dirty="0" err="1">
                  <a:solidFill>
                    <a:srgbClr val="000000"/>
                  </a:solidFill>
                  <a:latin typeface="Arial" pitchFamily="34" charset="0"/>
                </a:rPr>
                <a:t>trong</a:t>
              </a:r>
              <a:r>
                <a:rPr lang="en-US" sz="2300" b="1" dirty="0">
                  <a:solidFill>
                    <a:srgbClr val="000000"/>
                  </a:solidFill>
                  <a:latin typeface="Arial" pitchFamily="34" charset="0"/>
                </a:rPr>
                <a:t> </a:t>
              </a:r>
              <a:r>
                <a:rPr lang="en-US" sz="2300" b="1" dirty="0" err="1">
                  <a:solidFill>
                    <a:srgbClr val="000000"/>
                  </a:solidFill>
                  <a:latin typeface="Arial" pitchFamily="34" charset="0"/>
                </a:rPr>
                <a:t>bảng</a:t>
              </a:r>
              <a:r>
                <a:rPr lang="en-US" sz="2300" b="1" dirty="0">
                  <a:solidFill>
                    <a:srgbClr val="000000"/>
                  </a:solidFill>
                  <a:latin typeface="Arial" pitchFamily="34" charset="0"/>
                </a:rPr>
                <a:t> </a:t>
              </a:r>
              <a:r>
                <a:rPr lang="en-US" sz="2300" b="1" dirty="0" err="1">
                  <a:solidFill>
                    <a:srgbClr val="000000"/>
                  </a:solidFill>
                  <a:latin typeface="Arial" pitchFamily="34" charset="0"/>
                </a:rPr>
                <a:t>có</a:t>
              </a:r>
              <a:r>
                <a:rPr lang="en-US" sz="2300" b="1" dirty="0">
                  <a:solidFill>
                    <a:srgbClr val="000000"/>
                  </a:solidFill>
                  <a:latin typeface="Arial" pitchFamily="34" charset="0"/>
                </a:rPr>
                <a:t> ý </a:t>
              </a:r>
              <a:r>
                <a:rPr lang="en-US" sz="2300" b="1" dirty="0" err="1">
                  <a:solidFill>
                    <a:srgbClr val="000000"/>
                  </a:solidFill>
                  <a:latin typeface="Arial" pitchFamily="34" charset="0"/>
                </a:rPr>
                <a:t>nghĩa</a:t>
              </a:r>
              <a:r>
                <a:rPr lang="en-US" sz="2300" b="1" dirty="0">
                  <a:solidFill>
                    <a:srgbClr val="000000"/>
                  </a:solidFill>
                  <a:latin typeface="Arial" pitchFamily="34" charset="0"/>
                </a:rPr>
                <a:t> </a:t>
              </a:r>
              <a:r>
                <a:rPr lang="en-US" sz="2300" b="1" dirty="0" err="1">
                  <a:solidFill>
                    <a:srgbClr val="000000"/>
                  </a:solidFill>
                  <a:latin typeface="Arial" pitchFamily="34" charset="0"/>
                </a:rPr>
                <a:t>gì</a:t>
              </a:r>
              <a:r>
                <a:rPr lang="en-US" sz="2300" b="1" dirty="0">
                  <a:solidFill>
                    <a:srgbClr val="000000"/>
                  </a:solidFill>
                  <a:latin typeface="Arial" pitchFamily="34" charset="0"/>
                </a:rPr>
                <a:t> </a:t>
              </a:r>
              <a:r>
                <a:rPr lang="en-US" sz="2300" b="1" dirty="0" err="1">
                  <a:solidFill>
                    <a:srgbClr val="000000"/>
                  </a:solidFill>
                  <a:latin typeface="Arial" pitchFamily="34" charset="0"/>
                </a:rPr>
                <a:t>đối</a:t>
              </a:r>
              <a:r>
                <a:rPr lang="en-US" sz="2300" b="1" dirty="0">
                  <a:solidFill>
                    <a:srgbClr val="000000"/>
                  </a:solidFill>
                  <a:latin typeface="Arial" pitchFamily="34" charset="0"/>
                </a:rPr>
                <a:t> </a:t>
              </a:r>
              <a:r>
                <a:rPr lang="en-US" sz="2300" b="1" dirty="0" err="1">
                  <a:solidFill>
                    <a:srgbClr val="000000"/>
                  </a:solidFill>
                  <a:latin typeface="Arial" pitchFamily="34" charset="0"/>
                </a:rPr>
                <a:t>với</a:t>
              </a:r>
              <a:r>
                <a:rPr lang="en-US" sz="2300" b="1" dirty="0">
                  <a:solidFill>
                    <a:srgbClr val="000000"/>
                  </a:solidFill>
                  <a:latin typeface="Arial" pitchFamily="34" charset="0"/>
                </a:rPr>
                <a:t> </a:t>
              </a:r>
              <a:r>
                <a:rPr lang="en-US" sz="2300" b="1" dirty="0" err="1">
                  <a:solidFill>
                    <a:srgbClr val="000000"/>
                  </a:solidFill>
                  <a:latin typeface="Arial" pitchFamily="34" charset="0"/>
                </a:rPr>
                <a:t>người</a:t>
              </a:r>
              <a:r>
                <a:rPr lang="en-US" sz="2300" b="1" dirty="0">
                  <a:solidFill>
                    <a:srgbClr val="000000"/>
                  </a:solidFill>
                  <a:latin typeface="Arial" pitchFamily="34" charset="0"/>
                </a:rPr>
                <a:t> </a:t>
              </a:r>
              <a:r>
                <a:rPr lang="en-US" sz="2300" b="1" dirty="0" err="1">
                  <a:solidFill>
                    <a:srgbClr val="000000"/>
                  </a:solidFill>
                  <a:latin typeface="Arial" pitchFamily="34" charset="0"/>
                </a:rPr>
                <a:t>tiêu</a:t>
              </a:r>
              <a:r>
                <a:rPr lang="en-US" sz="2300" b="1" dirty="0">
                  <a:solidFill>
                    <a:srgbClr val="000000"/>
                  </a:solidFill>
                  <a:latin typeface="Arial" pitchFamily="34" charset="0"/>
                </a:rPr>
                <a:t> </a:t>
              </a:r>
              <a:r>
                <a:rPr lang="en-US" sz="2300" b="1" dirty="0" err="1">
                  <a:solidFill>
                    <a:srgbClr val="000000"/>
                  </a:solidFill>
                  <a:latin typeface="Arial" pitchFamily="34" charset="0"/>
                </a:rPr>
                <a:t>dùng</a:t>
              </a:r>
              <a:r>
                <a:rPr lang="en-US" sz="2300" b="1" dirty="0">
                  <a:solidFill>
                    <a:srgbClr val="000000"/>
                  </a:solidFill>
                  <a:latin typeface="Arial" pitchFamily="34" charset="0"/>
                </a:rPr>
                <a:t>?</a:t>
              </a:r>
            </a:p>
          </p:txBody>
        </p:sp>
      </p:grpSp>
      <p:pic>
        <p:nvPicPr>
          <p:cNvPr id="11" name="Picture 11"/>
          <p:cNvPicPr>
            <a:picLocks noChangeAspect="1"/>
          </p:cNvPicPr>
          <p:nvPr/>
        </p:nvPicPr>
        <p:blipFill>
          <a:blip r:embed="rId4"/>
          <a:srcRect l="7449" r="7449"/>
          <a:stretch>
            <a:fillRect/>
          </a:stretch>
        </p:blipFill>
        <p:spPr>
          <a:xfrm>
            <a:off x="6220702" y="1515533"/>
            <a:ext cx="5282501" cy="4656667"/>
          </a:xfrm>
          <a:prstGeom prst="rect">
            <a:avLst/>
          </a:prstGeom>
        </p:spPr>
      </p:pic>
      <p:pic>
        <p:nvPicPr>
          <p:cNvPr id="12" name="Picture 12"/>
          <p:cNvPicPr>
            <a:picLocks noChangeAspect="1"/>
          </p:cNvPicPr>
          <p:nvPr/>
        </p:nvPicPr>
        <p:blipFill>
          <a:blip r:embed="rId5"/>
          <a:srcRect/>
          <a:stretch>
            <a:fillRect/>
          </a:stretch>
        </p:blipFill>
        <p:spPr>
          <a:xfrm>
            <a:off x="685621" y="4876800"/>
            <a:ext cx="5282501" cy="1783309"/>
          </a:xfrm>
          <a:prstGeom prst="rect">
            <a:avLst/>
          </a:prstGeom>
        </p:spPr>
      </p:pic>
      <p:sp>
        <p:nvSpPr>
          <p:cNvPr id="13" name="TextBox 13"/>
          <p:cNvSpPr txBox="1"/>
          <p:nvPr/>
        </p:nvSpPr>
        <p:spPr>
          <a:xfrm>
            <a:off x="685621" y="287867"/>
            <a:ext cx="883154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 DINH DƯỠNG VÀ CHẾ ĐỘ DINH DƯỠNG HỢP LÝ</a:t>
            </a:r>
          </a:p>
        </p:txBody>
      </p:sp>
      <p:sp>
        <p:nvSpPr>
          <p:cNvPr id="14" name="TextBox 14"/>
          <p:cNvSpPr txBox="1"/>
          <p:nvPr/>
        </p:nvSpPr>
        <p:spPr>
          <a:xfrm>
            <a:off x="685622" y="984250"/>
            <a:ext cx="65841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1. Dinh dưỡng và chất dinh dưỡng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985eb158972219af6e8669a9ebb856dbe940c21b"/>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508</TotalTime>
  <Words>2458</Words>
  <Application>Microsoft Office PowerPoint</Application>
  <PresentationFormat>Custom</PresentationFormat>
  <Paragraphs>246</Paragraphs>
  <Slides>40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Arial</vt:lpstr>
      <vt:lpstr>Times New Roman</vt:lpstr>
      <vt:lpstr>Segoe UI</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Ý nghĩa của chế độ dinh dưỡng hợp lí</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29*: DINH DƯỠNG VÀ TIÊU HÓA Ở NGƯỜI</dc:title>
  <dc:creator>Admin</dc:creator>
  <cp:lastModifiedBy>Admin</cp:lastModifiedBy>
  <cp:revision>36</cp:revision>
  <dcterms:created xsi:type="dcterms:W3CDTF">2006-08-16T00:00:00Z</dcterms:created>
  <dcterms:modified xsi:type="dcterms:W3CDTF">2024-12-05T01:36:17Z</dcterms:modified>
  <dc:identifier>DAFb-cxEA7E</dc:identifier>
</cp:coreProperties>
</file>