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84" r:id="rId7"/>
    <p:sldId id="262" r:id="rId8"/>
    <p:sldId id="263" r:id="rId9"/>
    <p:sldId id="265" r:id="rId10"/>
    <p:sldId id="285" r:id="rId11"/>
    <p:sldId id="267" r:id="rId12"/>
    <p:sldId id="286" r:id="rId13"/>
    <p:sldId id="268" r:id="rId14"/>
    <p:sldId id="287" r:id="rId15"/>
    <p:sldId id="269" r:id="rId16"/>
    <p:sldId id="270" r:id="rId17"/>
    <p:sldId id="288" r:id="rId18"/>
    <p:sldId id="271" r:id="rId19"/>
    <p:sldId id="272" r:id="rId20"/>
    <p:sldId id="275" r:id="rId21"/>
    <p:sldId id="276" r:id="rId22"/>
    <p:sldId id="277" r:id="rId23"/>
    <p:sldId id="278" r:id="rId24"/>
    <p:sldId id="279" r:id="rId25"/>
    <p:sldId id="280" r:id="rId26"/>
  </p:sldIdLst>
  <p:sldSz cx="12188825" cy="6858000"/>
  <p:notesSz cx="6858000" cy="9144000"/>
  <p:custDataLst>
    <p:tags r:id="rId27"/>
  </p:custDataLst>
  <p:defaultTextStyle>
    <a:defPPr>
      <a:defRPr lang="en-US"/>
    </a:defPPr>
    <a:lvl1pPr marL="0" algn="l" defTabSz="609448" rtl="0" eaLnBrk="1" latinLnBrk="0" hangingPunct="1">
      <a:defRPr sz="1200" kern="1200">
        <a:solidFill>
          <a:schemeClr val="tx1"/>
        </a:solidFill>
        <a:latin typeface="+mn-lt"/>
        <a:ea typeface="+mn-ea"/>
        <a:cs typeface="+mn-cs"/>
      </a:defRPr>
    </a:lvl1pPr>
    <a:lvl2pPr marL="304724" algn="l" defTabSz="609448" rtl="0" eaLnBrk="1" latinLnBrk="0" hangingPunct="1">
      <a:defRPr sz="1200" kern="1200">
        <a:solidFill>
          <a:schemeClr val="tx1"/>
        </a:solidFill>
        <a:latin typeface="+mn-lt"/>
        <a:ea typeface="+mn-ea"/>
        <a:cs typeface="+mn-cs"/>
      </a:defRPr>
    </a:lvl2pPr>
    <a:lvl3pPr marL="609448" algn="l" defTabSz="609448" rtl="0" eaLnBrk="1" latinLnBrk="0" hangingPunct="1">
      <a:defRPr sz="1200" kern="1200">
        <a:solidFill>
          <a:schemeClr val="tx1"/>
        </a:solidFill>
        <a:latin typeface="+mn-lt"/>
        <a:ea typeface="+mn-ea"/>
        <a:cs typeface="+mn-cs"/>
      </a:defRPr>
    </a:lvl3pPr>
    <a:lvl4pPr marL="914171" algn="l" defTabSz="609448" rtl="0" eaLnBrk="1" latinLnBrk="0" hangingPunct="1">
      <a:defRPr sz="1200" kern="1200">
        <a:solidFill>
          <a:schemeClr val="tx1"/>
        </a:solidFill>
        <a:latin typeface="+mn-lt"/>
        <a:ea typeface="+mn-ea"/>
        <a:cs typeface="+mn-cs"/>
      </a:defRPr>
    </a:lvl4pPr>
    <a:lvl5pPr marL="1218895" algn="l" defTabSz="609448" rtl="0" eaLnBrk="1" latinLnBrk="0" hangingPunct="1">
      <a:defRPr sz="1200" kern="1200">
        <a:solidFill>
          <a:schemeClr val="tx1"/>
        </a:solidFill>
        <a:latin typeface="+mn-lt"/>
        <a:ea typeface="+mn-ea"/>
        <a:cs typeface="+mn-cs"/>
      </a:defRPr>
    </a:lvl5pPr>
    <a:lvl6pPr marL="1523619" algn="l" defTabSz="609448" rtl="0" eaLnBrk="1" latinLnBrk="0" hangingPunct="1">
      <a:defRPr sz="1200" kern="1200">
        <a:solidFill>
          <a:schemeClr val="tx1"/>
        </a:solidFill>
        <a:latin typeface="+mn-lt"/>
        <a:ea typeface="+mn-ea"/>
        <a:cs typeface="+mn-cs"/>
      </a:defRPr>
    </a:lvl6pPr>
    <a:lvl7pPr marL="1828343" algn="l" defTabSz="609448" rtl="0" eaLnBrk="1" latinLnBrk="0" hangingPunct="1">
      <a:defRPr sz="1200" kern="1200">
        <a:solidFill>
          <a:schemeClr val="tx1"/>
        </a:solidFill>
        <a:latin typeface="+mn-lt"/>
        <a:ea typeface="+mn-ea"/>
        <a:cs typeface="+mn-cs"/>
      </a:defRPr>
    </a:lvl7pPr>
    <a:lvl8pPr marL="2133067" algn="l" defTabSz="609448" rtl="0" eaLnBrk="1" latinLnBrk="0" hangingPunct="1">
      <a:defRPr sz="1200" kern="1200">
        <a:solidFill>
          <a:schemeClr val="tx1"/>
        </a:solidFill>
        <a:latin typeface="+mn-lt"/>
        <a:ea typeface="+mn-ea"/>
        <a:cs typeface="+mn-cs"/>
      </a:defRPr>
    </a:lvl8pPr>
    <a:lvl9pPr marL="2437790" algn="l" defTabSz="609448"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40">
          <p15:clr>
            <a:srgbClr val="A4A3A4"/>
          </p15:clr>
        </p15:guide>
        <p15:guide id="2" pos="19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75" d="100"/>
          <a:sy n="75" d="100"/>
        </p:scale>
        <p:origin x="-480" y="96"/>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081" y="1420283"/>
            <a:ext cx="5180251"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162" y="2590800"/>
            <a:ext cx="4266089" cy="1168400"/>
          </a:xfrm>
        </p:spPr>
        <p:txBody>
          <a:bodyPr/>
          <a:lstStyle>
            <a:lvl1pPr marL="0" indent="0" algn="ctr">
              <a:buNone/>
              <a:defRPr>
                <a:solidFill>
                  <a:schemeClr val="tx1">
                    <a:tint val="75000"/>
                  </a:schemeClr>
                </a:solidFill>
              </a:defRPr>
            </a:lvl1pPr>
            <a:lvl2pPr marL="304724" indent="0" algn="ctr">
              <a:buNone/>
              <a:defRPr>
                <a:solidFill>
                  <a:schemeClr val="tx1">
                    <a:tint val="75000"/>
                  </a:schemeClr>
                </a:solidFill>
              </a:defRPr>
            </a:lvl2pPr>
            <a:lvl3pPr marL="609448" indent="0" algn="ctr">
              <a:buNone/>
              <a:defRPr>
                <a:solidFill>
                  <a:schemeClr val="tx1">
                    <a:tint val="75000"/>
                  </a:schemeClr>
                </a:solidFill>
              </a:defRPr>
            </a:lvl3pPr>
            <a:lvl4pPr marL="914171" indent="0" algn="ctr">
              <a:buNone/>
              <a:defRPr>
                <a:solidFill>
                  <a:schemeClr val="tx1">
                    <a:tint val="75000"/>
                  </a:schemeClr>
                </a:solidFill>
              </a:defRPr>
            </a:lvl4pPr>
            <a:lvl5pPr marL="1218895" indent="0" algn="ctr">
              <a:buNone/>
              <a:defRPr>
                <a:solidFill>
                  <a:schemeClr val="tx1">
                    <a:tint val="75000"/>
                  </a:schemeClr>
                </a:solidFill>
              </a:defRPr>
            </a:lvl5pPr>
            <a:lvl6pPr marL="1523619" indent="0" algn="ctr">
              <a:buNone/>
              <a:defRPr>
                <a:solidFill>
                  <a:schemeClr val="tx1">
                    <a:tint val="75000"/>
                  </a:schemeClr>
                </a:solidFill>
              </a:defRPr>
            </a:lvl6pPr>
            <a:lvl7pPr marL="1828343" indent="0" algn="ctr">
              <a:buNone/>
              <a:defRPr>
                <a:solidFill>
                  <a:schemeClr val="tx1">
                    <a:tint val="75000"/>
                  </a:schemeClr>
                </a:solidFill>
              </a:defRPr>
            </a:lvl7pPr>
            <a:lvl8pPr marL="2133067" indent="0" algn="ctr">
              <a:buNone/>
              <a:defRPr>
                <a:solidFill>
                  <a:schemeClr val="tx1">
                    <a:tint val="75000"/>
                  </a:schemeClr>
                </a:solidFill>
              </a:defRPr>
            </a:lvl8pPr>
            <a:lvl9pPr marL="243779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8449" y="183092"/>
            <a:ext cx="1371243"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721" y="183092"/>
            <a:ext cx="4012155"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416" y="2937934"/>
            <a:ext cx="5180251" cy="908050"/>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481416" y="1937809"/>
            <a:ext cx="5180251" cy="1000125"/>
          </a:xfrm>
        </p:spPr>
        <p:txBody>
          <a:bodyPr anchor="b"/>
          <a:lstStyle>
            <a:lvl1pPr marL="0" indent="0">
              <a:buNone/>
              <a:defRPr sz="1300">
                <a:solidFill>
                  <a:schemeClr val="tx1">
                    <a:tint val="75000"/>
                  </a:schemeClr>
                </a:solidFill>
              </a:defRPr>
            </a:lvl1pPr>
            <a:lvl2pPr marL="304724" indent="0">
              <a:buNone/>
              <a:defRPr sz="1200">
                <a:solidFill>
                  <a:schemeClr val="tx1">
                    <a:tint val="75000"/>
                  </a:schemeClr>
                </a:solidFill>
              </a:defRPr>
            </a:lvl2pPr>
            <a:lvl3pPr marL="609448" indent="0">
              <a:buNone/>
              <a:defRPr sz="1100">
                <a:solidFill>
                  <a:schemeClr val="tx1">
                    <a:tint val="75000"/>
                  </a:schemeClr>
                </a:solidFill>
              </a:defRPr>
            </a:lvl3pPr>
            <a:lvl4pPr marL="914171" indent="0">
              <a:buNone/>
              <a:defRPr sz="900">
                <a:solidFill>
                  <a:schemeClr val="tx1">
                    <a:tint val="75000"/>
                  </a:schemeClr>
                </a:solidFill>
              </a:defRPr>
            </a:lvl4pPr>
            <a:lvl5pPr marL="1218895" indent="0">
              <a:buNone/>
              <a:defRPr sz="900">
                <a:solidFill>
                  <a:schemeClr val="tx1">
                    <a:tint val="75000"/>
                  </a:schemeClr>
                </a:solidFill>
              </a:defRPr>
            </a:lvl5pPr>
            <a:lvl6pPr marL="1523619" indent="0">
              <a:buNone/>
              <a:defRPr sz="900">
                <a:solidFill>
                  <a:schemeClr val="tx1">
                    <a:tint val="75000"/>
                  </a:schemeClr>
                </a:solidFill>
              </a:defRPr>
            </a:lvl6pPr>
            <a:lvl7pPr marL="1828343" indent="0">
              <a:buNone/>
              <a:defRPr sz="900">
                <a:solidFill>
                  <a:schemeClr val="tx1">
                    <a:tint val="75000"/>
                  </a:schemeClr>
                </a:solidFill>
              </a:defRPr>
            </a:lvl7pPr>
            <a:lvl8pPr marL="2133067" indent="0">
              <a:buNone/>
              <a:defRPr sz="900">
                <a:solidFill>
                  <a:schemeClr val="tx1">
                    <a:tint val="75000"/>
                  </a:schemeClr>
                </a:solidFill>
              </a:defRPr>
            </a:lvl8pPr>
            <a:lvl9pPr marL="243779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721" y="1066800"/>
            <a:ext cx="2691699"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7993" y="1066800"/>
            <a:ext cx="2691699"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721" y="1023409"/>
            <a:ext cx="2692757" cy="426508"/>
          </a:xfrm>
        </p:spPr>
        <p:txBody>
          <a:bodyPr anchor="b"/>
          <a:lstStyle>
            <a:lvl1pPr marL="0" indent="0">
              <a:buNone/>
              <a:defRPr sz="1600" b="1"/>
            </a:lvl1pPr>
            <a:lvl2pPr marL="304724" indent="0">
              <a:buNone/>
              <a:defRPr sz="1300" b="1"/>
            </a:lvl2pPr>
            <a:lvl3pPr marL="609448" indent="0">
              <a:buNone/>
              <a:defRPr sz="1200" b="1"/>
            </a:lvl3pPr>
            <a:lvl4pPr marL="914171" indent="0">
              <a:buNone/>
              <a:defRPr sz="1100" b="1"/>
            </a:lvl4pPr>
            <a:lvl5pPr marL="1218895" indent="0">
              <a:buNone/>
              <a:defRPr sz="1100" b="1"/>
            </a:lvl5pPr>
            <a:lvl6pPr marL="1523619" indent="0">
              <a:buNone/>
              <a:defRPr sz="1100" b="1"/>
            </a:lvl6pPr>
            <a:lvl7pPr marL="1828343" indent="0">
              <a:buNone/>
              <a:defRPr sz="1100" b="1"/>
            </a:lvl7pPr>
            <a:lvl8pPr marL="2133067" indent="0">
              <a:buNone/>
              <a:defRPr sz="1100" b="1"/>
            </a:lvl8pPr>
            <a:lvl9pPr marL="243779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304721" y="1449917"/>
            <a:ext cx="2692757"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5877" y="1023409"/>
            <a:ext cx="2693815" cy="426508"/>
          </a:xfrm>
        </p:spPr>
        <p:txBody>
          <a:bodyPr anchor="b"/>
          <a:lstStyle>
            <a:lvl1pPr marL="0" indent="0">
              <a:buNone/>
              <a:defRPr sz="1600" b="1"/>
            </a:lvl1pPr>
            <a:lvl2pPr marL="304724" indent="0">
              <a:buNone/>
              <a:defRPr sz="1300" b="1"/>
            </a:lvl2pPr>
            <a:lvl3pPr marL="609448" indent="0">
              <a:buNone/>
              <a:defRPr sz="1200" b="1"/>
            </a:lvl3pPr>
            <a:lvl4pPr marL="914171" indent="0">
              <a:buNone/>
              <a:defRPr sz="1100" b="1"/>
            </a:lvl4pPr>
            <a:lvl5pPr marL="1218895" indent="0">
              <a:buNone/>
              <a:defRPr sz="1100" b="1"/>
            </a:lvl5pPr>
            <a:lvl6pPr marL="1523619" indent="0">
              <a:buNone/>
              <a:defRPr sz="1100" b="1"/>
            </a:lvl6pPr>
            <a:lvl7pPr marL="1828343" indent="0">
              <a:buNone/>
              <a:defRPr sz="1100" b="1"/>
            </a:lvl7pPr>
            <a:lvl8pPr marL="2133067" indent="0">
              <a:buNone/>
              <a:defRPr sz="1100" b="1"/>
            </a:lvl8pPr>
            <a:lvl9pPr marL="243779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3095877" y="1449917"/>
            <a:ext cx="2693815"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721" y="182033"/>
            <a:ext cx="2005020" cy="774700"/>
          </a:xfrm>
        </p:spPr>
        <p:txBody>
          <a:bodyPr anchor="b"/>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2382746" y="182034"/>
            <a:ext cx="3406946" cy="3902075"/>
          </a:xfrm>
        </p:spPr>
        <p:txBody>
          <a:bodyPr/>
          <a:lstStyle>
            <a:lvl1pPr>
              <a:defRPr sz="2100"/>
            </a:lvl1pPr>
            <a:lvl2pPr>
              <a:defRPr sz="19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721" y="956734"/>
            <a:ext cx="2005020" cy="3127375"/>
          </a:xfrm>
        </p:spPr>
        <p:txBody>
          <a:bodyPr/>
          <a:lstStyle>
            <a:lvl1pPr marL="0" indent="0">
              <a:buNone/>
              <a:defRPr sz="900"/>
            </a:lvl1pPr>
            <a:lvl2pPr marL="304724" indent="0">
              <a:buNone/>
              <a:defRPr sz="800"/>
            </a:lvl2pPr>
            <a:lvl3pPr marL="609448" indent="0">
              <a:buNone/>
              <a:defRPr sz="700"/>
            </a:lvl3pPr>
            <a:lvl4pPr marL="914171" indent="0">
              <a:buNone/>
              <a:defRPr sz="600"/>
            </a:lvl4pPr>
            <a:lvl5pPr marL="1218895" indent="0">
              <a:buNone/>
              <a:defRPr sz="600"/>
            </a:lvl5pPr>
            <a:lvl6pPr marL="1523619" indent="0">
              <a:buNone/>
              <a:defRPr sz="600"/>
            </a:lvl6pPr>
            <a:lvl7pPr marL="1828343" indent="0">
              <a:buNone/>
              <a:defRPr sz="600"/>
            </a:lvl7pPr>
            <a:lvl8pPr marL="2133067" indent="0">
              <a:buNone/>
              <a:defRPr sz="600"/>
            </a:lvl8pPr>
            <a:lvl9pPr marL="2437790"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547" y="3200400"/>
            <a:ext cx="3656648" cy="377825"/>
          </a:xfrm>
        </p:spPr>
        <p:txBody>
          <a:bodyPr anchor="b"/>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1194547" y="408517"/>
            <a:ext cx="3656648" cy="2743200"/>
          </a:xfrm>
        </p:spPr>
        <p:txBody>
          <a:bodyPr/>
          <a:lstStyle>
            <a:lvl1pPr marL="0" indent="0">
              <a:buNone/>
              <a:defRPr sz="2100"/>
            </a:lvl1pPr>
            <a:lvl2pPr marL="304724" indent="0">
              <a:buNone/>
              <a:defRPr sz="1900"/>
            </a:lvl2pPr>
            <a:lvl3pPr marL="609448" indent="0">
              <a:buNone/>
              <a:defRPr sz="1600"/>
            </a:lvl3pPr>
            <a:lvl4pPr marL="914171" indent="0">
              <a:buNone/>
              <a:defRPr sz="1300"/>
            </a:lvl4pPr>
            <a:lvl5pPr marL="1218895" indent="0">
              <a:buNone/>
              <a:defRPr sz="1300"/>
            </a:lvl5pPr>
            <a:lvl6pPr marL="1523619" indent="0">
              <a:buNone/>
              <a:defRPr sz="1300"/>
            </a:lvl6pPr>
            <a:lvl7pPr marL="1828343" indent="0">
              <a:buNone/>
              <a:defRPr sz="1300"/>
            </a:lvl7pPr>
            <a:lvl8pPr marL="2133067" indent="0">
              <a:buNone/>
              <a:defRPr sz="1300"/>
            </a:lvl8pPr>
            <a:lvl9pPr marL="2437790" indent="0">
              <a:buNone/>
              <a:defRPr sz="1300"/>
            </a:lvl9pPr>
          </a:lstStyle>
          <a:p>
            <a:endParaRPr lang="en-US"/>
          </a:p>
        </p:txBody>
      </p:sp>
      <p:sp>
        <p:nvSpPr>
          <p:cNvPr id="4" name="Text Placeholder 3"/>
          <p:cNvSpPr>
            <a:spLocks noGrp="1"/>
          </p:cNvSpPr>
          <p:nvPr>
            <p:ph type="body" sz="half" idx="2"/>
          </p:nvPr>
        </p:nvSpPr>
        <p:spPr>
          <a:xfrm>
            <a:off x="1194547" y="3578225"/>
            <a:ext cx="3656648" cy="536575"/>
          </a:xfrm>
        </p:spPr>
        <p:txBody>
          <a:bodyPr/>
          <a:lstStyle>
            <a:lvl1pPr marL="0" indent="0">
              <a:buNone/>
              <a:defRPr sz="900"/>
            </a:lvl1pPr>
            <a:lvl2pPr marL="304724" indent="0">
              <a:buNone/>
              <a:defRPr sz="800"/>
            </a:lvl2pPr>
            <a:lvl3pPr marL="609448" indent="0">
              <a:buNone/>
              <a:defRPr sz="700"/>
            </a:lvl3pPr>
            <a:lvl4pPr marL="914171" indent="0">
              <a:buNone/>
              <a:defRPr sz="600"/>
            </a:lvl4pPr>
            <a:lvl5pPr marL="1218895" indent="0">
              <a:buNone/>
              <a:defRPr sz="600"/>
            </a:lvl5pPr>
            <a:lvl6pPr marL="1523619" indent="0">
              <a:buNone/>
              <a:defRPr sz="600"/>
            </a:lvl6pPr>
            <a:lvl7pPr marL="1828343" indent="0">
              <a:buNone/>
              <a:defRPr sz="600"/>
            </a:lvl7pPr>
            <a:lvl8pPr marL="2133067" indent="0">
              <a:buNone/>
              <a:defRPr sz="600"/>
            </a:lvl8pPr>
            <a:lvl9pPr marL="2437790"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721" y="183092"/>
            <a:ext cx="5484971" cy="762000"/>
          </a:xfrm>
          <a:prstGeom prst="rect">
            <a:avLst/>
          </a:prstGeom>
        </p:spPr>
        <p:txBody>
          <a:bodyPr vert="horz" lIns="60945" tIns="30472" rIns="60945" bIns="3047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721" y="1066800"/>
            <a:ext cx="5484971" cy="3017309"/>
          </a:xfrm>
          <a:prstGeom prst="rect">
            <a:avLst/>
          </a:prstGeom>
        </p:spPr>
        <p:txBody>
          <a:bodyPr vert="horz" lIns="60945" tIns="30472" rIns="60945" bIns="304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720" y="4237567"/>
            <a:ext cx="1422030" cy="243417"/>
          </a:xfrm>
          <a:prstGeom prst="rect">
            <a:avLst/>
          </a:prstGeom>
        </p:spPr>
        <p:txBody>
          <a:bodyPr vert="horz" lIns="60945" tIns="30472" rIns="60945" bIns="30472" rtlCol="0" anchor="ctr"/>
          <a:lstStyle>
            <a:lvl1pPr algn="l">
              <a:defRPr sz="800">
                <a:solidFill>
                  <a:schemeClr val="tx1">
                    <a:tint val="75000"/>
                  </a:schemeClr>
                </a:solidFill>
                <a:latin typeface="Arial" pitchFamily="34" charset="0"/>
              </a:defRPr>
            </a:lvl1pPr>
          </a:lstStyle>
          <a:p>
            <a:fld id="{1D8BD707-D9CF-40AE-B4C6-C98DA3205C09}" type="datetimeFigureOut">
              <a:rPr lang="en-US" smtClean="0"/>
              <a:pPr/>
              <a:t>12/26/2024</a:t>
            </a:fld>
            <a:endParaRPr lang="en-US"/>
          </a:p>
        </p:txBody>
      </p:sp>
      <p:sp>
        <p:nvSpPr>
          <p:cNvPr id="5" name="Footer Placeholder 4"/>
          <p:cNvSpPr>
            <a:spLocks noGrp="1"/>
          </p:cNvSpPr>
          <p:nvPr>
            <p:ph type="ftr" sz="quarter" idx="3"/>
          </p:nvPr>
        </p:nvSpPr>
        <p:spPr>
          <a:xfrm>
            <a:off x="2082258" y="4237567"/>
            <a:ext cx="1929897" cy="243417"/>
          </a:xfrm>
          <a:prstGeom prst="rect">
            <a:avLst/>
          </a:prstGeom>
        </p:spPr>
        <p:txBody>
          <a:bodyPr vert="horz" lIns="60945" tIns="30472" rIns="60945" bIns="30472" rtlCol="0" anchor="ctr"/>
          <a:lstStyle>
            <a:lvl1pPr algn="ctr">
              <a:defRPr sz="800">
                <a:solidFill>
                  <a:schemeClr val="tx1">
                    <a:tint val="75000"/>
                  </a:schemeClr>
                </a:solidFill>
                <a:latin typeface="Arial" pitchFamily="34" charset="0"/>
              </a:defRPr>
            </a:lvl1pPr>
          </a:lstStyle>
          <a:p>
            <a:endParaRPr lang="en-US"/>
          </a:p>
        </p:txBody>
      </p:sp>
      <p:sp>
        <p:nvSpPr>
          <p:cNvPr id="6" name="Slide Number Placeholder 5"/>
          <p:cNvSpPr>
            <a:spLocks noGrp="1"/>
          </p:cNvSpPr>
          <p:nvPr>
            <p:ph type="sldNum" sz="quarter" idx="4"/>
          </p:nvPr>
        </p:nvSpPr>
        <p:spPr>
          <a:xfrm>
            <a:off x="4367662" y="4237567"/>
            <a:ext cx="1422030" cy="243417"/>
          </a:xfrm>
          <a:prstGeom prst="rect">
            <a:avLst/>
          </a:prstGeom>
        </p:spPr>
        <p:txBody>
          <a:bodyPr vert="horz" lIns="60945" tIns="30472" rIns="60945" bIns="30472" rtlCol="0" anchor="ctr"/>
          <a:lstStyle>
            <a:lvl1pPr algn="r">
              <a:defRPr sz="800">
                <a:solidFill>
                  <a:schemeClr val="tx1">
                    <a:tint val="75000"/>
                  </a:schemeClr>
                </a:solidFill>
                <a:latin typeface="Arial" pitchFamily="34"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iming>
    <p:tnLst>
      <p:par>
        <p:cTn id="1" dur="indefinite" restart="never" nodeType="tmRoot"/>
      </p:par>
    </p:tnLst>
  </p:timing>
  <p:txStyles>
    <p:titleStyle>
      <a:lvl1pPr algn="ctr" defTabSz="609448" rtl="0" eaLnBrk="1" latinLnBrk="0" hangingPunct="1">
        <a:spcBef>
          <a:spcPct val="0"/>
        </a:spcBef>
        <a:buNone/>
        <a:defRPr sz="2900" kern="1200">
          <a:solidFill>
            <a:schemeClr val="tx1"/>
          </a:solidFill>
          <a:latin typeface="Arial" pitchFamily="34" charset="0"/>
          <a:ea typeface="+mj-ea"/>
          <a:cs typeface="+mj-cs"/>
        </a:defRPr>
      </a:lvl1pPr>
    </p:titleStyle>
    <p:bodyStyle>
      <a:lvl1pPr marL="228543" indent="-228543" algn="l" defTabSz="609448" rtl="0" eaLnBrk="1" latinLnBrk="0" hangingPunct="1">
        <a:spcBef>
          <a:spcPct val="20000"/>
        </a:spcBef>
        <a:buFont typeface="Arial" pitchFamily="34" charset="0"/>
        <a:buChar char="•"/>
        <a:defRPr sz="2100" kern="1200">
          <a:solidFill>
            <a:schemeClr val="tx1"/>
          </a:solidFill>
          <a:latin typeface="Arial" pitchFamily="34" charset="0"/>
          <a:ea typeface="+mn-ea"/>
          <a:cs typeface="+mn-cs"/>
        </a:defRPr>
      </a:lvl1pPr>
      <a:lvl2pPr marL="495176" indent="-190452" algn="l" defTabSz="609448" rtl="0" eaLnBrk="1" latinLnBrk="0" hangingPunct="1">
        <a:spcBef>
          <a:spcPct val="20000"/>
        </a:spcBef>
        <a:buFont typeface="Arial" pitchFamily="34" charset="0"/>
        <a:buChar char="–"/>
        <a:defRPr sz="1900" kern="1200">
          <a:solidFill>
            <a:schemeClr val="tx1"/>
          </a:solidFill>
          <a:latin typeface="Arial" pitchFamily="34" charset="0"/>
          <a:ea typeface="+mn-ea"/>
          <a:cs typeface="+mn-cs"/>
        </a:defRPr>
      </a:lvl2pPr>
      <a:lvl3pPr marL="761810" indent="-152362" algn="l" defTabSz="609448" rtl="0" eaLnBrk="1" latinLnBrk="0" hangingPunct="1">
        <a:spcBef>
          <a:spcPct val="20000"/>
        </a:spcBef>
        <a:buFont typeface="Arial" pitchFamily="34" charset="0"/>
        <a:buChar char="•"/>
        <a:defRPr sz="1600" kern="1200">
          <a:solidFill>
            <a:schemeClr val="tx1"/>
          </a:solidFill>
          <a:latin typeface="Arial" pitchFamily="34" charset="0"/>
          <a:ea typeface="+mn-ea"/>
          <a:cs typeface="+mn-cs"/>
        </a:defRPr>
      </a:lvl3pPr>
      <a:lvl4pPr marL="1066533" indent="-152362" algn="l" defTabSz="609448" rtl="0" eaLnBrk="1" latinLnBrk="0" hangingPunct="1">
        <a:spcBef>
          <a:spcPct val="20000"/>
        </a:spcBef>
        <a:buFont typeface="Arial" pitchFamily="34" charset="0"/>
        <a:buChar char="–"/>
        <a:defRPr sz="1300" kern="1200">
          <a:solidFill>
            <a:schemeClr val="tx1"/>
          </a:solidFill>
          <a:latin typeface="Arial" pitchFamily="34" charset="0"/>
          <a:ea typeface="+mn-ea"/>
          <a:cs typeface="+mn-cs"/>
        </a:defRPr>
      </a:lvl4pPr>
      <a:lvl5pPr marL="1371257" indent="-152362" algn="l" defTabSz="609448" rtl="0" eaLnBrk="1" latinLnBrk="0" hangingPunct="1">
        <a:spcBef>
          <a:spcPct val="20000"/>
        </a:spcBef>
        <a:buFont typeface="Arial" pitchFamily="34" charset="0"/>
        <a:buChar char="»"/>
        <a:defRPr sz="1300" kern="1200">
          <a:solidFill>
            <a:schemeClr val="tx1"/>
          </a:solidFill>
          <a:latin typeface="Arial" pitchFamily="34" charset="0"/>
          <a:ea typeface="+mn-ea"/>
          <a:cs typeface="+mn-cs"/>
        </a:defRPr>
      </a:lvl5pPr>
      <a:lvl6pPr marL="1675981"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80705"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285429"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590152"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609448" rtl="0" eaLnBrk="1" latinLnBrk="0" hangingPunct="1">
        <a:defRPr sz="1200" kern="1200">
          <a:solidFill>
            <a:schemeClr val="tx1"/>
          </a:solidFill>
          <a:latin typeface="+mn-lt"/>
          <a:ea typeface="+mn-ea"/>
          <a:cs typeface="+mn-cs"/>
        </a:defRPr>
      </a:lvl1pPr>
      <a:lvl2pPr marL="304724" algn="l" defTabSz="609448" rtl="0" eaLnBrk="1" latinLnBrk="0" hangingPunct="1">
        <a:defRPr sz="1200" kern="1200">
          <a:solidFill>
            <a:schemeClr val="tx1"/>
          </a:solidFill>
          <a:latin typeface="+mn-lt"/>
          <a:ea typeface="+mn-ea"/>
          <a:cs typeface="+mn-cs"/>
        </a:defRPr>
      </a:lvl2pPr>
      <a:lvl3pPr marL="609448" algn="l" defTabSz="609448" rtl="0" eaLnBrk="1" latinLnBrk="0" hangingPunct="1">
        <a:defRPr sz="1200" kern="1200">
          <a:solidFill>
            <a:schemeClr val="tx1"/>
          </a:solidFill>
          <a:latin typeface="+mn-lt"/>
          <a:ea typeface="+mn-ea"/>
          <a:cs typeface="+mn-cs"/>
        </a:defRPr>
      </a:lvl3pPr>
      <a:lvl4pPr marL="914171" algn="l" defTabSz="609448" rtl="0" eaLnBrk="1" latinLnBrk="0" hangingPunct="1">
        <a:defRPr sz="1200" kern="1200">
          <a:solidFill>
            <a:schemeClr val="tx1"/>
          </a:solidFill>
          <a:latin typeface="+mn-lt"/>
          <a:ea typeface="+mn-ea"/>
          <a:cs typeface="+mn-cs"/>
        </a:defRPr>
      </a:lvl4pPr>
      <a:lvl5pPr marL="1218895" algn="l" defTabSz="609448" rtl="0" eaLnBrk="1" latinLnBrk="0" hangingPunct="1">
        <a:defRPr sz="1200" kern="1200">
          <a:solidFill>
            <a:schemeClr val="tx1"/>
          </a:solidFill>
          <a:latin typeface="+mn-lt"/>
          <a:ea typeface="+mn-ea"/>
          <a:cs typeface="+mn-cs"/>
        </a:defRPr>
      </a:lvl5pPr>
      <a:lvl6pPr marL="1523619" algn="l" defTabSz="609448" rtl="0" eaLnBrk="1" latinLnBrk="0" hangingPunct="1">
        <a:defRPr sz="1200" kern="1200">
          <a:solidFill>
            <a:schemeClr val="tx1"/>
          </a:solidFill>
          <a:latin typeface="+mn-lt"/>
          <a:ea typeface="+mn-ea"/>
          <a:cs typeface="+mn-cs"/>
        </a:defRPr>
      </a:lvl6pPr>
      <a:lvl7pPr marL="1828343" algn="l" defTabSz="609448" rtl="0" eaLnBrk="1" latinLnBrk="0" hangingPunct="1">
        <a:defRPr sz="1200" kern="1200">
          <a:solidFill>
            <a:schemeClr val="tx1"/>
          </a:solidFill>
          <a:latin typeface="+mn-lt"/>
          <a:ea typeface="+mn-ea"/>
          <a:cs typeface="+mn-cs"/>
        </a:defRPr>
      </a:lvl7pPr>
      <a:lvl8pPr marL="2133067" algn="l" defTabSz="609448" rtl="0" eaLnBrk="1" latinLnBrk="0" hangingPunct="1">
        <a:defRPr sz="1200" kern="1200">
          <a:solidFill>
            <a:schemeClr val="tx1"/>
          </a:solidFill>
          <a:latin typeface="+mn-lt"/>
          <a:ea typeface="+mn-ea"/>
          <a:cs typeface="+mn-cs"/>
        </a:defRPr>
      </a:lvl8pPr>
      <a:lvl9pPr marL="2437790" algn="l" defTabSz="609448"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7" Type="http://schemas.openxmlformats.org/officeDocument/2006/relationships/image" Target="../media/image36.svg"/><Relationship Id="rId12"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40.svg"/><Relationship Id="rId10" Type="http://schemas.openxmlformats.org/officeDocument/2006/relationships/image" Target="../media/image7.png"/><Relationship Id="rId9" Type="http://schemas.openxmlformats.org/officeDocument/2006/relationships/image" Target="../media/image38.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 Id="rId9" Type="http://schemas.openxmlformats.org/officeDocument/2006/relationships/image" Target="../media/image46.sv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9" Type="http://schemas.openxmlformats.org/officeDocument/2006/relationships/image" Target="../media/image46.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34.sv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32.sv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34.svg"/><Relationship Id="rId10" Type="http://schemas.openxmlformats.org/officeDocument/2006/relationships/image" Target="../media/image56.svg"/><Relationship Id="rId4" Type="http://schemas.openxmlformats.org/officeDocument/2006/relationships/image" Target="../media/image13.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2.svg"/><Relationship Id="rId7" Type="http://schemas.openxmlformats.org/officeDocument/2006/relationships/image" Target="../media/image8.svg"/><Relationship Id="rId12" Type="http://schemas.openxmlformats.org/officeDocument/2006/relationships/image" Target="../media/image69.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1.png"/><Relationship Id="rId5" Type="http://schemas.openxmlformats.org/officeDocument/2006/relationships/image" Target="../media/image34.svg"/><Relationship Id="rId10" Type="http://schemas.openxmlformats.org/officeDocument/2006/relationships/image" Target="../media/image63.svg"/><Relationship Id="rId4" Type="http://schemas.openxmlformats.org/officeDocument/2006/relationships/image" Target="../media/image13.png"/><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73.svg"/><Relationship Id="rId3" Type="http://schemas.openxmlformats.org/officeDocument/2006/relationships/image" Target="../media/image32.svg"/><Relationship Id="rId7" Type="http://schemas.openxmlformats.org/officeDocument/2006/relationships/image" Target="../media/image67.svg"/><Relationship Id="rId12"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71.svg"/><Relationship Id="rId5" Type="http://schemas.openxmlformats.org/officeDocument/2006/relationships/image" Target="../media/image34.svg"/><Relationship Id="rId15" Type="http://schemas.openxmlformats.org/officeDocument/2006/relationships/image" Target="../media/image75.svg"/><Relationship Id="rId10" Type="http://schemas.openxmlformats.org/officeDocument/2006/relationships/image" Target="../media/image24.png"/><Relationship Id="rId4" Type="http://schemas.openxmlformats.org/officeDocument/2006/relationships/image" Target="../media/image13.png"/><Relationship Id="rId9" Type="http://schemas.openxmlformats.org/officeDocument/2006/relationships/image" Target="../media/image69.svg"/><Relationship Id="rId14"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32.svg"/><Relationship Id="rId7" Type="http://schemas.openxmlformats.org/officeDocument/2006/relationships/image" Target="../media/image6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4.sv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32.svg"/><Relationship Id="rId7" Type="http://schemas.openxmlformats.org/officeDocument/2006/relationships/image" Target="../media/image6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4.sv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84.svg"/><Relationship Id="rId3" Type="http://schemas.openxmlformats.org/officeDocument/2006/relationships/image" Target="../media/image32.svg"/><Relationship Id="rId7" Type="http://schemas.openxmlformats.org/officeDocument/2006/relationships/image" Target="../media/image78.svg"/><Relationship Id="rId12" Type="http://schemas.openxmlformats.org/officeDocument/2006/relationships/image" Target="../media/image3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82.svg"/><Relationship Id="rId5" Type="http://schemas.openxmlformats.org/officeDocument/2006/relationships/image" Target="../media/image34.svg"/><Relationship Id="rId10" Type="http://schemas.openxmlformats.org/officeDocument/2006/relationships/image" Target="../media/image30.png"/><Relationship Id="rId4" Type="http://schemas.openxmlformats.org/officeDocument/2006/relationships/image" Target="../media/image13.png"/><Relationship Id="rId9" Type="http://schemas.openxmlformats.org/officeDocument/2006/relationships/image" Target="../media/image80.svg"/></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2.svg"/><Relationship Id="rId7" Type="http://schemas.openxmlformats.org/officeDocument/2006/relationships/image" Target="../media/image80.svg"/><Relationship Id="rId12" Type="http://schemas.openxmlformats.org/officeDocument/2006/relationships/image" Target="../media/image32.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84.svg"/><Relationship Id="rId5" Type="http://schemas.openxmlformats.org/officeDocument/2006/relationships/image" Target="../media/image34.svg"/><Relationship Id="rId10" Type="http://schemas.openxmlformats.org/officeDocument/2006/relationships/image" Target="../media/image31.png"/><Relationship Id="rId4" Type="http://schemas.openxmlformats.org/officeDocument/2006/relationships/image" Target="../media/image13.png"/><Relationship Id="rId9" Type="http://schemas.openxmlformats.org/officeDocument/2006/relationships/image" Target="../media/image82.sv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685622" y="1044201"/>
            <a:ext cx="9980790" cy="712375"/>
          </a:xfrm>
          <a:prstGeom prst="rect">
            <a:avLst/>
          </a:prstGeom>
        </p:spPr>
        <p:txBody>
          <a:bodyPr wrap="square" lIns="0" tIns="0" rIns="0" bIns="0" rtlCol="0" anchor="t">
            <a:spAutoFit/>
          </a:bodyPr>
          <a:lstStyle/>
          <a:p>
            <a:pPr algn="ctr">
              <a:lnSpc>
                <a:spcPts val="5988"/>
              </a:lnSpc>
            </a:pPr>
            <a:r>
              <a:rPr lang="en-US" sz="4500" dirty="0" err="1" smtClean="0">
                <a:solidFill>
                  <a:srgbClr val="FF1616"/>
                </a:solidFill>
                <a:latin typeface="Times New Roman" panose="02020603050405020304" pitchFamily="18" charset="0"/>
                <a:cs typeface="Times New Roman" panose="02020603050405020304" pitchFamily="18" charset="0"/>
              </a:rPr>
              <a:t>Bài</a:t>
            </a:r>
            <a:r>
              <a:rPr lang="en-US" sz="4500" dirty="0" smtClean="0">
                <a:solidFill>
                  <a:srgbClr val="FF1616"/>
                </a:solidFill>
                <a:latin typeface="Times New Roman" panose="02020603050405020304" pitchFamily="18" charset="0"/>
                <a:cs typeface="Times New Roman" panose="02020603050405020304" pitchFamily="18" charset="0"/>
              </a:rPr>
              <a:t> </a:t>
            </a:r>
            <a:r>
              <a:rPr lang="en-US" sz="4500" dirty="0" smtClean="0">
                <a:solidFill>
                  <a:srgbClr val="FF1616"/>
                </a:solidFill>
                <a:latin typeface="Times New Roman" panose="02020603050405020304" pitchFamily="18" charset="0"/>
                <a:cs typeface="Times New Roman" panose="02020603050405020304" pitchFamily="18" charset="0"/>
              </a:rPr>
              <a:t>33:</a:t>
            </a:r>
            <a:endParaRPr lang="en-US" sz="4500" dirty="0">
              <a:solidFill>
                <a:srgbClr val="FF1616"/>
              </a:solidFill>
              <a:latin typeface="Times New Roman" panose="02020603050405020304" pitchFamily="18" charset="0"/>
              <a:cs typeface="Times New Roman" panose="02020603050405020304" pitchFamily="18" charset="0"/>
            </a:endParaRPr>
          </a:p>
        </p:txBody>
      </p:sp>
      <p:sp>
        <p:nvSpPr>
          <p:cNvPr id="16" name="TextBox 16"/>
          <p:cNvSpPr txBox="1"/>
          <p:nvPr/>
        </p:nvSpPr>
        <p:spPr>
          <a:xfrm>
            <a:off x="685622" y="1981200"/>
            <a:ext cx="11352390" cy="539378"/>
          </a:xfrm>
          <a:prstGeom prst="rect">
            <a:avLst/>
          </a:prstGeom>
        </p:spPr>
        <p:txBody>
          <a:bodyPr wrap="square" lIns="0" tIns="0" rIns="0" bIns="0" rtlCol="0" anchor="t">
            <a:spAutoFit/>
          </a:bodyPr>
          <a:lstStyle/>
          <a:p>
            <a:pPr>
              <a:lnSpc>
                <a:spcPct val="120000"/>
              </a:lnSpc>
            </a:pPr>
            <a:r>
              <a:rPr lang="en-US" sz="3200" b="1" dirty="0" err="1">
                <a:solidFill>
                  <a:srgbClr val="C00000"/>
                </a:solidFill>
                <a:latin typeface="Times New Roman" panose="02020603050405020304" pitchFamily="18" charset="0"/>
                <a:cs typeface="Times New Roman" panose="02020603050405020304" pitchFamily="18" charset="0"/>
              </a:rPr>
              <a:t>MÔI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TRƯỜNG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TRONG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CƠ</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THỂ</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HỆ</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BÀI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TIẾT</a:t>
            </a:r>
            <a:r>
              <a:rPr lang="en-US" sz="3200" b="1" dirty="0">
                <a:solidFill>
                  <a:srgbClr val="C00000"/>
                </a:solidFill>
                <a:latin typeface="Times New Roman" panose="02020603050405020304" pitchFamily="18" charset="0"/>
                <a:cs typeface="Times New Roman" panose="02020603050405020304" pitchFamily="18" charset="0"/>
              </a:rPr>
              <a:t> Ở </a:t>
            </a:r>
            <a:r>
              <a:rPr lang="en-US" sz="3200" b="1" dirty="0" err="1">
                <a:solidFill>
                  <a:srgbClr val="C00000"/>
                </a:solidFill>
                <a:latin typeface="Times New Roman" panose="02020603050405020304" pitchFamily="18" charset="0"/>
                <a:cs typeface="Times New Roman" panose="02020603050405020304" pitchFamily="18" charset="0"/>
              </a:rPr>
              <a:t>NGƯỜI</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17" name="TextBox 9"/>
          <p:cNvSpPr txBox="1"/>
          <p:nvPr/>
        </p:nvSpPr>
        <p:spPr>
          <a:xfrm>
            <a:off x="685622" y="2688136"/>
            <a:ext cx="6517624" cy="384529"/>
          </a:xfrm>
          <a:prstGeom prst="rect">
            <a:avLst/>
          </a:prstGeom>
        </p:spPr>
        <p:txBody>
          <a:bodyPr lIns="0" tIns="0" rIns="0" bIns="0" rtlCol="0" anchor="t">
            <a:spAutoFit/>
          </a:bodyPr>
          <a:lstStyle/>
          <a:p>
            <a:pPr>
              <a:lnSpc>
                <a:spcPts val="3266"/>
              </a:lnSpc>
            </a:pPr>
            <a:r>
              <a:rPr lang="en-US" sz="2300" b="1" dirty="0" smtClean="0">
                <a:solidFill>
                  <a:srgbClr val="FFFFFF"/>
                </a:solidFill>
                <a:latin typeface="Arial" pitchFamily="34" charset="0"/>
              </a:rPr>
              <a:t>I</a:t>
            </a:r>
            <a:r>
              <a:rPr lang="en-US" sz="2300" b="1" dirty="0" smtClean="0">
                <a:latin typeface="Arial" pitchFamily="34" charset="0"/>
              </a:rPr>
              <a:t>I. </a:t>
            </a:r>
            <a:r>
              <a:rPr lang="en-US" sz="2300" b="1" dirty="0" err="1" smtClean="0">
                <a:latin typeface="Arial" pitchFamily="34" charset="0"/>
              </a:rPr>
              <a:t>MÔI</a:t>
            </a:r>
            <a:r>
              <a:rPr lang="en-US" sz="2300" b="1" dirty="0" smtClean="0">
                <a:latin typeface="Arial" pitchFamily="34" charset="0"/>
              </a:rPr>
              <a:t> </a:t>
            </a:r>
            <a:r>
              <a:rPr lang="en-US" sz="2300" b="1" dirty="0" err="1">
                <a:latin typeface="Arial" pitchFamily="34" charset="0"/>
              </a:rPr>
              <a:t>TRƯỜNG</a:t>
            </a:r>
            <a:r>
              <a:rPr lang="en-US" sz="2300" b="1" dirty="0">
                <a:latin typeface="Arial" pitchFamily="34" charset="0"/>
              </a:rPr>
              <a:t> </a:t>
            </a:r>
            <a:r>
              <a:rPr lang="en-US" sz="2300" b="1" dirty="0" err="1">
                <a:latin typeface="Arial" pitchFamily="34" charset="0"/>
              </a:rPr>
              <a:t>TRONG</a:t>
            </a:r>
            <a:r>
              <a:rPr lang="en-US" sz="2300" b="1" dirty="0">
                <a:latin typeface="Arial" pitchFamily="34" charset="0"/>
              </a:rPr>
              <a:t> </a:t>
            </a:r>
            <a:r>
              <a:rPr lang="en-US" sz="2300" b="1" dirty="0" err="1">
                <a:latin typeface="Arial" pitchFamily="34" charset="0"/>
              </a:rPr>
              <a:t>CƠ</a:t>
            </a:r>
            <a:r>
              <a:rPr lang="en-US" sz="2300" b="1" dirty="0">
                <a:latin typeface="Arial" pitchFamily="34" charset="0"/>
              </a:rPr>
              <a:t> </a:t>
            </a:r>
            <a:r>
              <a:rPr lang="en-US" sz="2300" b="1" dirty="0" err="1">
                <a:latin typeface="Arial" pitchFamily="34" charset="0"/>
              </a:rPr>
              <a:t>THỂ</a:t>
            </a:r>
            <a:endParaRPr lang="en-US" sz="2300" b="1" dirty="0">
              <a:latin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3188" y="-965140"/>
            <a:ext cx="8783537" cy="2166541"/>
            <a:chOff x="0" y="-192881"/>
            <a:chExt cx="17571650" cy="4333081"/>
          </a:xfrm>
        </p:grpSpPr>
        <p:sp>
          <p:nvSpPr>
            <p:cNvPr id="5" name="TextBox 5"/>
            <p:cNvSpPr txBox="1"/>
            <p:nvPr/>
          </p:nvSpPr>
          <p:spPr>
            <a:xfrm>
              <a:off x="0" y="-192881"/>
              <a:ext cx="4114800" cy="4307681"/>
            </a:xfrm>
            <a:prstGeom prst="rect">
              <a:avLst/>
            </a:prstGeom>
          </p:spPr>
          <p:txBody>
            <a:bodyPr lIns="50800" tIns="50800" rIns="50800" bIns="50800" rtlCol="0" anchor="ctr"/>
            <a:lstStyle/>
            <a:p>
              <a:pPr algn="ctr">
                <a:lnSpc>
                  <a:spcPts val="1772"/>
                </a:lnSpc>
              </a:pPr>
              <a:endParaRPr b="1">
                <a:latin typeface="Arial" pitchFamily="34" charset="0"/>
              </a:endParaRPr>
            </a:p>
          </p:txBody>
        </p:sp>
        <p:sp>
          <p:nvSpPr>
            <p:cNvPr id="8" name="TextBox 8"/>
            <p:cNvSpPr txBox="1"/>
            <p:nvPr/>
          </p:nvSpPr>
          <p:spPr>
            <a:xfrm>
              <a:off x="14485550" y="861219"/>
              <a:ext cx="3086100" cy="3278981"/>
            </a:xfrm>
            <a:prstGeom prst="rect">
              <a:avLst/>
            </a:prstGeom>
          </p:spPr>
          <p:txBody>
            <a:bodyPr lIns="50800" tIns="50800" rIns="50800" bIns="50800" rtlCol="0" anchor="ctr"/>
            <a:lstStyle/>
            <a:p>
              <a:pPr algn="ctr">
                <a:lnSpc>
                  <a:spcPts val="1772"/>
                </a:lnSpc>
              </a:pPr>
              <a:endParaRPr b="1">
                <a:latin typeface="Arial" pitchFamily="34" charset="0"/>
              </a:endParaRPr>
            </a:p>
          </p:txBody>
        </p:sp>
        <p:sp>
          <p:nvSpPr>
            <p:cNvPr id="9" name="TextBox 9"/>
            <p:cNvSpPr txBox="1"/>
            <p:nvPr/>
          </p:nvSpPr>
          <p:spPr>
            <a:xfrm>
              <a:off x="4533005" y="1929121"/>
              <a:ext cx="13038644" cy="769058"/>
            </a:xfrm>
            <a:prstGeom prst="rect">
              <a:avLst/>
            </a:prstGeom>
          </p:spPr>
          <p:txBody>
            <a:bodyPr lIns="0" tIns="0" rIns="0" bIns="0" rtlCol="0" anchor="t">
              <a:spAutoFit/>
            </a:bodyPr>
            <a:lstStyle/>
            <a:p>
              <a:pPr>
                <a:lnSpc>
                  <a:spcPts val="3266"/>
                </a:lnSpc>
              </a:pPr>
              <a:r>
                <a:rPr lang="en-US" sz="2300" b="1" dirty="0">
                  <a:latin typeface="Arial" pitchFamily="34" charset="0"/>
                </a:rPr>
                <a:t>I. </a:t>
              </a:r>
              <a:r>
                <a:rPr lang="en-US" sz="2300" b="1" dirty="0" err="1">
                  <a:latin typeface="Arial" pitchFamily="34" charset="0"/>
                </a:rPr>
                <a:t>MÔI</a:t>
              </a:r>
              <a:r>
                <a:rPr lang="en-US" sz="2300" b="1" dirty="0">
                  <a:latin typeface="Arial" pitchFamily="34" charset="0"/>
                </a:rPr>
                <a:t> </a:t>
              </a:r>
              <a:r>
                <a:rPr lang="en-US" sz="2300" b="1" dirty="0" err="1">
                  <a:latin typeface="Arial" pitchFamily="34" charset="0"/>
                </a:rPr>
                <a:t>TRƯỜNG</a:t>
              </a:r>
              <a:r>
                <a:rPr lang="en-US" sz="2300" b="1" dirty="0">
                  <a:latin typeface="Arial" pitchFamily="34" charset="0"/>
                </a:rPr>
                <a:t> </a:t>
              </a:r>
              <a:r>
                <a:rPr lang="en-US" sz="2300" b="1" dirty="0" err="1">
                  <a:latin typeface="Arial" pitchFamily="34" charset="0"/>
                </a:rPr>
                <a:t>TRONG</a:t>
              </a:r>
              <a:r>
                <a:rPr lang="en-US" sz="2300" b="1" dirty="0">
                  <a:latin typeface="Arial" pitchFamily="34" charset="0"/>
                </a:rPr>
                <a:t> </a:t>
              </a:r>
              <a:r>
                <a:rPr lang="en-US" sz="2300" b="1" dirty="0" err="1">
                  <a:latin typeface="Arial" pitchFamily="34" charset="0"/>
                </a:rPr>
                <a:t>CƠ</a:t>
              </a:r>
              <a:r>
                <a:rPr lang="en-US" sz="2300" b="1" dirty="0">
                  <a:latin typeface="Arial" pitchFamily="34" charset="0"/>
                </a:rPr>
                <a:t> </a:t>
              </a:r>
              <a:r>
                <a:rPr lang="en-US" sz="2300" b="1" dirty="0" err="1">
                  <a:latin typeface="Arial" pitchFamily="34" charset="0"/>
                </a:rPr>
                <a:t>THỂ</a:t>
              </a:r>
              <a:endParaRPr lang="en-US" sz="2300" b="1" dirty="0">
                <a:latin typeface="Arial" pitchFamily="34" charset="0"/>
              </a:endParaRPr>
            </a:p>
          </p:txBody>
        </p:sp>
      </p:grpSp>
      <p:sp>
        <p:nvSpPr>
          <p:cNvPr id="3" name="Rectangle 2"/>
          <p:cNvSpPr/>
          <p:nvPr/>
        </p:nvSpPr>
        <p:spPr>
          <a:xfrm>
            <a:off x="379412" y="480390"/>
            <a:ext cx="11658599" cy="6209905"/>
          </a:xfrm>
          <a:prstGeom prst="rect">
            <a:avLst/>
          </a:prstGeom>
        </p:spPr>
        <p:txBody>
          <a:bodyPr wrap="square">
            <a:spAutoFit/>
          </a:bodyPr>
          <a:lstStyle/>
          <a:p>
            <a:pPr marL="30480" marR="30480" algn="just">
              <a:lnSpc>
                <a:spcPct val="115000"/>
              </a:lnSpc>
              <a:spcBef>
                <a:spcPts val="200"/>
              </a:spcBef>
              <a:spcAft>
                <a:spcPts val="200"/>
              </a:spcAft>
            </a:pPr>
            <a:r>
              <a:rPr lang="vi-VN" sz="2800" dirty="0">
                <a:solidFill>
                  <a:srgbClr val="000000"/>
                </a:solidFill>
                <a:latin typeface="Times New Roman" panose="02020603050405020304" pitchFamily="18" charset="0"/>
                <a:ea typeface="Times New Roman" panose="02020603050405020304" pitchFamily="18" charset="0"/>
              </a:rPr>
              <a:t>- Nhận xét chỉ số xét nghiệm máu của người phụ nữ trên:</a:t>
            </a:r>
            <a:endParaRPr lang="vi-VN" sz="2400" dirty="0">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2800" dirty="0">
                <a:solidFill>
                  <a:srgbClr val="000000"/>
                </a:solidFill>
                <a:latin typeface="Times New Roman" panose="02020603050405020304" pitchFamily="18" charset="0"/>
                <a:ea typeface="Times New Roman" panose="02020603050405020304" pitchFamily="18" charset="0"/>
              </a:rPr>
              <a:t>+ Về chỉ số glucose trong máu: Chỉ số glucose trong máu của người này là 7,4 mmol/L, cao hơn nhiều so với mức bình thường → Người này có nguy cơ cao là đã mắc bệnh tiểu đường.</a:t>
            </a:r>
            <a:endParaRPr lang="vi-VN" sz="2400" dirty="0">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2800" dirty="0">
                <a:solidFill>
                  <a:srgbClr val="000000"/>
                </a:solidFill>
                <a:latin typeface="Times New Roman" panose="02020603050405020304" pitchFamily="18" charset="0"/>
                <a:ea typeface="Times New Roman" panose="02020603050405020304" pitchFamily="18" charset="0"/>
              </a:rPr>
              <a:t>+ Về chỉ số uric acid trong máu: Chỉ số uric acid trong máu của người này là 5,6 mg/dl, vẫn nằm trong ngưỡng bình thường.</a:t>
            </a:r>
            <a:endParaRPr lang="vi-VN" sz="2400" dirty="0">
              <a:latin typeface="Times New Roman" panose="02020603050405020304" pitchFamily="18" charset="0"/>
              <a:ea typeface="Arial" panose="020B0604020202020204" pitchFamily="34" charset="0"/>
            </a:endParaRPr>
          </a:p>
          <a:p>
            <a:r>
              <a:rPr lang="vi-VN" sz="2800" dirty="0">
                <a:solidFill>
                  <a:srgbClr val="000000"/>
                </a:solidFill>
                <a:latin typeface="Times New Roman" panose="02020603050405020304" pitchFamily="18" charset="0"/>
                <a:ea typeface="Times New Roman" panose="02020603050405020304" pitchFamily="18" charset="0"/>
              </a:rPr>
              <a:t>- Vì người này có nguy cơ cao là đã mắc bệnh tiểu đường → Khẩu phần ăn của người này cần chú ý phải cung cấp cho cơ thể một lượng đường ổn định và hài hòa. Cụ thể: điều chỉnh chế độ ăn ít tinh bột, hạn chế các loại thực phẩm có lượng đường cao như hoa quả sấy, kem tươi, sirô, các loại nước uống có gas,…; hạn chế dầu mỡ; bổ sung các loại thực phẩm giàu chất xơ;… đồng thời, nên chia khẩu phần ăn thành nhiều bữa trong ngày để tránh tình trạng đường huyết tăng đột ngột.</a:t>
            </a:r>
            <a:endParaRPr lang="vi-VN" sz="2800" dirty="0"/>
          </a:p>
        </p:txBody>
      </p:sp>
    </p:spTree>
    <p:extLst>
      <p:ext uri="{BB962C8B-B14F-4D97-AF65-F5344CB8AC3E}">
        <p14:creationId xmlns:p14="http://schemas.microsoft.com/office/powerpoint/2010/main" val="376887460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96876" y="163435"/>
            <a:ext cx="4239596" cy="384529"/>
          </a:xfrm>
          <a:prstGeom prst="rect">
            <a:avLst/>
          </a:prstGeom>
        </p:spPr>
        <p:txBody>
          <a:bodyPr lIns="0" tIns="0" rIns="0" bIns="0" rtlCol="0" anchor="t">
            <a:spAutoFit/>
          </a:bodyPr>
          <a:lstStyle/>
          <a:p>
            <a:pPr algn="ctr">
              <a:lnSpc>
                <a:spcPts val="3266"/>
              </a:lnSpc>
            </a:pPr>
            <a:r>
              <a:rPr lang="en-US" sz="2300" b="1" dirty="0">
                <a:solidFill>
                  <a:srgbClr val="000000"/>
                </a:solidFill>
                <a:latin typeface="Arial" pitchFamily="34" charset="0"/>
              </a:rPr>
              <a:t>II. </a:t>
            </a:r>
            <a:r>
              <a:rPr lang="en-US" sz="2300" b="1" dirty="0" err="1">
                <a:solidFill>
                  <a:srgbClr val="000000"/>
                </a:solidFill>
                <a:latin typeface="Arial" pitchFamily="34" charset="0"/>
              </a:rPr>
              <a:t>HỆ</a:t>
            </a:r>
            <a:r>
              <a:rPr lang="en-US" sz="2300" b="1" dirty="0">
                <a:solidFill>
                  <a:srgbClr val="000000"/>
                </a:solidFill>
                <a:latin typeface="Arial" pitchFamily="34" charset="0"/>
              </a:rPr>
              <a:t> </a:t>
            </a:r>
            <a:r>
              <a:rPr lang="en-US" sz="2300" b="1" dirty="0" err="1">
                <a:solidFill>
                  <a:srgbClr val="000000"/>
                </a:solidFill>
                <a:latin typeface="Arial" pitchFamily="34" charset="0"/>
              </a:rPr>
              <a:t>BÀI</a:t>
            </a:r>
            <a:r>
              <a:rPr lang="en-US" sz="2300" b="1" dirty="0">
                <a:solidFill>
                  <a:srgbClr val="000000"/>
                </a:solidFill>
                <a:latin typeface="Arial" pitchFamily="34" charset="0"/>
              </a:rPr>
              <a:t> </a:t>
            </a:r>
            <a:r>
              <a:rPr lang="en-US" sz="2300" b="1" dirty="0" err="1">
                <a:solidFill>
                  <a:srgbClr val="000000"/>
                </a:solidFill>
                <a:latin typeface="Arial" pitchFamily="34" charset="0"/>
              </a:rPr>
              <a:t>TIẾT</a:t>
            </a:r>
            <a:endParaRPr lang="en-US" sz="2300" b="1" dirty="0">
              <a:solidFill>
                <a:srgbClr val="000000"/>
              </a:solidFill>
              <a:latin typeface="Arial" pitchFamily="34" charset="0"/>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35991" y="3908241"/>
            <a:ext cx="2172282" cy="2109638"/>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455509" y="3908241"/>
            <a:ext cx="2386522" cy="2109638"/>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289267" y="3908241"/>
            <a:ext cx="2784275" cy="2109638"/>
          </a:xfrm>
          <a:prstGeom prst="rect">
            <a:avLst/>
          </a:prstGeom>
        </p:spPr>
      </p:pic>
      <p:pic>
        <p:nvPicPr>
          <p:cNvPr id="11" name="Picture 11"/>
          <p:cNvPicPr>
            <a:picLocks noChangeAspect="1"/>
          </p:cNvPicPr>
          <p:nvPr/>
        </p:nvPicPr>
        <p:blipFill>
          <a:blip r:embed="rId12"/>
          <a:srcRect/>
          <a:stretch>
            <a:fillRect/>
          </a:stretch>
        </p:blipFill>
        <p:spPr>
          <a:xfrm>
            <a:off x="9517927" y="3908241"/>
            <a:ext cx="1834907" cy="2109638"/>
          </a:xfrm>
          <a:prstGeom prst="rect">
            <a:avLst/>
          </a:prstGeom>
        </p:spPr>
      </p:pic>
      <p:sp>
        <p:nvSpPr>
          <p:cNvPr id="13" name="TextBox 13"/>
          <p:cNvSpPr txBox="1"/>
          <p:nvPr/>
        </p:nvSpPr>
        <p:spPr>
          <a:xfrm>
            <a:off x="227012" y="683457"/>
            <a:ext cx="4086550" cy="384529"/>
          </a:xfrm>
          <a:prstGeom prst="rect">
            <a:avLst/>
          </a:prstGeom>
        </p:spPr>
        <p:txBody>
          <a:bodyPr lIns="0" tIns="0" rIns="0" bIns="0" rtlCol="0" anchor="t">
            <a:spAutoFit/>
          </a:bodyPr>
          <a:lstStyle/>
          <a:p>
            <a:pPr algn="ctr">
              <a:lnSpc>
                <a:spcPts val="3266"/>
              </a:lnSpc>
              <a:spcBef>
                <a:spcPct val="0"/>
              </a:spcBef>
            </a:pPr>
            <a:r>
              <a:rPr lang="en-US" sz="2300" b="1" dirty="0">
                <a:solidFill>
                  <a:srgbClr val="000000"/>
                </a:solidFill>
                <a:latin typeface="Arial" pitchFamily="34" charset="0"/>
              </a:rPr>
              <a:t>1. </a:t>
            </a:r>
            <a:r>
              <a:rPr lang="en-US" sz="2300" b="1" dirty="0" err="1">
                <a:solidFill>
                  <a:srgbClr val="000000"/>
                </a:solidFill>
                <a:latin typeface="Arial" pitchFamily="34" charset="0"/>
              </a:rPr>
              <a:t>Chức</a:t>
            </a:r>
            <a:r>
              <a:rPr lang="en-US" sz="2300" b="1" dirty="0">
                <a:solidFill>
                  <a:srgbClr val="000000"/>
                </a:solidFill>
                <a:latin typeface="Arial" pitchFamily="34" charset="0"/>
              </a:rPr>
              <a:t> </a:t>
            </a:r>
            <a:r>
              <a:rPr lang="en-US" sz="2300" b="1" dirty="0" err="1">
                <a:solidFill>
                  <a:srgbClr val="000000"/>
                </a:solidFill>
                <a:latin typeface="Arial" pitchFamily="34" charset="0"/>
              </a:rPr>
              <a:t>năng</a:t>
            </a:r>
            <a:r>
              <a:rPr lang="en-US" sz="2300" b="1" dirty="0">
                <a:solidFill>
                  <a:srgbClr val="000000"/>
                </a:solidFill>
                <a:latin typeface="Arial" pitchFamily="34" charset="0"/>
              </a:rPr>
              <a:t> </a:t>
            </a:r>
            <a:r>
              <a:rPr lang="en-US" sz="2300" b="1" dirty="0" err="1">
                <a:solidFill>
                  <a:srgbClr val="000000"/>
                </a:solidFill>
                <a:latin typeface="Arial" pitchFamily="34" charset="0"/>
              </a:rPr>
              <a:t>của</a:t>
            </a:r>
            <a:r>
              <a:rPr lang="en-US" sz="2300" b="1" dirty="0">
                <a:solidFill>
                  <a:srgbClr val="000000"/>
                </a:solidFill>
                <a:latin typeface="Arial" pitchFamily="34" charset="0"/>
              </a:rPr>
              <a:t> </a:t>
            </a:r>
            <a:r>
              <a:rPr lang="en-US" sz="2300" b="1" dirty="0" err="1">
                <a:solidFill>
                  <a:srgbClr val="000000"/>
                </a:solidFill>
                <a:latin typeface="Arial" pitchFamily="34" charset="0"/>
              </a:rPr>
              <a:t>hệ</a:t>
            </a:r>
            <a:r>
              <a:rPr lang="en-US" sz="2300" b="1" dirty="0">
                <a:solidFill>
                  <a:srgbClr val="000000"/>
                </a:solidFill>
                <a:latin typeface="Arial" pitchFamily="34" charset="0"/>
              </a:rPr>
              <a:t> </a:t>
            </a:r>
            <a:r>
              <a:rPr lang="en-US" sz="2300" b="1" dirty="0" err="1">
                <a:solidFill>
                  <a:srgbClr val="000000"/>
                </a:solidFill>
                <a:latin typeface="Arial" pitchFamily="34" charset="0"/>
              </a:rPr>
              <a:t>bài</a:t>
            </a:r>
            <a:r>
              <a:rPr lang="en-US" sz="2300" b="1" dirty="0">
                <a:solidFill>
                  <a:srgbClr val="000000"/>
                </a:solidFill>
                <a:latin typeface="Arial" pitchFamily="34" charset="0"/>
              </a:rPr>
              <a:t> </a:t>
            </a:r>
            <a:r>
              <a:rPr lang="en-US" sz="2300" b="1" dirty="0" err="1">
                <a:solidFill>
                  <a:srgbClr val="000000"/>
                </a:solidFill>
                <a:latin typeface="Arial" pitchFamily="34" charset="0"/>
              </a:rPr>
              <a:t>tiết</a:t>
            </a:r>
            <a:endParaRPr lang="en-US" sz="2300" b="1" dirty="0">
              <a:solidFill>
                <a:srgbClr val="000000"/>
              </a:solidFill>
              <a:latin typeface="Arial" pitchFamily="34" charset="0"/>
            </a:endParaRPr>
          </a:p>
        </p:txBody>
      </p:sp>
      <p:sp>
        <p:nvSpPr>
          <p:cNvPr id="14" name="TextBox 14"/>
          <p:cNvSpPr txBox="1"/>
          <p:nvPr/>
        </p:nvSpPr>
        <p:spPr>
          <a:xfrm>
            <a:off x="645422" y="1583022"/>
            <a:ext cx="11240189" cy="1772793"/>
          </a:xfrm>
          <a:prstGeom prst="rect">
            <a:avLst/>
          </a:prstGeom>
        </p:spPr>
        <p:txBody>
          <a:bodyPr wrap="square" lIns="0" tIns="0" rIns="0" bIns="0" rtlCol="0" anchor="t">
            <a:spAutoFit/>
          </a:bodyPr>
          <a:lstStyle/>
          <a:p>
            <a:pPr algn="just">
              <a:lnSpc>
                <a:spcPct val="120000"/>
              </a:lnSpc>
              <a:spcBef>
                <a:spcPct val="0"/>
              </a:spcBef>
            </a:pPr>
            <a:r>
              <a:rPr lang="en-US" sz="3200" b="1" dirty="0" smtClean="0">
                <a:solidFill>
                  <a:srgbClr val="000000"/>
                </a:solidFill>
                <a:latin typeface="Times New Roman" panose="02020603050405020304" pitchFamily="18" charset="0"/>
                <a:cs typeface="Times New Roman" panose="02020603050405020304" pitchFamily="18" charset="0"/>
              </a:rPr>
              <a:t>- </a:t>
            </a:r>
            <a:r>
              <a:rPr lang="en-US" sz="3200" b="1" dirty="0" err="1" smtClean="0">
                <a:solidFill>
                  <a:srgbClr val="000000"/>
                </a:solidFill>
                <a:latin typeface="Times New Roman" panose="02020603050405020304" pitchFamily="18" charset="0"/>
                <a:cs typeface="Times New Roman" panose="02020603050405020304" pitchFamily="18" charset="0"/>
              </a:rPr>
              <a:t>Bài</a:t>
            </a:r>
            <a:r>
              <a:rPr lang="en-US" sz="3200" b="1" dirty="0" smtClean="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tiết</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là</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quá</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trình</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lọc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thải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các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chất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dư</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thừa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chất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độc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hại</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sinh</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ra</a:t>
            </a:r>
            <a:r>
              <a:rPr lang="en-US" sz="3200" b="1" dirty="0">
                <a:solidFill>
                  <a:srgbClr val="000000"/>
                </a:solidFill>
                <a:latin typeface="Times New Roman" panose="02020603050405020304" pitchFamily="18" charset="0"/>
                <a:cs typeface="Times New Roman" panose="02020603050405020304" pitchFamily="18" charset="0"/>
              </a:rPr>
              <a:t> do </a:t>
            </a:r>
            <a:r>
              <a:rPr lang="en-US" sz="3200" b="1" dirty="0" err="1">
                <a:solidFill>
                  <a:srgbClr val="000000"/>
                </a:solidFill>
                <a:latin typeface="Times New Roman" panose="02020603050405020304" pitchFamily="18" charset="0"/>
                <a:cs typeface="Times New Roman" panose="02020603050405020304" pitchFamily="18" charset="0"/>
              </a:rPr>
              <a:t>quá</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trình</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trao</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đổi</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chất</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của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cơ</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thể</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Hoạt</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động</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bài</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tiết</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đảm</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bảo</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ổn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định</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môi</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trường</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trong</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cơ</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thể</a:t>
            </a:r>
            <a:r>
              <a:rPr lang="en-US" sz="3200" b="1" dirty="0">
                <a:solidFill>
                  <a:srgbClr val="000000"/>
                </a:solidFill>
                <a:latin typeface="Times New Roman" panose="02020603050405020304" pitchFamily="18" charset="0"/>
                <a:cs typeface="Times New Roman" panose="02020603050405020304" pitchFamily="18" charset="0"/>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0812" y="197684"/>
            <a:ext cx="3083791" cy="423193"/>
          </a:xfrm>
          <a:prstGeom prst="rect">
            <a:avLst/>
          </a:prstGeom>
        </p:spPr>
        <p:txBody>
          <a:bodyPr wrap="square" lIns="0" tIns="0" rIns="0" bIns="0" rtlCol="0" anchor="t">
            <a:spAutoFit/>
          </a:bodyPr>
          <a:lstStyle/>
          <a:p>
            <a:pPr algn="ctr">
              <a:lnSpc>
                <a:spcPts val="3266"/>
              </a:lnSpc>
            </a:pPr>
            <a:r>
              <a:rPr lang="en-US" sz="2300" b="1" dirty="0">
                <a:solidFill>
                  <a:srgbClr val="000000"/>
                </a:solidFill>
                <a:latin typeface="Arial" pitchFamily="34" charset="0"/>
              </a:rPr>
              <a:t>II. </a:t>
            </a:r>
            <a:r>
              <a:rPr lang="en-US" sz="2300" b="1" dirty="0" err="1">
                <a:solidFill>
                  <a:srgbClr val="000000"/>
                </a:solidFill>
                <a:latin typeface="Arial" pitchFamily="34" charset="0"/>
              </a:rPr>
              <a:t>HỆ</a:t>
            </a:r>
            <a:r>
              <a:rPr lang="en-US" sz="2300" b="1" dirty="0">
                <a:solidFill>
                  <a:srgbClr val="000000"/>
                </a:solidFill>
                <a:latin typeface="Arial" pitchFamily="34" charset="0"/>
              </a:rPr>
              <a:t> </a:t>
            </a:r>
            <a:r>
              <a:rPr lang="en-US" sz="2300" b="1" dirty="0" err="1">
                <a:solidFill>
                  <a:srgbClr val="000000"/>
                </a:solidFill>
                <a:latin typeface="Arial" pitchFamily="34" charset="0"/>
              </a:rPr>
              <a:t>BÀI</a:t>
            </a:r>
            <a:r>
              <a:rPr lang="en-US" sz="2300" b="1" dirty="0">
                <a:solidFill>
                  <a:srgbClr val="000000"/>
                </a:solidFill>
                <a:latin typeface="Arial" pitchFamily="34" charset="0"/>
              </a:rPr>
              <a:t> </a:t>
            </a:r>
            <a:r>
              <a:rPr lang="en-US" sz="2300" b="1" dirty="0" err="1">
                <a:solidFill>
                  <a:srgbClr val="000000"/>
                </a:solidFill>
                <a:latin typeface="Arial" pitchFamily="34" charset="0"/>
              </a:rPr>
              <a:t>TIẾT</a:t>
            </a:r>
            <a:endParaRPr lang="en-US" sz="2300" b="1" dirty="0">
              <a:solidFill>
                <a:srgbClr val="000000"/>
              </a:solidFill>
              <a:latin typeface="Arial" pitchFamily="34" charset="0"/>
            </a:endParaRPr>
          </a:p>
        </p:txBody>
      </p:sp>
      <p:sp>
        <p:nvSpPr>
          <p:cNvPr id="5" name="TextBox 5"/>
          <p:cNvSpPr txBox="1"/>
          <p:nvPr/>
        </p:nvSpPr>
        <p:spPr>
          <a:xfrm>
            <a:off x="602990" y="620877"/>
            <a:ext cx="4086550" cy="384529"/>
          </a:xfrm>
          <a:prstGeom prst="rect">
            <a:avLst/>
          </a:prstGeom>
        </p:spPr>
        <p:txBody>
          <a:bodyPr lIns="0" tIns="0" rIns="0" bIns="0" rtlCol="0" anchor="t">
            <a:spAutoFit/>
          </a:bodyPr>
          <a:lstStyle/>
          <a:p>
            <a:pPr algn="ctr">
              <a:lnSpc>
                <a:spcPts val="3266"/>
              </a:lnSpc>
              <a:spcBef>
                <a:spcPct val="0"/>
              </a:spcBef>
            </a:pPr>
            <a:r>
              <a:rPr lang="en-US" sz="2300" b="1" dirty="0">
                <a:solidFill>
                  <a:srgbClr val="000000"/>
                </a:solidFill>
                <a:latin typeface="Arial" pitchFamily="34" charset="0"/>
              </a:rPr>
              <a:t>1. </a:t>
            </a:r>
            <a:r>
              <a:rPr lang="en-US" sz="2300" b="1" dirty="0" err="1">
                <a:solidFill>
                  <a:srgbClr val="000000"/>
                </a:solidFill>
                <a:latin typeface="Arial" pitchFamily="34" charset="0"/>
              </a:rPr>
              <a:t>Chức</a:t>
            </a:r>
            <a:r>
              <a:rPr lang="en-US" sz="2300" b="1" dirty="0">
                <a:solidFill>
                  <a:srgbClr val="000000"/>
                </a:solidFill>
                <a:latin typeface="Arial" pitchFamily="34" charset="0"/>
              </a:rPr>
              <a:t> </a:t>
            </a:r>
            <a:r>
              <a:rPr lang="en-US" sz="2300" b="1" dirty="0" err="1">
                <a:solidFill>
                  <a:srgbClr val="000000"/>
                </a:solidFill>
                <a:latin typeface="Arial" pitchFamily="34" charset="0"/>
              </a:rPr>
              <a:t>năng</a:t>
            </a:r>
            <a:r>
              <a:rPr lang="en-US" sz="2300" b="1" dirty="0">
                <a:solidFill>
                  <a:srgbClr val="000000"/>
                </a:solidFill>
                <a:latin typeface="Arial" pitchFamily="34" charset="0"/>
              </a:rPr>
              <a:t> </a:t>
            </a:r>
            <a:r>
              <a:rPr lang="en-US" sz="2300" b="1" dirty="0" err="1">
                <a:solidFill>
                  <a:srgbClr val="000000"/>
                </a:solidFill>
                <a:latin typeface="Arial" pitchFamily="34" charset="0"/>
              </a:rPr>
              <a:t>của</a:t>
            </a:r>
            <a:r>
              <a:rPr lang="en-US" sz="2300" b="1" dirty="0">
                <a:solidFill>
                  <a:srgbClr val="000000"/>
                </a:solidFill>
                <a:latin typeface="Arial" pitchFamily="34" charset="0"/>
              </a:rPr>
              <a:t> </a:t>
            </a:r>
            <a:r>
              <a:rPr lang="en-US" sz="2300" b="1" dirty="0" err="1">
                <a:solidFill>
                  <a:srgbClr val="000000"/>
                </a:solidFill>
                <a:latin typeface="Arial" pitchFamily="34" charset="0"/>
              </a:rPr>
              <a:t>hệ</a:t>
            </a:r>
            <a:r>
              <a:rPr lang="en-US" sz="2300" b="1" dirty="0">
                <a:solidFill>
                  <a:srgbClr val="000000"/>
                </a:solidFill>
                <a:latin typeface="Arial" pitchFamily="34" charset="0"/>
              </a:rPr>
              <a:t> </a:t>
            </a:r>
            <a:r>
              <a:rPr lang="en-US" sz="2300" b="1" dirty="0" err="1">
                <a:solidFill>
                  <a:srgbClr val="000000"/>
                </a:solidFill>
                <a:latin typeface="Arial" pitchFamily="34" charset="0"/>
              </a:rPr>
              <a:t>bài</a:t>
            </a:r>
            <a:r>
              <a:rPr lang="en-US" sz="2300" b="1" dirty="0">
                <a:solidFill>
                  <a:srgbClr val="000000"/>
                </a:solidFill>
                <a:latin typeface="Arial" pitchFamily="34" charset="0"/>
              </a:rPr>
              <a:t> </a:t>
            </a:r>
            <a:r>
              <a:rPr lang="en-US" sz="2300" b="1" dirty="0" err="1">
                <a:solidFill>
                  <a:srgbClr val="000000"/>
                </a:solidFill>
                <a:latin typeface="Arial" pitchFamily="34" charset="0"/>
              </a:rPr>
              <a:t>tiết</a:t>
            </a:r>
            <a:endParaRPr lang="en-US" sz="2300" b="1" dirty="0">
              <a:solidFill>
                <a:srgbClr val="000000"/>
              </a:solidFill>
              <a:latin typeface="Arial" pitchFamily="34" charset="0"/>
            </a:endParaRPr>
          </a:p>
        </p:txBody>
      </p:sp>
      <p:grpSp>
        <p:nvGrpSpPr>
          <p:cNvPr id="6" name="Group 6"/>
          <p:cNvGrpSpPr/>
          <p:nvPr/>
        </p:nvGrpSpPr>
        <p:grpSpPr>
          <a:xfrm>
            <a:off x="405055" y="976655"/>
            <a:ext cx="11108712" cy="903890"/>
            <a:chOff x="21137" y="-720042"/>
            <a:chExt cx="22223210" cy="1807779"/>
          </a:xfrm>
        </p:grpSpPr>
        <p:grpSp>
          <p:nvGrpSpPr>
            <p:cNvPr id="7" name="Group 7"/>
            <p:cNvGrpSpPr/>
            <p:nvPr/>
          </p:nvGrpSpPr>
          <p:grpSpPr>
            <a:xfrm>
              <a:off x="21137" y="-720042"/>
              <a:ext cx="22223210" cy="1807779"/>
              <a:chOff x="5783" y="-197005"/>
              <a:chExt cx="6080316" cy="494612"/>
            </a:xfrm>
          </p:grpSpPr>
          <p:sp>
            <p:nvSpPr>
              <p:cNvPr id="8" name="Freeform 8"/>
              <p:cNvSpPr/>
              <p:nvPr/>
            </p:nvSpPr>
            <p:spPr>
              <a:xfrm>
                <a:off x="5783" y="-197005"/>
                <a:ext cx="6080316" cy="494612"/>
              </a:xfrm>
              <a:custGeom>
                <a:avLst/>
                <a:gdLst/>
                <a:ahLst/>
                <a:cxnLst/>
                <a:rect l="l" t="t" r="r" b="b"/>
                <a:pathLst>
                  <a:path w="6080316" h="494612">
                    <a:moveTo>
                      <a:pt x="0" y="0"/>
                    </a:moveTo>
                    <a:lnTo>
                      <a:pt x="6080316" y="0"/>
                    </a:lnTo>
                    <a:lnTo>
                      <a:pt x="6080316" y="494612"/>
                    </a:lnTo>
                    <a:lnTo>
                      <a:pt x="0" y="494612"/>
                    </a:lnTo>
                    <a:close/>
                  </a:path>
                </a:pathLst>
              </a:custGeom>
              <a:solidFill>
                <a:srgbClr val="FFF2A1"/>
              </a:solidFill>
            </p:spPr>
          </p:sp>
        </p:grpSp>
        <p:sp>
          <p:nvSpPr>
            <p:cNvPr id="9" name="TextBox 9"/>
            <p:cNvSpPr txBox="1"/>
            <p:nvPr/>
          </p:nvSpPr>
          <p:spPr>
            <a:xfrm>
              <a:off x="473908" y="-200683"/>
              <a:ext cx="21317670" cy="769057"/>
            </a:xfrm>
            <a:prstGeom prst="rect">
              <a:avLst/>
            </a:prstGeom>
          </p:spPr>
          <p:txBody>
            <a:bodyPr lIns="0" tIns="0" rIns="0" bIns="0" rtlCol="0" anchor="t">
              <a:spAutoFit/>
            </a:bodyPr>
            <a:lstStyle/>
            <a:p>
              <a:pPr>
                <a:lnSpc>
                  <a:spcPts val="3266"/>
                </a:lnSpc>
                <a:spcBef>
                  <a:spcPct val="0"/>
                </a:spcBef>
              </a:pPr>
              <a:r>
                <a:rPr lang="en-US" sz="2300" b="1" dirty="0" err="1">
                  <a:solidFill>
                    <a:srgbClr val="000000"/>
                  </a:solidFill>
                  <a:latin typeface="Arial" pitchFamily="34" charset="0"/>
                </a:rPr>
                <a:t>Dựa</a:t>
              </a:r>
              <a:r>
                <a:rPr lang="en-US" sz="2300" b="1" dirty="0">
                  <a:solidFill>
                    <a:srgbClr val="000000"/>
                  </a:solidFill>
                  <a:latin typeface="Arial" pitchFamily="34" charset="0"/>
                </a:rPr>
                <a:t> </a:t>
              </a:r>
              <a:r>
                <a:rPr lang="en-US" sz="2300" b="1" dirty="0" err="1">
                  <a:solidFill>
                    <a:srgbClr val="000000"/>
                  </a:solidFill>
                  <a:latin typeface="Arial" pitchFamily="34" charset="0"/>
                </a:rPr>
                <a:t>vào</a:t>
              </a:r>
              <a:r>
                <a:rPr lang="en-US" sz="2300" b="1" dirty="0">
                  <a:solidFill>
                    <a:srgbClr val="000000"/>
                  </a:solidFill>
                  <a:latin typeface="Arial" pitchFamily="34" charset="0"/>
                </a:rPr>
                <a:t> </a:t>
              </a:r>
              <a:r>
                <a:rPr lang="en-US" sz="2300" b="1" dirty="0" err="1">
                  <a:solidFill>
                    <a:srgbClr val="000000"/>
                  </a:solidFill>
                  <a:latin typeface="Arial" pitchFamily="34" charset="0"/>
                </a:rPr>
                <a:t>bảng</a:t>
              </a:r>
              <a:r>
                <a:rPr lang="en-US" sz="2300" b="1" dirty="0">
                  <a:solidFill>
                    <a:srgbClr val="000000"/>
                  </a:solidFill>
                  <a:latin typeface="Arial" pitchFamily="34" charset="0"/>
                </a:rPr>
                <a:t>, </a:t>
              </a:r>
              <a:r>
                <a:rPr lang="en-US" sz="2300" b="1" dirty="0" err="1">
                  <a:solidFill>
                    <a:srgbClr val="000000"/>
                  </a:solidFill>
                  <a:latin typeface="Arial" pitchFamily="34" charset="0"/>
                </a:rPr>
                <a:t>nêu</a:t>
              </a:r>
              <a:r>
                <a:rPr lang="en-US" sz="2300" b="1" dirty="0">
                  <a:solidFill>
                    <a:srgbClr val="000000"/>
                  </a:solidFill>
                  <a:latin typeface="Arial" pitchFamily="34" charset="0"/>
                </a:rPr>
                <a:t> </a:t>
              </a:r>
              <a:r>
                <a:rPr lang="en-US" sz="2300" b="1" dirty="0" err="1">
                  <a:solidFill>
                    <a:srgbClr val="000000"/>
                  </a:solidFill>
                  <a:latin typeface="Arial" pitchFamily="34" charset="0"/>
                </a:rPr>
                <a:t>vai</a:t>
              </a:r>
              <a:r>
                <a:rPr lang="en-US" sz="2300" b="1" dirty="0">
                  <a:solidFill>
                    <a:srgbClr val="000000"/>
                  </a:solidFill>
                  <a:latin typeface="Arial" pitchFamily="34" charset="0"/>
                </a:rPr>
                <a:t> </a:t>
              </a:r>
              <a:r>
                <a:rPr lang="en-US" sz="2300" b="1" dirty="0" err="1">
                  <a:solidFill>
                    <a:srgbClr val="000000"/>
                  </a:solidFill>
                  <a:latin typeface="Arial" pitchFamily="34" charset="0"/>
                </a:rPr>
                <a:t>trò</a:t>
              </a:r>
              <a:r>
                <a:rPr lang="en-US" sz="2300" b="1" dirty="0">
                  <a:solidFill>
                    <a:srgbClr val="000000"/>
                  </a:solidFill>
                  <a:latin typeface="Arial" pitchFamily="34" charset="0"/>
                </a:rPr>
                <a:t> </a:t>
              </a:r>
              <a:r>
                <a:rPr lang="en-US" sz="2300" b="1" dirty="0" err="1">
                  <a:solidFill>
                    <a:srgbClr val="000000"/>
                  </a:solidFill>
                  <a:latin typeface="Arial" pitchFamily="34" charset="0"/>
                </a:rPr>
                <a:t>của</a:t>
              </a:r>
              <a:r>
                <a:rPr lang="en-US" sz="2300" b="1" dirty="0">
                  <a:solidFill>
                    <a:srgbClr val="000000"/>
                  </a:solidFill>
                  <a:latin typeface="Arial" pitchFamily="34" charset="0"/>
                </a:rPr>
                <a:t> da, </a:t>
              </a:r>
              <a:r>
                <a:rPr lang="en-US" sz="2300" b="1" dirty="0" err="1">
                  <a:solidFill>
                    <a:srgbClr val="000000"/>
                  </a:solidFill>
                  <a:latin typeface="Arial" pitchFamily="34" charset="0"/>
                </a:rPr>
                <a:t>gan</a:t>
              </a:r>
              <a:r>
                <a:rPr lang="en-US" sz="2300" b="1" dirty="0">
                  <a:solidFill>
                    <a:srgbClr val="000000"/>
                  </a:solidFill>
                  <a:latin typeface="Arial" pitchFamily="34" charset="0"/>
                </a:rPr>
                <a:t>, </a:t>
              </a:r>
              <a:r>
                <a:rPr lang="en-US" sz="2300" b="1" dirty="0" err="1">
                  <a:solidFill>
                    <a:srgbClr val="000000"/>
                  </a:solidFill>
                  <a:latin typeface="Arial" pitchFamily="34" charset="0"/>
                </a:rPr>
                <a:t>phổi</a:t>
              </a:r>
              <a:r>
                <a:rPr lang="en-US" sz="2300" b="1" dirty="0">
                  <a:solidFill>
                    <a:srgbClr val="000000"/>
                  </a:solidFill>
                  <a:latin typeface="Arial" pitchFamily="34" charset="0"/>
                </a:rPr>
                <a:t> </a:t>
              </a:r>
              <a:r>
                <a:rPr lang="en-US" sz="2300" b="1" dirty="0" err="1">
                  <a:solidFill>
                    <a:srgbClr val="000000"/>
                  </a:solidFill>
                  <a:latin typeface="Arial" pitchFamily="34" charset="0"/>
                </a:rPr>
                <a:t>và</a:t>
              </a:r>
              <a:r>
                <a:rPr lang="en-US" sz="2300" b="1" dirty="0">
                  <a:solidFill>
                    <a:srgbClr val="000000"/>
                  </a:solidFill>
                  <a:latin typeface="Arial" pitchFamily="34" charset="0"/>
                </a:rPr>
                <a:t> </a:t>
              </a:r>
              <a:r>
                <a:rPr lang="en-US" sz="2300" b="1" dirty="0" err="1">
                  <a:solidFill>
                    <a:srgbClr val="000000"/>
                  </a:solidFill>
                  <a:latin typeface="Arial" pitchFamily="34" charset="0"/>
                </a:rPr>
                <a:t>thận</a:t>
              </a:r>
              <a:r>
                <a:rPr lang="en-US" sz="2300" b="1" dirty="0">
                  <a:solidFill>
                    <a:srgbClr val="000000"/>
                  </a:solidFill>
                  <a:latin typeface="Arial" pitchFamily="34" charset="0"/>
                </a:rPr>
                <a:t> </a:t>
              </a:r>
              <a:r>
                <a:rPr lang="en-US" sz="2300" b="1" dirty="0" err="1">
                  <a:solidFill>
                    <a:srgbClr val="000000"/>
                  </a:solidFill>
                  <a:latin typeface="Arial" pitchFamily="34" charset="0"/>
                </a:rPr>
                <a:t>trong</a:t>
              </a:r>
              <a:r>
                <a:rPr lang="en-US" sz="2300" b="1" dirty="0">
                  <a:solidFill>
                    <a:srgbClr val="000000"/>
                  </a:solidFill>
                  <a:latin typeface="Arial" pitchFamily="34" charset="0"/>
                </a:rPr>
                <a:t> </a:t>
              </a:r>
              <a:r>
                <a:rPr lang="en-US" sz="2300" b="1" dirty="0" err="1">
                  <a:solidFill>
                    <a:srgbClr val="000000"/>
                  </a:solidFill>
                  <a:latin typeface="Arial" pitchFamily="34" charset="0"/>
                </a:rPr>
                <a:t>bài</a:t>
              </a:r>
              <a:r>
                <a:rPr lang="en-US" sz="2300" b="1" dirty="0">
                  <a:solidFill>
                    <a:srgbClr val="000000"/>
                  </a:solidFill>
                  <a:latin typeface="Arial" pitchFamily="34" charset="0"/>
                </a:rPr>
                <a:t> </a:t>
              </a:r>
              <a:r>
                <a:rPr lang="en-US" sz="2300" b="1" dirty="0" err="1">
                  <a:solidFill>
                    <a:srgbClr val="000000"/>
                  </a:solidFill>
                  <a:latin typeface="Arial" pitchFamily="34" charset="0"/>
                </a:rPr>
                <a:t>tiết</a:t>
              </a:r>
              <a:r>
                <a:rPr lang="en-US" sz="2300" b="1" dirty="0">
                  <a:solidFill>
                    <a:srgbClr val="000000"/>
                  </a:solidFill>
                  <a:latin typeface="Arial" pitchFamily="34" charset="0"/>
                </a:rPr>
                <a:t>.</a:t>
              </a:r>
            </a:p>
          </p:txBody>
        </p:sp>
      </p:grpSp>
      <p:graphicFrame>
        <p:nvGraphicFramePr>
          <p:cNvPr id="11" name="Table 10"/>
          <p:cNvGraphicFramePr>
            <a:graphicFrameLocks noGrp="1"/>
          </p:cNvGraphicFramePr>
          <p:nvPr>
            <p:extLst>
              <p:ext uri="{D42A27DB-BD31-4B8C-83A1-F6EECF244321}">
                <p14:modId xmlns:p14="http://schemas.microsoft.com/office/powerpoint/2010/main" val="3770859821"/>
              </p:ext>
            </p:extLst>
          </p:nvPr>
        </p:nvGraphicFramePr>
        <p:xfrm>
          <a:off x="760412" y="2096484"/>
          <a:ext cx="10753355" cy="4636941"/>
        </p:xfrm>
        <a:graphic>
          <a:graphicData uri="http://schemas.openxmlformats.org/drawingml/2006/table">
            <a:tbl>
              <a:tblPr firstRow="1" firstCol="1" bandRow="1"/>
              <a:tblGrid>
                <a:gridCol w="2255982"/>
                <a:gridCol w="8497373"/>
              </a:tblGrid>
              <a:tr h="891343">
                <a:tc>
                  <a:txBody>
                    <a:bodyPr/>
                    <a:lstStyle/>
                    <a:p>
                      <a:pPr marL="30480" marR="30480" algn="ctr">
                        <a:lnSpc>
                          <a:spcPct val="115000"/>
                        </a:lnSpc>
                        <a:spcBef>
                          <a:spcPts val="200"/>
                        </a:spcBef>
                        <a:spcAft>
                          <a:spcPts val="200"/>
                        </a:spcAft>
                      </a:pPr>
                      <a:r>
                        <a:rPr lang="vi-VN" sz="2800" b="1" dirty="0">
                          <a:solidFill>
                            <a:srgbClr val="000000"/>
                          </a:solidFill>
                          <a:effectLst/>
                          <a:latin typeface="Times New Roman" panose="02020603050405020304" pitchFamily="18" charset="0"/>
                          <a:ea typeface="Times New Roman" panose="02020603050405020304" pitchFamily="18" charset="0"/>
                        </a:rPr>
                        <a:t>Cơ quan</a:t>
                      </a:r>
                      <a:endParaRPr lang="vi-VN" sz="2400" dirty="0">
                        <a:effectLst/>
                        <a:latin typeface="Times New Roman" panose="02020603050405020304" pitchFamily="18" charset="0"/>
                        <a:ea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15000"/>
                        </a:lnSpc>
                        <a:spcBef>
                          <a:spcPts val="200"/>
                        </a:spcBef>
                        <a:spcAft>
                          <a:spcPts val="200"/>
                        </a:spcAft>
                      </a:pPr>
                      <a:r>
                        <a:rPr lang="vi-VN" sz="2800" b="1" dirty="0">
                          <a:solidFill>
                            <a:srgbClr val="000000"/>
                          </a:solidFill>
                          <a:effectLst/>
                          <a:latin typeface="Times New Roman" panose="02020603050405020304" pitchFamily="18" charset="0"/>
                          <a:ea typeface="Times New Roman" panose="02020603050405020304" pitchFamily="18" charset="0"/>
                        </a:rPr>
                        <a:t>Vai trò trong bài tiết</a:t>
                      </a:r>
                      <a:endParaRPr lang="vi-VN" sz="2400" dirty="0">
                        <a:effectLst/>
                        <a:latin typeface="Times New Roman" panose="02020603050405020304" pitchFamily="18" charset="0"/>
                        <a:ea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1343">
                <a:tc>
                  <a:txBody>
                    <a:bodyPr/>
                    <a:lstStyle/>
                    <a:p>
                      <a:pPr marL="30480" marR="30480" algn="just">
                        <a:lnSpc>
                          <a:spcPct val="115000"/>
                        </a:lnSpc>
                        <a:spcBef>
                          <a:spcPts val="200"/>
                        </a:spcBef>
                        <a:spcAft>
                          <a:spcPts val="200"/>
                        </a:spcAft>
                      </a:pPr>
                      <a:r>
                        <a:rPr lang="vi-VN" sz="2800" dirty="0">
                          <a:solidFill>
                            <a:srgbClr val="000000"/>
                          </a:solidFill>
                          <a:effectLst/>
                          <a:latin typeface="Times New Roman" panose="02020603050405020304" pitchFamily="18" charset="0"/>
                          <a:ea typeface="Times New Roman" panose="02020603050405020304" pitchFamily="18" charset="0"/>
                        </a:rPr>
                        <a:t>Da</a:t>
                      </a:r>
                      <a:endParaRPr lang="vi-VN" sz="2400" dirty="0">
                        <a:effectLst/>
                        <a:latin typeface="Times New Roman" panose="02020603050405020304" pitchFamily="18" charset="0"/>
                        <a:ea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Bef>
                          <a:spcPts val="200"/>
                        </a:spcBef>
                        <a:spcAft>
                          <a:spcPts val="200"/>
                        </a:spcAft>
                      </a:pPr>
                      <a:r>
                        <a:rPr lang="vi-VN" sz="2800" dirty="0">
                          <a:solidFill>
                            <a:srgbClr val="000000"/>
                          </a:solidFill>
                          <a:effectLst/>
                          <a:latin typeface="Times New Roman" panose="02020603050405020304" pitchFamily="18" charset="0"/>
                          <a:ea typeface="Times New Roman" panose="02020603050405020304" pitchFamily="18" charset="0"/>
                        </a:rPr>
                        <a:t>Đào thải các chất dư thừa, chất thải thông qua việc tiết mồ hôi.</a:t>
                      </a:r>
                      <a:endParaRPr lang="vi-VN" sz="2400" dirty="0">
                        <a:effectLst/>
                        <a:latin typeface="Times New Roman" panose="02020603050405020304" pitchFamily="18" charset="0"/>
                        <a:ea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1343">
                <a:tc>
                  <a:txBody>
                    <a:bodyPr/>
                    <a:lstStyle/>
                    <a:p>
                      <a:pPr marL="30480" marR="30480" algn="just">
                        <a:lnSpc>
                          <a:spcPct val="115000"/>
                        </a:lnSpc>
                        <a:spcBef>
                          <a:spcPts val="200"/>
                        </a:spcBef>
                        <a:spcAft>
                          <a:spcPts val="200"/>
                        </a:spcAft>
                      </a:pPr>
                      <a:r>
                        <a:rPr lang="vi-VN" sz="2800">
                          <a:solidFill>
                            <a:srgbClr val="000000"/>
                          </a:solidFill>
                          <a:effectLst/>
                          <a:latin typeface="Times New Roman" panose="02020603050405020304" pitchFamily="18" charset="0"/>
                          <a:ea typeface="Times New Roman" panose="02020603050405020304" pitchFamily="18" charset="0"/>
                        </a:rPr>
                        <a:t>Gan</a:t>
                      </a:r>
                      <a:endParaRPr lang="vi-VN" sz="2400">
                        <a:effectLst/>
                        <a:latin typeface="Times New Roman" panose="02020603050405020304" pitchFamily="18" charset="0"/>
                        <a:ea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Bef>
                          <a:spcPts val="200"/>
                        </a:spcBef>
                        <a:spcAft>
                          <a:spcPts val="200"/>
                        </a:spcAft>
                      </a:pPr>
                      <a:r>
                        <a:rPr lang="vi-VN" sz="2800" dirty="0">
                          <a:solidFill>
                            <a:srgbClr val="000000"/>
                          </a:solidFill>
                          <a:effectLst/>
                          <a:latin typeface="Times New Roman" panose="02020603050405020304" pitchFamily="18" charset="0"/>
                          <a:ea typeface="Times New Roman" panose="02020603050405020304" pitchFamily="18" charset="0"/>
                        </a:rPr>
                        <a:t>Chuyển hóa các chất dư thừa và độc hại trong cơ thể.</a:t>
                      </a:r>
                      <a:endParaRPr lang="vi-VN" sz="2400" dirty="0">
                        <a:effectLst/>
                        <a:latin typeface="Times New Roman" panose="02020603050405020304" pitchFamily="18" charset="0"/>
                        <a:ea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1343">
                <a:tc>
                  <a:txBody>
                    <a:bodyPr/>
                    <a:lstStyle/>
                    <a:p>
                      <a:pPr marL="30480" marR="30480" algn="just">
                        <a:lnSpc>
                          <a:spcPct val="115000"/>
                        </a:lnSpc>
                        <a:spcBef>
                          <a:spcPts val="200"/>
                        </a:spcBef>
                        <a:spcAft>
                          <a:spcPts val="200"/>
                        </a:spcAft>
                      </a:pPr>
                      <a:r>
                        <a:rPr lang="vi-VN" sz="2800">
                          <a:solidFill>
                            <a:srgbClr val="000000"/>
                          </a:solidFill>
                          <a:effectLst/>
                          <a:latin typeface="Times New Roman" panose="02020603050405020304" pitchFamily="18" charset="0"/>
                          <a:ea typeface="Times New Roman" panose="02020603050405020304" pitchFamily="18" charset="0"/>
                        </a:rPr>
                        <a:t>Phổi</a:t>
                      </a:r>
                      <a:endParaRPr lang="vi-VN" sz="2400">
                        <a:effectLst/>
                        <a:latin typeface="Times New Roman" panose="02020603050405020304" pitchFamily="18" charset="0"/>
                        <a:ea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Bef>
                          <a:spcPts val="200"/>
                        </a:spcBef>
                        <a:spcAft>
                          <a:spcPts val="200"/>
                        </a:spcAft>
                      </a:pPr>
                      <a:r>
                        <a:rPr lang="vi-VN" sz="2800" dirty="0">
                          <a:solidFill>
                            <a:srgbClr val="000000"/>
                          </a:solidFill>
                          <a:effectLst/>
                          <a:latin typeface="Times New Roman" panose="02020603050405020304" pitchFamily="18" charset="0"/>
                          <a:ea typeface="Times New Roman" panose="02020603050405020304" pitchFamily="18" charset="0"/>
                        </a:rPr>
                        <a:t>Đào thải khí carbon dioxide, hơi nước.</a:t>
                      </a:r>
                      <a:endParaRPr lang="vi-VN" sz="2400" dirty="0">
                        <a:effectLst/>
                        <a:latin typeface="Times New Roman" panose="02020603050405020304" pitchFamily="18" charset="0"/>
                        <a:ea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1343">
                <a:tc>
                  <a:txBody>
                    <a:bodyPr/>
                    <a:lstStyle/>
                    <a:p>
                      <a:pPr marL="30480" marR="30480" algn="just">
                        <a:lnSpc>
                          <a:spcPct val="115000"/>
                        </a:lnSpc>
                        <a:spcBef>
                          <a:spcPts val="200"/>
                        </a:spcBef>
                        <a:spcAft>
                          <a:spcPts val="200"/>
                        </a:spcAft>
                      </a:pPr>
                      <a:r>
                        <a:rPr lang="vi-VN" sz="2800">
                          <a:solidFill>
                            <a:srgbClr val="000000"/>
                          </a:solidFill>
                          <a:effectLst/>
                          <a:latin typeface="Times New Roman" panose="02020603050405020304" pitchFamily="18" charset="0"/>
                          <a:ea typeface="Times New Roman" panose="02020603050405020304" pitchFamily="18" charset="0"/>
                        </a:rPr>
                        <a:t>Thận</a:t>
                      </a:r>
                      <a:endParaRPr lang="vi-VN" sz="2400">
                        <a:effectLst/>
                        <a:latin typeface="Times New Roman" panose="02020603050405020304" pitchFamily="18" charset="0"/>
                        <a:ea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Bef>
                          <a:spcPts val="200"/>
                        </a:spcBef>
                        <a:spcAft>
                          <a:spcPts val="200"/>
                        </a:spcAft>
                      </a:pPr>
                      <a:r>
                        <a:rPr lang="vi-VN" sz="2800" dirty="0">
                          <a:solidFill>
                            <a:srgbClr val="000000"/>
                          </a:solidFill>
                          <a:effectLst/>
                          <a:latin typeface="Times New Roman" panose="02020603050405020304" pitchFamily="18" charset="0"/>
                          <a:ea typeface="Times New Roman" panose="02020603050405020304" pitchFamily="18" charset="0"/>
                        </a:rPr>
                        <a:t>Lọc máu để đào thải các chất dư thừa, chất thải thông qua nước tiểu.</a:t>
                      </a:r>
                      <a:endParaRPr lang="vi-VN" sz="2400" dirty="0">
                        <a:effectLst/>
                        <a:latin typeface="Times New Roman" panose="02020603050405020304" pitchFamily="18" charset="0"/>
                        <a:ea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598962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82588" y="215616"/>
            <a:ext cx="4239596" cy="384529"/>
          </a:xfrm>
          <a:prstGeom prst="rect">
            <a:avLst/>
          </a:prstGeom>
        </p:spPr>
        <p:txBody>
          <a:bodyPr lIns="0" tIns="0" rIns="0" bIns="0" rtlCol="0" anchor="t">
            <a:spAutoFit/>
          </a:bodyPr>
          <a:lstStyle/>
          <a:p>
            <a:pPr algn="ctr">
              <a:lnSpc>
                <a:spcPts val="3266"/>
              </a:lnSpc>
            </a:pPr>
            <a:r>
              <a:rPr lang="en-US" sz="2300" b="1" dirty="0">
                <a:solidFill>
                  <a:srgbClr val="000000"/>
                </a:solidFill>
                <a:latin typeface="Arial" pitchFamily="34" charset="0"/>
              </a:rPr>
              <a:t>II. </a:t>
            </a:r>
            <a:r>
              <a:rPr lang="en-US" sz="2300" b="1" dirty="0" err="1">
                <a:solidFill>
                  <a:srgbClr val="000000"/>
                </a:solidFill>
                <a:latin typeface="Arial" pitchFamily="34" charset="0"/>
              </a:rPr>
              <a:t>HỆ</a:t>
            </a:r>
            <a:r>
              <a:rPr lang="en-US" sz="2300" b="1" dirty="0">
                <a:solidFill>
                  <a:srgbClr val="000000"/>
                </a:solidFill>
                <a:latin typeface="Arial" pitchFamily="34" charset="0"/>
              </a:rPr>
              <a:t> </a:t>
            </a:r>
            <a:r>
              <a:rPr lang="en-US" sz="2300" b="1" dirty="0" err="1">
                <a:solidFill>
                  <a:srgbClr val="000000"/>
                </a:solidFill>
                <a:latin typeface="Arial" pitchFamily="34" charset="0"/>
              </a:rPr>
              <a:t>BÀI</a:t>
            </a:r>
            <a:r>
              <a:rPr lang="en-US" sz="2300" b="1" dirty="0">
                <a:solidFill>
                  <a:srgbClr val="000000"/>
                </a:solidFill>
                <a:latin typeface="Arial" pitchFamily="34" charset="0"/>
              </a:rPr>
              <a:t> </a:t>
            </a:r>
            <a:r>
              <a:rPr lang="en-US" sz="2300" b="1" dirty="0" err="1">
                <a:solidFill>
                  <a:srgbClr val="000000"/>
                </a:solidFill>
                <a:latin typeface="Arial" pitchFamily="34" charset="0"/>
              </a:rPr>
              <a:t>TIẾT</a:t>
            </a:r>
            <a:endParaRPr lang="en-US" sz="2300" b="1" dirty="0">
              <a:solidFill>
                <a:srgbClr val="000000"/>
              </a:solidFill>
              <a:latin typeface="Arial" pitchFamily="34" charset="0"/>
            </a:endParaRPr>
          </a:p>
        </p:txBody>
      </p:sp>
      <p:grpSp>
        <p:nvGrpSpPr>
          <p:cNvPr id="5" name="Group 5"/>
          <p:cNvGrpSpPr/>
          <p:nvPr/>
        </p:nvGrpSpPr>
        <p:grpSpPr>
          <a:xfrm>
            <a:off x="685622" y="1336675"/>
            <a:ext cx="7641414" cy="1729390"/>
            <a:chOff x="0" y="0"/>
            <a:chExt cx="15286810" cy="3458779"/>
          </a:xfrm>
        </p:grpSpPr>
        <p:grpSp>
          <p:nvGrpSpPr>
            <p:cNvPr id="6" name="Group 6"/>
            <p:cNvGrpSpPr/>
            <p:nvPr/>
          </p:nvGrpSpPr>
          <p:grpSpPr>
            <a:xfrm>
              <a:off x="0" y="0"/>
              <a:ext cx="15286810" cy="3458779"/>
              <a:chOff x="0" y="0"/>
              <a:chExt cx="4182502" cy="946329"/>
            </a:xfrm>
          </p:grpSpPr>
          <p:sp>
            <p:nvSpPr>
              <p:cNvPr id="7" name="Freeform 7"/>
              <p:cNvSpPr/>
              <p:nvPr/>
            </p:nvSpPr>
            <p:spPr>
              <a:xfrm>
                <a:off x="0" y="0"/>
                <a:ext cx="4182502" cy="946329"/>
              </a:xfrm>
              <a:custGeom>
                <a:avLst/>
                <a:gdLst/>
                <a:ahLst/>
                <a:cxnLst/>
                <a:rect l="l" t="t" r="r" b="b"/>
                <a:pathLst>
                  <a:path w="4182502" h="946329">
                    <a:moveTo>
                      <a:pt x="0" y="0"/>
                    </a:moveTo>
                    <a:lnTo>
                      <a:pt x="4182502" y="0"/>
                    </a:lnTo>
                    <a:lnTo>
                      <a:pt x="4182502" y="946329"/>
                    </a:lnTo>
                    <a:lnTo>
                      <a:pt x="0" y="946329"/>
                    </a:lnTo>
                    <a:close/>
                  </a:path>
                </a:pathLst>
              </a:custGeom>
              <a:solidFill>
                <a:srgbClr val="FFF2A1"/>
              </a:solidFill>
            </p:spPr>
          </p:sp>
        </p:grpSp>
        <p:sp>
          <p:nvSpPr>
            <p:cNvPr id="8" name="TextBox 8"/>
            <p:cNvSpPr txBox="1"/>
            <p:nvPr/>
          </p:nvSpPr>
          <p:spPr>
            <a:xfrm>
              <a:off x="311451" y="483732"/>
              <a:ext cx="14663908" cy="2539155"/>
            </a:xfrm>
            <a:prstGeom prst="rect">
              <a:avLst/>
            </a:prstGeom>
          </p:spPr>
          <p:txBody>
            <a:bodyPr lIns="0" tIns="0" rIns="0" bIns="0" rtlCol="0" anchor="t">
              <a:spAutoFit/>
            </a:bodyPr>
            <a:lstStyle/>
            <a:p>
              <a:pPr>
                <a:lnSpc>
                  <a:spcPts val="3266"/>
                </a:lnSpc>
              </a:pPr>
              <a:r>
                <a:rPr lang="en-US" sz="2300" b="1" dirty="0" err="1">
                  <a:solidFill>
                    <a:srgbClr val="000000"/>
                  </a:solidFill>
                  <a:latin typeface="Arial" pitchFamily="34" charset="0"/>
                </a:rPr>
                <a:t>Quan</a:t>
              </a:r>
              <a:r>
                <a:rPr lang="en-US" sz="2300" b="1" dirty="0">
                  <a:solidFill>
                    <a:srgbClr val="000000"/>
                  </a:solidFill>
                  <a:latin typeface="Arial" pitchFamily="34" charset="0"/>
                </a:rPr>
                <a:t> </a:t>
              </a:r>
              <a:r>
                <a:rPr lang="en-US" sz="2300" b="1" dirty="0" err="1">
                  <a:solidFill>
                    <a:srgbClr val="000000"/>
                  </a:solidFill>
                  <a:latin typeface="Arial" pitchFamily="34" charset="0"/>
                </a:rPr>
                <a:t>sát</a:t>
              </a:r>
              <a:r>
                <a:rPr lang="en-US" sz="2300" b="1" dirty="0">
                  <a:solidFill>
                    <a:srgbClr val="000000"/>
                  </a:solidFill>
                  <a:latin typeface="Arial" pitchFamily="34" charset="0"/>
                </a:rPr>
                <a:t> </a:t>
              </a:r>
              <a:r>
                <a:rPr lang="en-US" sz="2300" b="1" dirty="0" err="1">
                  <a:solidFill>
                    <a:srgbClr val="000000"/>
                  </a:solidFill>
                  <a:latin typeface="Arial" pitchFamily="34" charset="0"/>
                </a:rPr>
                <a:t>hình</a:t>
              </a:r>
              <a:r>
                <a:rPr lang="en-US" sz="2300" b="1" dirty="0">
                  <a:solidFill>
                    <a:srgbClr val="000000"/>
                  </a:solidFill>
                  <a:latin typeface="Arial" pitchFamily="34" charset="0"/>
                </a:rPr>
                <a:t> </a:t>
              </a:r>
              <a:r>
                <a:rPr lang="en-US" sz="2300" b="1" dirty="0" err="1">
                  <a:solidFill>
                    <a:srgbClr val="000000"/>
                  </a:solidFill>
                  <a:latin typeface="Arial" pitchFamily="34" charset="0"/>
                </a:rPr>
                <a:t>và</a:t>
              </a:r>
              <a:r>
                <a:rPr lang="en-US" sz="2300" b="1" dirty="0">
                  <a:solidFill>
                    <a:srgbClr val="000000"/>
                  </a:solidFill>
                  <a:latin typeface="Arial" pitchFamily="34" charset="0"/>
                </a:rPr>
                <a:t> </a:t>
              </a:r>
              <a:r>
                <a:rPr lang="en-US" sz="2300" b="1" dirty="0" err="1">
                  <a:solidFill>
                    <a:srgbClr val="000000"/>
                  </a:solidFill>
                  <a:latin typeface="Arial" pitchFamily="34" charset="0"/>
                </a:rPr>
                <a:t>cho</a:t>
              </a:r>
              <a:r>
                <a:rPr lang="en-US" sz="2300" b="1" dirty="0">
                  <a:solidFill>
                    <a:srgbClr val="000000"/>
                  </a:solidFill>
                  <a:latin typeface="Arial" pitchFamily="34" charset="0"/>
                </a:rPr>
                <a:t> </a:t>
              </a:r>
              <a:r>
                <a:rPr lang="en-US" sz="2300" b="1" dirty="0" err="1">
                  <a:solidFill>
                    <a:srgbClr val="000000"/>
                  </a:solidFill>
                  <a:latin typeface="Arial" pitchFamily="34" charset="0"/>
                </a:rPr>
                <a:t>biết</a:t>
              </a:r>
              <a:r>
                <a:rPr lang="en-US" sz="2300" b="1" dirty="0">
                  <a:solidFill>
                    <a:srgbClr val="000000"/>
                  </a:solidFill>
                  <a:latin typeface="Arial" pitchFamily="34" charset="0"/>
                </a:rPr>
                <a:t>:</a:t>
              </a:r>
            </a:p>
            <a:p>
              <a:pPr>
                <a:lnSpc>
                  <a:spcPts val="3266"/>
                </a:lnSpc>
              </a:pPr>
              <a:r>
                <a:rPr lang="en-US" sz="2300" b="1" dirty="0">
                  <a:solidFill>
                    <a:srgbClr val="000000"/>
                  </a:solidFill>
                  <a:latin typeface="Arial" pitchFamily="34" charset="0"/>
                </a:rPr>
                <a:t>a. </a:t>
              </a:r>
              <a:r>
                <a:rPr lang="en-US" sz="2300" b="1" dirty="0" err="1">
                  <a:solidFill>
                    <a:srgbClr val="000000"/>
                  </a:solidFill>
                  <a:latin typeface="Arial" pitchFamily="34" charset="0"/>
                </a:rPr>
                <a:t>Tên</a:t>
              </a:r>
              <a:r>
                <a:rPr lang="en-US" sz="2300" b="1" dirty="0">
                  <a:solidFill>
                    <a:srgbClr val="000000"/>
                  </a:solidFill>
                  <a:latin typeface="Arial" pitchFamily="34" charset="0"/>
                </a:rPr>
                <a:t> </a:t>
              </a:r>
              <a:r>
                <a:rPr lang="en-US" sz="2300" b="1" dirty="0" err="1">
                  <a:solidFill>
                    <a:srgbClr val="000000"/>
                  </a:solidFill>
                  <a:latin typeface="Arial" pitchFamily="34" charset="0"/>
                </a:rPr>
                <a:t>các</a:t>
              </a:r>
              <a:r>
                <a:rPr lang="en-US" sz="2300" b="1" dirty="0">
                  <a:solidFill>
                    <a:srgbClr val="000000"/>
                  </a:solidFill>
                  <a:latin typeface="Arial" pitchFamily="34" charset="0"/>
                </a:rPr>
                <a:t> </a:t>
              </a:r>
              <a:r>
                <a:rPr lang="en-US" sz="2300" b="1" dirty="0" err="1">
                  <a:solidFill>
                    <a:srgbClr val="000000"/>
                  </a:solidFill>
                  <a:latin typeface="Arial" pitchFamily="34" charset="0"/>
                </a:rPr>
                <a:t>cơ</a:t>
              </a:r>
              <a:r>
                <a:rPr lang="en-US" sz="2300" b="1" dirty="0">
                  <a:solidFill>
                    <a:srgbClr val="000000"/>
                  </a:solidFill>
                  <a:latin typeface="Arial" pitchFamily="34" charset="0"/>
                </a:rPr>
                <a:t> </a:t>
              </a:r>
              <a:r>
                <a:rPr lang="en-US" sz="2300" b="1" dirty="0" err="1">
                  <a:solidFill>
                    <a:srgbClr val="000000"/>
                  </a:solidFill>
                  <a:latin typeface="Arial" pitchFamily="34" charset="0"/>
                </a:rPr>
                <a:t>quan</a:t>
              </a:r>
              <a:r>
                <a:rPr lang="en-US" sz="2300" b="1" dirty="0">
                  <a:solidFill>
                    <a:srgbClr val="000000"/>
                  </a:solidFill>
                  <a:latin typeface="Arial" pitchFamily="34" charset="0"/>
                </a:rPr>
                <a:t> </a:t>
              </a:r>
              <a:r>
                <a:rPr lang="en-US" sz="2300" b="1" dirty="0" err="1">
                  <a:solidFill>
                    <a:srgbClr val="000000"/>
                  </a:solidFill>
                  <a:latin typeface="Arial" pitchFamily="34" charset="0"/>
                </a:rPr>
                <a:t>trong</a:t>
              </a:r>
              <a:r>
                <a:rPr lang="en-US" sz="2300" b="1" dirty="0">
                  <a:solidFill>
                    <a:srgbClr val="000000"/>
                  </a:solidFill>
                  <a:latin typeface="Arial" pitchFamily="34" charset="0"/>
                </a:rPr>
                <a:t> </a:t>
              </a:r>
              <a:r>
                <a:rPr lang="en-US" sz="2300" b="1" dirty="0" err="1">
                  <a:solidFill>
                    <a:srgbClr val="000000"/>
                  </a:solidFill>
                  <a:latin typeface="Arial" pitchFamily="34" charset="0"/>
                </a:rPr>
                <a:t>hệ</a:t>
              </a:r>
              <a:r>
                <a:rPr lang="en-US" sz="2300" b="1" dirty="0">
                  <a:solidFill>
                    <a:srgbClr val="000000"/>
                  </a:solidFill>
                  <a:latin typeface="Arial" pitchFamily="34" charset="0"/>
                </a:rPr>
                <a:t> </a:t>
              </a:r>
              <a:r>
                <a:rPr lang="en-US" sz="2300" b="1" dirty="0" err="1">
                  <a:solidFill>
                    <a:srgbClr val="000000"/>
                  </a:solidFill>
                  <a:latin typeface="Arial" pitchFamily="34" charset="0"/>
                </a:rPr>
                <a:t>bài</a:t>
              </a:r>
              <a:r>
                <a:rPr lang="en-US" sz="2300" b="1" dirty="0">
                  <a:solidFill>
                    <a:srgbClr val="000000"/>
                  </a:solidFill>
                  <a:latin typeface="Arial" pitchFamily="34" charset="0"/>
                </a:rPr>
                <a:t> </a:t>
              </a:r>
              <a:r>
                <a:rPr lang="en-US" sz="2300" b="1" dirty="0" err="1">
                  <a:solidFill>
                    <a:srgbClr val="000000"/>
                  </a:solidFill>
                  <a:latin typeface="Arial" pitchFamily="34" charset="0"/>
                </a:rPr>
                <a:t>tiết</a:t>
              </a:r>
              <a:r>
                <a:rPr lang="en-US" sz="2300" b="1" dirty="0">
                  <a:solidFill>
                    <a:srgbClr val="000000"/>
                  </a:solidFill>
                  <a:latin typeface="Arial" pitchFamily="34" charset="0"/>
                </a:rPr>
                <a:t> </a:t>
              </a:r>
              <a:r>
                <a:rPr lang="en-US" sz="2300" b="1" dirty="0" err="1">
                  <a:solidFill>
                    <a:srgbClr val="000000"/>
                  </a:solidFill>
                  <a:latin typeface="Arial" pitchFamily="34" charset="0"/>
                </a:rPr>
                <a:t>nước</a:t>
              </a:r>
              <a:r>
                <a:rPr lang="en-US" sz="2300" b="1" dirty="0">
                  <a:solidFill>
                    <a:srgbClr val="000000"/>
                  </a:solidFill>
                  <a:latin typeface="Arial" pitchFamily="34" charset="0"/>
                </a:rPr>
                <a:t> </a:t>
              </a:r>
              <a:r>
                <a:rPr lang="en-US" sz="2300" b="1" dirty="0" err="1">
                  <a:solidFill>
                    <a:srgbClr val="000000"/>
                  </a:solidFill>
                  <a:latin typeface="Arial" pitchFamily="34" charset="0"/>
                </a:rPr>
                <a:t>tiểu</a:t>
              </a:r>
              <a:endParaRPr lang="en-US" sz="2300" b="1" dirty="0">
                <a:solidFill>
                  <a:srgbClr val="000000"/>
                </a:solidFill>
                <a:latin typeface="Arial" pitchFamily="34" charset="0"/>
              </a:endParaRPr>
            </a:p>
            <a:p>
              <a:pPr>
                <a:lnSpc>
                  <a:spcPct val="120000"/>
                </a:lnSpc>
                <a:spcBef>
                  <a:spcPct val="0"/>
                </a:spcBef>
              </a:pPr>
              <a:r>
                <a:rPr lang="en-US" sz="2300" b="1" dirty="0">
                  <a:solidFill>
                    <a:srgbClr val="000000"/>
                  </a:solidFill>
                  <a:latin typeface="Arial" pitchFamily="34" charset="0"/>
                </a:rPr>
                <a:t>b. </a:t>
              </a:r>
              <a:r>
                <a:rPr lang="en-US" sz="2300" b="1" dirty="0" err="1">
                  <a:solidFill>
                    <a:srgbClr val="000000"/>
                  </a:solidFill>
                  <a:latin typeface="Arial" pitchFamily="34" charset="0"/>
                </a:rPr>
                <a:t>Tên</a:t>
              </a:r>
              <a:r>
                <a:rPr lang="en-US" sz="2300" b="1" dirty="0">
                  <a:solidFill>
                    <a:srgbClr val="000000"/>
                  </a:solidFill>
                  <a:latin typeface="Arial" pitchFamily="34" charset="0"/>
                </a:rPr>
                <a:t> </a:t>
              </a:r>
              <a:r>
                <a:rPr lang="en-US" sz="2300" b="1" dirty="0" err="1">
                  <a:solidFill>
                    <a:srgbClr val="000000"/>
                  </a:solidFill>
                  <a:latin typeface="Arial" pitchFamily="34" charset="0"/>
                </a:rPr>
                <a:t>các</a:t>
              </a:r>
              <a:r>
                <a:rPr lang="en-US" sz="2300" b="1" dirty="0">
                  <a:solidFill>
                    <a:srgbClr val="000000"/>
                  </a:solidFill>
                  <a:latin typeface="Arial" pitchFamily="34" charset="0"/>
                </a:rPr>
                <a:t> </a:t>
              </a:r>
              <a:r>
                <a:rPr lang="en-US" sz="2300" b="1" dirty="0" err="1">
                  <a:solidFill>
                    <a:srgbClr val="000000"/>
                  </a:solidFill>
                  <a:latin typeface="Arial" pitchFamily="34" charset="0"/>
                </a:rPr>
                <a:t>bộ</a:t>
              </a:r>
              <a:r>
                <a:rPr lang="en-US" sz="2300" b="1" dirty="0">
                  <a:solidFill>
                    <a:srgbClr val="000000"/>
                  </a:solidFill>
                  <a:latin typeface="Arial" pitchFamily="34" charset="0"/>
                </a:rPr>
                <a:t> </a:t>
              </a:r>
              <a:r>
                <a:rPr lang="en-US" sz="2300" b="1" dirty="0" err="1">
                  <a:solidFill>
                    <a:srgbClr val="000000"/>
                  </a:solidFill>
                  <a:latin typeface="Arial" pitchFamily="34" charset="0"/>
                </a:rPr>
                <a:t>phận</a:t>
              </a:r>
              <a:r>
                <a:rPr lang="en-US" sz="2300" b="1" dirty="0">
                  <a:solidFill>
                    <a:srgbClr val="000000"/>
                  </a:solidFill>
                  <a:latin typeface="Arial" pitchFamily="34" charset="0"/>
                </a:rPr>
                <a:t> </a:t>
              </a:r>
              <a:r>
                <a:rPr lang="en-US" sz="2300" b="1" dirty="0" err="1">
                  <a:solidFill>
                    <a:srgbClr val="000000"/>
                  </a:solidFill>
                  <a:latin typeface="Arial" pitchFamily="34" charset="0"/>
                </a:rPr>
                <a:t>cấu</a:t>
              </a:r>
              <a:r>
                <a:rPr lang="en-US" sz="2300" b="1" dirty="0">
                  <a:solidFill>
                    <a:srgbClr val="000000"/>
                  </a:solidFill>
                  <a:latin typeface="Arial" pitchFamily="34" charset="0"/>
                </a:rPr>
                <a:t> </a:t>
              </a:r>
              <a:r>
                <a:rPr lang="en-US" sz="2300" b="1" dirty="0" err="1">
                  <a:solidFill>
                    <a:srgbClr val="000000"/>
                  </a:solidFill>
                  <a:latin typeface="Arial" pitchFamily="34" charset="0"/>
                </a:rPr>
                <a:t>tạo</a:t>
              </a:r>
              <a:r>
                <a:rPr lang="en-US" sz="2300" b="1" dirty="0">
                  <a:solidFill>
                    <a:srgbClr val="000000"/>
                  </a:solidFill>
                  <a:latin typeface="Arial" pitchFamily="34" charset="0"/>
                </a:rPr>
                <a:t> </a:t>
              </a:r>
              <a:r>
                <a:rPr lang="en-US" sz="2300" b="1" dirty="0" err="1">
                  <a:solidFill>
                    <a:srgbClr val="000000"/>
                  </a:solidFill>
                  <a:latin typeface="Arial" pitchFamily="34" charset="0"/>
                </a:rPr>
                <a:t>của</a:t>
              </a:r>
              <a:r>
                <a:rPr lang="en-US" sz="2300" b="1" dirty="0">
                  <a:solidFill>
                    <a:srgbClr val="000000"/>
                  </a:solidFill>
                  <a:latin typeface="Arial" pitchFamily="34" charset="0"/>
                </a:rPr>
                <a:t> </a:t>
              </a:r>
              <a:r>
                <a:rPr lang="en-US" sz="2300" b="1" dirty="0" err="1">
                  <a:solidFill>
                    <a:srgbClr val="000000"/>
                  </a:solidFill>
                  <a:latin typeface="Arial" pitchFamily="34" charset="0"/>
                </a:rPr>
                <a:t>thận</a:t>
              </a:r>
              <a:endParaRPr lang="en-US" sz="2300" b="1" dirty="0">
                <a:solidFill>
                  <a:srgbClr val="000000"/>
                </a:solidFill>
                <a:latin typeface="Arial" pitchFamily="34" charset="0"/>
              </a:endParaRPr>
            </a:p>
          </p:txBody>
        </p:sp>
      </p:grpSp>
      <p:pic>
        <p:nvPicPr>
          <p:cNvPr id="9" name="Picture 9"/>
          <p:cNvPicPr>
            <a:picLocks noChangeAspect="1"/>
          </p:cNvPicPr>
          <p:nvPr/>
        </p:nvPicPr>
        <p:blipFill>
          <a:blip r:embed="rId2"/>
          <a:srcRect b="2276"/>
          <a:stretch>
            <a:fillRect/>
          </a:stretch>
        </p:blipFill>
        <p:spPr>
          <a:xfrm>
            <a:off x="8417542" y="862542"/>
            <a:ext cx="3085662" cy="5858981"/>
          </a:xfrm>
          <a:prstGeom prst="rect">
            <a:avLst/>
          </a:prstGeom>
        </p:spPr>
      </p:pic>
      <p:pic>
        <p:nvPicPr>
          <p:cNvPr id="10" name="Picture 10"/>
          <p:cNvPicPr>
            <a:picLocks noChangeAspect="1"/>
          </p:cNvPicPr>
          <p:nvPr/>
        </p:nvPicPr>
        <p:blipFill>
          <a:blip r:embed="rId3"/>
          <a:srcRect/>
          <a:stretch>
            <a:fillRect/>
          </a:stretch>
        </p:blipFill>
        <p:spPr>
          <a:xfrm>
            <a:off x="3486094" y="3186715"/>
            <a:ext cx="4840942" cy="3534808"/>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85621" y="3429000"/>
            <a:ext cx="2678625" cy="3014709"/>
          </a:xfrm>
          <a:prstGeom prst="rect">
            <a:avLst/>
          </a:prstGeom>
        </p:spPr>
      </p:pic>
      <p:sp>
        <p:nvSpPr>
          <p:cNvPr id="12" name="TextBox 12"/>
          <p:cNvSpPr txBox="1"/>
          <p:nvPr/>
        </p:nvSpPr>
        <p:spPr>
          <a:xfrm>
            <a:off x="685622" y="818091"/>
            <a:ext cx="7641414" cy="384529"/>
          </a:xfrm>
          <a:prstGeom prst="rect">
            <a:avLst/>
          </a:prstGeom>
        </p:spPr>
        <p:txBody>
          <a:bodyPr lIns="0" tIns="0" rIns="0" bIns="0" rtlCol="0" anchor="t">
            <a:spAutoFit/>
          </a:bodyPr>
          <a:lstStyle/>
          <a:p>
            <a:pPr>
              <a:lnSpc>
                <a:spcPts val="3266"/>
              </a:lnSpc>
              <a:spcBef>
                <a:spcPct val="0"/>
              </a:spcBef>
            </a:pPr>
            <a:r>
              <a:rPr lang="en-US" sz="2300" b="1" dirty="0">
                <a:solidFill>
                  <a:srgbClr val="000000"/>
                </a:solidFill>
                <a:latin typeface="Arial" pitchFamily="34" charset="0"/>
              </a:rPr>
              <a:t>2. </a:t>
            </a:r>
            <a:r>
              <a:rPr lang="en-US" sz="2300" b="1" dirty="0" err="1">
                <a:solidFill>
                  <a:srgbClr val="000000"/>
                </a:solidFill>
                <a:latin typeface="Arial" pitchFamily="34" charset="0"/>
              </a:rPr>
              <a:t>Cấu</a:t>
            </a:r>
            <a:r>
              <a:rPr lang="en-US" sz="2300" b="1" dirty="0">
                <a:solidFill>
                  <a:srgbClr val="000000"/>
                </a:solidFill>
                <a:latin typeface="Arial" pitchFamily="34" charset="0"/>
              </a:rPr>
              <a:t> </a:t>
            </a:r>
            <a:r>
              <a:rPr lang="en-US" sz="2300" b="1" dirty="0" err="1">
                <a:solidFill>
                  <a:srgbClr val="000000"/>
                </a:solidFill>
                <a:latin typeface="Arial" pitchFamily="34" charset="0"/>
              </a:rPr>
              <a:t>tạo</a:t>
            </a:r>
            <a:r>
              <a:rPr lang="en-US" sz="2300" b="1" dirty="0">
                <a:solidFill>
                  <a:srgbClr val="000000"/>
                </a:solidFill>
                <a:latin typeface="Arial" pitchFamily="34" charset="0"/>
              </a:rPr>
              <a:t> </a:t>
            </a:r>
            <a:r>
              <a:rPr lang="en-US" sz="2300" b="1" dirty="0" err="1">
                <a:solidFill>
                  <a:srgbClr val="000000"/>
                </a:solidFill>
                <a:latin typeface="Arial" pitchFamily="34" charset="0"/>
              </a:rPr>
              <a:t>của</a:t>
            </a:r>
            <a:r>
              <a:rPr lang="en-US" sz="2300" b="1" dirty="0">
                <a:solidFill>
                  <a:srgbClr val="000000"/>
                </a:solidFill>
                <a:latin typeface="Arial" pitchFamily="34" charset="0"/>
              </a:rPr>
              <a:t> </a:t>
            </a:r>
            <a:r>
              <a:rPr lang="en-US" sz="2300" b="1" dirty="0" err="1">
                <a:solidFill>
                  <a:srgbClr val="000000"/>
                </a:solidFill>
                <a:latin typeface="Arial" pitchFamily="34" charset="0"/>
              </a:rPr>
              <a:t>hệ</a:t>
            </a:r>
            <a:r>
              <a:rPr lang="en-US" sz="2300" b="1" dirty="0">
                <a:solidFill>
                  <a:srgbClr val="000000"/>
                </a:solidFill>
                <a:latin typeface="Arial" pitchFamily="34" charset="0"/>
              </a:rPr>
              <a:t> </a:t>
            </a:r>
            <a:r>
              <a:rPr lang="en-US" sz="2300" b="1" dirty="0" err="1">
                <a:solidFill>
                  <a:srgbClr val="000000"/>
                </a:solidFill>
                <a:latin typeface="Arial" pitchFamily="34" charset="0"/>
              </a:rPr>
              <a:t>bài</a:t>
            </a:r>
            <a:r>
              <a:rPr lang="en-US" sz="2300" b="1" dirty="0">
                <a:solidFill>
                  <a:srgbClr val="000000"/>
                </a:solidFill>
                <a:latin typeface="Arial" pitchFamily="34" charset="0"/>
              </a:rPr>
              <a:t> </a:t>
            </a:r>
            <a:r>
              <a:rPr lang="en-US" sz="2300" b="1" dirty="0" err="1">
                <a:solidFill>
                  <a:srgbClr val="000000"/>
                </a:solidFill>
                <a:latin typeface="Arial" pitchFamily="34" charset="0"/>
              </a:rPr>
              <a:t>tiết</a:t>
            </a:r>
            <a:r>
              <a:rPr lang="en-US" sz="2300" b="1" dirty="0">
                <a:solidFill>
                  <a:srgbClr val="000000"/>
                </a:solidFill>
                <a:latin typeface="Arial" pitchFamily="34" charset="0"/>
              </a:rPr>
              <a:t> </a:t>
            </a:r>
            <a:r>
              <a:rPr lang="en-US" sz="2300" b="1" dirty="0" err="1">
                <a:solidFill>
                  <a:srgbClr val="000000"/>
                </a:solidFill>
                <a:latin typeface="Arial" pitchFamily="34" charset="0"/>
              </a:rPr>
              <a:t>nước</a:t>
            </a:r>
            <a:r>
              <a:rPr lang="en-US" sz="2300" b="1" dirty="0">
                <a:solidFill>
                  <a:srgbClr val="000000"/>
                </a:solidFill>
                <a:latin typeface="Arial" pitchFamily="34" charset="0"/>
              </a:rPr>
              <a:t> </a:t>
            </a:r>
            <a:r>
              <a:rPr lang="en-US" sz="2300" b="1" dirty="0" err="1">
                <a:solidFill>
                  <a:srgbClr val="000000"/>
                </a:solidFill>
                <a:latin typeface="Arial" pitchFamily="34" charset="0"/>
              </a:rPr>
              <a:t>tiểu</a:t>
            </a:r>
            <a:endParaRPr lang="en-US" sz="2300" b="1" dirty="0">
              <a:solidFill>
                <a:srgbClr val="000000"/>
              </a:solidFill>
              <a:latin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82588" y="272344"/>
            <a:ext cx="4239596" cy="384529"/>
          </a:xfrm>
          <a:prstGeom prst="rect">
            <a:avLst/>
          </a:prstGeom>
        </p:spPr>
        <p:txBody>
          <a:bodyPr lIns="0" tIns="0" rIns="0" bIns="0" rtlCol="0" anchor="t">
            <a:spAutoFit/>
          </a:bodyPr>
          <a:lstStyle/>
          <a:p>
            <a:pPr algn="ctr">
              <a:lnSpc>
                <a:spcPts val="3266"/>
              </a:lnSpc>
            </a:pPr>
            <a:r>
              <a:rPr lang="en-US" sz="2300" b="1" dirty="0">
                <a:solidFill>
                  <a:srgbClr val="000000"/>
                </a:solidFill>
                <a:latin typeface="Arial" pitchFamily="34" charset="0"/>
              </a:rPr>
              <a:t>II. </a:t>
            </a:r>
            <a:r>
              <a:rPr lang="en-US" sz="2300" b="1" dirty="0" err="1">
                <a:solidFill>
                  <a:srgbClr val="000000"/>
                </a:solidFill>
                <a:latin typeface="Arial" pitchFamily="34" charset="0"/>
              </a:rPr>
              <a:t>HỆ</a:t>
            </a:r>
            <a:r>
              <a:rPr lang="en-US" sz="2300" b="1" dirty="0">
                <a:solidFill>
                  <a:srgbClr val="000000"/>
                </a:solidFill>
                <a:latin typeface="Arial" pitchFamily="34" charset="0"/>
              </a:rPr>
              <a:t> </a:t>
            </a:r>
            <a:r>
              <a:rPr lang="en-US" sz="2300" b="1" dirty="0" err="1">
                <a:solidFill>
                  <a:srgbClr val="000000"/>
                </a:solidFill>
                <a:latin typeface="Arial" pitchFamily="34" charset="0"/>
              </a:rPr>
              <a:t>BÀI</a:t>
            </a:r>
            <a:r>
              <a:rPr lang="en-US" sz="2300" b="1" dirty="0">
                <a:solidFill>
                  <a:srgbClr val="000000"/>
                </a:solidFill>
                <a:latin typeface="Arial" pitchFamily="34" charset="0"/>
              </a:rPr>
              <a:t> </a:t>
            </a:r>
            <a:r>
              <a:rPr lang="en-US" sz="2300" b="1" dirty="0" err="1">
                <a:solidFill>
                  <a:srgbClr val="000000"/>
                </a:solidFill>
                <a:latin typeface="Arial" pitchFamily="34" charset="0"/>
              </a:rPr>
              <a:t>TIẾT</a:t>
            </a:r>
            <a:endParaRPr lang="en-US" sz="2300" b="1" dirty="0">
              <a:solidFill>
                <a:srgbClr val="000000"/>
              </a:solidFill>
              <a:latin typeface="Arial" pitchFamily="34" charset="0"/>
            </a:endParaRPr>
          </a:p>
        </p:txBody>
      </p:sp>
      <p:pic>
        <p:nvPicPr>
          <p:cNvPr id="6" name="Picture 6"/>
          <p:cNvPicPr>
            <a:picLocks noChangeAspect="1"/>
          </p:cNvPicPr>
          <p:nvPr/>
        </p:nvPicPr>
        <p:blipFill>
          <a:blip r:embed="rId2"/>
          <a:srcRect/>
          <a:stretch>
            <a:fillRect/>
          </a:stretch>
        </p:blipFill>
        <p:spPr>
          <a:xfrm>
            <a:off x="7161212" y="1047830"/>
            <a:ext cx="4840942" cy="5429170"/>
          </a:xfrm>
          <a:prstGeom prst="rect">
            <a:avLst/>
          </a:prstGeom>
        </p:spPr>
      </p:pic>
      <p:sp>
        <p:nvSpPr>
          <p:cNvPr id="12" name="TextBox 12"/>
          <p:cNvSpPr txBox="1"/>
          <p:nvPr/>
        </p:nvSpPr>
        <p:spPr>
          <a:xfrm>
            <a:off x="685622" y="818091"/>
            <a:ext cx="7641414" cy="38452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2. Cấu tạo của hệ bài tiết nước tiểu</a:t>
            </a:r>
          </a:p>
        </p:txBody>
      </p:sp>
      <p:sp>
        <p:nvSpPr>
          <p:cNvPr id="15" name="Rectangle 14"/>
          <p:cNvSpPr/>
          <p:nvPr/>
        </p:nvSpPr>
        <p:spPr>
          <a:xfrm>
            <a:off x="359151" y="1263508"/>
            <a:ext cx="6040061" cy="1952522"/>
          </a:xfrm>
          <a:prstGeom prst="rect">
            <a:avLst/>
          </a:prstGeom>
        </p:spPr>
        <p:txBody>
          <a:bodyPr wrap="square">
            <a:spAutoFit/>
          </a:bodyPr>
          <a:lstStyle/>
          <a:p>
            <a:pPr marL="30480" marR="30480" algn="just">
              <a:lnSpc>
                <a:spcPct val="115000"/>
              </a:lnSpc>
              <a:spcBef>
                <a:spcPts val="200"/>
              </a:spcBef>
              <a:spcAft>
                <a:spcPts val="200"/>
              </a:spcAft>
            </a:pPr>
            <a:r>
              <a:rPr lang="vi-VN" sz="3600" dirty="0" smtClean="0">
                <a:solidFill>
                  <a:srgbClr val="000000"/>
                </a:solidFill>
                <a:latin typeface="Times New Roman" panose="02020603050405020304" pitchFamily="18" charset="0"/>
                <a:ea typeface="Times New Roman" panose="02020603050405020304" pitchFamily="18" charset="0"/>
              </a:rPr>
              <a:t>- Hệ </a:t>
            </a:r>
            <a:r>
              <a:rPr lang="vi-VN" sz="3600" dirty="0">
                <a:solidFill>
                  <a:srgbClr val="000000"/>
                </a:solidFill>
                <a:latin typeface="Times New Roman" panose="02020603050405020304" pitchFamily="18" charset="0"/>
                <a:ea typeface="Times New Roman" panose="02020603050405020304" pitchFamily="18" charset="0"/>
              </a:rPr>
              <a:t>bài nước tiểu gồm: 2 quả thận, ống dẫn nước tiểu, bóng đái, ống đái.</a:t>
            </a:r>
            <a:endParaRPr lang="vi-VN" sz="3200" dirty="0">
              <a:effectLst/>
              <a:latin typeface="Times New Roman" panose="02020603050405020304" pitchFamily="18" charset="0"/>
              <a:ea typeface="Arial" panose="020B0604020202020204" pitchFamily="34" charset="0"/>
            </a:endParaRPr>
          </a:p>
        </p:txBody>
      </p:sp>
      <p:sp>
        <p:nvSpPr>
          <p:cNvPr id="16" name="Rectangle 15"/>
          <p:cNvSpPr/>
          <p:nvPr/>
        </p:nvSpPr>
        <p:spPr>
          <a:xfrm>
            <a:off x="359151" y="3113317"/>
            <a:ext cx="6802061" cy="3785652"/>
          </a:xfrm>
          <a:prstGeom prst="rect">
            <a:avLst/>
          </a:prstGeom>
        </p:spPr>
        <p:txBody>
          <a:bodyPr wrap="square">
            <a:spAutoFit/>
          </a:bodyPr>
          <a:lstStyle/>
          <a:p>
            <a:pPr algn="just"/>
            <a:r>
              <a:rPr lang="vi-VN" sz="3600" dirty="0" smtClean="0">
                <a:solidFill>
                  <a:srgbClr val="000000"/>
                </a:solidFill>
                <a:latin typeface="Times New Roman" panose="02020603050405020304" pitchFamily="18" charset="0"/>
                <a:ea typeface="Times New Roman" panose="02020603050405020304" pitchFamily="18" charset="0"/>
              </a:rPr>
              <a:t>- </a:t>
            </a:r>
            <a:r>
              <a:rPr lang="vi-VN" sz="3400" dirty="0" smtClean="0">
                <a:solidFill>
                  <a:srgbClr val="000000"/>
                </a:solidFill>
                <a:latin typeface="Times New Roman" panose="02020603050405020304" pitchFamily="18" charset="0"/>
                <a:ea typeface="Times New Roman" panose="02020603050405020304" pitchFamily="18" charset="0"/>
              </a:rPr>
              <a:t>Các </a:t>
            </a:r>
            <a:r>
              <a:rPr lang="vi-VN" sz="3400" dirty="0">
                <a:solidFill>
                  <a:srgbClr val="000000"/>
                </a:solidFill>
                <a:latin typeface="Times New Roman" panose="02020603050405020304" pitchFamily="18" charset="0"/>
                <a:ea typeface="Times New Roman" panose="02020603050405020304" pitchFamily="18" charset="0"/>
              </a:rPr>
              <a:t>bộ phận cấu tạo của thận gồm: miền vỏ, miền tủy và bể thận. Trong đó, mỗi quả thận chứa khoảng 1 triệu đơn vị chức năng (nephron) nằm ở miền vỏ và miền tủy, mỗi nephron lại được cấu tạo từ các ống thận và cầu thận.</a:t>
            </a:r>
            <a:endParaRPr lang="vi-VN" sz="3400" dirty="0"/>
          </a:p>
        </p:txBody>
      </p:sp>
    </p:spTree>
    <p:extLst>
      <p:ext uri="{BB962C8B-B14F-4D97-AF65-F5344CB8AC3E}">
        <p14:creationId xmlns:p14="http://schemas.microsoft.com/office/powerpoint/2010/main" val="28980756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82588" y="745699"/>
            <a:ext cx="4239596" cy="384529"/>
          </a:xfrm>
          <a:prstGeom prst="rect">
            <a:avLst/>
          </a:prstGeom>
        </p:spPr>
        <p:txBody>
          <a:bodyPr lIns="0" tIns="0" rIns="0" bIns="0" rtlCol="0" anchor="t">
            <a:spAutoFit/>
          </a:bodyPr>
          <a:lstStyle/>
          <a:p>
            <a:pPr algn="ctr">
              <a:lnSpc>
                <a:spcPts val="3266"/>
              </a:lnSpc>
            </a:pPr>
            <a:r>
              <a:rPr lang="en-US" sz="2300" b="1" dirty="0">
                <a:solidFill>
                  <a:srgbClr val="000000"/>
                </a:solidFill>
                <a:latin typeface="Arial" pitchFamily="34" charset="0"/>
              </a:rPr>
              <a:t>II. </a:t>
            </a:r>
            <a:r>
              <a:rPr lang="en-US" sz="2300" b="1" dirty="0" err="1">
                <a:solidFill>
                  <a:srgbClr val="000000"/>
                </a:solidFill>
                <a:latin typeface="Arial" pitchFamily="34" charset="0"/>
              </a:rPr>
              <a:t>HỆ</a:t>
            </a:r>
            <a:r>
              <a:rPr lang="en-US" sz="2300" b="1" dirty="0">
                <a:solidFill>
                  <a:srgbClr val="000000"/>
                </a:solidFill>
                <a:latin typeface="Arial" pitchFamily="34" charset="0"/>
              </a:rPr>
              <a:t> </a:t>
            </a:r>
            <a:r>
              <a:rPr lang="en-US" sz="2300" b="1" dirty="0" err="1">
                <a:solidFill>
                  <a:srgbClr val="000000"/>
                </a:solidFill>
                <a:latin typeface="Arial" pitchFamily="34" charset="0"/>
              </a:rPr>
              <a:t>BÀI</a:t>
            </a:r>
            <a:r>
              <a:rPr lang="en-US" sz="2300" b="1" dirty="0">
                <a:solidFill>
                  <a:srgbClr val="000000"/>
                </a:solidFill>
                <a:latin typeface="Arial" pitchFamily="34" charset="0"/>
              </a:rPr>
              <a:t> </a:t>
            </a:r>
            <a:r>
              <a:rPr lang="en-US" sz="2300" b="1" dirty="0" err="1">
                <a:solidFill>
                  <a:srgbClr val="000000"/>
                </a:solidFill>
                <a:latin typeface="Arial" pitchFamily="34" charset="0"/>
              </a:rPr>
              <a:t>TIẾT</a:t>
            </a:r>
            <a:endParaRPr lang="en-US" sz="2300" b="1" dirty="0">
              <a:solidFill>
                <a:srgbClr val="000000"/>
              </a:solidFill>
              <a:latin typeface="Arial" pitchFamily="34" charset="0"/>
            </a:endParaRPr>
          </a:p>
        </p:txBody>
      </p:sp>
      <p:pic>
        <p:nvPicPr>
          <p:cNvPr id="6" name="Picture 6"/>
          <p:cNvPicPr>
            <a:picLocks noChangeAspect="1"/>
          </p:cNvPicPr>
          <p:nvPr/>
        </p:nvPicPr>
        <p:blipFill>
          <a:blip r:embed="rId2"/>
          <a:srcRect/>
          <a:stretch>
            <a:fillRect/>
          </a:stretch>
        </p:blipFill>
        <p:spPr>
          <a:xfrm>
            <a:off x="8179285" y="3124200"/>
            <a:ext cx="3850342" cy="3534808"/>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466013" y="304801"/>
            <a:ext cx="4200342" cy="2626882"/>
          </a:xfrm>
          <a:prstGeom prst="rect">
            <a:avLst/>
          </a:prstGeom>
        </p:spPr>
      </p:pic>
      <p:grpSp>
        <p:nvGrpSpPr>
          <p:cNvPr id="8" name="Group 8"/>
          <p:cNvGrpSpPr/>
          <p:nvPr/>
        </p:nvGrpSpPr>
        <p:grpSpPr>
          <a:xfrm>
            <a:off x="341923" y="1202292"/>
            <a:ext cx="6514490" cy="4759057"/>
            <a:chOff x="-687579" y="-268766"/>
            <a:chExt cx="15286810" cy="9518113"/>
          </a:xfrm>
        </p:grpSpPr>
        <p:grpSp>
          <p:nvGrpSpPr>
            <p:cNvPr id="9" name="Group 9"/>
            <p:cNvGrpSpPr/>
            <p:nvPr/>
          </p:nvGrpSpPr>
          <p:grpSpPr>
            <a:xfrm>
              <a:off x="-687579" y="-268766"/>
              <a:ext cx="15286810" cy="3458779"/>
              <a:chOff x="-188123" y="-73535"/>
              <a:chExt cx="4182502" cy="946329"/>
            </a:xfrm>
          </p:grpSpPr>
          <p:sp>
            <p:nvSpPr>
              <p:cNvPr id="10" name="Freeform 10"/>
              <p:cNvSpPr/>
              <p:nvPr/>
            </p:nvSpPr>
            <p:spPr>
              <a:xfrm>
                <a:off x="-188123" y="-73535"/>
                <a:ext cx="4182502" cy="946329"/>
              </a:xfrm>
              <a:custGeom>
                <a:avLst/>
                <a:gdLst/>
                <a:ahLst/>
                <a:cxnLst/>
                <a:rect l="l" t="t" r="r" b="b"/>
                <a:pathLst>
                  <a:path w="4182502" h="946329">
                    <a:moveTo>
                      <a:pt x="0" y="0"/>
                    </a:moveTo>
                    <a:lnTo>
                      <a:pt x="4182502" y="0"/>
                    </a:lnTo>
                    <a:lnTo>
                      <a:pt x="4182502" y="946329"/>
                    </a:lnTo>
                    <a:lnTo>
                      <a:pt x="0" y="946329"/>
                    </a:lnTo>
                    <a:close/>
                  </a:path>
                </a:pathLst>
              </a:custGeom>
              <a:solidFill>
                <a:schemeClr val="bg1"/>
              </a:solidFill>
            </p:spPr>
          </p:sp>
        </p:grpSp>
        <p:sp>
          <p:nvSpPr>
            <p:cNvPr id="11" name="TextBox 11"/>
            <p:cNvSpPr txBox="1"/>
            <p:nvPr/>
          </p:nvSpPr>
          <p:spPr>
            <a:xfrm>
              <a:off x="-376128" y="1124046"/>
              <a:ext cx="14663909" cy="8125301"/>
            </a:xfrm>
            <a:prstGeom prst="rect">
              <a:avLst/>
            </a:prstGeom>
          </p:spPr>
          <p:txBody>
            <a:bodyPr lIns="0" tIns="0" rIns="0" bIns="0" rtlCol="0" anchor="t">
              <a:spAutoFit/>
            </a:bodyPr>
            <a:lstStyle/>
            <a:p>
              <a:pPr algn="just">
                <a:lnSpc>
                  <a:spcPct val="120000"/>
                </a:lnSpc>
                <a:spcBef>
                  <a:spcPct val="0"/>
                </a:spcBef>
              </a:pP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Quá</a:t>
              </a:r>
              <a:r>
                <a:rPr lang="en-US" sz="4400" dirty="0" smtClean="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diễn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u="sng" dirty="0">
                  <a:latin typeface="Times New Roman" panose="02020603050405020304" pitchFamily="18" charset="0"/>
                  <a:cs typeface="Times New Roman" panose="02020603050405020304" pitchFamily="18" charset="0"/>
                </a:rPr>
                <a:t>nephron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đổ</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thận</a:t>
              </a:r>
              <a:r>
                <a:rPr lang="en-US" sz="4400" dirty="0">
                  <a:latin typeface="Times New Roman" panose="02020603050405020304" pitchFamily="18" charset="0"/>
                  <a:cs typeface="Times New Roman" panose="02020603050405020304" pitchFamily="18" charset="0"/>
                </a:rPr>
                <a:t>, qua </a:t>
              </a:r>
              <a:r>
                <a:rPr lang="en-US" sz="4400" dirty="0" err="1">
                  <a:latin typeface="Times New Roman" panose="02020603050405020304" pitchFamily="18" charset="0"/>
                  <a:cs typeface="Times New Roman" panose="02020603050405020304" pitchFamily="18" charset="0"/>
                </a:rPr>
                <a:t>ống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dẫn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đổ</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ngoài</a:t>
              </a:r>
              <a:r>
                <a:rPr lang="en-US" sz="4400" dirty="0">
                  <a:latin typeface="Times New Roman" panose="02020603050405020304" pitchFamily="18" charset="0"/>
                  <a:cs typeface="Times New Roman" panose="02020603050405020304" pitchFamily="18" charset="0"/>
                </a:rPr>
                <a:t> qua </a:t>
              </a:r>
              <a:r>
                <a:rPr lang="en-US" sz="4400" dirty="0" err="1">
                  <a:latin typeface="Times New Roman" panose="02020603050405020304" pitchFamily="18" charset="0"/>
                  <a:cs typeface="Times New Roman" panose="02020603050405020304" pitchFamily="18" charset="0"/>
                </a:rPr>
                <a:t>ống</a:t>
              </a:r>
              <a:r>
                <a:rPr lang="en-US" sz="4400" dirty="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đái</a:t>
              </a:r>
              <a:r>
                <a:rPr lang="en-US" sz="440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grpSp>
      <p:sp>
        <p:nvSpPr>
          <p:cNvPr id="12" name="TextBox 12"/>
          <p:cNvSpPr txBox="1"/>
          <p:nvPr/>
        </p:nvSpPr>
        <p:spPr>
          <a:xfrm>
            <a:off x="760412" y="1358231"/>
            <a:ext cx="7641414" cy="384529"/>
          </a:xfrm>
          <a:prstGeom prst="rect">
            <a:avLst/>
          </a:prstGeom>
        </p:spPr>
        <p:txBody>
          <a:bodyPr lIns="0" tIns="0" rIns="0" bIns="0" rtlCol="0" anchor="t">
            <a:spAutoFit/>
          </a:bodyPr>
          <a:lstStyle/>
          <a:p>
            <a:pPr>
              <a:lnSpc>
                <a:spcPts val="3266"/>
              </a:lnSpc>
              <a:spcBef>
                <a:spcPct val="0"/>
              </a:spcBef>
            </a:pPr>
            <a:r>
              <a:rPr lang="en-US" sz="2300" b="1" dirty="0">
                <a:solidFill>
                  <a:srgbClr val="000000"/>
                </a:solidFill>
                <a:latin typeface="Arial" pitchFamily="34" charset="0"/>
              </a:rPr>
              <a:t>2. </a:t>
            </a:r>
            <a:r>
              <a:rPr lang="en-US" sz="2300" b="1" dirty="0" err="1">
                <a:solidFill>
                  <a:srgbClr val="000000"/>
                </a:solidFill>
                <a:latin typeface="Arial" pitchFamily="34" charset="0"/>
              </a:rPr>
              <a:t>Cấu</a:t>
            </a:r>
            <a:r>
              <a:rPr lang="en-US" sz="2300" b="1" dirty="0">
                <a:solidFill>
                  <a:srgbClr val="000000"/>
                </a:solidFill>
                <a:latin typeface="Arial" pitchFamily="34" charset="0"/>
              </a:rPr>
              <a:t> </a:t>
            </a:r>
            <a:r>
              <a:rPr lang="en-US" sz="2300" b="1" dirty="0" err="1">
                <a:solidFill>
                  <a:srgbClr val="000000"/>
                </a:solidFill>
                <a:latin typeface="Arial" pitchFamily="34" charset="0"/>
              </a:rPr>
              <a:t>tạo</a:t>
            </a:r>
            <a:r>
              <a:rPr lang="en-US" sz="2300" b="1" dirty="0">
                <a:solidFill>
                  <a:srgbClr val="000000"/>
                </a:solidFill>
                <a:latin typeface="Arial" pitchFamily="34" charset="0"/>
              </a:rPr>
              <a:t> </a:t>
            </a:r>
            <a:r>
              <a:rPr lang="en-US" sz="2300" b="1" dirty="0" err="1">
                <a:solidFill>
                  <a:srgbClr val="000000"/>
                </a:solidFill>
                <a:latin typeface="Arial" pitchFamily="34" charset="0"/>
              </a:rPr>
              <a:t>của</a:t>
            </a:r>
            <a:r>
              <a:rPr lang="en-US" sz="2300" b="1" dirty="0">
                <a:solidFill>
                  <a:srgbClr val="000000"/>
                </a:solidFill>
                <a:latin typeface="Arial" pitchFamily="34" charset="0"/>
              </a:rPr>
              <a:t> </a:t>
            </a:r>
            <a:r>
              <a:rPr lang="en-US" sz="2300" b="1" dirty="0" err="1">
                <a:solidFill>
                  <a:srgbClr val="000000"/>
                </a:solidFill>
                <a:latin typeface="Arial" pitchFamily="34" charset="0"/>
              </a:rPr>
              <a:t>hệ</a:t>
            </a:r>
            <a:r>
              <a:rPr lang="en-US" sz="2300" b="1" dirty="0">
                <a:solidFill>
                  <a:srgbClr val="000000"/>
                </a:solidFill>
                <a:latin typeface="Arial" pitchFamily="34" charset="0"/>
              </a:rPr>
              <a:t> </a:t>
            </a:r>
            <a:r>
              <a:rPr lang="en-US" sz="2300" b="1" dirty="0" err="1">
                <a:solidFill>
                  <a:srgbClr val="000000"/>
                </a:solidFill>
                <a:latin typeface="Arial" pitchFamily="34" charset="0"/>
              </a:rPr>
              <a:t>bài</a:t>
            </a:r>
            <a:r>
              <a:rPr lang="en-US" sz="2300" b="1" dirty="0">
                <a:solidFill>
                  <a:srgbClr val="000000"/>
                </a:solidFill>
                <a:latin typeface="Arial" pitchFamily="34" charset="0"/>
              </a:rPr>
              <a:t> </a:t>
            </a:r>
            <a:r>
              <a:rPr lang="en-US" sz="2300" b="1" dirty="0" err="1">
                <a:solidFill>
                  <a:srgbClr val="000000"/>
                </a:solidFill>
                <a:latin typeface="Arial" pitchFamily="34" charset="0"/>
              </a:rPr>
              <a:t>tiết</a:t>
            </a:r>
            <a:r>
              <a:rPr lang="en-US" sz="2300" b="1" dirty="0">
                <a:solidFill>
                  <a:srgbClr val="000000"/>
                </a:solidFill>
                <a:latin typeface="Arial" pitchFamily="34" charset="0"/>
              </a:rPr>
              <a:t> </a:t>
            </a:r>
            <a:r>
              <a:rPr lang="en-US" sz="2300" b="1" dirty="0" err="1">
                <a:solidFill>
                  <a:srgbClr val="000000"/>
                </a:solidFill>
                <a:latin typeface="Arial" pitchFamily="34" charset="0"/>
              </a:rPr>
              <a:t>nước</a:t>
            </a:r>
            <a:r>
              <a:rPr lang="en-US" sz="2300" b="1" dirty="0">
                <a:solidFill>
                  <a:srgbClr val="000000"/>
                </a:solidFill>
                <a:latin typeface="Arial" pitchFamily="34" charset="0"/>
              </a:rPr>
              <a:t> </a:t>
            </a:r>
            <a:r>
              <a:rPr lang="en-US" sz="2300" b="1" dirty="0" err="1">
                <a:solidFill>
                  <a:srgbClr val="000000"/>
                </a:solidFill>
                <a:latin typeface="Arial" pitchFamily="34" charset="0"/>
              </a:rPr>
              <a:t>tiểu</a:t>
            </a:r>
            <a:endParaRPr lang="en-US" sz="2300" b="1" dirty="0">
              <a:solidFill>
                <a:srgbClr val="000000"/>
              </a:solidFill>
              <a:latin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18445" y="111932"/>
            <a:ext cx="4239596" cy="384529"/>
          </a:xfrm>
          <a:prstGeom prst="rect">
            <a:avLst/>
          </a:prstGeom>
        </p:spPr>
        <p:txBody>
          <a:bodyPr lIns="0" tIns="0" rIns="0" bIns="0" rtlCol="0" anchor="t">
            <a:spAutoFit/>
          </a:bodyPr>
          <a:lstStyle/>
          <a:p>
            <a:pPr algn="ctr">
              <a:lnSpc>
                <a:spcPts val="3266"/>
              </a:lnSpc>
            </a:pPr>
            <a:r>
              <a:rPr lang="en-US" sz="2300" b="1" dirty="0">
                <a:solidFill>
                  <a:srgbClr val="000000"/>
                </a:solidFill>
                <a:latin typeface="Arial" pitchFamily="34" charset="0"/>
              </a:rPr>
              <a:t>II. </a:t>
            </a:r>
            <a:r>
              <a:rPr lang="en-US" sz="2300" b="1" dirty="0" err="1">
                <a:solidFill>
                  <a:srgbClr val="000000"/>
                </a:solidFill>
                <a:latin typeface="Arial" pitchFamily="34" charset="0"/>
              </a:rPr>
              <a:t>HỆ</a:t>
            </a:r>
            <a:r>
              <a:rPr lang="en-US" sz="2300" b="1" dirty="0">
                <a:solidFill>
                  <a:srgbClr val="000000"/>
                </a:solidFill>
                <a:latin typeface="Arial" pitchFamily="34" charset="0"/>
              </a:rPr>
              <a:t> </a:t>
            </a:r>
            <a:r>
              <a:rPr lang="en-US" sz="2300" b="1" dirty="0" err="1">
                <a:solidFill>
                  <a:srgbClr val="000000"/>
                </a:solidFill>
                <a:latin typeface="Arial" pitchFamily="34" charset="0"/>
              </a:rPr>
              <a:t>BÀI</a:t>
            </a:r>
            <a:r>
              <a:rPr lang="en-US" sz="2300" b="1" dirty="0">
                <a:solidFill>
                  <a:srgbClr val="000000"/>
                </a:solidFill>
                <a:latin typeface="Arial" pitchFamily="34" charset="0"/>
              </a:rPr>
              <a:t> </a:t>
            </a:r>
            <a:r>
              <a:rPr lang="en-US" sz="2300" b="1" dirty="0" err="1">
                <a:solidFill>
                  <a:srgbClr val="000000"/>
                </a:solidFill>
                <a:latin typeface="Arial" pitchFamily="34" charset="0"/>
              </a:rPr>
              <a:t>TIẾT</a:t>
            </a:r>
            <a:endParaRPr lang="en-US" sz="2300" b="1" dirty="0">
              <a:solidFill>
                <a:srgbClr val="000000"/>
              </a:solidFill>
              <a:latin typeface="Arial" pitchFamily="34" charset="0"/>
            </a:endParaRPr>
          </a:p>
        </p:txBody>
      </p:sp>
      <p:grpSp>
        <p:nvGrpSpPr>
          <p:cNvPr id="5" name="Group 5"/>
          <p:cNvGrpSpPr/>
          <p:nvPr/>
        </p:nvGrpSpPr>
        <p:grpSpPr>
          <a:xfrm>
            <a:off x="672921" y="1066801"/>
            <a:ext cx="10817582" cy="457199"/>
            <a:chOff x="0" y="0"/>
            <a:chExt cx="21640800" cy="1796122"/>
          </a:xfrm>
        </p:grpSpPr>
        <p:grpSp>
          <p:nvGrpSpPr>
            <p:cNvPr id="6" name="Group 6"/>
            <p:cNvGrpSpPr/>
            <p:nvPr/>
          </p:nvGrpSpPr>
          <p:grpSpPr>
            <a:xfrm>
              <a:off x="0" y="0"/>
              <a:ext cx="21640800" cy="1796122"/>
              <a:chOff x="0" y="0"/>
              <a:chExt cx="4274726" cy="354789"/>
            </a:xfrm>
          </p:grpSpPr>
          <p:sp>
            <p:nvSpPr>
              <p:cNvPr id="7" name="Freeform 7"/>
              <p:cNvSpPr/>
              <p:nvPr/>
            </p:nvSpPr>
            <p:spPr>
              <a:xfrm>
                <a:off x="0" y="0"/>
                <a:ext cx="4274726" cy="354789"/>
              </a:xfrm>
              <a:custGeom>
                <a:avLst/>
                <a:gdLst/>
                <a:ahLst/>
                <a:cxnLst/>
                <a:rect l="l" t="t" r="r" b="b"/>
                <a:pathLst>
                  <a:path w="4274726" h="354789">
                    <a:moveTo>
                      <a:pt x="24327" y="0"/>
                    </a:moveTo>
                    <a:lnTo>
                      <a:pt x="4250399" y="0"/>
                    </a:lnTo>
                    <a:cubicBezTo>
                      <a:pt x="4263834" y="0"/>
                      <a:pt x="4274726" y="10891"/>
                      <a:pt x="4274726" y="24327"/>
                    </a:cubicBezTo>
                    <a:lnTo>
                      <a:pt x="4274726" y="330463"/>
                    </a:lnTo>
                    <a:cubicBezTo>
                      <a:pt x="4274726" y="343898"/>
                      <a:pt x="4263834" y="354789"/>
                      <a:pt x="4250399" y="354789"/>
                    </a:cubicBezTo>
                    <a:lnTo>
                      <a:pt x="24327" y="354789"/>
                    </a:lnTo>
                    <a:cubicBezTo>
                      <a:pt x="10891" y="354789"/>
                      <a:pt x="0" y="343898"/>
                      <a:pt x="0" y="330463"/>
                    </a:cubicBezTo>
                    <a:lnTo>
                      <a:pt x="0" y="24327"/>
                    </a:lnTo>
                    <a:cubicBezTo>
                      <a:pt x="0" y="10891"/>
                      <a:pt x="10891" y="0"/>
                      <a:pt x="24327" y="0"/>
                    </a:cubicBezTo>
                    <a:close/>
                  </a:path>
                </a:pathLst>
              </a:custGeom>
              <a:solidFill>
                <a:srgbClr val="FFF2A1"/>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1772"/>
                  </a:lnSpc>
                </a:pPr>
                <a:endParaRPr b="1">
                  <a:latin typeface="Arial" pitchFamily="34" charset="0"/>
                </a:endParaRPr>
              </a:p>
            </p:txBody>
          </p:sp>
        </p:grpSp>
        <p:sp>
          <p:nvSpPr>
            <p:cNvPr id="9" name="TextBox 9"/>
            <p:cNvSpPr txBox="1"/>
            <p:nvPr/>
          </p:nvSpPr>
          <p:spPr>
            <a:xfrm>
              <a:off x="159125" y="477902"/>
              <a:ext cx="21481675" cy="769058"/>
            </a:xfrm>
            <a:prstGeom prst="rect">
              <a:avLst/>
            </a:prstGeom>
          </p:spPr>
          <p:txBody>
            <a:bodyPr lIns="0" tIns="0" rIns="0" bIns="0" rtlCol="0" anchor="t">
              <a:spAutoFit/>
            </a:bodyPr>
            <a:lstStyle/>
            <a:p>
              <a:pPr algn="ctr">
                <a:lnSpc>
                  <a:spcPts val="3266"/>
                </a:lnSpc>
                <a:spcBef>
                  <a:spcPct val="0"/>
                </a:spcBef>
              </a:pPr>
              <a:r>
                <a:rPr lang="en-US" sz="2300" b="1">
                  <a:solidFill>
                    <a:srgbClr val="000000"/>
                  </a:solidFill>
                  <a:latin typeface="Arial" pitchFamily="34" charset="0"/>
                </a:rPr>
                <a:t>Nêu tên, nguyên nhân một số bệnh về hệ bài tiết nước tiểu mà em biết</a:t>
              </a:r>
            </a:p>
          </p:txBody>
        </p:sp>
      </p:grpSp>
      <p:sp>
        <p:nvSpPr>
          <p:cNvPr id="16" name="TextBox 16"/>
          <p:cNvSpPr txBox="1"/>
          <p:nvPr/>
        </p:nvSpPr>
        <p:spPr>
          <a:xfrm>
            <a:off x="672921" y="543147"/>
            <a:ext cx="9406312" cy="384529"/>
          </a:xfrm>
          <a:prstGeom prst="rect">
            <a:avLst/>
          </a:prstGeom>
        </p:spPr>
        <p:txBody>
          <a:bodyPr lIns="0" tIns="0" rIns="0" bIns="0" rtlCol="0" anchor="t">
            <a:spAutoFit/>
          </a:bodyPr>
          <a:lstStyle/>
          <a:p>
            <a:pPr>
              <a:lnSpc>
                <a:spcPts val="3266"/>
              </a:lnSpc>
              <a:spcBef>
                <a:spcPct val="0"/>
              </a:spcBef>
            </a:pPr>
            <a:r>
              <a:rPr lang="en-US" sz="2300" b="1" dirty="0">
                <a:solidFill>
                  <a:srgbClr val="000000"/>
                </a:solidFill>
                <a:latin typeface="Arial" pitchFamily="34" charset="0"/>
              </a:rPr>
              <a:t>3. </a:t>
            </a:r>
            <a:r>
              <a:rPr lang="en-US" sz="2300" b="1" dirty="0" err="1">
                <a:solidFill>
                  <a:srgbClr val="000000"/>
                </a:solidFill>
                <a:latin typeface="Arial" pitchFamily="34" charset="0"/>
              </a:rPr>
              <a:t>Một</a:t>
            </a:r>
            <a:r>
              <a:rPr lang="en-US" sz="2300" b="1" dirty="0">
                <a:solidFill>
                  <a:srgbClr val="000000"/>
                </a:solidFill>
                <a:latin typeface="Arial" pitchFamily="34" charset="0"/>
              </a:rPr>
              <a:t> </a:t>
            </a:r>
            <a:r>
              <a:rPr lang="en-US" sz="2300" b="1" dirty="0" err="1">
                <a:solidFill>
                  <a:srgbClr val="000000"/>
                </a:solidFill>
                <a:latin typeface="Arial" pitchFamily="34" charset="0"/>
              </a:rPr>
              <a:t>số</a:t>
            </a:r>
            <a:r>
              <a:rPr lang="en-US" sz="2300" b="1" dirty="0">
                <a:solidFill>
                  <a:srgbClr val="000000"/>
                </a:solidFill>
                <a:latin typeface="Arial" pitchFamily="34" charset="0"/>
              </a:rPr>
              <a:t> </a:t>
            </a:r>
            <a:r>
              <a:rPr lang="en-US" sz="2300" b="1" dirty="0" err="1">
                <a:solidFill>
                  <a:srgbClr val="000000"/>
                </a:solidFill>
                <a:latin typeface="Arial" pitchFamily="34" charset="0"/>
              </a:rPr>
              <a:t>bệnh</a:t>
            </a:r>
            <a:r>
              <a:rPr lang="en-US" sz="2300" b="1" dirty="0">
                <a:solidFill>
                  <a:srgbClr val="000000"/>
                </a:solidFill>
                <a:latin typeface="Arial" pitchFamily="34" charset="0"/>
              </a:rPr>
              <a:t> </a:t>
            </a:r>
            <a:r>
              <a:rPr lang="en-US" sz="2300" b="1" dirty="0" err="1">
                <a:solidFill>
                  <a:srgbClr val="000000"/>
                </a:solidFill>
                <a:latin typeface="Arial" pitchFamily="34" charset="0"/>
              </a:rPr>
              <a:t>liên</a:t>
            </a:r>
            <a:r>
              <a:rPr lang="en-US" sz="2300" b="1" dirty="0">
                <a:solidFill>
                  <a:srgbClr val="000000"/>
                </a:solidFill>
                <a:latin typeface="Arial" pitchFamily="34" charset="0"/>
              </a:rPr>
              <a:t> </a:t>
            </a:r>
            <a:r>
              <a:rPr lang="en-US" sz="2300" b="1" dirty="0" err="1">
                <a:solidFill>
                  <a:srgbClr val="000000"/>
                </a:solidFill>
                <a:latin typeface="Arial" pitchFamily="34" charset="0"/>
              </a:rPr>
              <a:t>quan</a:t>
            </a:r>
            <a:r>
              <a:rPr lang="en-US" sz="2300" b="1" dirty="0">
                <a:solidFill>
                  <a:srgbClr val="000000"/>
                </a:solidFill>
                <a:latin typeface="Arial" pitchFamily="34" charset="0"/>
              </a:rPr>
              <a:t> </a:t>
            </a:r>
            <a:r>
              <a:rPr lang="en-US" sz="2300" b="1" dirty="0" err="1">
                <a:solidFill>
                  <a:srgbClr val="000000"/>
                </a:solidFill>
                <a:latin typeface="Arial" pitchFamily="34" charset="0"/>
              </a:rPr>
              <a:t>đến</a:t>
            </a:r>
            <a:r>
              <a:rPr lang="en-US" sz="2300" b="1" dirty="0">
                <a:solidFill>
                  <a:srgbClr val="000000"/>
                </a:solidFill>
                <a:latin typeface="Arial" pitchFamily="34" charset="0"/>
              </a:rPr>
              <a:t> </a:t>
            </a:r>
            <a:r>
              <a:rPr lang="en-US" sz="2300" b="1" dirty="0" err="1">
                <a:solidFill>
                  <a:srgbClr val="000000"/>
                </a:solidFill>
                <a:latin typeface="Arial" pitchFamily="34" charset="0"/>
              </a:rPr>
              <a:t>hệ</a:t>
            </a:r>
            <a:r>
              <a:rPr lang="en-US" sz="2300" b="1" dirty="0">
                <a:solidFill>
                  <a:srgbClr val="000000"/>
                </a:solidFill>
                <a:latin typeface="Arial" pitchFamily="34" charset="0"/>
              </a:rPr>
              <a:t> </a:t>
            </a:r>
            <a:r>
              <a:rPr lang="en-US" sz="2300" b="1" dirty="0" err="1">
                <a:solidFill>
                  <a:srgbClr val="000000"/>
                </a:solidFill>
                <a:latin typeface="Arial" pitchFamily="34" charset="0"/>
              </a:rPr>
              <a:t>bài</a:t>
            </a:r>
            <a:r>
              <a:rPr lang="en-US" sz="2300" b="1" dirty="0">
                <a:solidFill>
                  <a:srgbClr val="000000"/>
                </a:solidFill>
                <a:latin typeface="Arial" pitchFamily="34" charset="0"/>
              </a:rPr>
              <a:t> </a:t>
            </a:r>
            <a:r>
              <a:rPr lang="en-US" sz="2300" b="1" dirty="0" err="1">
                <a:solidFill>
                  <a:srgbClr val="000000"/>
                </a:solidFill>
                <a:latin typeface="Arial" pitchFamily="34" charset="0"/>
              </a:rPr>
              <a:t>tiết</a:t>
            </a:r>
            <a:r>
              <a:rPr lang="en-US" sz="2300" b="1" dirty="0">
                <a:solidFill>
                  <a:srgbClr val="000000"/>
                </a:solidFill>
                <a:latin typeface="Arial" pitchFamily="34" charset="0"/>
              </a:rPr>
              <a:t> </a:t>
            </a:r>
            <a:r>
              <a:rPr lang="en-US" sz="2300" b="1" dirty="0" err="1">
                <a:solidFill>
                  <a:srgbClr val="000000"/>
                </a:solidFill>
                <a:latin typeface="Arial" pitchFamily="34" charset="0"/>
              </a:rPr>
              <a:t>nước</a:t>
            </a:r>
            <a:r>
              <a:rPr lang="en-US" sz="2300" b="1" dirty="0">
                <a:solidFill>
                  <a:srgbClr val="000000"/>
                </a:solidFill>
                <a:latin typeface="Arial" pitchFamily="34" charset="0"/>
              </a:rPr>
              <a:t> </a:t>
            </a:r>
            <a:r>
              <a:rPr lang="en-US" sz="2300" b="1" dirty="0" err="1">
                <a:solidFill>
                  <a:srgbClr val="000000"/>
                </a:solidFill>
                <a:latin typeface="Arial" pitchFamily="34" charset="0"/>
              </a:rPr>
              <a:t>tiểu</a:t>
            </a:r>
            <a:endParaRPr lang="en-US" sz="2300" b="1" dirty="0">
              <a:solidFill>
                <a:srgbClr val="000000"/>
              </a:solidFill>
              <a:latin typeface="Arial"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1032793097"/>
              </p:ext>
            </p:extLst>
          </p:nvPr>
        </p:nvGraphicFramePr>
        <p:xfrm>
          <a:off x="379412" y="1663126"/>
          <a:ext cx="11430000" cy="5042472"/>
        </p:xfrm>
        <a:graphic>
          <a:graphicData uri="http://schemas.openxmlformats.org/drawingml/2006/table">
            <a:tbl>
              <a:tblPr firstRow="1" firstCol="1" bandRow="1"/>
              <a:tblGrid>
                <a:gridCol w="2430549"/>
                <a:gridCol w="8999451"/>
              </a:tblGrid>
              <a:tr h="409577">
                <a:tc>
                  <a:txBody>
                    <a:bodyPr/>
                    <a:lstStyle/>
                    <a:p>
                      <a:pPr marL="30480" marR="30480" algn="ctr">
                        <a:lnSpc>
                          <a:spcPct val="115000"/>
                        </a:lnSpc>
                        <a:spcBef>
                          <a:spcPts val="200"/>
                        </a:spcBef>
                        <a:spcAft>
                          <a:spcPts val="200"/>
                        </a:spcAft>
                      </a:pPr>
                      <a:r>
                        <a:rPr lang="vi-VN" sz="2200" b="1" dirty="0">
                          <a:solidFill>
                            <a:srgbClr val="000000"/>
                          </a:solidFill>
                          <a:effectLst/>
                          <a:latin typeface="Times New Roman" panose="02020603050405020304" pitchFamily="18" charset="0"/>
                          <a:ea typeface="Times New Roman" panose="02020603050405020304" pitchFamily="18" charset="0"/>
                        </a:rPr>
                        <a:t>Tên bệnh</a:t>
                      </a:r>
                      <a:endParaRPr lang="vi-VN" sz="2200" dirty="0">
                        <a:effectLst/>
                        <a:latin typeface="Times New Roman" panose="02020603050405020304" pitchFamily="18" charset="0"/>
                        <a:ea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15000"/>
                        </a:lnSpc>
                        <a:spcBef>
                          <a:spcPts val="200"/>
                        </a:spcBef>
                        <a:spcAft>
                          <a:spcPts val="200"/>
                        </a:spcAft>
                      </a:pPr>
                      <a:r>
                        <a:rPr lang="vi-VN" sz="2200" b="1" dirty="0">
                          <a:solidFill>
                            <a:srgbClr val="000000"/>
                          </a:solidFill>
                          <a:effectLst/>
                          <a:latin typeface="Times New Roman" panose="02020603050405020304" pitchFamily="18" charset="0"/>
                          <a:ea typeface="Times New Roman" panose="02020603050405020304" pitchFamily="18" charset="0"/>
                        </a:rPr>
                        <a:t>Nguyên nhân</a:t>
                      </a:r>
                      <a:endParaRPr lang="vi-VN" sz="2200" dirty="0">
                        <a:effectLst/>
                        <a:latin typeface="Times New Roman" panose="02020603050405020304" pitchFamily="18" charset="0"/>
                        <a:ea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9577">
                <a:tc>
                  <a:txBody>
                    <a:bodyPr/>
                    <a:lstStyle/>
                    <a:p>
                      <a:pPr marL="30480" marR="30480" algn="l">
                        <a:lnSpc>
                          <a:spcPct val="115000"/>
                        </a:lnSpc>
                        <a:spcBef>
                          <a:spcPts val="200"/>
                        </a:spcBef>
                        <a:spcAft>
                          <a:spcPts val="200"/>
                        </a:spcAft>
                      </a:pPr>
                      <a:r>
                        <a:rPr lang="vi-VN" sz="2200" dirty="0">
                          <a:solidFill>
                            <a:srgbClr val="000000"/>
                          </a:solidFill>
                          <a:effectLst/>
                          <a:latin typeface="Times New Roman" panose="02020603050405020304" pitchFamily="18" charset="0"/>
                          <a:ea typeface="Times New Roman" panose="02020603050405020304" pitchFamily="18" charset="0"/>
                        </a:rPr>
                        <a:t>Viêm thận</a:t>
                      </a:r>
                      <a:endParaRPr lang="vi-VN" sz="2200" dirty="0">
                        <a:effectLst/>
                        <a:latin typeface="Times New Roman" panose="02020603050405020304" pitchFamily="18" charset="0"/>
                        <a:ea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lnSpc>
                          <a:spcPct val="115000"/>
                        </a:lnSpc>
                        <a:spcBef>
                          <a:spcPts val="200"/>
                        </a:spcBef>
                        <a:spcAft>
                          <a:spcPts val="200"/>
                        </a:spcAft>
                      </a:pPr>
                      <a:r>
                        <a:rPr lang="vi-VN" sz="2200">
                          <a:solidFill>
                            <a:srgbClr val="000000"/>
                          </a:solidFill>
                          <a:effectLst/>
                          <a:latin typeface="Times New Roman" panose="02020603050405020304" pitchFamily="18" charset="0"/>
                          <a:ea typeface="Times New Roman" panose="02020603050405020304" pitchFamily="18" charset="0"/>
                        </a:rPr>
                        <a:t>Do vi khuẩn xâm nhập gây nhiễm trùng, chủ yếu là các vi khuẩn gram âm.</a:t>
                      </a:r>
                      <a:endParaRPr lang="vi-VN" sz="2200">
                        <a:effectLst/>
                        <a:latin typeface="Times New Roman" panose="02020603050405020304" pitchFamily="18" charset="0"/>
                        <a:ea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9431">
                <a:tc>
                  <a:txBody>
                    <a:bodyPr/>
                    <a:lstStyle/>
                    <a:p>
                      <a:pPr marL="30480" marR="30480" algn="l">
                        <a:lnSpc>
                          <a:spcPct val="115000"/>
                        </a:lnSpc>
                        <a:spcBef>
                          <a:spcPts val="200"/>
                        </a:spcBef>
                        <a:spcAft>
                          <a:spcPts val="200"/>
                        </a:spcAft>
                      </a:pPr>
                      <a:r>
                        <a:rPr lang="vi-VN" sz="2200" dirty="0">
                          <a:solidFill>
                            <a:srgbClr val="000000"/>
                          </a:solidFill>
                          <a:effectLst/>
                          <a:latin typeface="Times New Roman" panose="02020603050405020304" pitchFamily="18" charset="0"/>
                          <a:ea typeface="Times New Roman" panose="02020603050405020304" pitchFamily="18" charset="0"/>
                        </a:rPr>
                        <a:t>Viêm đường tiết</a:t>
                      </a:r>
                      <a:endParaRPr lang="vi-VN" sz="2200" dirty="0">
                        <a:effectLst/>
                        <a:latin typeface="Times New Roman" panose="02020603050405020304" pitchFamily="18" charset="0"/>
                        <a:ea typeface="Arial" panose="020B0604020202020204" pitchFamily="34" charset="0"/>
                      </a:endParaRPr>
                    </a:p>
                    <a:p>
                      <a:pPr marL="30480" marR="30480" algn="l">
                        <a:lnSpc>
                          <a:spcPct val="115000"/>
                        </a:lnSpc>
                        <a:spcBef>
                          <a:spcPts val="200"/>
                        </a:spcBef>
                        <a:spcAft>
                          <a:spcPts val="200"/>
                        </a:spcAft>
                      </a:pPr>
                      <a:r>
                        <a:rPr lang="vi-VN" sz="2200" dirty="0">
                          <a:solidFill>
                            <a:srgbClr val="000000"/>
                          </a:solidFill>
                          <a:effectLst/>
                          <a:latin typeface="Times New Roman" panose="02020603050405020304" pitchFamily="18" charset="0"/>
                          <a:ea typeface="Times New Roman" panose="02020603050405020304" pitchFamily="18" charset="0"/>
                        </a:rPr>
                        <a:t>niệu</a:t>
                      </a:r>
                      <a:endParaRPr lang="vi-VN" sz="2200" dirty="0">
                        <a:effectLst/>
                        <a:latin typeface="Times New Roman" panose="02020603050405020304" pitchFamily="18" charset="0"/>
                        <a:ea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lnSpc>
                          <a:spcPct val="115000"/>
                        </a:lnSpc>
                        <a:spcBef>
                          <a:spcPts val="200"/>
                        </a:spcBef>
                        <a:spcAft>
                          <a:spcPts val="200"/>
                        </a:spcAft>
                      </a:pPr>
                      <a:r>
                        <a:rPr lang="vi-VN" sz="2200" dirty="0">
                          <a:solidFill>
                            <a:srgbClr val="000000"/>
                          </a:solidFill>
                          <a:effectLst/>
                          <a:latin typeface="Times New Roman" panose="02020603050405020304" pitchFamily="18" charset="0"/>
                          <a:ea typeface="Times New Roman" panose="02020603050405020304" pitchFamily="18" charset="0"/>
                        </a:rPr>
                        <a:t>Do vi khuẩn xâm nhập vào đường tiết niệu thông qua niệu đạo và phát triển lan tới bàng quang.</a:t>
                      </a:r>
                      <a:endParaRPr lang="vi-VN" sz="2200" dirty="0">
                        <a:effectLst/>
                        <a:latin typeface="Times New Roman" panose="02020603050405020304" pitchFamily="18" charset="0"/>
                        <a:ea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64747">
                <a:tc>
                  <a:txBody>
                    <a:bodyPr/>
                    <a:lstStyle/>
                    <a:p>
                      <a:pPr marL="30480" marR="30480" algn="l">
                        <a:lnSpc>
                          <a:spcPct val="115000"/>
                        </a:lnSpc>
                        <a:spcBef>
                          <a:spcPts val="200"/>
                        </a:spcBef>
                        <a:spcAft>
                          <a:spcPts val="200"/>
                        </a:spcAft>
                      </a:pPr>
                      <a:r>
                        <a:rPr lang="vi-VN" sz="2200" dirty="0">
                          <a:solidFill>
                            <a:srgbClr val="000000"/>
                          </a:solidFill>
                          <a:effectLst/>
                          <a:latin typeface="Times New Roman" panose="02020603050405020304" pitchFamily="18" charset="0"/>
                          <a:ea typeface="Times New Roman" panose="02020603050405020304" pitchFamily="18" charset="0"/>
                        </a:rPr>
                        <a:t>Sỏi thận, sỏi đường tiết niệu</a:t>
                      </a:r>
                      <a:endParaRPr lang="vi-VN" sz="2200" dirty="0">
                        <a:effectLst/>
                        <a:latin typeface="Times New Roman" panose="02020603050405020304" pitchFamily="18" charset="0"/>
                        <a:ea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lnSpc>
                          <a:spcPct val="115000"/>
                        </a:lnSpc>
                        <a:spcBef>
                          <a:spcPts val="200"/>
                        </a:spcBef>
                        <a:spcAft>
                          <a:spcPts val="200"/>
                        </a:spcAft>
                      </a:pPr>
                      <a:r>
                        <a:rPr lang="vi-VN" sz="2200" dirty="0">
                          <a:solidFill>
                            <a:srgbClr val="000000"/>
                          </a:solidFill>
                          <a:effectLst/>
                          <a:latin typeface="Times New Roman" panose="02020603050405020304" pitchFamily="18" charset="0"/>
                          <a:ea typeface="Times New Roman" panose="02020603050405020304" pitchFamily="18" charset="0"/>
                        </a:rPr>
                        <a:t>Do lượng nước tiểu quá ít; do nông độ các chất khoáng bên trong nước tiểu</a:t>
                      </a:r>
                      <a:endParaRPr lang="vi-VN" sz="2200" dirty="0">
                        <a:effectLst/>
                        <a:latin typeface="Times New Roman" panose="02020603050405020304" pitchFamily="18" charset="0"/>
                        <a:ea typeface="Arial" panose="020B0604020202020204" pitchFamily="34" charset="0"/>
                      </a:endParaRPr>
                    </a:p>
                    <a:p>
                      <a:pPr marL="30480" marR="30480" algn="l">
                        <a:lnSpc>
                          <a:spcPct val="115000"/>
                        </a:lnSpc>
                        <a:spcBef>
                          <a:spcPts val="200"/>
                        </a:spcBef>
                        <a:spcAft>
                          <a:spcPts val="200"/>
                        </a:spcAft>
                      </a:pPr>
                      <a:r>
                        <a:rPr lang="vi-VN" sz="2200" dirty="0">
                          <a:solidFill>
                            <a:srgbClr val="000000"/>
                          </a:solidFill>
                          <a:effectLst/>
                          <a:latin typeface="Times New Roman" panose="02020603050405020304" pitchFamily="18" charset="0"/>
                          <a:ea typeface="Times New Roman" panose="02020603050405020304" pitchFamily="18" charset="0"/>
                        </a:rPr>
                        <a:t>tăng cao hoặc do tác dụng phụ của một số loại thuốc có thể gây lắng đọng, kết tủa muối calcium trong thận.</a:t>
                      </a:r>
                      <a:endParaRPr lang="vi-VN" sz="2200" dirty="0">
                        <a:effectLst/>
                        <a:latin typeface="Times New Roman" panose="02020603050405020304" pitchFamily="18" charset="0"/>
                        <a:ea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39140">
                <a:tc>
                  <a:txBody>
                    <a:bodyPr/>
                    <a:lstStyle/>
                    <a:p>
                      <a:pPr marL="30480" marR="30480" algn="l">
                        <a:lnSpc>
                          <a:spcPct val="115000"/>
                        </a:lnSpc>
                        <a:spcBef>
                          <a:spcPts val="200"/>
                        </a:spcBef>
                        <a:spcAft>
                          <a:spcPts val="200"/>
                        </a:spcAft>
                      </a:pPr>
                      <a:r>
                        <a:rPr lang="vi-VN" sz="2200" dirty="0">
                          <a:solidFill>
                            <a:srgbClr val="000000"/>
                          </a:solidFill>
                          <a:effectLst/>
                          <a:latin typeface="Times New Roman" panose="02020603050405020304" pitchFamily="18" charset="0"/>
                          <a:ea typeface="Times New Roman" panose="02020603050405020304" pitchFamily="18" charset="0"/>
                        </a:rPr>
                        <a:t>Suy thận</a:t>
                      </a:r>
                      <a:endParaRPr lang="vi-VN" sz="2200" dirty="0">
                        <a:effectLst/>
                        <a:latin typeface="Times New Roman" panose="02020603050405020304" pitchFamily="18" charset="0"/>
                        <a:ea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l">
                        <a:lnSpc>
                          <a:spcPct val="115000"/>
                        </a:lnSpc>
                        <a:spcBef>
                          <a:spcPts val="200"/>
                        </a:spcBef>
                        <a:spcAft>
                          <a:spcPts val="200"/>
                        </a:spcAft>
                      </a:pPr>
                      <a:r>
                        <a:rPr lang="vi-VN" sz="2200" dirty="0">
                          <a:solidFill>
                            <a:srgbClr val="000000"/>
                          </a:solidFill>
                          <a:effectLst/>
                          <a:latin typeface="Times New Roman" panose="02020603050405020304" pitchFamily="18" charset="0"/>
                          <a:ea typeface="Times New Roman" panose="02020603050405020304" pitchFamily="18" charset="0"/>
                        </a:rPr>
                        <a:t>Do giảm lượng máu đến thận; do bất thường trong vấn đề đào thải nước</a:t>
                      </a:r>
                      <a:endParaRPr lang="vi-VN" sz="2200" dirty="0">
                        <a:effectLst/>
                        <a:latin typeface="Times New Roman" panose="02020603050405020304" pitchFamily="18" charset="0"/>
                        <a:ea typeface="Arial" panose="020B0604020202020204" pitchFamily="34" charset="0"/>
                      </a:endParaRPr>
                    </a:p>
                    <a:p>
                      <a:pPr marL="30480" marR="30480" algn="l">
                        <a:lnSpc>
                          <a:spcPct val="115000"/>
                        </a:lnSpc>
                        <a:spcBef>
                          <a:spcPts val="200"/>
                        </a:spcBef>
                        <a:spcAft>
                          <a:spcPts val="200"/>
                        </a:spcAft>
                      </a:pPr>
                      <a:r>
                        <a:rPr lang="vi-VN" sz="2200" dirty="0">
                          <a:solidFill>
                            <a:srgbClr val="000000"/>
                          </a:solidFill>
                          <a:effectLst/>
                          <a:latin typeface="Times New Roman" panose="02020603050405020304" pitchFamily="18" charset="0"/>
                          <a:ea typeface="Times New Roman" panose="02020603050405020304" pitchFamily="18" charset="0"/>
                        </a:rPr>
                        <a:t>tiểu như không đào thải được nước tiểu do bệnh ung thư đại tràng, ung thư</a:t>
                      </a:r>
                      <a:endParaRPr lang="vi-VN" sz="2200" dirty="0">
                        <a:effectLst/>
                        <a:latin typeface="Times New Roman" panose="02020603050405020304" pitchFamily="18" charset="0"/>
                        <a:ea typeface="Arial" panose="020B0604020202020204" pitchFamily="34" charset="0"/>
                      </a:endParaRPr>
                    </a:p>
                    <a:p>
                      <a:pPr marL="30480" marR="30480" algn="l">
                        <a:lnSpc>
                          <a:spcPct val="115000"/>
                        </a:lnSpc>
                        <a:spcBef>
                          <a:spcPts val="200"/>
                        </a:spcBef>
                        <a:spcAft>
                          <a:spcPts val="200"/>
                        </a:spcAft>
                      </a:pPr>
                      <a:r>
                        <a:rPr lang="vi-VN" sz="2200" dirty="0">
                          <a:solidFill>
                            <a:srgbClr val="000000"/>
                          </a:solidFill>
                          <a:effectLst/>
                          <a:latin typeface="Times New Roman" panose="02020603050405020304" pitchFamily="18" charset="0"/>
                          <a:ea typeface="Times New Roman" panose="02020603050405020304" pitchFamily="18" charset="0"/>
                        </a:rPr>
                        <a:t>tuyến tiền liệt,…; hoặc do các nguyên nhân khác như nhiễm trùng, nhiễm</a:t>
                      </a:r>
                      <a:endParaRPr lang="vi-VN" sz="2200" dirty="0">
                        <a:effectLst/>
                        <a:latin typeface="Times New Roman" panose="02020603050405020304" pitchFamily="18" charset="0"/>
                        <a:ea typeface="Arial" panose="020B0604020202020204" pitchFamily="34" charset="0"/>
                      </a:endParaRPr>
                    </a:p>
                    <a:p>
                      <a:pPr marL="30480" marR="30480" algn="l">
                        <a:lnSpc>
                          <a:spcPct val="115000"/>
                        </a:lnSpc>
                        <a:spcBef>
                          <a:spcPts val="200"/>
                        </a:spcBef>
                        <a:spcAft>
                          <a:spcPts val="200"/>
                        </a:spcAft>
                      </a:pPr>
                      <a:r>
                        <a:rPr lang="vi-VN" sz="2200" dirty="0">
                          <a:solidFill>
                            <a:srgbClr val="000000"/>
                          </a:solidFill>
                          <a:effectLst/>
                          <a:latin typeface="Times New Roman" panose="02020603050405020304" pitchFamily="18" charset="0"/>
                          <a:ea typeface="Times New Roman" panose="02020603050405020304" pitchFamily="18" charset="0"/>
                        </a:rPr>
                        <a:t>độc kim loại nặng,…</a:t>
                      </a:r>
                      <a:endParaRPr lang="vi-VN" sz="2200" dirty="0">
                        <a:effectLst/>
                        <a:latin typeface="Times New Roman" panose="02020603050405020304" pitchFamily="18" charset="0"/>
                        <a:ea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05744" y="255485"/>
            <a:ext cx="4239596" cy="384529"/>
          </a:xfrm>
          <a:prstGeom prst="rect">
            <a:avLst/>
          </a:prstGeom>
        </p:spPr>
        <p:txBody>
          <a:bodyPr lIns="0" tIns="0" rIns="0" bIns="0" rtlCol="0" anchor="t">
            <a:spAutoFit/>
          </a:bodyPr>
          <a:lstStyle/>
          <a:p>
            <a:pPr algn="ctr">
              <a:lnSpc>
                <a:spcPts val="3266"/>
              </a:lnSpc>
            </a:pPr>
            <a:r>
              <a:rPr lang="en-US" sz="2300" b="1" dirty="0">
                <a:solidFill>
                  <a:srgbClr val="000000"/>
                </a:solidFill>
                <a:latin typeface="Arial" pitchFamily="34" charset="0"/>
              </a:rPr>
              <a:t>II. </a:t>
            </a:r>
            <a:r>
              <a:rPr lang="en-US" sz="2300" b="1" dirty="0" err="1">
                <a:solidFill>
                  <a:srgbClr val="000000"/>
                </a:solidFill>
                <a:latin typeface="Arial" pitchFamily="34" charset="0"/>
              </a:rPr>
              <a:t>HỆ</a:t>
            </a:r>
            <a:r>
              <a:rPr lang="en-US" sz="2300" b="1" dirty="0">
                <a:solidFill>
                  <a:srgbClr val="000000"/>
                </a:solidFill>
                <a:latin typeface="Arial" pitchFamily="34" charset="0"/>
              </a:rPr>
              <a:t> </a:t>
            </a:r>
            <a:r>
              <a:rPr lang="en-US" sz="2300" b="1" dirty="0" err="1">
                <a:solidFill>
                  <a:srgbClr val="000000"/>
                </a:solidFill>
                <a:latin typeface="Arial" pitchFamily="34" charset="0"/>
              </a:rPr>
              <a:t>BÀI</a:t>
            </a:r>
            <a:r>
              <a:rPr lang="en-US" sz="2300" b="1" dirty="0">
                <a:solidFill>
                  <a:srgbClr val="000000"/>
                </a:solidFill>
                <a:latin typeface="Arial" pitchFamily="34" charset="0"/>
              </a:rPr>
              <a:t> </a:t>
            </a:r>
            <a:r>
              <a:rPr lang="en-US" sz="2300" b="1" dirty="0" err="1">
                <a:solidFill>
                  <a:srgbClr val="000000"/>
                </a:solidFill>
                <a:latin typeface="Arial" pitchFamily="34" charset="0"/>
              </a:rPr>
              <a:t>TIẾT</a:t>
            </a:r>
            <a:endParaRPr lang="en-US" sz="2300" b="1" dirty="0">
              <a:solidFill>
                <a:srgbClr val="000000"/>
              </a:solidFill>
              <a:latin typeface="Arial" pitchFamily="34" charset="0"/>
            </a:endParaRPr>
          </a:p>
        </p:txBody>
      </p:sp>
      <p:grpSp>
        <p:nvGrpSpPr>
          <p:cNvPr id="5" name="Group 5"/>
          <p:cNvGrpSpPr/>
          <p:nvPr/>
        </p:nvGrpSpPr>
        <p:grpSpPr>
          <a:xfrm>
            <a:off x="672921" y="1135408"/>
            <a:ext cx="10817582" cy="2153844"/>
            <a:chOff x="0" y="-192881"/>
            <a:chExt cx="21640800" cy="4307688"/>
          </a:xfrm>
        </p:grpSpPr>
        <p:grpSp>
          <p:nvGrpSpPr>
            <p:cNvPr id="6" name="Group 6"/>
            <p:cNvGrpSpPr/>
            <p:nvPr/>
          </p:nvGrpSpPr>
          <p:grpSpPr>
            <a:xfrm>
              <a:off x="0" y="-192881"/>
              <a:ext cx="21640800" cy="4307688"/>
              <a:chOff x="0" y="-38100"/>
              <a:chExt cx="4274726" cy="850900"/>
            </a:xfrm>
          </p:grpSpPr>
          <p:sp>
            <p:nvSpPr>
              <p:cNvPr id="7" name="Freeform 7"/>
              <p:cNvSpPr/>
              <p:nvPr/>
            </p:nvSpPr>
            <p:spPr>
              <a:xfrm>
                <a:off x="0" y="0"/>
                <a:ext cx="4274726" cy="354789"/>
              </a:xfrm>
              <a:custGeom>
                <a:avLst/>
                <a:gdLst/>
                <a:ahLst/>
                <a:cxnLst/>
                <a:rect l="l" t="t" r="r" b="b"/>
                <a:pathLst>
                  <a:path w="4274726" h="354789">
                    <a:moveTo>
                      <a:pt x="24327" y="0"/>
                    </a:moveTo>
                    <a:lnTo>
                      <a:pt x="4250399" y="0"/>
                    </a:lnTo>
                    <a:cubicBezTo>
                      <a:pt x="4263834" y="0"/>
                      <a:pt x="4274726" y="10891"/>
                      <a:pt x="4274726" y="24327"/>
                    </a:cubicBezTo>
                    <a:lnTo>
                      <a:pt x="4274726" y="330463"/>
                    </a:lnTo>
                    <a:cubicBezTo>
                      <a:pt x="4274726" y="343898"/>
                      <a:pt x="4263834" y="354789"/>
                      <a:pt x="4250399" y="354789"/>
                    </a:cubicBezTo>
                    <a:lnTo>
                      <a:pt x="24327" y="354789"/>
                    </a:lnTo>
                    <a:cubicBezTo>
                      <a:pt x="10891" y="354789"/>
                      <a:pt x="0" y="343898"/>
                      <a:pt x="0" y="330463"/>
                    </a:cubicBezTo>
                    <a:lnTo>
                      <a:pt x="0" y="24327"/>
                    </a:lnTo>
                    <a:cubicBezTo>
                      <a:pt x="0" y="10891"/>
                      <a:pt x="10891" y="0"/>
                      <a:pt x="24327" y="0"/>
                    </a:cubicBezTo>
                    <a:close/>
                  </a:path>
                </a:pathLst>
              </a:custGeom>
              <a:solidFill>
                <a:srgbClr val="FFF2A1"/>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1772"/>
                  </a:lnSpc>
                </a:pPr>
                <a:endParaRPr b="1">
                  <a:latin typeface="Arial" pitchFamily="34" charset="0"/>
                </a:endParaRPr>
              </a:p>
            </p:txBody>
          </p:sp>
        </p:grpSp>
        <p:sp>
          <p:nvSpPr>
            <p:cNvPr id="9" name="TextBox 9"/>
            <p:cNvSpPr txBox="1"/>
            <p:nvPr/>
          </p:nvSpPr>
          <p:spPr>
            <a:xfrm>
              <a:off x="159125" y="477902"/>
              <a:ext cx="21481675" cy="769058"/>
            </a:xfrm>
            <a:prstGeom prst="rect">
              <a:avLst/>
            </a:prstGeom>
          </p:spPr>
          <p:txBody>
            <a:bodyPr lIns="0" tIns="0" rIns="0" bIns="0" rtlCol="0" anchor="t">
              <a:spAutoFit/>
            </a:bodyPr>
            <a:lstStyle/>
            <a:p>
              <a:pPr algn="ctr">
                <a:lnSpc>
                  <a:spcPts val="3266"/>
                </a:lnSpc>
                <a:spcBef>
                  <a:spcPct val="0"/>
                </a:spcBef>
              </a:pPr>
              <a:r>
                <a:rPr lang="en-US" sz="2300" b="1" dirty="0" err="1">
                  <a:solidFill>
                    <a:srgbClr val="000000"/>
                  </a:solidFill>
                  <a:latin typeface="Arial" pitchFamily="34" charset="0"/>
                </a:rPr>
                <a:t>Nêu</a:t>
              </a:r>
              <a:r>
                <a:rPr lang="en-US" sz="2300" b="1" dirty="0">
                  <a:solidFill>
                    <a:srgbClr val="000000"/>
                  </a:solidFill>
                  <a:latin typeface="Arial" pitchFamily="34" charset="0"/>
                </a:rPr>
                <a:t> </a:t>
              </a:r>
              <a:r>
                <a:rPr lang="en-US" sz="2300" b="1" dirty="0" err="1">
                  <a:solidFill>
                    <a:srgbClr val="000000"/>
                  </a:solidFill>
                  <a:latin typeface="Arial" pitchFamily="34" charset="0"/>
                </a:rPr>
                <a:t>tên</a:t>
              </a:r>
              <a:r>
                <a:rPr lang="en-US" sz="2300" b="1" dirty="0">
                  <a:solidFill>
                    <a:srgbClr val="000000"/>
                  </a:solidFill>
                  <a:latin typeface="Arial" pitchFamily="34" charset="0"/>
                </a:rPr>
                <a:t>, </a:t>
              </a:r>
              <a:r>
                <a:rPr lang="en-US" sz="2300" b="1" dirty="0" err="1">
                  <a:solidFill>
                    <a:srgbClr val="000000"/>
                  </a:solidFill>
                  <a:latin typeface="Arial" pitchFamily="34" charset="0"/>
                </a:rPr>
                <a:t>nguyên</a:t>
              </a:r>
              <a:r>
                <a:rPr lang="en-US" sz="2300" b="1" dirty="0">
                  <a:solidFill>
                    <a:srgbClr val="000000"/>
                  </a:solidFill>
                  <a:latin typeface="Arial" pitchFamily="34" charset="0"/>
                </a:rPr>
                <a:t> </a:t>
              </a:r>
              <a:r>
                <a:rPr lang="en-US" sz="2300" b="1" dirty="0" err="1">
                  <a:solidFill>
                    <a:srgbClr val="000000"/>
                  </a:solidFill>
                  <a:latin typeface="Arial" pitchFamily="34" charset="0"/>
                </a:rPr>
                <a:t>nhân</a:t>
              </a:r>
              <a:r>
                <a:rPr lang="en-US" sz="2300" b="1" dirty="0">
                  <a:solidFill>
                    <a:srgbClr val="000000"/>
                  </a:solidFill>
                  <a:latin typeface="Arial" pitchFamily="34" charset="0"/>
                </a:rPr>
                <a:t> </a:t>
              </a:r>
              <a:r>
                <a:rPr lang="en-US" sz="2300" b="1" dirty="0" err="1">
                  <a:solidFill>
                    <a:srgbClr val="000000"/>
                  </a:solidFill>
                  <a:latin typeface="Arial" pitchFamily="34" charset="0"/>
                </a:rPr>
                <a:t>một</a:t>
              </a:r>
              <a:r>
                <a:rPr lang="en-US" sz="2300" b="1" dirty="0">
                  <a:solidFill>
                    <a:srgbClr val="000000"/>
                  </a:solidFill>
                  <a:latin typeface="Arial" pitchFamily="34" charset="0"/>
                </a:rPr>
                <a:t> </a:t>
              </a:r>
              <a:r>
                <a:rPr lang="en-US" sz="2300" b="1" dirty="0" err="1">
                  <a:solidFill>
                    <a:srgbClr val="000000"/>
                  </a:solidFill>
                  <a:latin typeface="Arial" pitchFamily="34" charset="0"/>
                </a:rPr>
                <a:t>số</a:t>
              </a:r>
              <a:r>
                <a:rPr lang="en-US" sz="2300" b="1" dirty="0">
                  <a:solidFill>
                    <a:srgbClr val="000000"/>
                  </a:solidFill>
                  <a:latin typeface="Arial" pitchFamily="34" charset="0"/>
                </a:rPr>
                <a:t> </a:t>
              </a:r>
              <a:r>
                <a:rPr lang="en-US" sz="2300" b="1" dirty="0" err="1">
                  <a:solidFill>
                    <a:srgbClr val="000000"/>
                  </a:solidFill>
                  <a:latin typeface="Arial" pitchFamily="34" charset="0"/>
                </a:rPr>
                <a:t>bệnh</a:t>
              </a:r>
              <a:r>
                <a:rPr lang="en-US" sz="2300" b="1" dirty="0">
                  <a:solidFill>
                    <a:srgbClr val="000000"/>
                  </a:solidFill>
                  <a:latin typeface="Arial" pitchFamily="34" charset="0"/>
                </a:rPr>
                <a:t> </a:t>
              </a:r>
              <a:r>
                <a:rPr lang="en-US" sz="2300" b="1" dirty="0" err="1">
                  <a:solidFill>
                    <a:srgbClr val="000000"/>
                  </a:solidFill>
                  <a:latin typeface="Arial" pitchFamily="34" charset="0"/>
                </a:rPr>
                <a:t>về</a:t>
              </a:r>
              <a:r>
                <a:rPr lang="en-US" sz="2300" b="1" dirty="0">
                  <a:solidFill>
                    <a:srgbClr val="000000"/>
                  </a:solidFill>
                  <a:latin typeface="Arial" pitchFamily="34" charset="0"/>
                </a:rPr>
                <a:t> </a:t>
              </a:r>
              <a:r>
                <a:rPr lang="en-US" sz="2300" b="1" dirty="0" err="1">
                  <a:solidFill>
                    <a:srgbClr val="000000"/>
                  </a:solidFill>
                  <a:latin typeface="Arial" pitchFamily="34" charset="0"/>
                </a:rPr>
                <a:t>hệ</a:t>
              </a:r>
              <a:r>
                <a:rPr lang="en-US" sz="2300" b="1" dirty="0">
                  <a:solidFill>
                    <a:srgbClr val="000000"/>
                  </a:solidFill>
                  <a:latin typeface="Arial" pitchFamily="34" charset="0"/>
                </a:rPr>
                <a:t> </a:t>
              </a:r>
              <a:r>
                <a:rPr lang="en-US" sz="2300" b="1" dirty="0" err="1">
                  <a:solidFill>
                    <a:srgbClr val="000000"/>
                  </a:solidFill>
                  <a:latin typeface="Arial" pitchFamily="34" charset="0"/>
                </a:rPr>
                <a:t>bài</a:t>
              </a:r>
              <a:r>
                <a:rPr lang="en-US" sz="2300" b="1" dirty="0">
                  <a:solidFill>
                    <a:srgbClr val="000000"/>
                  </a:solidFill>
                  <a:latin typeface="Arial" pitchFamily="34" charset="0"/>
                </a:rPr>
                <a:t> </a:t>
              </a:r>
              <a:r>
                <a:rPr lang="en-US" sz="2300" b="1" dirty="0" err="1">
                  <a:solidFill>
                    <a:srgbClr val="000000"/>
                  </a:solidFill>
                  <a:latin typeface="Arial" pitchFamily="34" charset="0"/>
                </a:rPr>
                <a:t>tiết</a:t>
              </a:r>
              <a:r>
                <a:rPr lang="en-US" sz="2300" b="1" dirty="0">
                  <a:solidFill>
                    <a:srgbClr val="000000"/>
                  </a:solidFill>
                  <a:latin typeface="Arial" pitchFamily="34" charset="0"/>
                </a:rPr>
                <a:t> </a:t>
              </a:r>
              <a:r>
                <a:rPr lang="en-US" sz="2300" b="1" dirty="0" err="1">
                  <a:solidFill>
                    <a:srgbClr val="000000"/>
                  </a:solidFill>
                  <a:latin typeface="Arial" pitchFamily="34" charset="0"/>
                </a:rPr>
                <a:t>nước</a:t>
              </a:r>
              <a:r>
                <a:rPr lang="en-US" sz="2300" b="1" dirty="0">
                  <a:solidFill>
                    <a:srgbClr val="000000"/>
                  </a:solidFill>
                  <a:latin typeface="Arial" pitchFamily="34" charset="0"/>
                </a:rPr>
                <a:t> </a:t>
              </a:r>
              <a:r>
                <a:rPr lang="en-US" sz="2300" b="1" dirty="0" err="1">
                  <a:solidFill>
                    <a:srgbClr val="000000"/>
                  </a:solidFill>
                  <a:latin typeface="Arial" pitchFamily="34" charset="0"/>
                </a:rPr>
                <a:t>tiểu</a:t>
              </a:r>
              <a:r>
                <a:rPr lang="en-US" sz="2300" b="1" dirty="0">
                  <a:solidFill>
                    <a:srgbClr val="000000"/>
                  </a:solidFill>
                  <a:latin typeface="Arial" pitchFamily="34" charset="0"/>
                </a:rPr>
                <a:t> </a:t>
              </a:r>
              <a:r>
                <a:rPr lang="en-US" sz="2300" b="1" dirty="0" err="1">
                  <a:solidFill>
                    <a:srgbClr val="000000"/>
                  </a:solidFill>
                  <a:latin typeface="Arial" pitchFamily="34" charset="0"/>
                </a:rPr>
                <a:t>mà</a:t>
              </a:r>
              <a:r>
                <a:rPr lang="en-US" sz="2300" b="1" dirty="0">
                  <a:solidFill>
                    <a:srgbClr val="000000"/>
                  </a:solidFill>
                  <a:latin typeface="Arial" pitchFamily="34" charset="0"/>
                </a:rPr>
                <a:t> </a:t>
              </a:r>
              <a:r>
                <a:rPr lang="en-US" sz="2300" b="1" dirty="0" err="1">
                  <a:solidFill>
                    <a:srgbClr val="000000"/>
                  </a:solidFill>
                  <a:latin typeface="Arial" pitchFamily="34" charset="0"/>
                </a:rPr>
                <a:t>em</a:t>
              </a:r>
              <a:r>
                <a:rPr lang="en-US" sz="2300" b="1" dirty="0">
                  <a:solidFill>
                    <a:srgbClr val="000000"/>
                  </a:solidFill>
                  <a:latin typeface="Arial" pitchFamily="34" charset="0"/>
                </a:rPr>
                <a:t> </a:t>
              </a:r>
              <a:r>
                <a:rPr lang="en-US" sz="2300" b="1" dirty="0" err="1">
                  <a:solidFill>
                    <a:srgbClr val="000000"/>
                  </a:solidFill>
                  <a:latin typeface="Arial" pitchFamily="34" charset="0"/>
                </a:rPr>
                <a:t>biết</a:t>
              </a:r>
              <a:endParaRPr lang="en-US" sz="2300" b="1" dirty="0">
                <a:solidFill>
                  <a:srgbClr val="000000"/>
                </a:solidFill>
                <a:latin typeface="Arial" pitchFamily="34" charset="0"/>
              </a:endParaRPr>
            </a:p>
          </p:txBody>
        </p:sp>
      </p:grpSp>
      <p:sp>
        <p:nvSpPr>
          <p:cNvPr id="14" name="TextBox 14"/>
          <p:cNvSpPr txBox="1"/>
          <p:nvPr/>
        </p:nvSpPr>
        <p:spPr>
          <a:xfrm>
            <a:off x="752463" y="2226351"/>
            <a:ext cx="10738040" cy="4311950"/>
          </a:xfrm>
          <a:prstGeom prst="rect">
            <a:avLst/>
          </a:prstGeom>
        </p:spPr>
        <p:txBody>
          <a:bodyPr wrap="square" lIns="0" tIns="0" rIns="0" bIns="0" rtlCol="0" anchor="t">
            <a:spAutoFit/>
          </a:bodyPr>
          <a:lstStyle/>
          <a:p>
            <a:pPr algn="just">
              <a:lnSpc>
                <a:spcPts val="3266"/>
              </a:lnSpc>
              <a:spcBef>
                <a:spcPct val="0"/>
              </a:spcBef>
            </a:pPr>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cs typeface="Times New Roman" panose="02020603050405020304" pitchFamily="18" charset="0"/>
              </a:rPr>
              <a:t>Có</a:t>
            </a:r>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nhiều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nguyên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nhân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dẫn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đến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bệnh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về</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hệ</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bài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tiết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nước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tiểu</a:t>
            </a:r>
            <a:r>
              <a:rPr lang="en-US" sz="3200" dirty="0">
                <a:solidFill>
                  <a:srgbClr val="000000"/>
                </a:solidFill>
                <a:latin typeface="Times New Roman" panose="02020603050405020304" pitchFamily="18" charset="0"/>
                <a:cs typeface="Times New Roman" panose="02020603050405020304" pitchFamily="18" charset="0"/>
              </a:rPr>
              <a:t>. </a:t>
            </a:r>
          </a:p>
          <a:p>
            <a:pPr algn="just">
              <a:lnSpc>
                <a:spcPts val="3266"/>
              </a:lnSpc>
              <a:spcBef>
                <a:spcPct val="0"/>
              </a:spcBef>
            </a:pPr>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cs typeface="Times New Roman" panose="02020603050405020304" pitchFamily="18" charset="0"/>
              </a:rPr>
              <a:t>Nhiều</a:t>
            </a:r>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mầm</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bệnh</a:t>
            </a:r>
            <a:r>
              <a:rPr lang="en-US" sz="3200" dirty="0">
                <a:solidFill>
                  <a:srgbClr val="000000"/>
                </a:solidFill>
                <a:latin typeface="Times New Roman" panose="02020603050405020304" pitchFamily="18" charset="0"/>
                <a:cs typeface="Times New Roman" panose="02020603050405020304" pitchFamily="18" charset="0"/>
              </a:rPr>
              <a:t> (virus, vi </a:t>
            </a:r>
            <a:r>
              <a:rPr lang="en-US" sz="3200" dirty="0" err="1">
                <a:solidFill>
                  <a:srgbClr val="000000"/>
                </a:solidFill>
                <a:latin typeface="Times New Roman" panose="02020603050405020304" pitchFamily="18" charset="0"/>
                <a:cs typeface="Times New Roman" panose="02020603050405020304" pitchFamily="18" charset="0"/>
              </a:rPr>
              <a:t>khuẩn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nấm</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gây</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viêm</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thận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viêm</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đường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tiết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niệu</a:t>
            </a:r>
            <a:r>
              <a:rPr lang="en-US" sz="3200" dirty="0">
                <a:solidFill>
                  <a:srgbClr val="000000"/>
                </a:solidFill>
                <a:latin typeface="Times New Roman" panose="02020603050405020304" pitchFamily="18" charset="0"/>
                <a:cs typeface="Times New Roman" panose="02020603050405020304" pitchFamily="18" charset="0"/>
              </a:rPr>
              <a:t>. </a:t>
            </a:r>
          </a:p>
          <a:p>
            <a:pPr algn="just">
              <a:lnSpc>
                <a:spcPct val="120000"/>
              </a:lnSpc>
              <a:spcBef>
                <a:spcPct val="0"/>
              </a:spcBef>
            </a:pPr>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cs typeface="Times New Roman" panose="02020603050405020304" pitchFamily="18" charset="0"/>
              </a:rPr>
              <a:t>Uống</a:t>
            </a:r>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ít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nước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tác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dụng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phụ</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số</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loại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thuốc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có</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thể</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gây</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lắng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đọng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kết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tủa</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muối</a:t>
            </a:r>
            <a:r>
              <a:rPr lang="en-US" sz="3200" dirty="0">
                <a:solidFill>
                  <a:srgbClr val="000000"/>
                </a:solidFill>
                <a:latin typeface="Times New Roman" panose="02020603050405020304" pitchFamily="18" charset="0"/>
                <a:cs typeface="Times New Roman" panose="02020603050405020304" pitchFamily="18" charset="0"/>
              </a:rPr>
              <a:t> calcium </a:t>
            </a:r>
            <a:r>
              <a:rPr lang="en-US" sz="3200" dirty="0" err="1">
                <a:solidFill>
                  <a:srgbClr val="000000"/>
                </a:solidFill>
                <a:latin typeface="Times New Roman" panose="02020603050405020304" pitchFamily="18" charset="0"/>
                <a:cs typeface="Times New Roman" panose="02020603050405020304" pitchFamily="18" charset="0"/>
              </a:rPr>
              <a:t>trong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thận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đường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tiết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niệu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gây</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sỏi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thận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sỏi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đường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tiết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niệu</a:t>
            </a:r>
            <a:r>
              <a:rPr lang="en-US" sz="3200" dirty="0">
                <a:solidFill>
                  <a:srgbClr val="000000"/>
                </a:solidFill>
                <a:latin typeface="Times New Roman" panose="02020603050405020304" pitchFamily="18" charset="0"/>
                <a:cs typeface="Times New Roman" panose="02020603050405020304" pitchFamily="18" charset="0"/>
              </a:rPr>
              <a:t>.</a:t>
            </a:r>
          </a:p>
          <a:p>
            <a:pPr algn="just">
              <a:lnSpc>
                <a:spcPts val="3266"/>
              </a:lnSpc>
              <a:spcBef>
                <a:spcPct val="0"/>
              </a:spcBef>
            </a:pPr>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cs typeface="Times New Roman" panose="02020603050405020304" pitchFamily="18" charset="0"/>
              </a:rPr>
              <a:t>Biến</a:t>
            </a:r>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chứng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bệnh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đái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tháo</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đường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cao</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huyết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áp</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tổn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thương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thận</a:t>
            </a:r>
            <a:r>
              <a:rPr lang="en-US" sz="3200" dirty="0">
                <a:solidFill>
                  <a:srgbClr val="000000"/>
                </a:solidFill>
                <a:latin typeface="Times New Roman" panose="02020603050405020304" pitchFamily="18" charset="0"/>
                <a:cs typeface="Times New Roman" panose="02020603050405020304" pitchFamily="18" charset="0"/>
              </a:rPr>
              <a:t> do </a:t>
            </a:r>
            <a:r>
              <a:rPr lang="en-US" sz="3200" dirty="0" err="1">
                <a:solidFill>
                  <a:srgbClr val="000000"/>
                </a:solidFill>
                <a:latin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số</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loại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thuốc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chất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độc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hoặc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viêm</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thận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có</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thể</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dẫn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đến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suy</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thận</a:t>
            </a:r>
            <a:r>
              <a:rPr lang="en-US" sz="3200" dirty="0">
                <a:solidFill>
                  <a:srgbClr val="000000"/>
                </a:solidFill>
                <a:latin typeface="Times New Roman" panose="02020603050405020304" pitchFamily="18" charset="0"/>
                <a:cs typeface="Times New Roman" panose="02020603050405020304" pitchFamily="18" charset="0"/>
              </a:rPr>
              <a:t>.</a:t>
            </a:r>
          </a:p>
        </p:txBody>
      </p:sp>
      <p:sp>
        <p:nvSpPr>
          <p:cNvPr id="16" name="TextBox 16"/>
          <p:cNvSpPr txBox="1"/>
          <p:nvPr/>
        </p:nvSpPr>
        <p:spPr>
          <a:xfrm>
            <a:off x="664984" y="722659"/>
            <a:ext cx="9406312" cy="384529"/>
          </a:xfrm>
          <a:prstGeom prst="rect">
            <a:avLst/>
          </a:prstGeom>
        </p:spPr>
        <p:txBody>
          <a:bodyPr lIns="0" tIns="0" rIns="0" bIns="0" rtlCol="0" anchor="t">
            <a:spAutoFit/>
          </a:bodyPr>
          <a:lstStyle/>
          <a:p>
            <a:pPr>
              <a:lnSpc>
                <a:spcPts val="3266"/>
              </a:lnSpc>
              <a:spcBef>
                <a:spcPct val="0"/>
              </a:spcBef>
            </a:pPr>
            <a:r>
              <a:rPr lang="en-US" sz="2300" b="1" dirty="0">
                <a:solidFill>
                  <a:srgbClr val="000000"/>
                </a:solidFill>
                <a:latin typeface="Arial" pitchFamily="34" charset="0"/>
              </a:rPr>
              <a:t>3. </a:t>
            </a:r>
            <a:r>
              <a:rPr lang="en-US" sz="2300" b="1" dirty="0" err="1">
                <a:solidFill>
                  <a:srgbClr val="000000"/>
                </a:solidFill>
                <a:latin typeface="Arial" pitchFamily="34" charset="0"/>
              </a:rPr>
              <a:t>Một</a:t>
            </a:r>
            <a:r>
              <a:rPr lang="en-US" sz="2300" b="1" dirty="0">
                <a:solidFill>
                  <a:srgbClr val="000000"/>
                </a:solidFill>
                <a:latin typeface="Arial" pitchFamily="34" charset="0"/>
              </a:rPr>
              <a:t> </a:t>
            </a:r>
            <a:r>
              <a:rPr lang="en-US" sz="2300" b="1" dirty="0" err="1">
                <a:solidFill>
                  <a:srgbClr val="000000"/>
                </a:solidFill>
                <a:latin typeface="Arial" pitchFamily="34" charset="0"/>
              </a:rPr>
              <a:t>số</a:t>
            </a:r>
            <a:r>
              <a:rPr lang="en-US" sz="2300" b="1" dirty="0">
                <a:solidFill>
                  <a:srgbClr val="000000"/>
                </a:solidFill>
                <a:latin typeface="Arial" pitchFamily="34" charset="0"/>
              </a:rPr>
              <a:t> </a:t>
            </a:r>
            <a:r>
              <a:rPr lang="en-US" sz="2300" b="1" dirty="0" err="1">
                <a:solidFill>
                  <a:srgbClr val="000000"/>
                </a:solidFill>
                <a:latin typeface="Arial" pitchFamily="34" charset="0"/>
              </a:rPr>
              <a:t>bệnh</a:t>
            </a:r>
            <a:r>
              <a:rPr lang="en-US" sz="2300" b="1" dirty="0">
                <a:solidFill>
                  <a:srgbClr val="000000"/>
                </a:solidFill>
                <a:latin typeface="Arial" pitchFamily="34" charset="0"/>
              </a:rPr>
              <a:t> </a:t>
            </a:r>
            <a:r>
              <a:rPr lang="en-US" sz="2300" b="1" dirty="0" err="1">
                <a:solidFill>
                  <a:srgbClr val="000000"/>
                </a:solidFill>
                <a:latin typeface="Arial" pitchFamily="34" charset="0"/>
              </a:rPr>
              <a:t>liên</a:t>
            </a:r>
            <a:r>
              <a:rPr lang="en-US" sz="2300" b="1" dirty="0">
                <a:solidFill>
                  <a:srgbClr val="000000"/>
                </a:solidFill>
                <a:latin typeface="Arial" pitchFamily="34" charset="0"/>
              </a:rPr>
              <a:t> </a:t>
            </a:r>
            <a:r>
              <a:rPr lang="en-US" sz="2300" b="1" dirty="0" err="1">
                <a:solidFill>
                  <a:srgbClr val="000000"/>
                </a:solidFill>
                <a:latin typeface="Arial" pitchFamily="34" charset="0"/>
              </a:rPr>
              <a:t>quan</a:t>
            </a:r>
            <a:r>
              <a:rPr lang="en-US" sz="2300" b="1" dirty="0">
                <a:solidFill>
                  <a:srgbClr val="000000"/>
                </a:solidFill>
                <a:latin typeface="Arial" pitchFamily="34" charset="0"/>
              </a:rPr>
              <a:t> </a:t>
            </a:r>
            <a:r>
              <a:rPr lang="en-US" sz="2300" b="1" dirty="0" err="1">
                <a:solidFill>
                  <a:srgbClr val="000000"/>
                </a:solidFill>
                <a:latin typeface="Arial" pitchFamily="34" charset="0"/>
              </a:rPr>
              <a:t>đến</a:t>
            </a:r>
            <a:r>
              <a:rPr lang="en-US" sz="2300" b="1" dirty="0">
                <a:solidFill>
                  <a:srgbClr val="000000"/>
                </a:solidFill>
                <a:latin typeface="Arial" pitchFamily="34" charset="0"/>
              </a:rPr>
              <a:t> </a:t>
            </a:r>
            <a:r>
              <a:rPr lang="en-US" sz="2300" b="1" dirty="0" err="1">
                <a:solidFill>
                  <a:srgbClr val="000000"/>
                </a:solidFill>
                <a:latin typeface="Arial" pitchFamily="34" charset="0"/>
              </a:rPr>
              <a:t>hệ</a:t>
            </a:r>
            <a:r>
              <a:rPr lang="en-US" sz="2300" b="1" dirty="0">
                <a:solidFill>
                  <a:srgbClr val="000000"/>
                </a:solidFill>
                <a:latin typeface="Arial" pitchFamily="34" charset="0"/>
              </a:rPr>
              <a:t> </a:t>
            </a:r>
            <a:r>
              <a:rPr lang="en-US" sz="2300" b="1" dirty="0" err="1">
                <a:solidFill>
                  <a:srgbClr val="000000"/>
                </a:solidFill>
                <a:latin typeface="Arial" pitchFamily="34" charset="0"/>
              </a:rPr>
              <a:t>bài</a:t>
            </a:r>
            <a:r>
              <a:rPr lang="en-US" sz="2300" b="1" dirty="0">
                <a:solidFill>
                  <a:srgbClr val="000000"/>
                </a:solidFill>
                <a:latin typeface="Arial" pitchFamily="34" charset="0"/>
              </a:rPr>
              <a:t> </a:t>
            </a:r>
            <a:r>
              <a:rPr lang="en-US" sz="2300" b="1" dirty="0" err="1">
                <a:solidFill>
                  <a:srgbClr val="000000"/>
                </a:solidFill>
                <a:latin typeface="Arial" pitchFamily="34" charset="0"/>
              </a:rPr>
              <a:t>tiết</a:t>
            </a:r>
            <a:r>
              <a:rPr lang="en-US" sz="2300" b="1" dirty="0">
                <a:solidFill>
                  <a:srgbClr val="000000"/>
                </a:solidFill>
                <a:latin typeface="Arial" pitchFamily="34" charset="0"/>
              </a:rPr>
              <a:t> </a:t>
            </a:r>
            <a:r>
              <a:rPr lang="en-US" sz="2300" b="1" dirty="0" err="1">
                <a:solidFill>
                  <a:srgbClr val="000000"/>
                </a:solidFill>
                <a:latin typeface="Arial" pitchFamily="34" charset="0"/>
              </a:rPr>
              <a:t>nước</a:t>
            </a:r>
            <a:r>
              <a:rPr lang="en-US" sz="2300" b="1" dirty="0">
                <a:solidFill>
                  <a:srgbClr val="000000"/>
                </a:solidFill>
                <a:latin typeface="Arial" pitchFamily="34" charset="0"/>
              </a:rPr>
              <a:t> </a:t>
            </a:r>
            <a:r>
              <a:rPr lang="en-US" sz="2300" b="1" dirty="0" err="1">
                <a:solidFill>
                  <a:srgbClr val="000000"/>
                </a:solidFill>
                <a:latin typeface="Arial" pitchFamily="34" charset="0"/>
              </a:rPr>
              <a:t>tiểu</a:t>
            </a:r>
            <a:endParaRPr lang="en-US" sz="2300" b="1" dirty="0">
              <a:solidFill>
                <a:srgbClr val="000000"/>
              </a:solidFill>
              <a:latin typeface="Arial" pitchFamily="34" charset="0"/>
            </a:endParaRPr>
          </a:p>
        </p:txBody>
      </p:sp>
    </p:spTree>
    <p:extLst>
      <p:ext uri="{BB962C8B-B14F-4D97-AF65-F5344CB8AC3E}">
        <p14:creationId xmlns:p14="http://schemas.microsoft.com/office/powerpoint/2010/main" val="41304693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28166"/>
            <a:ext cx="4875530" cy="115270"/>
          </a:xfrm>
          <a:prstGeom prst="rect">
            <a:avLst/>
          </a:prstGeom>
        </p:spPr>
      </p:pic>
      <p:sp>
        <p:nvSpPr>
          <p:cNvPr id="3" name="TextBox 3"/>
          <p:cNvSpPr txBox="1"/>
          <p:nvPr/>
        </p:nvSpPr>
        <p:spPr>
          <a:xfrm>
            <a:off x="3974615" y="464609"/>
            <a:ext cx="4239596" cy="384529"/>
          </a:xfrm>
          <a:prstGeom prst="rect">
            <a:avLst/>
          </a:prstGeom>
        </p:spPr>
        <p:txBody>
          <a:bodyPr lIns="0" tIns="0" rIns="0" bIns="0" rtlCol="0" anchor="t">
            <a:spAutoFit/>
          </a:bodyPr>
          <a:lstStyle/>
          <a:p>
            <a:pPr algn="ctr">
              <a:lnSpc>
                <a:spcPts val="3266"/>
              </a:lnSpc>
            </a:pPr>
            <a:r>
              <a:rPr lang="en-US" sz="2300" b="1">
                <a:solidFill>
                  <a:srgbClr val="000000"/>
                </a:solidFill>
                <a:latin typeface="Arial" pitchFamily="34" charset="0"/>
              </a:rPr>
              <a:t>II. HỆ BÀI TIẾT</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313295" y="628166"/>
            <a:ext cx="4875530" cy="115270"/>
          </a:xfrm>
          <a:prstGeom prst="rect">
            <a:avLst/>
          </a:prstGeom>
        </p:spPr>
      </p:pic>
      <p:pic>
        <p:nvPicPr>
          <p:cNvPr id="5" name="Picture 5"/>
          <p:cNvPicPr>
            <a:picLocks noChangeAspect="1"/>
          </p:cNvPicPr>
          <p:nvPr/>
        </p:nvPicPr>
        <p:blipFill>
          <a:blip r:embed="rId6"/>
          <a:srcRect l="3953" t="12119" r="3953"/>
          <a:stretch>
            <a:fillRect/>
          </a:stretch>
        </p:blipFill>
        <p:spPr>
          <a:xfrm>
            <a:off x="685621" y="2539025"/>
            <a:ext cx="10821204" cy="4131564"/>
          </a:xfrm>
          <a:prstGeom prst="rect">
            <a:avLst/>
          </a:prstGeom>
        </p:spPr>
      </p:pic>
      <p:sp>
        <p:nvSpPr>
          <p:cNvPr id="6" name="TextBox 6"/>
          <p:cNvSpPr txBox="1"/>
          <p:nvPr/>
        </p:nvSpPr>
        <p:spPr>
          <a:xfrm>
            <a:off x="685622" y="894922"/>
            <a:ext cx="9406312" cy="38452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3. Một số bệnh liên quan đến hệ bài tiết nước tiểu</a:t>
            </a:r>
          </a:p>
        </p:txBody>
      </p:sp>
      <p:grpSp>
        <p:nvGrpSpPr>
          <p:cNvPr id="7" name="Group 7"/>
          <p:cNvGrpSpPr/>
          <p:nvPr/>
        </p:nvGrpSpPr>
        <p:grpSpPr>
          <a:xfrm>
            <a:off x="685622" y="1444114"/>
            <a:ext cx="10817582" cy="898061"/>
            <a:chOff x="0" y="0"/>
            <a:chExt cx="21640800" cy="1796122"/>
          </a:xfrm>
        </p:grpSpPr>
        <p:grpSp>
          <p:nvGrpSpPr>
            <p:cNvPr id="8" name="Group 8"/>
            <p:cNvGrpSpPr/>
            <p:nvPr/>
          </p:nvGrpSpPr>
          <p:grpSpPr>
            <a:xfrm>
              <a:off x="0" y="0"/>
              <a:ext cx="21640800" cy="1796122"/>
              <a:chOff x="0" y="0"/>
              <a:chExt cx="4274726" cy="354789"/>
            </a:xfrm>
          </p:grpSpPr>
          <p:sp>
            <p:nvSpPr>
              <p:cNvPr id="9" name="Freeform 9"/>
              <p:cNvSpPr/>
              <p:nvPr/>
            </p:nvSpPr>
            <p:spPr>
              <a:xfrm>
                <a:off x="0" y="0"/>
                <a:ext cx="4274726" cy="354789"/>
              </a:xfrm>
              <a:custGeom>
                <a:avLst/>
                <a:gdLst/>
                <a:ahLst/>
                <a:cxnLst/>
                <a:rect l="l" t="t" r="r" b="b"/>
                <a:pathLst>
                  <a:path w="4274726" h="354789">
                    <a:moveTo>
                      <a:pt x="24327" y="0"/>
                    </a:moveTo>
                    <a:lnTo>
                      <a:pt x="4250399" y="0"/>
                    </a:lnTo>
                    <a:cubicBezTo>
                      <a:pt x="4263834" y="0"/>
                      <a:pt x="4274726" y="10891"/>
                      <a:pt x="4274726" y="24327"/>
                    </a:cubicBezTo>
                    <a:lnTo>
                      <a:pt x="4274726" y="330463"/>
                    </a:lnTo>
                    <a:cubicBezTo>
                      <a:pt x="4274726" y="343898"/>
                      <a:pt x="4263834" y="354789"/>
                      <a:pt x="4250399" y="354789"/>
                    </a:cubicBezTo>
                    <a:lnTo>
                      <a:pt x="24327" y="354789"/>
                    </a:lnTo>
                    <a:cubicBezTo>
                      <a:pt x="10891" y="354789"/>
                      <a:pt x="0" y="343898"/>
                      <a:pt x="0" y="330463"/>
                    </a:cubicBezTo>
                    <a:lnTo>
                      <a:pt x="0" y="24327"/>
                    </a:lnTo>
                    <a:cubicBezTo>
                      <a:pt x="0" y="10891"/>
                      <a:pt x="10891" y="0"/>
                      <a:pt x="24327" y="0"/>
                    </a:cubicBezTo>
                    <a:close/>
                  </a:path>
                </a:pathLst>
              </a:custGeom>
              <a:solidFill>
                <a:srgbClr val="FFF2A1"/>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1772"/>
                  </a:lnSpc>
                </a:pPr>
                <a:endParaRPr b="1">
                  <a:latin typeface="Arial" pitchFamily="34" charset="0"/>
                </a:endParaRPr>
              </a:p>
            </p:txBody>
          </p:sp>
        </p:grpSp>
        <p:sp>
          <p:nvSpPr>
            <p:cNvPr id="11" name="TextBox 11"/>
            <p:cNvSpPr txBox="1"/>
            <p:nvPr/>
          </p:nvSpPr>
          <p:spPr>
            <a:xfrm>
              <a:off x="159125" y="477902"/>
              <a:ext cx="21481675" cy="769058"/>
            </a:xfrm>
            <a:prstGeom prst="rect">
              <a:avLst/>
            </a:prstGeom>
          </p:spPr>
          <p:txBody>
            <a:bodyPr lIns="0" tIns="0" rIns="0" bIns="0" rtlCol="0" anchor="t">
              <a:spAutoFit/>
            </a:bodyPr>
            <a:lstStyle/>
            <a:p>
              <a:pPr algn="ctr">
                <a:lnSpc>
                  <a:spcPts val="3266"/>
                </a:lnSpc>
                <a:spcBef>
                  <a:spcPct val="0"/>
                </a:spcBef>
              </a:pPr>
              <a:r>
                <a:rPr lang="en-US" sz="2300" b="1">
                  <a:solidFill>
                    <a:srgbClr val="000000"/>
                  </a:solidFill>
                  <a:latin typeface="Arial" pitchFamily="34" charset="0"/>
                </a:rPr>
                <a:t>Nêu tên, nguyên nhân một số bệnh về hệ bài tiết nước tiểu mà em biết</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28166"/>
            <a:ext cx="4875530" cy="115270"/>
          </a:xfrm>
          <a:prstGeom prst="rect">
            <a:avLst/>
          </a:prstGeom>
        </p:spPr>
      </p:pic>
      <p:sp>
        <p:nvSpPr>
          <p:cNvPr id="3" name="TextBox 3"/>
          <p:cNvSpPr txBox="1"/>
          <p:nvPr/>
        </p:nvSpPr>
        <p:spPr>
          <a:xfrm>
            <a:off x="3974615" y="464609"/>
            <a:ext cx="4239596" cy="384529"/>
          </a:xfrm>
          <a:prstGeom prst="rect">
            <a:avLst/>
          </a:prstGeom>
        </p:spPr>
        <p:txBody>
          <a:bodyPr lIns="0" tIns="0" rIns="0" bIns="0" rtlCol="0" anchor="t">
            <a:spAutoFit/>
          </a:bodyPr>
          <a:lstStyle/>
          <a:p>
            <a:pPr algn="ctr">
              <a:lnSpc>
                <a:spcPts val="3266"/>
              </a:lnSpc>
            </a:pPr>
            <a:r>
              <a:rPr lang="en-US" sz="2300" b="1">
                <a:solidFill>
                  <a:srgbClr val="000000"/>
                </a:solidFill>
                <a:latin typeface="Arial" pitchFamily="34" charset="0"/>
              </a:rPr>
              <a:t>II. HỆ BÀI TIẾT</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313295" y="628166"/>
            <a:ext cx="4875530" cy="115270"/>
          </a:xfrm>
          <a:prstGeom prst="rect">
            <a:avLst/>
          </a:prstGeom>
        </p:spPr>
      </p:pic>
      <p:pic>
        <p:nvPicPr>
          <p:cNvPr id="5" name="Picture 5"/>
          <p:cNvPicPr>
            <a:picLocks noChangeAspect="1"/>
          </p:cNvPicPr>
          <p:nvPr/>
        </p:nvPicPr>
        <p:blipFill>
          <a:blip r:embed="rId6"/>
          <a:srcRect l="9867" t="3309" r="4275"/>
          <a:stretch>
            <a:fillRect/>
          </a:stretch>
        </p:blipFill>
        <p:spPr>
          <a:xfrm>
            <a:off x="685621" y="2494575"/>
            <a:ext cx="6876290" cy="4066624"/>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697866" y="3817998"/>
            <a:ext cx="2104858" cy="2743200"/>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936039" y="3817998"/>
            <a:ext cx="1919879" cy="2738508"/>
          </a:xfrm>
          <a:prstGeom prst="rect">
            <a:avLst/>
          </a:prstGeom>
        </p:spPr>
      </p:pic>
      <p:sp>
        <p:nvSpPr>
          <p:cNvPr id="8" name="TextBox 8"/>
          <p:cNvSpPr txBox="1"/>
          <p:nvPr/>
        </p:nvSpPr>
        <p:spPr>
          <a:xfrm>
            <a:off x="7749530" y="2392426"/>
            <a:ext cx="4106388" cy="1269578"/>
          </a:xfrm>
          <a:prstGeom prst="rect">
            <a:avLst/>
          </a:prstGeom>
        </p:spPr>
        <p:txBody>
          <a:bodyPr lIns="0" tIns="0" rIns="0" bIns="0" rtlCol="0" anchor="t">
            <a:spAutoFit/>
          </a:bodyPr>
          <a:lstStyle/>
          <a:p>
            <a:pPr algn="ctr">
              <a:lnSpc>
                <a:spcPct val="120000"/>
              </a:lnSpc>
            </a:pPr>
            <a:r>
              <a:rPr lang="en-US" sz="2300" b="1">
                <a:solidFill>
                  <a:srgbClr val="C00000"/>
                </a:solidFill>
                <a:latin typeface="Arial" pitchFamily="34" charset="0"/>
              </a:rPr>
              <a:t>Suy thận do tăng huyết áp</a:t>
            </a:r>
          </a:p>
          <a:p>
            <a:pPr algn="ctr">
              <a:lnSpc>
                <a:spcPct val="120000"/>
              </a:lnSpc>
            </a:pPr>
            <a:r>
              <a:rPr lang="en-US" sz="2300" b="1">
                <a:solidFill>
                  <a:srgbClr val="C00000"/>
                </a:solidFill>
                <a:latin typeface="Arial" pitchFamily="34" charset="0"/>
              </a:rPr>
              <a:t>Suy thận do đái tháo đường</a:t>
            </a:r>
          </a:p>
          <a:p>
            <a:pPr algn="ctr">
              <a:lnSpc>
                <a:spcPct val="120000"/>
              </a:lnSpc>
            </a:pPr>
            <a:r>
              <a:rPr lang="en-US" sz="2300" b="1">
                <a:solidFill>
                  <a:srgbClr val="C00000"/>
                </a:solidFill>
                <a:latin typeface="Arial" pitchFamily="34" charset="0"/>
              </a:rPr>
              <a:t>Viêm cầu thận,...</a:t>
            </a:r>
          </a:p>
        </p:txBody>
      </p:sp>
      <p:sp>
        <p:nvSpPr>
          <p:cNvPr id="9" name="TextBox 9"/>
          <p:cNvSpPr txBox="1"/>
          <p:nvPr/>
        </p:nvSpPr>
        <p:spPr>
          <a:xfrm>
            <a:off x="685622" y="894922"/>
            <a:ext cx="9406312" cy="38452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3. Một số bệnh liên quan đến hệ bài tiết nước tiểu</a:t>
            </a:r>
          </a:p>
        </p:txBody>
      </p:sp>
      <p:grpSp>
        <p:nvGrpSpPr>
          <p:cNvPr id="10" name="Group 10"/>
          <p:cNvGrpSpPr/>
          <p:nvPr/>
        </p:nvGrpSpPr>
        <p:grpSpPr>
          <a:xfrm>
            <a:off x="685622" y="1444114"/>
            <a:ext cx="10817582" cy="898061"/>
            <a:chOff x="0" y="0"/>
            <a:chExt cx="21640800" cy="1796122"/>
          </a:xfrm>
        </p:grpSpPr>
        <p:grpSp>
          <p:nvGrpSpPr>
            <p:cNvPr id="11" name="Group 11"/>
            <p:cNvGrpSpPr/>
            <p:nvPr/>
          </p:nvGrpSpPr>
          <p:grpSpPr>
            <a:xfrm>
              <a:off x="0" y="0"/>
              <a:ext cx="21640800" cy="1796122"/>
              <a:chOff x="0" y="0"/>
              <a:chExt cx="4274726" cy="354789"/>
            </a:xfrm>
          </p:grpSpPr>
          <p:sp>
            <p:nvSpPr>
              <p:cNvPr id="12" name="Freeform 12"/>
              <p:cNvSpPr/>
              <p:nvPr/>
            </p:nvSpPr>
            <p:spPr>
              <a:xfrm>
                <a:off x="0" y="0"/>
                <a:ext cx="4274726" cy="354789"/>
              </a:xfrm>
              <a:custGeom>
                <a:avLst/>
                <a:gdLst/>
                <a:ahLst/>
                <a:cxnLst/>
                <a:rect l="l" t="t" r="r" b="b"/>
                <a:pathLst>
                  <a:path w="4274726" h="354789">
                    <a:moveTo>
                      <a:pt x="24327" y="0"/>
                    </a:moveTo>
                    <a:lnTo>
                      <a:pt x="4250399" y="0"/>
                    </a:lnTo>
                    <a:cubicBezTo>
                      <a:pt x="4263834" y="0"/>
                      <a:pt x="4274726" y="10891"/>
                      <a:pt x="4274726" y="24327"/>
                    </a:cubicBezTo>
                    <a:lnTo>
                      <a:pt x="4274726" y="330463"/>
                    </a:lnTo>
                    <a:cubicBezTo>
                      <a:pt x="4274726" y="343898"/>
                      <a:pt x="4263834" y="354789"/>
                      <a:pt x="4250399" y="354789"/>
                    </a:cubicBezTo>
                    <a:lnTo>
                      <a:pt x="24327" y="354789"/>
                    </a:lnTo>
                    <a:cubicBezTo>
                      <a:pt x="10891" y="354789"/>
                      <a:pt x="0" y="343898"/>
                      <a:pt x="0" y="330463"/>
                    </a:cubicBezTo>
                    <a:lnTo>
                      <a:pt x="0" y="24327"/>
                    </a:lnTo>
                    <a:cubicBezTo>
                      <a:pt x="0" y="10891"/>
                      <a:pt x="10891" y="0"/>
                      <a:pt x="24327" y="0"/>
                    </a:cubicBezTo>
                    <a:close/>
                  </a:path>
                </a:pathLst>
              </a:custGeom>
              <a:solidFill>
                <a:srgbClr val="FFF2A1"/>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1772"/>
                  </a:lnSpc>
                </a:pPr>
                <a:endParaRPr b="1">
                  <a:latin typeface="Arial" pitchFamily="34" charset="0"/>
                </a:endParaRPr>
              </a:p>
            </p:txBody>
          </p:sp>
        </p:grpSp>
        <p:sp>
          <p:nvSpPr>
            <p:cNvPr id="14" name="TextBox 14"/>
            <p:cNvSpPr txBox="1"/>
            <p:nvPr/>
          </p:nvSpPr>
          <p:spPr>
            <a:xfrm>
              <a:off x="159125" y="477902"/>
              <a:ext cx="21481675" cy="769058"/>
            </a:xfrm>
            <a:prstGeom prst="rect">
              <a:avLst/>
            </a:prstGeom>
          </p:spPr>
          <p:txBody>
            <a:bodyPr lIns="0" tIns="0" rIns="0" bIns="0" rtlCol="0" anchor="t">
              <a:spAutoFit/>
            </a:bodyPr>
            <a:lstStyle/>
            <a:p>
              <a:pPr algn="ctr">
                <a:lnSpc>
                  <a:spcPts val="3266"/>
                </a:lnSpc>
                <a:spcBef>
                  <a:spcPct val="0"/>
                </a:spcBef>
              </a:pPr>
              <a:r>
                <a:rPr lang="en-US" sz="2300" b="1">
                  <a:solidFill>
                    <a:srgbClr val="000000"/>
                  </a:solidFill>
                  <a:latin typeface="Arial" pitchFamily="34" charset="0"/>
                </a:rPr>
                <a:t>Nêu tên, nguyên nhân một số bệnh về hệ bài tiết nước tiểu mà em biết</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77988" y="-925566"/>
            <a:ext cx="9208523" cy="2166541"/>
            <a:chOff x="0" y="-192881"/>
            <a:chExt cx="18421844" cy="4333081"/>
          </a:xfrm>
        </p:grpSpPr>
        <p:sp>
          <p:nvSpPr>
            <p:cNvPr id="5" name="TextBox 5"/>
            <p:cNvSpPr txBox="1"/>
            <p:nvPr/>
          </p:nvSpPr>
          <p:spPr>
            <a:xfrm>
              <a:off x="0" y="-192881"/>
              <a:ext cx="4114800" cy="4307681"/>
            </a:xfrm>
            <a:prstGeom prst="rect">
              <a:avLst/>
            </a:prstGeom>
          </p:spPr>
          <p:txBody>
            <a:bodyPr lIns="50800" tIns="50800" rIns="50800" bIns="50800" rtlCol="0" anchor="ctr"/>
            <a:lstStyle/>
            <a:p>
              <a:pPr algn="ctr">
                <a:lnSpc>
                  <a:spcPts val="1772"/>
                </a:lnSpc>
              </a:pPr>
              <a:endParaRPr>
                <a:latin typeface="Arial" pitchFamily="34" charset="0"/>
              </a:endParaRPr>
            </a:p>
          </p:txBody>
        </p:sp>
        <p:sp>
          <p:nvSpPr>
            <p:cNvPr id="8" name="TextBox 8"/>
            <p:cNvSpPr txBox="1"/>
            <p:nvPr/>
          </p:nvSpPr>
          <p:spPr>
            <a:xfrm>
              <a:off x="14485551" y="861219"/>
              <a:ext cx="3086100" cy="3278981"/>
            </a:xfrm>
            <a:prstGeom prst="rect">
              <a:avLst/>
            </a:prstGeom>
          </p:spPr>
          <p:txBody>
            <a:bodyPr lIns="50800" tIns="50800" rIns="50800" bIns="50800" rtlCol="0" anchor="ctr"/>
            <a:lstStyle/>
            <a:p>
              <a:pPr algn="ctr">
                <a:lnSpc>
                  <a:spcPts val="1772"/>
                </a:lnSpc>
              </a:pPr>
              <a:endParaRPr>
                <a:latin typeface="Arial" pitchFamily="34" charset="0"/>
              </a:endParaRPr>
            </a:p>
          </p:txBody>
        </p:sp>
        <p:sp>
          <p:nvSpPr>
            <p:cNvPr id="9" name="TextBox 9"/>
            <p:cNvSpPr txBox="1"/>
            <p:nvPr/>
          </p:nvSpPr>
          <p:spPr>
            <a:xfrm>
              <a:off x="5015804" y="2125926"/>
              <a:ext cx="13038644" cy="769058"/>
            </a:xfrm>
            <a:prstGeom prst="rect">
              <a:avLst/>
            </a:prstGeom>
          </p:spPr>
          <p:txBody>
            <a:bodyPr lIns="0" tIns="0" rIns="0" bIns="0" rtlCol="0" anchor="t">
              <a:spAutoFit/>
            </a:bodyPr>
            <a:lstStyle/>
            <a:p>
              <a:pPr>
                <a:lnSpc>
                  <a:spcPts val="3266"/>
                </a:lnSpc>
              </a:pPr>
              <a:r>
                <a:rPr lang="en-US" sz="2300" b="1" dirty="0">
                  <a:latin typeface="Arial" pitchFamily="34" charset="0"/>
                </a:rPr>
                <a:t>I. </a:t>
              </a:r>
              <a:r>
                <a:rPr lang="en-US" sz="2300" b="1" dirty="0" err="1">
                  <a:latin typeface="Arial" pitchFamily="34" charset="0"/>
                </a:rPr>
                <a:t>MÔI</a:t>
              </a:r>
              <a:r>
                <a:rPr lang="en-US" sz="2300" b="1" dirty="0">
                  <a:latin typeface="Arial" pitchFamily="34" charset="0"/>
                </a:rPr>
                <a:t> </a:t>
              </a:r>
              <a:r>
                <a:rPr lang="en-US" sz="2300" b="1" dirty="0" err="1">
                  <a:latin typeface="Arial" pitchFamily="34" charset="0"/>
                </a:rPr>
                <a:t>TRƯỜNG</a:t>
              </a:r>
              <a:r>
                <a:rPr lang="en-US" sz="2300" b="1" dirty="0">
                  <a:latin typeface="Arial" pitchFamily="34" charset="0"/>
                </a:rPr>
                <a:t> </a:t>
              </a:r>
              <a:r>
                <a:rPr lang="en-US" sz="2300" b="1" dirty="0" err="1">
                  <a:latin typeface="Arial" pitchFamily="34" charset="0"/>
                </a:rPr>
                <a:t>TRONG</a:t>
              </a:r>
              <a:r>
                <a:rPr lang="en-US" sz="2300" b="1" dirty="0">
                  <a:latin typeface="Arial" pitchFamily="34" charset="0"/>
                </a:rPr>
                <a:t> </a:t>
              </a:r>
              <a:r>
                <a:rPr lang="en-US" sz="2300" b="1" dirty="0" err="1">
                  <a:latin typeface="Arial" pitchFamily="34" charset="0"/>
                </a:rPr>
                <a:t>CƠ</a:t>
              </a:r>
              <a:r>
                <a:rPr lang="en-US" sz="2300" b="1" dirty="0">
                  <a:latin typeface="Arial" pitchFamily="34" charset="0"/>
                </a:rPr>
                <a:t> </a:t>
              </a:r>
              <a:r>
                <a:rPr lang="en-US" sz="2300" b="1" dirty="0" err="1">
                  <a:latin typeface="Arial" pitchFamily="34" charset="0"/>
                </a:rPr>
                <a:t>THỂ</a:t>
              </a:r>
              <a:endParaRPr lang="en-US" sz="2300" b="1" dirty="0">
                <a:latin typeface="Arial" pitchFamily="34" charset="0"/>
              </a:endParaRPr>
            </a:p>
          </p:txBody>
        </p:sp>
        <p:sp>
          <p:nvSpPr>
            <p:cNvPr id="10" name="TextBox 10"/>
            <p:cNvSpPr txBox="1"/>
            <p:nvPr/>
          </p:nvSpPr>
          <p:spPr>
            <a:xfrm>
              <a:off x="5015804" y="3223068"/>
              <a:ext cx="13406040" cy="769058"/>
            </a:xfrm>
            <a:prstGeom prst="rect">
              <a:avLst/>
            </a:prstGeom>
          </p:spPr>
          <p:txBody>
            <a:bodyPr lIns="0" tIns="0" rIns="0" bIns="0" rtlCol="0" anchor="t">
              <a:spAutoFit/>
            </a:bodyPr>
            <a:lstStyle/>
            <a:p>
              <a:pPr>
                <a:lnSpc>
                  <a:spcPts val="3266"/>
                </a:lnSpc>
              </a:pPr>
              <a:r>
                <a:rPr lang="en-US" sz="2300" b="1" dirty="0">
                  <a:solidFill>
                    <a:srgbClr val="000000"/>
                  </a:solidFill>
                  <a:latin typeface="Arial" pitchFamily="34" charset="0"/>
                </a:rPr>
                <a:t>1. </a:t>
              </a:r>
              <a:r>
                <a:rPr lang="en-US" sz="2300" b="1" dirty="0" err="1">
                  <a:solidFill>
                    <a:srgbClr val="000000"/>
                  </a:solidFill>
                  <a:latin typeface="Arial" pitchFamily="34" charset="0"/>
                </a:rPr>
                <a:t>Khái</a:t>
              </a:r>
              <a:r>
                <a:rPr lang="en-US" sz="2300" b="1" dirty="0">
                  <a:solidFill>
                    <a:srgbClr val="000000"/>
                  </a:solidFill>
                  <a:latin typeface="Arial" pitchFamily="34" charset="0"/>
                </a:rPr>
                <a:t> </a:t>
              </a:r>
              <a:r>
                <a:rPr lang="en-US" sz="2300" b="1" dirty="0" err="1">
                  <a:solidFill>
                    <a:srgbClr val="000000"/>
                  </a:solidFill>
                  <a:latin typeface="Arial" pitchFamily="34" charset="0"/>
                </a:rPr>
                <a:t>niệm</a:t>
              </a:r>
              <a:r>
                <a:rPr lang="en-US" sz="2300" b="1" dirty="0">
                  <a:solidFill>
                    <a:srgbClr val="000000"/>
                  </a:solidFill>
                  <a:latin typeface="Arial" pitchFamily="34" charset="0"/>
                </a:rPr>
                <a:t> </a:t>
              </a:r>
              <a:r>
                <a:rPr lang="en-US" sz="2300" b="1" dirty="0" err="1">
                  <a:solidFill>
                    <a:srgbClr val="000000"/>
                  </a:solidFill>
                  <a:latin typeface="Arial" pitchFamily="34" charset="0"/>
                </a:rPr>
                <a:t>môi</a:t>
              </a:r>
              <a:r>
                <a:rPr lang="en-US" sz="2300" b="1" dirty="0">
                  <a:solidFill>
                    <a:srgbClr val="000000"/>
                  </a:solidFill>
                  <a:latin typeface="Arial" pitchFamily="34" charset="0"/>
                </a:rPr>
                <a:t> </a:t>
              </a:r>
              <a:r>
                <a:rPr lang="en-US" sz="2300" b="1" dirty="0" err="1">
                  <a:solidFill>
                    <a:srgbClr val="000000"/>
                  </a:solidFill>
                  <a:latin typeface="Arial" pitchFamily="34" charset="0"/>
                </a:rPr>
                <a:t>trường</a:t>
              </a:r>
              <a:r>
                <a:rPr lang="en-US" sz="2300" b="1" dirty="0">
                  <a:solidFill>
                    <a:srgbClr val="000000"/>
                  </a:solidFill>
                  <a:latin typeface="Arial" pitchFamily="34" charset="0"/>
                </a:rPr>
                <a:t> </a:t>
              </a:r>
              <a:r>
                <a:rPr lang="en-US" sz="2300" b="1" dirty="0" err="1">
                  <a:solidFill>
                    <a:srgbClr val="000000"/>
                  </a:solidFill>
                  <a:latin typeface="Arial" pitchFamily="34" charset="0"/>
                </a:rPr>
                <a:t>trong</a:t>
              </a:r>
              <a:r>
                <a:rPr lang="en-US" sz="2300" b="1" dirty="0">
                  <a:solidFill>
                    <a:srgbClr val="000000"/>
                  </a:solidFill>
                  <a:latin typeface="Arial" pitchFamily="34" charset="0"/>
                </a:rPr>
                <a:t> </a:t>
              </a:r>
              <a:r>
                <a:rPr lang="en-US" sz="2300" b="1" dirty="0" err="1">
                  <a:solidFill>
                    <a:srgbClr val="000000"/>
                  </a:solidFill>
                  <a:latin typeface="Arial" pitchFamily="34" charset="0"/>
                </a:rPr>
                <a:t>cơ</a:t>
              </a:r>
              <a:r>
                <a:rPr lang="en-US" sz="2300" b="1" dirty="0">
                  <a:solidFill>
                    <a:srgbClr val="000000"/>
                  </a:solidFill>
                  <a:latin typeface="Arial" pitchFamily="34" charset="0"/>
                </a:rPr>
                <a:t> </a:t>
              </a:r>
              <a:r>
                <a:rPr lang="en-US" sz="2300" b="1" dirty="0" err="1">
                  <a:solidFill>
                    <a:srgbClr val="000000"/>
                  </a:solidFill>
                  <a:latin typeface="Arial" pitchFamily="34" charset="0"/>
                </a:rPr>
                <a:t>thể</a:t>
              </a:r>
              <a:endParaRPr lang="en-US" sz="2300" b="1" dirty="0">
                <a:solidFill>
                  <a:srgbClr val="000000"/>
                </a:solidFill>
                <a:latin typeface="Arial" pitchFamily="34" charset="0"/>
              </a:endParaRPr>
            </a:p>
          </p:txBody>
        </p:sp>
      </p:grpSp>
      <p:grpSp>
        <p:nvGrpSpPr>
          <p:cNvPr id="11" name="Group 11"/>
          <p:cNvGrpSpPr/>
          <p:nvPr/>
        </p:nvGrpSpPr>
        <p:grpSpPr>
          <a:xfrm>
            <a:off x="829847" y="1413600"/>
            <a:ext cx="10472323" cy="903890"/>
            <a:chOff x="335147" y="113080"/>
            <a:chExt cx="20950102" cy="1807779"/>
          </a:xfrm>
        </p:grpSpPr>
        <p:grpSp>
          <p:nvGrpSpPr>
            <p:cNvPr id="12" name="Group 12"/>
            <p:cNvGrpSpPr/>
            <p:nvPr/>
          </p:nvGrpSpPr>
          <p:grpSpPr>
            <a:xfrm>
              <a:off x="335147" y="113080"/>
              <a:ext cx="20950102" cy="1807779"/>
              <a:chOff x="91697" y="30939"/>
              <a:chExt cx="5731990" cy="494612"/>
            </a:xfrm>
          </p:grpSpPr>
          <p:sp>
            <p:nvSpPr>
              <p:cNvPr id="13" name="Freeform 13"/>
              <p:cNvSpPr/>
              <p:nvPr/>
            </p:nvSpPr>
            <p:spPr>
              <a:xfrm>
                <a:off x="91697" y="30939"/>
                <a:ext cx="5731990" cy="494612"/>
              </a:xfrm>
              <a:custGeom>
                <a:avLst/>
                <a:gdLst/>
                <a:ahLst/>
                <a:cxnLst/>
                <a:rect l="l" t="t" r="r" b="b"/>
                <a:pathLst>
                  <a:path w="5731990" h="494612">
                    <a:moveTo>
                      <a:pt x="0" y="0"/>
                    </a:moveTo>
                    <a:lnTo>
                      <a:pt x="5731990" y="0"/>
                    </a:lnTo>
                    <a:lnTo>
                      <a:pt x="5731990" y="494612"/>
                    </a:lnTo>
                    <a:lnTo>
                      <a:pt x="0" y="494612"/>
                    </a:lnTo>
                    <a:close/>
                  </a:path>
                </a:pathLst>
              </a:custGeom>
              <a:solidFill>
                <a:srgbClr val="FFF2A1"/>
              </a:solidFill>
            </p:spPr>
          </p:sp>
        </p:grpSp>
        <p:sp>
          <p:nvSpPr>
            <p:cNvPr id="14" name="TextBox 14"/>
            <p:cNvSpPr txBox="1"/>
            <p:nvPr/>
          </p:nvSpPr>
          <p:spPr>
            <a:xfrm>
              <a:off x="426833" y="483732"/>
              <a:ext cx="20096434" cy="769058"/>
            </a:xfrm>
            <a:prstGeom prst="rect">
              <a:avLst/>
            </a:prstGeom>
          </p:spPr>
          <p:txBody>
            <a:bodyPr lIns="0" tIns="0" rIns="0" bIns="0" rtlCol="0" anchor="t">
              <a:spAutoFit/>
            </a:bodyPr>
            <a:lstStyle/>
            <a:p>
              <a:pPr>
                <a:lnSpc>
                  <a:spcPts val="3266"/>
                </a:lnSpc>
                <a:spcBef>
                  <a:spcPct val="0"/>
                </a:spcBef>
              </a:pPr>
              <a:r>
                <a:rPr lang="en-US" sz="2300" b="1" dirty="0" err="1">
                  <a:solidFill>
                    <a:srgbClr val="000000"/>
                  </a:solidFill>
                  <a:latin typeface="Arial" pitchFamily="34" charset="0"/>
                </a:rPr>
                <a:t>Quan</a:t>
              </a:r>
              <a:r>
                <a:rPr lang="en-US" sz="2300" b="1" dirty="0">
                  <a:solidFill>
                    <a:srgbClr val="000000"/>
                  </a:solidFill>
                  <a:latin typeface="Arial" pitchFamily="34" charset="0"/>
                </a:rPr>
                <a:t> </a:t>
              </a:r>
              <a:r>
                <a:rPr lang="en-US" sz="2300" b="1" dirty="0" err="1">
                  <a:solidFill>
                    <a:srgbClr val="000000"/>
                  </a:solidFill>
                  <a:latin typeface="Arial" pitchFamily="34" charset="0"/>
                </a:rPr>
                <a:t>sát</a:t>
              </a:r>
              <a:r>
                <a:rPr lang="en-US" sz="2300" b="1" dirty="0">
                  <a:solidFill>
                    <a:srgbClr val="000000"/>
                  </a:solidFill>
                  <a:latin typeface="Arial" pitchFamily="34" charset="0"/>
                </a:rPr>
                <a:t> </a:t>
              </a:r>
              <a:r>
                <a:rPr lang="en-US" sz="2300" b="1" dirty="0" err="1">
                  <a:solidFill>
                    <a:srgbClr val="000000"/>
                  </a:solidFill>
                  <a:latin typeface="Arial" pitchFamily="34" charset="0"/>
                </a:rPr>
                <a:t>hình</a:t>
              </a:r>
              <a:r>
                <a:rPr lang="en-US" sz="2300" b="1" dirty="0">
                  <a:solidFill>
                    <a:srgbClr val="000000"/>
                  </a:solidFill>
                  <a:latin typeface="Arial" pitchFamily="34" charset="0"/>
                </a:rPr>
                <a:t> </a:t>
              </a:r>
              <a:r>
                <a:rPr lang="en-US" sz="2300" b="1" dirty="0" err="1">
                  <a:solidFill>
                    <a:srgbClr val="000000"/>
                  </a:solidFill>
                  <a:latin typeface="Arial" pitchFamily="34" charset="0"/>
                </a:rPr>
                <a:t>và</a:t>
              </a:r>
              <a:r>
                <a:rPr lang="en-US" sz="2300" b="1" dirty="0">
                  <a:solidFill>
                    <a:srgbClr val="000000"/>
                  </a:solidFill>
                  <a:latin typeface="Arial" pitchFamily="34" charset="0"/>
                </a:rPr>
                <a:t> </a:t>
              </a:r>
              <a:r>
                <a:rPr lang="en-US" sz="2300" b="1" dirty="0" err="1">
                  <a:solidFill>
                    <a:srgbClr val="000000"/>
                  </a:solidFill>
                  <a:latin typeface="Arial" pitchFamily="34" charset="0"/>
                </a:rPr>
                <a:t>nêu</a:t>
              </a:r>
              <a:r>
                <a:rPr lang="en-US" sz="2300" b="1" dirty="0">
                  <a:solidFill>
                    <a:srgbClr val="000000"/>
                  </a:solidFill>
                  <a:latin typeface="Arial" pitchFamily="34" charset="0"/>
                </a:rPr>
                <a:t> </a:t>
              </a:r>
              <a:r>
                <a:rPr lang="en-US" sz="2300" b="1" dirty="0" err="1">
                  <a:solidFill>
                    <a:srgbClr val="000000"/>
                  </a:solidFill>
                  <a:latin typeface="Arial" pitchFamily="34" charset="0"/>
                </a:rPr>
                <a:t>các</a:t>
              </a:r>
              <a:r>
                <a:rPr lang="en-US" sz="2300" b="1" dirty="0">
                  <a:solidFill>
                    <a:srgbClr val="000000"/>
                  </a:solidFill>
                  <a:latin typeface="Arial" pitchFamily="34" charset="0"/>
                </a:rPr>
                <a:t> </a:t>
              </a:r>
              <a:r>
                <a:rPr lang="en-US" sz="2300" b="1" dirty="0" err="1">
                  <a:solidFill>
                    <a:srgbClr val="000000"/>
                  </a:solidFill>
                  <a:latin typeface="Arial" pitchFamily="34" charset="0"/>
                </a:rPr>
                <a:t>thành</a:t>
              </a:r>
              <a:r>
                <a:rPr lang="en-US" sz="2300" b="1" dirty="0">
                  <a:solidFill>
                    <a:srgbClr val="000000"/>
                  </a:solidFill>
                  <a:latin typeface="Arial" pitchFamily="34" charset="0"/>
                </a:rPr>
                <a:t> </a:t>
              </a:r>
              <a:r>
                <a:rPr lang="en-US" sz="2300" b="1" dirty="0" err="1">
                  <a:solidFill>
                    <a:srgbClr val="000000"/>
                  </a:solidFill>
                  <a:latin typeface="Arial" pitchFamily="34" charset="0"/>
                </a:rPr>
                <a:t>phần</a:t>
              </a:r>
              <a:r>
                <a:rPr lang="en-US" sz="2300" b="1" dirty="0">
                  <a:solidFill>
                    <a:srgbClr val="000000"/>
                  </a:solidFill>
                  <a:latin typeface="Arial" pitchFamily="34" charset="0"/>
                </a:rPr>
                <a:t> </a:t>
              </a:r>
              <a:r>
                <a:rPr lang="en-US" sz="2300" b="1" dirty="0" err="1">
                  <a:solidFill>
                    <a:srgbClr val="000000"/>
                  </a:solidFill>
                  <a:latin typeface="Arial" pitchFamily="34" charset="0"/>
                </a:rPr>
                <a:t>của</a:t>
              </a:r>
              <a:r>
                <a:rPr lang="en-US" sz="2300" b="1" dirty="0">
                  <a:solidFill>
                    <a:srgbClr val="000000"/>
                  </a:solidFill>
                  <a:latin typeface="Arial" pitchFamily="34" charset="0"/>
                </a:rPr>
                <a:t> </a:t>
              </a:r>
              <a:r>
                <a:rPr lang="en-US" sz="2300" b="1" dirty="0" err="1">
                  <a:solidFill>
                    <a:srgbClr val="000000"/>
                  </a:solidFill>
                  <a:latin typeface="Arial" pitchFamily="34" charset="0"/>
                </a:rPr>
                <a:t>môi</a:t>
              </a:r>
              <a:r>
                <a:rPr lang="en-US" sz="2300" b="1" dirty="0">
                  <a:solidFill>
                    <a:srgbClr val="000000"/>
                  </a:solidFill>
                  <a:latin typeface="Arial" pitchFamily="34" charset="0"/>
                </a:rPr>
                <a:t> </a:t>
              </a:r>
              <a:r>
                <a:rPr lang="en-US" sz="2300" b="1" dirty="0" err="1">
                  <a:solidFill>
                    <a:srgbClr val="000000"/>
                  </a:solidFill>
                  <a:latin typeface="Arial" pitchFamily="34" charset="0"/>
                </a:rPr>
                <a:t>trường</a:t>
              </a:r>
              <a:r>
                <a:rPr lang="en-US" sz="2300" b="1" dirty="0">
                  <a:solidFill>
                    <a:srgbClr val="000000"/>
                  </a:solidFill>
                  <a:latin typeface="Arial" pitchFamily="34" charset="0"/>
                </a:rPr>
                <a:t> </a:t>
              </a:r>
              <a:r>
                <a:rPr lang="en-US" sz="2300" b="1" dirty="0" err="1">
                  <a:solidFill>
                    <a:srgbClr val="000000"/>
                  </a:solidFill>
                  <a:latin typeface="Arial" pitchFamily="34" charset="0"/>
                </a:rPr>
                <a:t>trong</a:t>
              </a:r>
              <a:r>
                <a:rPr lang="en-US" sz="2300" b="1" dirty="0">
                  <a:solidFill>
                    <a:srgbClr val="000000"/>
                  </a:solidFill>
                  <a:latin typeface="Arial" pitchFamily="34" charset="0"/>
                </a:rPr>
                <a:t> </a:t>
              </a:r>
              <a:r>
                <a:rPr lang="en-US" sz="2300" b="1" dirty="0" err="1">
                  <a:solidFill>
                    <a:srgbClr val="000000"/>
                  </a:solidFill>
                  <a:latin typeface="Arial" pitchFamily="34" charset="0"/>
                </a:rPr>
                <a:t>cơ</a:t>
              </a:r>
              <a:r>
                <a:rPr lang="en-US" sz="2300" b="1" dirty="0">
                  <a:solidFill>
                    <a:srgbClr val="000000"/>
                  </a:solidFill>
                  <a:latin typeface="Arial" pitchFamily="34" charset="0"/>
                </a:rPr>
                <a:t> </a:t>
              </a:r>
              <a:r>
                <a:rPr lang="en-US" sz="2300" b="1" dirty="0" err="1">
                  <a:solidFill>
                    <a:srgbClr val="000000"/>
                  </a:solidFill>
                  <a:latin typeface="Arial" pitchFamily="34" charset="0"/>
                </a:rPr>
                <a:t>thể</a:t>
              </a:r>
              <a:r>
                <a:rPr lang="en-US" sz="2300" b="1" dirty="0">
                  <a:solidFill>
                    <a:srgbClr val="000000"/>
                  </a:solidFill>
                  <a:latin typeface="Arial" pitchFamily="34" charset="0"/>
                </a:rPr>
                <a:t>.</a:t>
              </a:r>
            </a:p>
          </p:txBody>
        </p:sp>
      </p:grpSp>
      <p:grpSp>
        <p:nvGrpSpPr>
          <p:cNvPr id="23" name="Group 22"/>
          <p:cNvGrpSpPr/>
          <p:nvPr/>
        </p:nvGrpSpPr>
        <p:grpSpPr>
          <a:xfrm>
            <a:off x="685621" y="2355661"/>
            <a:ext cx="10897979" cy="3629181"/>
            <a:chOff x="685621" y="2355661"/>
            <a:chExt cx="10897979" cy="3629181"/>
          </a:xfrm>
        </p:grpSpPr>
        <p:sp>
          <p:nvSpPr>
            <p:cNvPr id="15" name="TextBox 15"/>
            <p:cNvSpPr txBox="1"/>
            <p:nvPr/>
          </p:nvSpPr>
          <p:spPr>
            <a:xfrm>
              <a:off x="8774831" y="2355661"/>
              <a:ext cx="2123148" cy="384529"/>
            </a:xfrm>
            <a:prstGeom prst="rect">
              <a:avLst/>
            </a:prstGeom>
          </p:spPr>
          <p:txBody>
            <a:bodyPr lIns="0" tIns="0" rIns="0" bIns="0" rtlCol="0" anchor="t">
              <a:spAutoFit/>
            </a:bodyPr>
            <a:lstStyle/>
            <a:p>
              <a:pPr>
                <a:lnSpc>
                  <a:spcPts val="3266"/>
                </a:lnSpc>
              </a:pPr>
              <a:r>
                <a:rPr lang="en-US" sz="2300" b="1" i="1">
                  <a:solidFill>
                    <a:srgbClr val="000000"/>
                  </a:solidFill>
                  <a:latin typeface="Arial" pitchFamily="34" charset="0"/>
                </a:rPr>
                <a:t>Tế bào</a:t>
              </a:r>
            </a:p>
          </p:txBody>
        </p:sp>
        <p:grpSp>
          <p:nvGrpSpPr>
            <p:cNvPr id="16" name="Group 16"/>
            <p:cNvGrpSpPr/>
            <p:nvPr/>
          </p:nvGrpSpPr>
          <p:grpSpPr>
            <a:xfrm>
              <a:off x="685621" y="2400111"/>
              <a:ext cx="10897979" cy="3584731"/>
              <a:chOff x="0" y="0"/>
              <a:chExt cx="21801634" cy="7169462"/>
            </a:xfrm>
          </p:grpSpPr>
          <p:pic>
            <p:nvPicPr>
              <p:cNvPr id="17" name="Picture 17"/>
              <p:cNvPicPr>
                <a:picLocks noChangeAspect="1"/>
              </p:cNvPicPr>
              <p:nvPr/>
            </p:nvPicPr>
            <p:blipFill>
              <a:blip r:embed="rId2"/>
              <a:srcRect l="5490" t="7745" r="5824" b="9222"/>
              <a:stretch>
                <a:fillRect/>
              </a:stretch>
            </p:blipFill>
            <p:spPr>
              <a:xfrm>
                <a:off x="0" y="0"/>
                <a:ext cx="13613354" cy="7169462"/>
              </a:xfrm>
              <a:prstGeom prst="rect">
                <a:avLst/>
              </a:prstGeom>
            </p:spPr>
          </p:pic>
          <p:sp>
            <p:nvSpPr>
              <p:cNvPr id="18" name="TextBox 18"/>
              <p:cNvSpPr txBox="1"/>
              <p:nvPr/>
            </p:nvSpPr>
            <p:spPr>
              <a:xfrm>
                <a:off x="16182633" y="3164574"/>
                <a:ext cx="4247402" cy="769058"/>
              </a:xfrm>
              <a:prstGeom prst="rect">
                <a:avLst/>
              </a:prstGeom>
            </p:spPr>
            <p:txBody>
              <a:bodyPr lIns="0" tIns="0" rIns="0" bIns="0" rtlCol="0" anchor="t">
                <a:spAutoFit/>
              </a:bodyPr>
              <a:lstStyle/>
              <a:p>
                <a:pPr>
                  <a:lnSpc>
                    <a:spcPts val="3266"/>
                  </a:lnSpc>
                </a:pPr>
                <a:r>
                  <a:rPr lang="en-US" sz="2300" b="1" i="1">
                    <a:solidFill>
                      <a:srgbClr val="000000"/>
                    </a:solidFill>
                    <a:latin typeface="Arial" pitchFamily="34" charset="0"/>
                  </a:rPr>
                  <a:t>Mạch máu</a:t>
                </a:r>
              </a:p>
            </p:txBody>
          </p:sp>
          <p:sp>
            <p:nvSpPr>
              <p:cNvPr id="19" name="AutoShape 19"/>
              <p:cNvSpPr/>
              <p:nvPr/>
            </p:nvSpPr>
            <p:spPr>
              <a:xfrm flipV="1">
                <a:off x="11934144" y="3559331"/>
                <a:ext cx="4071660" cy="1317431"/>
              </a:xfrm>
              <a:prstGeom prst="line">
                <a:avLst/>
              </a:prstGeom>
              <a:ln w="76200" cap="flat">
                <a:solidFill>
                  <a:srgbClr val="000000"/>
                </a:solidFill>
                <a:prstDash val="solid"/>
                <a:headEnd type="arrow" w="med" len="sm"/>
                <a:tailEnd type="none" w="sm" len="sm"/>
              </a:ln>
            </p:spPr>
          </p:sp>
          <p:sp>
            <p:nvSpPr>
              <p:cNvPr id="20" name="AutoShape 20"/>
              <p:cNvSpPr/>
              <p:nvPr/>
            </p:nvSpPr>
            <p:spPr>
              <a:xfrm flipV="1">
                <a:off x="11934144" y="328083"/>
                <a:ext cx="4071660" cy="1317431"/>
              </a:xfrm>
              <a:prstGeom prst="line">
                <a:avLst/>
              </a:prstGeom>
              <a:ln w="76200" cap="flat">
                <a:solidFill>
                  <a:srgbClr val="000000"/>
                </a:solidFill>
                <a:prstDash val="solid"/>
                <a:headEnd type="arrow" w="med" len="sm"/>
                <a:tailEnd type="none" w="sm" len="sm"/>
              </a:ln>
            </p:spPr>
          </p:sp>
          <p:sp>
            <p:nvSpPr>
              <p:cNvPr id="21" name="TextBox 21"/>
              <p:cNvSpPr txBox="1"/>
              <p:nvPr/>
            </p:nvSpPr>
            <p:spPr>
              <a:xfrm>
                <a:off x="16182633" y="5163604"/>
                <a:ext cx="5619001" cy="769058"/>
              </a:xfrm>
              <a:prstGeom prst="rect">
                <a:avLst/>
              </a:prstGeom>
            </p:spPr>
            <p:txBody>
              <a:bodyPr lIns="0" tIns="0" rIns="0" bIns="0" rtlCol="0" anchor="t">
                <a:spAutoFit/>
              </a:bodyPr>
              <a:lstStyle/>
              <a:p>
                <a:pPr>
                  <a:lnSpc>
                    <a:spcPts val="3266"/>
                  </a:lnSpc>
                </a:pPr>
                <a:r>
                  <a:rPr lang="en-US" sz="2300" b="1" i="1">
                    <a:solidFill>
                      <a:srgbClr val="000000"/>
                    </a:solidFill>
                    <a:latin typeface="Arial" pitchFamily="34" charset="0"/>
                  </a:rPr>
                  <a:t>Khoảng gian bào</a:t>
                </a:r>
              </a:p>
            </p:txBody>
          </p:sp>
          <p:sp>
            <p:nvSpPr>
              <p:cNvPr id="22" name="AutoShape 22"/>
              <p:cNvSpPr/>
              <p:nvPr/>
            </p:nvSpPr>
            <p:spPr>
              <a:xfrm flipV="1">
                <a:off x="13144909" y="5619978"/>
                <a:ext cx="2872624" cy="938548"/>
              </a:xfrm>
              <a:prstGeom prst="line">
                <a:avLst/>
              </a:prstGeom>
              <a:ln w="76200" cap="flat">
                <a:solidFill>
                  <a:srgbClr val="000000"/>
                </a:solidFill>
                <a:prstDash val="solid"/>
                <a:headEnd type="arrow" w="med" len="sm"/>
                <a:tailEnd type="none" w="sm" len="sm"/>
              </a:ln>
            </p:spPr>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28166"/>
            <a:ext cx="4875530" cy="115270"/>
          </a:xfrm>
          <a:prstGeom prst="rect">
            <a:avLst/>
          </a:prstGeom>
        </p:spPr>
      </p:pic>
      <p:sp>
        <p:nvSpPr>
          <p:cNvPr id="3" name="TextBox 3"/>
          <p:cNvSpPr txBox="1"/>
          <p:nvPr/>
        </p:nvSpPr>
        <p:spPr>
          <a:xfrm>
            <a:off x="3974615" y="464609"/>
            <a:ext cx="4239596" cy="384529"/>
          </a:xfrm>
          <a:prstGeom prst="rect">
            <a:avLst/>
          </a:prstGeom>
        </p:spPr>
        <p:txBody>
          <a:bodyPr lIns="0" tIns="0" rIns="0" bIns="0" rtlCol="0" anchor="t">
            <a:spAutoFit/>
          </a:bodyPr>
          <a:lstStyle/>
          <a:p>
            <a:pPr algn="ctr">
              <a:lnSpc>
                <a:spcPts val="3266"/>
              </a:lnSpc>
            </a:pPr>
            <a:r>
              <a:rPr lang="en-US" sz="2300" b="1">
                <a:solidFill>
                  <a:srgbClr val="000000"/>
                </a:solidFill>
                <a:latin typeface="Arial" pitchFamily="34" charset="0"/>
              </a:rPr>
              <a:t>II. HỆ BÀI TIẾT</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313295" y="628166"/>
            <a:ext cx="4875530" cy="115270"/>
          </a:xfrm>
          <a:prstGeom prst="rect">
            <a:avLst/>
          </a:prstGeom>
        </p:spPr>
      </p:pic>
      <p:grpSp>
        <p:nvGrpSpPr>
          <p:cNvPr id="5" name="Group 5"/>
          <p:cNvGrpSpPr/>
          <p:nvPr/>
        </p:nvGrpSpPr>
        <p:grpSpPr>
          <a:xfrm>
            <a:off x="511295" y="1394455"/>
            <a:ext cx="10991909" cy="5025581"/>
            <a:chOff x="0" y="0"/>
            <a:chExt cx="6016384" cy="2750019"/>
          </a:xfrm>
        </p:grpSpPr>
        <p:sp>
          <p:nvSpPr>
            <p:cNvPr id="6" name="Freeform 6"/>
            <p:cNvSpPr/>
            <p:nvPr/>
          </p:nvSpPr>
          <p:spPr>
            <a:xfrm>
              <a:off x="0" y="0"/>
              <a:ext cx="6016384" cy="2750019"/>
            </a:xfrm>
            <a:custGeom>
              <a:avLst/>
              <a:gdLst/>
              <a:ahLst/>
              <a:cxnLst/>
              <a:rect l="l" t="t" r="r" b="b"/>
              <a:pathLst>
                <a:path w="6016384" h="2750019">
                  <a:moveTo>
                    <a:pt x="5891924" y="59690"/>
                  </a:moveTo>
                  <a:cubicBezTo>
                    <a:pt x="5927484" y="59690"/>
                    <a:pt x="5956694" y="88900"/>
                    <a:pt x="5956694" y="124460"/>
                  </a:cubicBezTo>
                  <a:lnTo>
                    <a:pt x="5956694" y="2625559"/>
                  </a:lnTo>
                  <a:cubicBezTo>
                    <a:pt x="5956694" y="2661119"/>
                    <a:pt x="5927484" y="2690329"/>
                    <a:pt x="5891924" y="2690329"/>
                  </a:cubicBezTo>
                  <a:lnTo>
                    <a:pt x="124460" y="2690329"/>
                  </a:lnTo>
                  <a:cubicBezTo>
                    <a:pt x="88900" y="2690329"/>
                    <a:pt x="59690" y="2661119"/>
                    <a:pt x="59690" y="2625559"/>
                  </a:cubicBezTo>
                  <a:lnTo>
                    <a:pt x="59690" y="124460"/>
                  </a:lnTo>
                  <a:cubicBezTo>
                    <a:pt x="59690" y="88900"/>
                    <a:pt x="88900" y="59690"/>
                    <a:pt x="124460" y="59690"/>
                  </a:cubicBezTo>
                  <a:lnTo>
                    <a:pt x="5891924" y="59690"/>
                  </a:lnTo>
                  <a:moveTo>
                    <a:pt x="5891924" y="0"/>
                  </a:moveTo>
                  <a:lnTo>
                    <a:pt x="124460" y="0"/>
                  </a:lnTo>
                  <a:cubicBezTo>
                    <a:pt x="55880" y="0"/>
                    <a:pt x="0" y="55880"/>
                    <a:pt x="0" y="124460"/>
                  </a:cubicBezTo>
                  <a:lnTo>
                    <a:pt x="0" y="2625559"/>
                  </a:lnTo>
                  <a:cubicBezTo>
                    <a:pt x="0" y="2694139"/>
                    <a:pt x="55880" y="2750019"/>
                    <a:pt x="124460" y="2750019"/>
                  </a:cubicBezTo>
                  <a:lnTo>
                    <a:pt x="5891924" y="2750019"/>
                  </a:lnTo>
                  <a:cubicBezTo>
                    <a:pt x="5960504" y="2750019"/>
                    <a:pt x="6016384" y="2694139"/>
                    <a:pt x="6016384" y="2625559"/>
                  </a:cubicBezTo>
                  <a:lnTo>
                    <a:pt x="6016384" y="124460"/>
                  </a:lnTo>
                  <a:cubicBezTo>
                    <a:pt x="6016384" y="55880"/>
                    <a:pt x="5960504" y="0"/>
                    <a:pt x="5891924" y="0"/>
                  </a:cubicBezTo>
                  <a:close/>
                </a:path>
              </a:pathLst>
            </a:custGeom>
            <a:solidFill>
              <a:srgbClr val="A40E0E"/>
            </a:solidFill>
          </p:spPr>
        </p:sp>
      </p:grpSp>
      <p:grpSp>
        <p:nvGrpSpPr>
          <p:cNvPr id="7" name="Group 7"/>
          <p:cNvGrpSpPr>
            <a:grpSpLocks noChangeAspect="1"/>
          </p:cNvGrpSpPr>
          <p:nvPr/>
        </p:nvGrpSpPr>
        <p:grpSpPr>
          <a:xfrm rot="5400000">
            <a:off x="820491" y="1714463"/>
            <a:ext cx="874919" cy="757482"/>
            <a:chOff x="0" y="0"/>
            <a:chExt cx="6350000" cy="5499100"/>
          </a:xfrm>
        </p:grpSpPr>
        <p:sp>
          <p:nvSpPr>
            <p:cNvPr id="8" name="Freeform 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C01E27"/>
            </a:solidFill>
          </p:spPr>
        </p:sp>
      </p:gr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214894" y="3907245"/>
            <a:ext cx="2889142" cy="2264955"/>
          </a:xfrm>
          <a:prstGeom prst="rect">
            <a:avLst/>
          </a:prstGeom>
        </p:spPr>
      </p:pic>
      <p:pic>
        <p:nvPicPr>
          <p:cNvPr id="10" name="Picture 10"/>
          <p:cNvPicPr>
            <a:picLocks noChangeAspect="1"/>
          </p:cNvPicPr>
          <p:nvPr/>
        </p:nvPicPr>
        <p:blipFill>
          <a:blip r:embed="rId8"/>
          <a:srcRect/>
          <a:stretch>
            <a:fillRect/>
          </a:stretch>
        </p:blipFill>
        <p:spPr>
          <a:xfrm>
            <a:off x="5613321" y="4383617"/>
            <a:ext cx="2356662" cy="1788583"/>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876582" y="4383617"/>
            <a:ext cx="1997897" cy="1788583"/>
          </a:xfrm>
          <a:prstGeom prst="rect">
            <a:avLst/>
          </a:prstGeom>
        </p:spPr>
      </p:pic>
      <p:sp>
        <p:nvSpPr>
          <p:cNvPr id="13" name="TextBox 13"/>
          <p:cNvSpPr txBox="1"/>
          <p:nvPr/>
        </p:nvSpPr>
        <p:spPr>
          <a:xfrm>
            <a:off x="685622" y="894922"/>
            <a:ext cx="9406312" cy="38452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3. Một số bệnh liên quan đến hệ bài tiết nước tiểu</a:t>
            </a:r>
          </a:p>
        </p:txBody>
      </p:sp>
      <p:sp>
        <p:nvSpPr>
          <p:cNvPr id="14" name="TextBox 14"/>
          <p:cNvSpPr txBox="1"/>
          <p:nvPr/>
        </p:nvSpPr>
        <p:spPr>
          <a:xfrm>
            <a:off x="1774881" y="1665638"/>
            <a:ext cx="9360408" cy="807722"/>
          </a:xfrm>
          <a:prstGeom prst="rect">
            <a:avLst/>
          </a:prstGeom>
        </p:spPr>
        <p:txBody>
          <a:bodyPr lIns="0" tIns="0" rIns="0" bIns="0" rtlCol="0" anchor="t">
            <a:spAutoFit/>
          </a:bodyPr>
          <a:lstStyle/>
          <a:p>
            <a:pPr algn="just">
              <a:lnSpc>
                <a:spcPct val="120000"/>
              </a:lnSpc>
            </a:pPr>
            <a:r>
              <a:rPr lang="en-US" sz="2300" b="1">
                <a:solidFill>
                  <a:srgbClr val="000000"/>
                </a:solidFill>
                <a:latin typeface="Arial" pitchFamily="34" charset="0"/>
              </a:rPr>
              <a:t>Vì vậy, để phòng bệnh về hệ bài tiết, mỗi người cần thực hiện chế độ dinh dưỡng, lối sống lành mạnh</a:t>
            </a:r>
          </a:p>
        </p:txBody>
      </p:sp>
      <p:sp>
        <p:nvSpPr>
          <p:cNvPr id="15" name="TextBox 15"/>
          <p:cNvSpPr txBox="1"/>
          <p:nvPr/>
        </p:nvSpPr>
        <p:spPr>
          <a:xfrm>
            <a:off x="1774881" y="2588684"/>
            <a:ext cx="9360408" cy="1692771"/>
          </a:xfrm>
          <a:prstGeom prst="rect">
            <a:avLst/>
          </a:prstGeom>
        </p:spPr>
        <p:txBody>
          <a:bodyPr lIns="0" tIns="0" rIns="0" bIns="0" rtlCol="0" anchor="t">
            <a:spAutoFit/>
          </a:bodyPr>
          <a:lstStyle/>
          <a:p>
            <a:pPr algn="just">
              <a:lnSpc>
                <a:spcPct val="120000"/>
              </a:lnSpc>
              <a:spcBef>
                <a:spcPct val="0"/>
              </a:spcBef>
            </a:pPr>
            <a:r>
              <a:rPr lang="en-US" sz="2300" i="1">
                <a:solidFill>
                  <a:srgbClr val="000000"/>
                </a:solidFill>
                <a:latin typeface="Arial" pitchFamily="34" charset="0"/>
              </a:rPr>
              <a:t>Ví dụ: uống đủ nước, hạn chế thức ăn chế biến sẵn chứa nhiều muối, hạn chế uống nước giải khát có gas, vận động thể lực phù hợp, không tự ý uống thuốc, không nhịn tiểu. Ngoài ra, cần đảm bảo môi trường sống sạch sẽ, tránh tiếp xúc với các mầm bệnh.</a:t>
            </a:r>
          </a:p>
        </p:txBody>
      </p:sp>
      <p:pic>
        <p:nvPicPr>
          <p:cNvPr id="16"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79209" y="4371149"/>
            <a:ext cx="2869453" cy="1801051"/>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28166"/>
            <a:ext cx="4875530" cy="115270"/>
          </a:xfrm>
          <a:prstGeom prst="rect">
            <a:avLst/>
          </a:prstGeom>
        </p:spPr>
      </p:pic>
      <p:sp>
        <p:nvSpPr>
          <p:cNvPr id="3" name="TextBox 3"/>
          <p:cNvSpPr txBox="1"/>
          <p:nvPr/>
        </p:nvSpPr>
        <p:spPr>
          <a:xfrm>
            <a:off x="3974615" y="464609"/>
            <a:ext cx="4239596" cy="384529"/>
          </a:xfrm>
          <a:prstGeom prst="rect">
            <a:avLst/>
          </a:prstGeom>
        </p:spPr>
        <p:txBody>
          <a:bodyPr lIns="0" tIns="0" rIns="0" bIns="0" rtlCol="0" anchor="t">
            <a:spAutoFit/>
          </a:bodyPr>
          <a:lstStyle/>
          <a:p>
            <a:pPr algn="ctr">
              <a:lnSpc>
                <a:spcPts val="3266"/>
              </a:lnSpc>
            </a:pPr>
            <a:r>
              <a:rPr lang="en-US" sz="2300" b="1">
                <a:solidFill>
                  <a:srgbClr val="000000"/>
                </a:solidFill>
                <a:latin typeface="Arial" pitchFamily="34" charset="0"/>
              </a:rPr>
              <a:t>II. HỆ BÀI TIẾT</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313295" y="628166"/>
            <a:ext cx="4875530" cy="115270"/>
          </a:xfrm>
          <a:prstGeom prst="rect">
            <a:avLst/>
          </a:prstGeom>
        </p:spPr>
      </p:pic>
      <p:grpSp>
        <p:nvGrpSpPr>
          <p:cNvPr id="5" name="Group 5"/>
          <p:cNvGrpSpPr/>
          <p:nvPr/>
        </p:nvGrpSpPr>
        <p:grpSpPr>
          <a:xfrm>
            <a:off x="3771816" y="1574114"/>
            <a:ext cx="7731387" cy="2835338"/>
            <a:chOff x="0" y="0"/>
            <a:chExt cx="15466802" cy="5670677"/>
          </a:xfrm>
        </p:grpSpPr>
        <p:grpSp>
          <p:nvGrpSpPr>
            <p:cNvPr id="6" name="Group 6"/>
            <p:cNvGrpSpPr/>
            <p:nvPr/>
          </p:nvGrpSpPr>
          <p:grpSpPr>
            <a:xfrm>
              <a:off x="0" y="0"/>
              <a:ext cx="15466802" cy="5670677"/>
              <a:chOff x="0" y="0"/>
              <a:chExt cx="4231749" cy="1551509"/>
            </a:xfrm>
          </p:grpSpPr>
          <p:sp>
            <p:nvSpPr>
              <p:cNvPr id="7" name="Freeform 7"/>
              <p:cNvSpPr/>
              <p:nvPr/>
            </p:nvSpPr>
            <p:spPr>
              <a:xfrm>
                <a:off x="0" y="0"/>
                <a:ext cx="4231749" cy="1551509"/>
              </a:xfrm>
              <a:custGeom>
                <a:avLst/>
                <a:gdLst/>
                <a:ahLst/>
                <a:cxnLst/>
                <a:rect l="l" t="t" r="r" b="b"/>
                <a:pathLst>
                  <a:path w="4231749" h="1551509">
                    <a:moveTo>
                      <a:pt x="0" y="0"/>
                    </a:moveTo>
                    <a:lnTo>
                      <a:pt x="4231749" y="0"/>
                    </a:lnTo>
                    <a:lnTo>
                      <a:pt x="4231749" y="1551509"/>
                    </a:lnTo>
                    <a:lnTo>
                      <a:pt x="0" y="1551509"/>
                    </a:lnTo>
                    <a:close/>
                  </a:path>
                </a:pathLst>
              </a:custGeom>
              <a:solidFill>
                <a:srgbClr val="C01E27"/>
              </a:solidFill>
            </p:spPr>
          </p:sp>
        </p:grpSp>
        <p:sp>
          <p:nvSpPr>
            <p:cNvPr id="8" name="TextBox 8"/>
            <p:cNvSpPr txBox="1"/>
            <p:nvPr/>
          </p:nvSpPr>
          <p:spPr>
            <a:xfrm>
              <a:off x="528912" y="351430"/>
              <a:ext cx="14408979" cy="5000987"/>
            </a:xfrm>
            <a:prstGeom prst="rect">
              <a:avLst/>
            </a:prstGeom>
          </p:spPr>
          <p:txBody>
            <a:bodyPr lIns="0" tIns="0" rIns="0" bIns="0" rtlCol="0" anchor="t">
              <a:spAutoFit/>
            </a:bodyPr>
            <a:lstStyle/>
            <a:p>
              <a:pPr algn="just">
                <a:lnSpc>
                  <a:spcPct val="120000"/>
                </a:lnSpc>
                <a:spcBef>
                  <a:spcPct val="0"/>
                </a:spcBef>
              </a:pPr>
              <a:r>
                <a:rPr lang="en-US" sz="2300" b="1">
                  <a:solidFill>
                    <a:srgbClr val="FFFFFF"/>
                  </a:solidFill>
                  <a:latin typeface="Arial" pitchFamily="34" charset="0"/>
                </a:rPr>
                <a:t>Khi cả hai thận của một bệnh nhân </a:t>
              </a:r>
              <a:r>
                <a:rPr lang="en-US" sz="2300" b="1" u="sng">
                  <a:solidFill>
                    <a:srgbClr val="FFFFFF"/>
                  </a:solidFill>
                  <a:latin typeface="Arial" pitchFamily="34" charset="0"/>
                </a:rPr>
                <a:t>không đáp ứng được chức năng lọc máu</a:t>
              </a:r>
              <a:r>
                <a:rPr lang="en-US" sz="2300" b="1">
                  <a:solidFill>
                    <a:srgbClr val="FFFFFF"/>
                  </a:solidFill>
                  <a:latin typeface="Arial" pitchFamily="34" charset="0"/>
                </a:rPr>
                <a:t> để thải các chất độc, chất thừa ra khỏi cơ thể thì được gọi là </a:t>
              </a:r>
              <a:r>
                <a:rPr lang="en-US" sz="2300" b="1" u="sng">
                  <a:solidFill>
                    <a:srgbClr val="FFFFFF"/>
                  </a:solidFill>
                  <a:latin typeface="Arial" pitchFamily="34" charset="0"/>
                </a:rPr>
                <a:t>suy thận giai đoạn cuối</a:t>
              </a:r>
              <a:r>
                <a:rPr lang="en-US" sz="2300" b="1">
                  <a:solidFill>
                    <a:srgbClr val="FFFFFF"/>
                  </a:solidFill>
                  <a:latin typeface="Arial" pitchFamily="34" charset="0"/>
                </a:rPr>
                <a:t>. Khi đó bệnh nhân vẫn có thể sống được nhờ phương </a:t>
              </a:r>
              <a:r>
                <a:rPr lang="en-US" sz="2300" b="1" smtClean="0">
                  <a:solidFill>
                    <a:srgbClr val="FFFFFF"/>
                  </a:solidFill>
                  <a:latin typeface="Arial" pitchFamily="34" charset="0"/>
                </a:rPr>
                <a:t>pháp </a:t>
              </a:r>
              <a:r>
                <a:rPr lang="en-US" sz="2300" b="1">
                  <a:solidFill>
                    <a:srgbClr val="FFFFFF"/>
                  </a:solidFill>
                  <a:latin typeface="Arial" pitchFamily="34" charset="0"/>
                </a:rPr>
                <a:t>chạy </a:t>
              </a:r>
              <a:r>
                <a:rPr lang="en-US" sz="2300" b="1" u="sng">
                  <a:solidFill>
                    <a:srgbClr val="FFFFFF"/>
                  </a:solidFill>
                  <a:latin typeface="Arial" pitchFamily="34" charset="0"/>
                </a:rPr>
                <a:t>thận nhân tạo</a:t>
              </a:r>
              <a:r>
                <a:rPr lang="en-US" sz="2300" b="1">
                  <a:solidFill>
                    <a:srgbClr val="FFFFFF"/>
                  </a:solidFill>
                  <a:latin typeface="Arial" pitchFamily="34" charset="0"/>
                </a:rPr>
                <a:t> hay </a:t>
              </a:r>
              <a:r>
                <a:rPr lang="en-US" sz="2300" b="1" u="sng">
                  <a:solidFill>
                    <a:srgbClr val="FFFFFF"/>
                  </a:solidFill>
                  <a:latin typeface="Arial" pitchFamily="34" charset="0"/>
                </a:rPr>
                <a:t>ghép thận</a:t>
              </a:r>
              <a:r>
                <a:rPr lang="en-US" sz="2300" b="1">
                  <a:solidFill>
                    <a:srgbClr val="FFFFFF"/>
                  </a:solidFill>
                  <a:latin typeface="Arial" pitchFamily="34" charset="0"/>
                </a:rPr>
                <a:t>.</a:t>
              </a:r>
            </a:p>
          </p:txBody>
        </p:sp>
      </p:gr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5622" y="1574114"/>
            <a:ext cx="2838147" cy="2835338"/>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85621" y="4746520"/>
            <a:ext cx="3086195" cy="1937092"/>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218145" y="4746520"/>
            <a:ext cx="2285059" cy="1937092"/>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082688" y="4746520"/>
            <a:ext cx="2166811" cy="1937092"/>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614408" y="4746520"/>
            <a:ext cx="2238829" cy="1937092"/>
          </a:xfrm>
          <a:prstGeom prst="rect">
            <a:avLst/>
          </a:prstGeom>
        </p:spPr>
      </p:pic>
      <p:sp>
        <p:nvSpPr>
          <p:cNvPr id="14" name="TextBox 14"/>
          <p:cNvSpPr txBox="1"/>
          <p:nvPr/>
        </p:nvSpPr>
        <p:spPr>
          <a:xfrm>
            <a:off x="685622" y="998380"/>
            <a:ext cx="9406312" cy="38452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4. Một số thành tựu trong chữa bệnh liên quan đến thận</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28166"/>
            <a:ext cx="4875530" cy="115270"/>
          </a:xfrm>
          <a:prstGeom prst="rect">
            <a:avLst/>
          </a:prstGeom>
        </p:spPr>
      </p:pic>
      <p:sp>
        <p:nvSpPr>
          <p:cNvPr id="3" name="TextBox 3"/>
          <p:cNvSpPr txBox="1"/>
          <p:nvPr/>
        </p:nvSpPr>
        <p:spPr>
          <a:xfrm>
            <a:off x="3974615" y="464609"/>
            <a:ext cx="4239596" cy="384529"/>
          </a:xfrm>
          <a:prstGeom prst="rect">
            <a:avLst/>
          </a:prstGeom>
        </p:spPr>
        <p:txBody>
          <a:bodyPr lIns="0" tIns="0" rIns="0" bIns="0" rtlCol="0" anchor="t">
            <a:spAutoFit/>
          </a:bodyPr>
          <a:lstStyle/>
          <a:p>
            <a:pPr algn="ctr">
              <a:lnSpc>
                <a:spcPts val="3266"/>
              </a:lnSpc>
            </a:pPr>
            <a:r>
              <a:rPr lang="en-US" sz="2300" b="1">
                <a:solidFill>
                  <a:srgbClr val="000000"/>
                </a:solidFill>
                <a:latin typeface="Arial" pitchFamily="34" charset="0"/>
              </a:rPr>
              <a:t>II. HỆ BÀI TIẾT</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313295" y="628166"/>
            <a:ext cx="4875530" cy="115270"/>
          </a:xfrm>
          <a:prstGeom prst="rect">
            <a:avLst/>
          </a:prstGeom>
        </p:spPr>
      </p:pic>
      <p:grpSp>
        <p:nvGrpSpPr>
          <p:cNvPr id="5" name="Group 5"/>
          <p:cNvGrpSpPr/>
          <p:nvPr/>
        </p:nvGrpSpPr>
        <p:grpSpPr>
          <a:xfrm>
            <a:off x="2900464" y="1574114"/>
            <a:ext cx="8602740" cy="2009838"/>
            <a:chOff x="0" y="0"/>
            <a:chExt cx="17209962" cy="4019677"/>
          </a:xfrm>
        </p:grpSpPr>
        <p:grpSp>
          <p:nvGrpSpPr>
            <p:cNvPr id="6" name="Group 6"/>
            <p:cNvGrpSpPr/>
            <p:nvPr/>
          </p:nvGrpSpPr>
          <p:grpSpPr>
            <a:xfrm>
              <a:off x="0" y="0"/>
              <a:ext cx="17209962" cy="4019677"/>
              <a:chOff x="0" y="0"/>
              <a:chExt cx="4708680" cy="1099792"/>
            </a:xfrm>
          </p:grpSpPr>
          <p:sp>
            <p:nvSpPr>
              <p:cNvPr id="7" name="Freeform 7"/>
              <p:cNvSpPr/>
              <p:nvPr/>
            </p:nvSpPr>
            <p:spPr>
              <a:xfrm>
                <a:off x="0" y="0"/>
                <a:ext cx="4708680" cy="1099792"/>
              </a:xfrm>
              <a:custGeom>
                <a:avLst/>
                <a:gdLst/>
                <a:ahLst/>
                <a:cxnLst/>
                <a:rect l="l" t="t" r="r" b="b"/>
                <a:pathLst>
                  <a:path w="4708680" h="1099792">
                    <a:moveTo>
                      <a:pt x="0" y="0"/>
                    </a:moveTo>
                    <a:lnTo>
                      <a:pt x="4708680" y="0"/>
                    </a:lnTo>
                    <a:lnTo>
                      <a:pt x="4708680" y="1099792"/>
                    </a:lnTo>
                    <a:lnTo>
                      <a:pt x="0" y="1099792"/>
                    </a:lnTo>
                    <a:close/>
                  </a:path>
                </a:pathLst>
              </a:custGeom>
              <a:solidFill>
                <a:srgbClr val="FFDE59"/>
              </a:solidFill>
            </p:spPr>
          </p:sp>
        </p:grpSp>
        <p:sp>
          <p:nvSpPr>
            <p:cNvPr id="8" name="TextBox 8"/>
            <p:cNvSpPr txBox="1"/>
            <p:nvPr/>
          </p:nvSpPr>
          <p:spPr>
            <a:xfrm>
              <a:off x="588521" y="351430"/>
              <a:ext cx="16032917" cy="3385543"/>
            </a:xfrm>
            <a:prstGeom prst="rect">
              <a:avLst/>
            </a:prstGeom>
          </p:spPr>
          <p:txBody>
            <a:bodyPr lIns="0" tIns="0" rIns="0" bIns="0" rtlCol="0" anchor="t">
              <a:spAutoFit/>
            </a:bodyPr>
            <a:lstStyle/>
            <a:p>
              <a:pPr algn="just">
                <a:lnSpc>
                  <a:spcPct val="120000"/>
                </a:lnSpc>
              </a:pPr>
              <a:r>
                <a:rPr lang="en-US" sz="2300" b="1">
                  <a:solidFill>
                    <a:srgbClr val="000000"/>
                  </a:solidFill>
                  <a:latin typeface="Arial" pitchFamily="34" charset="0"/>
                </a:rPr>
                <a:t>Quan sát hình và cho biết đường di chuyển của máu trong máy chạy thận nhân tạo.</a:t>
              </a:r>
            </a:p>
            <a:p>
              <a:pPr algn="just">
                <a:lnSpc>
                  <a:spcPct val="120000"/>
                </a:lnSpc>
                <a:spcBef>
                  <a:spcPct val="0"/>
                </a:spcBef>
              </a:pPr>
              <a:r>
                <a:rPr lang="en-US" sz="2300" b="1">
                  <a:solidFill>
                    <a:srgbClr val="000000"/>
                  </a:solidFill>
                  <a:latin typeface="Arial" pitchFamily="34" charset="0"/>
                </a:rPr>
                <a:t>Theo em, bộ phận nào của thận nhân tạo thực hiện chức năng của thận trong cơ thể?</a:t>
              </a:r>
            </a:p>
          </p:txBody>
        </p:sp>
      </p:grpSp>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5622" y="1574114"/>
            <a:ext cx="2011830" cy="2009838"/>
          </a:xfrm>
          <a:prstGeom prst="rect">
            <a:avLst/>
          </a:prstGeom>
        </p:spPr>
      </p:pic>
      <p:pic>
        <p:nvPicPr>
          <p:cNvPr id="10" name="Picture 10"/>
          <p:cNvPicPr>
            <a:picLocks noChangeAspect="1"/>
          </p:cNvPicPr>
          <p:nvPr/>
        </p:nvPicPr>
        <p:blipFill>
          <a:blip r:embed="rId8"/>
          <a:srcRect b="6839"/>
          <a:stretch>
            <a:fillRect/>
          </a:stretch>
        </p:blipFill>
        <p:spPr>
          <a:xfrm>
            <a:off x="685622" y="3761751"/>
            <a:ext cx="7334678" cy="2870632"/>
          </a:xfrm>
          <a:prstGeom prst="rect">
            <a:avLst/>
          </a:prstGeom>
        </p:spPr>
      </p:pic>
      <p:sp>
        <p:nvSpPr>
          <p:cNvPr id="11" name="TextBox 11"/>
          <p:cNvSpPr txBox="1"/>
          <p:nvPr/>
        </p:nvSpPr>
        <p:spPr>
          <a:xfrm>
            <a:off x="685622" y="998380"/>
            <a:ext cx="9406312" cy="38452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4. Một số thành tựu trong chữa bệnh liên quan đến thận</a:t>
            </a:r>
          </a:p>
        </p:txBody>
      </p:sp>
      <p:sp>
        <p:nvSpPr>
          <p:cNvPr id="12" name="TextBox 12"/>
          <p:cNvSpPr txBox="1"/>
          <p:nvPr/>
        </p:nvSpPr>
        <p:spPr>
          <a:xfrm>
            <a:off x="8020300" y="3717302"/>
            <a:ext cx="983696" cy="384529"/>
          </a:xfrm>
          <a:prstGeom prst="rect">
            <a:avLst/>
          </a:prstGeom>
        </p:spPr>
        <p:txBody>
          <a:bodyPr lIns="0" tIns="0" rIns="0" bIns="0" rtlCol="0" anchor="t">
            <a:spAutoFit/>
          </a:bodyPr>
          <a:lstStyle/>
          <a:p>
            <a:pPr algn="ctr">
              <a:lnSpc>
                <a:spcPts val="3266"/>
              </a:lnSpc>
            </a:pPr>
            <a:r>
              <a:rPr lang="en-US" sz="2300">
                <a:solidFill>
                  <a:srgbClr val="000000"/>
                </a:solidFill>
                <a:latin typeface="Arial" pitchFamily="34" charset="0"/>
              </a:rPr>
              <a:t>Đáp án</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28166"/>
            <a:ext cx="4875530" cy="115270"/>
          </a:xfrm>
          <a:prstGeom prst="rect">
            <a:avLst/>
          </a:prstGeom>
        </p:spPr>
      </p:pic>
      <p:sp>
        <p:nvSpPr>
          <p:cNvPr id="3" name="TextBox 3"/>
          <p:cNvSpPr txBox="1"/>
          <p:nvPr/>
        </p:nvSpPr>
        <p:spPr>
          <a:xfrm>
            <a:off x="3974615" y="464609"/>
            <a:ext cx="4239596" cy="384529"/>
          </a:xfrm>
          <a:prstGeom prst="rect">
            <a:avLst/>
          </a:prstGeom>
        </p:spPr>
        <p:txBody>
          <a:bodyPr lIns="0" tIns="0" rIns="0" bIns="0" rtlCol="0" anchor="t">
            <a:spAutoFit/>
          </a:bodyPr>
          <a:lstStyle/>
          <a:p>
            <a:pPr algn="ctr">
              <a:lnSpc>
                <a:spcPts val="3266"/>
              </a:lnSpc>
            </a:pPr>
            <a:r>
              <a:rPr lang="en-US" sz="2300" b="1">
                <a:solidFill>
                  <a:srgbClr val="000000"/>
                </a:solidFill>
                <a:latin typeface="Arial" pitchFamily="34" charset="0"/>
              </a:rPr>
              <a:t>II. HỆ BÀI TIẾT</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313295" y="628166"/>
            <a:ext cx="4875530" cy="115270"/>
          </a:xfrm>
          <a:prstGeom prst="rect">
            <a:avLst/>
          </a:prstGeom>
        </p:spPr>
      </p:pic>
      <p:grpSp>
        <p:nvGrpSpPr>
          <p:cNvPr id="5" name="Group 5"/>
          <p:cNvGrpSpPr/>
          <p:nvPr/>
        </p:nvGrpSpPr>
        <p:grpSpPr>
          <a:xfrm>
            <a:off x="2900464" y="1574114"/>
            <a:ext cx="8602740" cy="2009838"/>
            <a:chOff x="0" y="0"/>
            <a:chExt cx="17209962" cy="4019677"/>
          </a:xfrm>
        </p:grpSpPr>
        <p:grpSp>
          <p:nvGrpSpPr>
            <p:cNvPr id="6" name="Group 6"/>
            <p:cNvGrpSpPr/>
            <p:nvPr/>
          </p:nvGrpSpPr>
          <p:grpSpPr>
            <a:xfrm>
              <a:off x="0" y="0"/>
              <a:ext cx="17209962" cy="4019677"/>
              <a:chOff x="0" y="0"/>
              <a:chExt cx="4708680" cy="1099792"/>
            </a:xfrm>
          </p:grpSpPr>
          <p:sp>
            <p:nvSpPr>
              <p:cNvPr id="7" name="Freeform 7"/>
              <p:cNvSpPr/>
              <p:nvPr/>
            </p:nvSpPr>
            <p:spPr>
              <a:xfrm>
                <a:off x="0" y="0"/>
                <a:ext cx="4708680" cy="1099792"/>
              </a:xfrm>
              <a:custGeom>
                <a:avLst/>
                <a:gdLst/>
                <a:ahLst/>
                <a:cxnLst/>
                <a:rect l="l" t="t" r="r" b="b"/>
                <a:pathLst>
                  <a:path w="4708680" h="1099792">
                    <a:moveTo>
                      <a:pt x="0" y="0"/>
                    </a:moveTo>
                    <a:lnTo>
                      <a:pt x="4708680" y="0"/>
                    </a:lnTo>
                    <a:lnTo>
                      <a:pt x="4708680" y="1099792"/>
                    </a:lnTo>
                    <a:lnTo>
                      <a:pt x="0" y="1099792"/>
                    </a:lnTo>
                    <a:close/>
                  </a:path>
                </a:pathLst>
              </a:custGeom>
              <a:solidFill>
                <a:srgbClr val="FFDE59"/>
              </a:solidFill>
            </p:spPr>
          </p:sp>
        </p:grpSp>
        <p:sp>
          <p:nvSpPr>
            <p:cNvPr id="8" name="TextBox 8"/>
            <p:cNvSpPr txBox="1"/>
            <p:nvPr/>
          </p:nvSpPr>
          <p:spPr>
            <a:xfrm>
              <a:off x="588521" y="351430"/>
              <a:ext cx="16032917" cy="3385543"/>
            </a:xfrm>
            <a:prstGeom prst="rect">
              <a:avLst/>
            </a:prstGeom>
          </p:spPr>
          <p:txBody>
            <a:bodyPr lIns="0" tIns="0" rIns="0" bIns="0" rtlCol="0" anchor="t">
              <a:spAutoFit/>
            </a:bodyPr>
            <a:lstStyle/>
            <a:p>
              <a:pPr algn="just">
                <a:lnSpc>
                  <a:spcPct val="120000"/>
                </a:lnSpc>
              </a:pPr>
              <a:r>
                <a:rPr lang="en-US" sz="2300" b="1">
                  <a:solidFill>
                    <a:srgbClr val="000000"/>
                  </a:solidFill>
                  <a:latin typeface="Arial" pitchFamily="34" charset="0"/>
                </a:rPr>
                <a:t>Quan sát hình và cho biết đường di chuyển của máu trong máy chạy thận nhân tạo.</a:t>
              </a:r>
            </a:p>
            <a:p>
              <a:pPr algn="just">
                <a:lnSpc>
                  <a:spcPct val="120000"/>
                </a:lnSpc>
                <a:spcBef>
                  <a:spcPct val="0"/>
                </a:spcBef>
              </a:pPr>
              <a:r>
                <a:rPr lang="en-US" sz="2300" b="1">
                  <a:solidFill>
                    <a:srgbClr val="000000"/>
                  </a:solidFill>
                  <a:latin typeface="Arial" pitchFamily="34" charset="0"/>
                </a:rPr>
                <a:t>Theo em, bộ phận nào của thận nhân tạo thực hiện chức năng của thận trong cơ thể?</a:t>
              </a:r>
            </a:p>
          </p:txBody>
        </p:sp>
      </p:grpSp>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5622" y="1574114"/>
            <a:ext cx="2011830" cy="2009838"/>
          </a:xfrm>
          <a:prstGeom prst="rect">
            <a:avLst/>
          </a:prstGeom>
        </p:spPr>
      </p:pic>
      <p:pic>
        <p:nvPicPr>
          <p:cNvPr id="10" name="Picture 10"/>
          <p:cNvPicPr>
            <a:picLocks noChangeAspect="1"/>
          </p:cNvPicPr>
          <p:nvPr/>
        </p:nvPicPr>
        <p:blipFill>
          <a:blip r:embed="rId8"/>
          <a:srcRect b="6839"/>
          <a:stretch>
            <a:fillRect/>
          </a:stretch>
        </p:blipFill>
        <p:spPr>
          <a:xfrm>
            <a:off x="685622" y="3761751"/>
            <a:ext cx="7334678" cy="2870632"/>
          </a:xfrm>
          <a:prstGeom prst="rect">
            <a:avLst/>
          </a:prstGeom>
        </p:spPr>
      </p:pic>
      <p:sp>
        <p:nvSpPr>
          <p:cNvPr id="11" name="TextBox 11"/>
          <p:cNvSpPr txBox="1"/>
          <p:nvPr/>
        </p:nvSpPr>
        <p:spPr>
          <a:xfrm>
            <a:off x="685622" y="998380"/>
            <a:ext cx="9406312" cy="38452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4. Một số thành tựu trong chữa bệnh liên quan đến thận</a:t>
            </a:r>
          </a:p>
        </p:txBody>
      </p:sp>
      <p:sp>
        <p:nvSpPr>
          <p:cNvPr id="12" name="TextBox 12"/>
          <p:cNvSpPr txBox="1"/>
          <p:nvPr/>
        </p:nvSpPr>
        <p:spPr>
          <a:xfrm>
            <a:off x="7681339" y="3757950"/>
            <a:ext cx="3821864" cy="2500493"/>
          </a:xfrm>
          <a:prstGeom prst="rect">
            <a:avLst/>
          </a:prstGeom>
        </p:spPr>
        <p:txBody>
          <a:bodyPr lIns="0" tIns="0" rIns="0" bIns="0" rtlCol="0" anchor="t">
            <a:spAutoFit/>
          </a:bodyPr>
          <a:lstStyle/>
          <a:p>
            <a:pPr algn="just">
              <a:lnSpc>
                <a:spcPct val="120000"/>
              </a:lnSpc>
              <a:spcBef>
                <a:spcPct val="0"/>
              </a:spcBef>
            </a:pPr>
            <a:r>
              <a:rPr lang="en-US" sz="2300" i="1">
                <a:solidFill>
                  <a:srgbClr val="000000"/>
                </a:solidFill>
                <a:latin typeface="Arial" pitchFamily="34" charset="0"/>
              </a:rPr>
              <a:t>Máy bơm sẽ từ từ rút máu từ bệnh nhân ra ngoài, máu chảy qua máy lọc máu. Tại máy lọc máu, máu được loại bỏ chất thải, chất độc rồi được đưa trở lại cơ thể.</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28166"/>
            <a:ext cx="4875530" cy="115270"/>
          </a:xfrm>
          <a:prstGeom prst="rect">
            <a:avLst/>
          </a:prstGeom>
        </p:spPr>
      </p:pic>
      <p:sp>
        <p:nvSpPr>
          <p:cNvPr id="3" name="TextBox 3"/>
          <p:cNvSpPr txBox="1"/>
          <p:nvPr/>
        </p:nvSpPr>
        <p:spPr>
          <a:xfrm>
            <a:off x="3974615" y="464609"/>
            <a:ext cx="4239596" cy="384529"/>
          </a:xfrm>
          <a:prstGeom prst="rect">
            <a:avLst/>
          </a:prstGeom>
        </p:spPr>
        <p:txBody>
          <a:bodyPr lIns="0" tIns="0" rIns="0" bIns="0" rtlCol="0" anchor="t">
            <a:spAutoFit/>
          </a:bodyPr>
          <a:lstStyle/>
          <a:p>
            <a:pPr algn="ctr">
              <a:lnSpc>
                <a:spcPts val="3266"/>
              </a:lnSpc>
            </a:pPr>
            <a:r>
              <a:rPr lang="en-US" sz="2300" b="1">
                <a:solidFill>
                  <a:srgbClr val="000000"/>
                </a:solidFill>
                <a:latin typeface="Arial" pitchFamily="34" charset="0"/>
              </a:rPr>
              <a:t>II. HỆ BÀI TIẾT</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313295" y="628166"/>
            <a:ext cx="4875530" cy="11527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5622" y="1694764"/>
            <a:ext cx="5152204" cy="4779914"/>
          </a:xfrm>
          <a:prstGeom prst="rect">
            <a:avLst/>
          </a:prstGeom>
        </p:spPr>
      </p:pic>
      <p:grpSp>
        <p:nvGrpSpPr>
          <p:cNvPr id="6" name="Group 6"/>
          <p:cNvGrpSpPr/>
          <p:nvPr/>
        </p:nvGrpSpPr>
        <p:grpSpPr>
          <a:xfrm>
            <a:off x="6094413" y="1574113"/>
            <a:ext cx="5408791" cy="4900564"/>
            <a:chOff x="0" y="0"/>
            <a:chExt cx="2137363" cy="1936025"/>
          </a:xfrm>
        </p:grpSpPr>
        <p:sp>
          <p:nvSpPr>
            <p:cNvPr id="7" name="Freeform 7"/>
            <p:cNvSpPr/>
            <p:nvPr/>
          </p:nvSpPr>
          <p:spPr>
            <a:xfrm>
              <a:off x="0" y="0"/>
              <a:ext cx="2137363" cy="1936025"/>
            </a:xfrm>
            <a:custGeom>
              <a:avLst/>
              <a:gdLst/>
              <a:ahLst/>
              <a:cxnLst/>
              <a:rect l="l" t="t" r="r" b="b"/>
              <a:pathLst>
                <a:path w="2137363" h="1936025">
                  <a:moveTo>
                    <a:pt x="48654" y="0"/>
                  </a:moveTo>
                  <a:lnTo>
                    <a:pt x="2088710" y="0"/>
                  </a:lnTo>
                  <a:cubicBezTo>
                    <a:pt x="2115580" y="0"/>
                    <a:pt x="2137363" y="21783"/>
                    <a:pt x="2137363" y="48654"/>
                  </a:cubicBezTo>
                  <a:lnTo>
                    <a:pt x="2137363" y="1887372"/>
                  </a:lnTo>
                  <a:cubicBezTo>
                    <a:pt x="2137363" y="1914242"/>
                    <a:pt x="2115580" y="1936025"/>
                    <a:pt x="2088710" y="1936025"/>
                  </a:cubicBezTo>
                  <a:lnTo>
                    <a:pt x="48654" y="1936025"/>
                  </a:lnTo>
                  <a:cubicBezTo>
                    <a:pt x="21783" y="1936025"/>
                    <a:pt x="0" y="1914242"/>
                    <a:pt x="0" y="1887372"/>
                  </a:cubicBezTo>
                  <a:lnTo>
                    <a:pt x="0" y="48654"/>
                  </a:lnTo>
                  <a:cubicBezTo>
                    <a:pt x="0" y="21783"/>
                    <a:pt x="21783" y="0"/>
                    <a:pt x="48654" y="0"/>
                  </a:cubicBezTo>
                  <a:close/>
                </a:path>
              </a:pathLst>
            </a:custGeom>
            <a:solidFill>
              <a:srgbClr val="8BD593"/>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539861" y="1821763"/>
            <a:ext cx="4517896" cy="1101524"/>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335276" y="4489621"/>
            <a:ext cx="1739806" cy="2057400"/>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658319" y="5055815"/>
            <a:ext cx="1763082" cy="1491205"/>
          </a:xfrm>
          <a:prstGeom prst="rect">
            <a:avLst/>
          </a:prstGeom>
        </p:spPr>
      </p:pic>
      <p:sp>
        <p:nvSpPr>
          <p:cNvPr id="12" name="TextBox 12"/>
          <p:cNvSpPr txBox="1"/>
          <p:nvPr/>
        </p:nvSpPr>
        <p:spPr>
          <a:xfrm>
            <a:off x="685622" y="998380"/>
            <a:ext cx="9406312" cy="38452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4. Một số thành tựu trong chữa bệnh liên quan đến thận</a:t>
            </a:r>
          </a:p>
        </p:txBody>
      </p:sp>
      <p:sp>
        <p:nvSpPr>
          <p:cNvPr id="13" name="TextBox 13"/>
          <p:cNvSpPr txBox="1"/>
          <p:nvPr/>
        </p:nvSpPr>
        <p:spPr>
          <a:xfrm>
            <a:off x="6392439" y="2986788"/>
            <a:ext cx="4812740" cy="2539157"/>
          </a:xfrm>
          <a:prstGeom prst="rect">
            <a:avLst/>
          </a:prstGeom>
        </p:spPr>
        <p:txBody>
          <a:bodyPr lIns="0" tIns="0" rIns="0" bIns="0" rtlCol="0" anchor="t">
            <a:spAutoFit/>
          </a:bodyPr>
          <a:lstStyle/>
          <a:p>
            <a:pPr algn="ctr">
              <a:lnSpc>
                <a:spcPct val="120000"/>
              </a:lnSpc>
              <a:spcBef>
                <a:spcPct val="0"/>
              </a:spcBef>
            </a:pPr>
            <a:r>
              <a:rPr lang="en-US" sz="2300" b="1">
                <a:solidFill>
                  <a:srgbClr val="C00000"/>
                </a:solidFill>
                <a:latin typeface="Arial" pitchFamily="34" charset="0"/>
              </a:rPr>
              <a:t>Ghép thận</a:t>
            </a:r>
          </a:p>
          <a:p>
            <a:pPr algn="just">
              <a:lnSpc>
                <a:spcPct val="120000"/>
              </a:lnSpc>
              <a:spcBef>
                <a:spcPct val="0"/>
              </a:spcBef>
            </a:pPr>
            <a:r>
              <a:rPr lang="en-US" sz="2300" b="1">
                <a:solidFill>
                  <a:srgbClr val="000000"/>
                </a:solidFill>
                <a:latin typeface="Arial" pitchFamily="34" charset="0"/>
              </a:rPr>
              <a:t>Ghép thận là phương pháp ghép thêm một quả thận khoẻ mạnh cho người bệnh bị suy thận giai đoạn cuối, thận của người cho phải phù hợp với người nhận.</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28166"/>
            <a:ext cx="4875530" cy="115270"/>
          </a:xfrm>
          <a:prstGeom prst="rect">
            <a:avLst/>
          </a:prstGeom>
        </p:spPr>
      </p:pic>
      <p:sp>
        <p:nvSpPr>
          <p:cNvPr id="3" name="TextBox 3"/>
          <p:cNvSpPr txBox="1"/>
          <p:nvPr/>
        </p:nvSpPr>
        <p:spPr>
          <a:xfrm>
            <a:off x="3974615" y="464609"/>
            <a:ext cx="4239596" cy="384529"/>
          </a:xfrm>
          <a:prstGeom prst="rect">
            <a:avLst/>
          </a:prstGeom>
        </p:spPr>
        <p:txBody>
          <a:bodyPr lIns="0" tIns="0" rIns="0" bIns="0" rtlCol="0" anchor="t">
            <a:spAutoFit/>
          </a:bodyPr>
          <a:lstStyle/>
          <a:p>
            <a:pPr algn="ctr">
              <a:lnSpc>
                <a:spcPts val="3266"/>
              </a:lnSpc>
            </a:pPr>
            <a:r>
              <a:rPr lang="en-US" sz="2300" b="1">
                <a:solidFill>
                  <a:srgbClr val="000000"/>
                </a:solidFill>
                <a:latin typeface="Arial" pitchFamily="34" charset="0"/>
              </a:rPr>
              <a:t>II. HỆ BÀI TIẾT</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313295" y="628166"/>
            <a:ext cx="4875530" cy="115270"/>
          </a:xfrm>
          <a:prstGeom prst="rect">
            <a:avLst/>
          </a:prstGeom>
        </p:spPr>
      </p:pic>
      <p:grpSp>
        <p:nvGrpSpPr>
          <p:cNvPr id="5" name="Group 5"/>
          <p:cNvGrpSpPr/>
          <p:nvPr/>
        </p:nvGrpSpPr>
        <p:grpSpPr>
          <a:xfrm>
            <a:off x="6094413" y="1574113"/>
            <a:ext cx="5408791" cy="4900564"/>
            <a:chOff x="0" y="0"/>
            <a:chExt cx="2137363" cy="1936025"/>
          </a:xfrm>
        </p:grpSpPr>
        <p:sp>
          <p:nvSpPr>
            <p:cNvPr id="6" name="Freeform 6"/>
            <p:cNvSpPr/>
            <p:nvPr/>
          </p:nvSpPr>
          <p:spPr>
            <a:xfrm>
              <a:off x="0" y="0"/>
              <a:ext cx="2137363" cy="1936025"/>
            </a:xfrm>
            <a:custGeom>
              <a:avLst/>
              <a:gdLst/>
              <a:ahLst/>
              <a:cxnLst/>
              <a:rect l="l" t="t" r="r" b="b"/>
              <a:pathLst>
                <a:path w="2137363" h="1936025">
                  <a:moveTo>
                    <a:pt x="48654" y="0"/>
                  </a:moveTo>
                  <a:lnTo>
                    <a:pt x="2088710" y="0"/>
                  </a:lnTo>
                  <a:cubicBezTo>
                    <a:pt x="2115580" y="0"/>
                    <a:pt x="2137363" y="21783"/>
                    <a:pt x="2137363" y="48654"/>
                  </a:cubicBezTo>
                  <a:lnTo>
                    <a:pt x="2137363" y="1887372"/>
                  </a:lnTo>
                  <a:cubicBezTo>
                    <a:pt x="2137363" y="1914242"/>
                    <a:pt x="2115580" y="1936025"/>
                    <a:pt x="2088710" y="1936025"/>
                  </a:cubicBezTo>
                  <a:lnTo>
                    <a:pt x="48654" y="1936025"/>
                  </a:lnTo>
                  <a:cubicBezTo>
                    <a:pt x="21783" y="1936025"/>
                    <a:pt x="0" y="1914242"/>
                    <a:pt x="0" y="1887372"/>
                  </a:cubicBezTo>
                  <a:lnTo>
                    <a:pt x="0" y="48654"/>
                  </a:lnTo>
                  <a:cubicBezTo>
                    <a:pt x="0" y="21783"/>
                    <a:pt x="21783" y="0"/>
                    <a:pt x="48654" y="0"/>
                  </a:cubicBezTo>
                  <a:close/>
                </a:path>
              </a:pathLst>
            </a:custGeom>
            <a:solidFill>
              <a:srgbClr val="8BD593"/>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539861" y="1821763"/>
            <a:ext cx="4517896" cy="1101524"/>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335276" y="4489621"/>
            <a:ext cx="1739806" cy="2057400"/>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658319" y="5055815"/>
            <a:ext cx="1763082" cy="1491205"/>
          </a:xfrm>
          <a:prstGeom prst="rect">
            <a:avLst/>
          </a:prstGeom>
        </p:spPr>
      </p:pic>
      <p:grpSp>
        <p:nvGrpSpPr>
          <p:cNvPr id="11" name="Group 11"/>
          <p:cNvGrpSpPr/>
          <p:nvPr/>
        </p:nvGrpSpPr>
        <p:grpSpPr>
          <a:xfrm>
            <a:off x="-149979" y="1574113"/>
            <a:ext cx="5639585" cy="5091006"/>
            <a:chOff x="385762" y="0"/>
            <a:chExt cx="11282109" cy="10182011"/>
          </a:xfrm>
        </p:grpSpPr>
        <p:pic>
          <p:nvPicPr>
            <p:cNvPr id="12" name="Picture 12"/>
            <p:cNvPicPr>
              <a:picLocks noChangeAspect="1"/>
            </p:cNvPicPr>
            <p:nvPr/>
          </p:nvPicPr>
          <p:blipFill>
            <a:blip r:embed="rId12"/>
            <a:srcRect/>
            <a:stretch>
              <a:fillRect/>
            </a:stretch>
          </p:blipFill>
          <p:spPr>
            <a:xfrm>
              <a:off x="2163747" y="0"/>
              <a:ext cx="9504124" cy="9801128"/>
            </a:xfrm>
            <a:prstGeom prst="rect">
              <a:avLst/>
            </a:prstGeom>
          </p:spPr>
        </p:pic>
        <p:grpSp>
          <p:nvGrpSpPr>
            <p:cNvPr id="13" name="Group 13"/>
            <p:cNvGrpSpPr/>
            <p:nvPr/>
          </p:nvGrpSpPr>
          <p:grpSpPr>
            <a:xfrm>
              <a:off x="385762" y="6452973"/>
              <a:ext cx="3719859" cy="3729038"/>
              <a:chOff x="76200" y="0"/>
              <a:chExt cx="734787" cy="736600"/>
            </a:xfrm>
          </p:grpSpPr>
          <p:sp>
            <p:nvSpPr>
              <p:cNvPr id="14" name="Freeform 14"/>
              <p:cNvSpPr/>
              <p:nvPr/>
            </p:nvSpPr>
            <p:spPr>
              <a:xfrm>
                <a:off x="225174" y="0"/>
                <a:ext cx="585813" cy="7366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sp>
        <p:nvSpPr>
          <p:cNvPr id="16" name="TextBox 16"/>
          <p:cNvSpPr txBox="1"/>
          <p:nvPr/>
        </p:nvSpPr>
        <p:spPr>
          <a:xfrm>
            <a:off x="685622" y="998380"/>
            <a:ext cx="9406312" cy="38452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4. Một số thành tựu trong chữa bệnh liên quan đến thận</a:t>
            </a:r>
          </a:p>
        </p:txBody>
      </p:sp>
      <p:sp>
        <p:nvSpPr>
          <p:cNvPr id="17" name="TextBox 17"/>
          <p:cNvSpPr txBox="1"/>
          <p:nvPr/>
        </p:nvSpPr>
        <p:spPr>
          <a:xfrm>
            <a:off x="6392439" y="2986788"/>
            <a:ext cx="4812740" cy="2115964"/>
          </a:xfrm>
          <a:prstGeom prst="rect">
            <a:avLst/>
          </a:prstGeom>
        </p:spPr>
        <p:txBody>
          <a:bodyPr lIns="0" tIns="0" rIns="0" bIns="0" rtlCol="0" anchor="t">
            <a:spAutoFit/>
          </a:bodyPr>
          <a:lstStyle/>
          <a:p>
            <a:pPr algn="ctr">
              <a:lnSpc>
                <a:spcPct val="120000"/>
              </a:lnSpc>
            </a:pPr>
            <a:r>
              <a:rPr lang="en-US" sz="2300" b="1">
                <a:solidFill>
                  <a:srgbClr val="000000"/>
                </a:solidFill>
                <a:latin typeface="Arial" pitchFamily="34" charset="0"/>
              </a:rPr>
              <a:t>Câu hỏi</a:t>
            </a:r>
          </a:p>
          <a:p>
            <a:pPr algn="just">
              <a:lnSpc>
                <a:spcPct val="120000"/>
              </a:lnSpc>
              <a:spcBef>
                <a:spcPct val="0"/>
              </a:spcBef>
            </a:pPr>
            <a:r>
              <a:rPr lang="en-US" sz="2300" b="1">
                <a:solidFill>
                  <a:srgbClr val="000000"/>
                </a:solidFill>
                <a:latin typeface="Arial" pitchFamily="34" charset="0"/>
              </a:rPr>
              <a:t>Giải thích vì sao ghép thận là một phương pháp điều trị có hiệu quả cao cho người bị suy thận giai đoạn cuối?</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5588" y="-1120684"/>
            <a:ext cx="9249043" cy="2193205"/>
            <a:chOff x="0" y="-192881"/>
            <a:chExt cx="18264653" cy="4386409"/>
          </a:xfrm>
        </p:grpSpPr>
        <p:sp>
          <p:nvSpPr>
            <p:cNvPr id="5" name="TextBox 5"/>
            <p:cNvSpPr txBox="1"/>
            <p:nvPr/>
          </p:nvSpPr>
          <p:spPr>
            <a:xfrm>
              <a:off x="0" y="-192881"/>
              <a:ext cx="4114800" cy="4307681"/>
            </a:xfrm>
            <a:prstGeom prst="rect">
              <a:avLst/>
            </a:prstGeom>
          </p:spPr>
          <p:txBody>
            <a:bodyPr lIns="50800" tIns="50800" rIns="50800" bIns="50800" rtlCol="0" anchor="ctr"/>
            <a:lstStyle/>
            <a:p>
              <a:pPr algn="ctr">
                <a:lnSpc>
                  <a:spcPts val="1772"/>
                </a:lnSpc>
              </a:pPr>
              <a:endParaRPr>
                <a:latin typeface="Arial" pitchFamily="34" charset="0"/>
              </a:endParaRPr>
            </a:p>
          </p:txBody>
        </p:sp>
        <p:sp>
          <p:nvSpPr>
            <p:cNvPr id="8" name="TextBox 8"/>
            <p:cNvSpPr txBox="1"/>
            <p:nvPr/>
          </p:nvSpPr>
          <p:spPr>
            <a:xfrm>
              <a:off x="14485551" y="861219"/>
              <a:ext cx="3086100" cy="3278981"/>
            </a:xfrm>
            <a:prstGeom prst="rect">
              <a:avLst/>
            </a:prstGeom>
          </p:spPr>
          <p:txBody>
            <a:bodyPr lIns="50800" tIns="50800" rIns="50800" bIns="50800" rtlCol="0" anchor="ctr"/>
            <a:lstStyle/>
            <a:p>
              <a:pPr algn="ctr">
                <a:lnSpc>
                  <a:spcPts val="1772"/>
                </a:lnSpc>
              </a:pPr>
              <a:endParaRPr>
                <a:latin typeface="Arial" pitchFamily="34" charset="0"/>
              </a:endParaRPr>
            </a:p>
          </p:txBody>
        </p:sp>
        <p:sp>
          <p:nvSpPr>
            <p:cNvPr id="9" name="TextBox 9"/>
            <p:cNvSpPr txBox="1"/>
            <p:nvPr/>
          </p:nvSpPr>
          <p:spPr>
            <a:xfrm>
              <a:off x="4858613" y="2401194"/>
              <a:ext cx="13038644" cy="769058"/>
            </a:xfrm>
            <a:prstGeom prst="rect">
              <a:avLst/>
            </a:prstGeom>
          </p:spPr>
          <p:txBody>
            <a:bodyPr lIns="0" tIns="0" rIns="0" bIns="0" rtlCol="0" anchor="t">
              <a:spAutoFit/>
            </a:bodyPr>
            <a:lstStyle/>
            <a:p>
              <a:pPr>
                <a:lnSpc>
                  <a:spcPts val="3266"/>
                </a:lnSpc>
              </a:pPr>
              <a:r>
                <a:rPr lang="en-US" sz="2300" b="1" dirty="0">
                  <a:latin typeface="Arial" pitchFamily="34" charset="0"/>
                </a:rPr>
                <a:t>I. </a:t>
              </a:r>
              <a:r>
                <a:rPr lang="en-US" sz="2300" b="1" dirty="0" err="1">
                  <a:latin typeface="Arial" pitchFamily="34" charset="0"/>
                </a:rPr>
                <a:t>MÔI</a:t>
              </a:r>
              <a:r>
                <a:rPr lang="en-US" sz="2300" b="1" dirty="0">
                  <a:latin typeface="Arial" pitchFamily="34" charset="0"/>
                </a:rPr>
                <a:t> </a:t>
              </a:r>
              <a:r>
                <a:rPr lang="en-US" sz="2300" b="1" dirty="0" err="1">
                  <a:latin typeface="Arial" pitchFamily="34" charset="0"/>
                </a:rPr>
                <a:t>TRƯỜNG</a:t>
              </a:r>
              <a:r>
                <a:rPr lang="en-US" sz="2300" b="1" dirty="0">
                  <a:latin typeface="Arial" pitchFamily="34" charset="0"/>
                </a:rPr>
                <a:t> </a:t>
              </a:r>
              <a:r>
                <a:rPr lang="en-US" sz="2300" b="1" dirty="0" err="1">
                  <a:latin typeface="Arial" pitchFamily="34" charset="0"/>
                </a:rPr>
                <a:t>TRONG</a:t>
              </a:r>
              <a:r>
                <a:rPr lang="en-US" sz="2300" b="1" dirty="0">
                  <a:latin typeface="Arial" pitchFamily="34" charset="0"/>
                </a:rPr>
                <a:t> </a:t>
              </a:r>
              <a:r>
                <a:rPr lang="en-US" sz="2300" b="1" dirty="0" err="1">
                  <a:latin typeface="Arial" pitchFamily="34" charset="0"/>
                </a:rPr>
                <a:t>CƠ</a:t>
              </a:r>
              <a:r>
                <a:rPr lang="en-US" sz="2300" b="1" dirty="0">
                  <a:latin typeface="Arial" pitchFamily="34" charset="0"/>
                </a:rPr>
                <a:t> </a:t>
              </a:r>
              <a:r>
                <a:rPr lang="en-US" sz="2300" b="1" dirty="0" err="1">
                  <a:latin typeface="Arial" pitchFamily="34" charset="0"/>
                </a:rPr>
                <a:t>THỂ</a:t>
              </a:r>
              <a:endParaRPr lang="en-US" sz="2300" b="1" dirty="0">
                <a:latin typeface="Arial" pitchFamily="34" charset="0"/>
              </a:endParaRPr>
            </a:p>
          </p:txBody>
        </p:sp>
        <p:sp>
          <p:nvSpPr>
            <p:cNvPr id="10" name="TextBox 10"/>
            <p:cNvSpPr txBox="1"/>
            <p:nvPr/>
          </p:nvSpPr>
          <p:spPr>
            <a:xfrm>
              <a:off x="4858613" y="3424470"/>
              <a:ext cx="13406040" cy="769058"/>
            </a:xfrm>
            <a:prstGeom prst="rect">
              <a:avLst/>
            </a:prstGeom>
          </p:spPr>
          <p:txBody>
            <a:bodyPr lIns="0" tIns="0" rIns="0" bIns="0" rtlCol="0" anchor="t">
              <a:spAutoFit/>
            </a:bodyPr>
            <a:lstStyle/>
            <a:p>
              <a:pPr>
                <a:lnSpc>
                  <a:spcPts val="3266"/>
                </a:lnSpc>
              </a:pPr>
              <a:r>
                <a:rPr lang="en-US" sz="2300" b="1" dirty="0">
                  <a:solidFill>
                    <a:srgbClr val="000000"/>
                  </a:solidFill>
                  <a:latin typeface="Arial" pitchFamily="34" charset="0"/>
                </a:rPr>
                <a:t>1. </a:t>
              </a:r>
              <a:r>
                <a:rPr lang="en-US" sz="2300" b="1" dirty="0" err="1">
                  <a:solidFill>
                    <a:srgbClr val="000000"/>
                  </a:solidFill>
                  <a:latin typeface="Arial" pitchFamily="34" charset="0"/>
                </a:rPr>
                <a:t>Khái</a:t>
              </a:r>
              <a:r>
                <a:rPr lang="en-US" sz="2300" b="1" dirty="0">
                  <a:solidFill>
                    <a:srgbClr val="000000"/>
                  </a:solidFill>
                  <a:latin typeface="Arial" pitchFamily="34" charset="0"/>
                </a:rPr>
                <a:t> </a:t>
              </a:r>
              <a:r>
                <a:rPr lang="en-US" sz="2300" b="1" dirty="0" err="1">
                  <a:solidFill>
                    <a:srgbClr val="000000"/>
                  </a:solidFill>
                  <a:latin typeface="Arial" pitchFamily="34" charset="0"/>
                </a:rPr>
                <a:t>niệm</a:t>
              </a:r>
              <a:r>
                <a:rPr lang="en-US" sz="2300" b="1" dirty="0">
                  <a:solidFill>
                    <a:srgbClr val="000000"/>
                  </a:solidFill>
                  <a:latin typeface="Arial" pitchFamily="34" charset="0"/>
                </a:rPr>
                <a:t> </a:t>
              </a:r>
              <a:r>
                <a:rPr lang="en-US" sz="2300" b="1" dirty="0" err="1">
                  <a:solidFill>
                    <a:srgbClr val="000000"/>
                  </a:solidFill>
                  <a:latin typeface="Arial" pitchFamily="34" charset="0"/>
                </a:rPr>
                <a:t>môi</a:t>
              </a:r>
              <a:r>
                <a:rPr lang="en-US" sz="2300" b="1" dirty="0">
                  <a:solidFill>
                    <a:srgbClr val="000000"/>
                  </a:solidFill>
                  <a:latin typeface="Arial" pitchFamily="34" charset="0"/>
                </a:rPr>
                <a:t> </a:t>
              </a:r>
              <a:r>
                <a:rPr lang="en-US" sz="2300" b="1" dirty="0" err="1">
                  <a:solidFill>
                    <a:srgbClr val="000000"/>
                  </a:solidFill>
                  <a:latin typeface="Arial" pitchFamily="34" charset="0"/>
                </a:rPr>
                <a:t>trường</a:t>
              </a:r>
              <a:r>
                <a:rPr lang="en-US" sz="2300" b="1" dirty="0">
                  <a:solidFill>
                    <a:srgbClr val="000000"/>
                  </a:solidFill>
                  <a:latin typeface="Arial" pitchFamily="34" charset="0"/>
                </a:rPr>
                <a:t> </a:t>
              </a:r>
              <a:r>
                <a:rPr lang="en-US" sz="2300" b="1" dirty="0" err="1">
                  <a:solidFill>
                    <a:srgbClr val="000000"/>
                  </a:solidFill>
                  <a:latin typeface="Arial" pitchFamily="34" charset="0"/>
                </a:rPr>
                <a:t>trong</a:t>
              </a:r>
              <a:r>
                <a:rPr lang="en-US" sz="2300" b="1" dirty="0">
                  <a:solidFill>
                    <a:srgbClr val="000000"/>
                  </a:solidFill>
                  <a:latin typeface="Arial" pitchFamily="34" charset="0"/>
                </a:rPr>
                <a:t> </a:t>
              </a:r>
              <a:r>
                <a:rPr lang="en-US" sz="2300" b="1" dirty="0" err="1">
                  <a:solidFill>
                    <a:srgbClr val="000000"/>
                  </a:solidFill>
                  <a:latin typeface="Arial" pitchFamily="34" charset="0"/>
                </a:rPr>
                <a:t>cơ</a:t>
              </a:r>
              <a:r>
                <a:rPr lang="en-US" sz="2300" b="1" dirty="0">
                  <a:solidFill>
                    <a:srgbClr val="000000"/>
                  </a:solidFill>
                  <a:latin typeface="Arial" pitchFamily="34" charset="0"/>
                </a:rPr>
                <a:t> </a:t>
              </a:r>
              <a:r>
                <a:rPr lang="en-US" sz="2300" b="1" dirty="0" err="1">
                  <a:solidFill>
                    <a:srgbClr val="000000"/>
                  </a:solidFill>
                  <a:latin typeface="Arial" pitchFamily="34" charset="0"/>
                </a:rPr>
                <a:t>thể</a:t>
              </a:r>
              <a:endParaRPr lang="en-US" sz="2300" b="1" dirty="0">
                <a:solidFill>
                  <a:srgbClr val="000000"/>
                </a:solidFill>
                <a:latin typeface="Arial" pitchFamily="34" charset="0"/>
              </a:endParaRPr>
            </a:p>
          </p:txBody>
        </p:sp>
      </p:grpSp>
      <p:pic>
        <p:nvPicPr>
          <p:cNvPr id="15" name="Picture 15"/>
          <p:cNvPicPr>
            <a:picLocks noChangeAspect="1"/>
          </p:cNvPicPr>
          <p:nvPr/>
        </p:nvPicPr>
        <p:blipFill>
          <a:blip r:embed="rId2"/>
          <a:srcRect l="19667" t="10854" r="12119" b="8674"/>
          <a:stretch>
            <a:fillRect/>
          </a:stretch>
        </p:blipFill>
        <p:spPr>
          <a:xfrm>
            <a:off x="684212" y="2000595"/>
            <a:ext cx="5408791" cy="3590119"/>
          </a:xfrm>
          <a:prstGeom prst="rect">
            <a:avLst/>
          </a:prstGeom>
        </p:spPr>
      </p:pic>
      <p:sp>
        <p:nvSpPr>
          <p:cNvPr id="20" name="TextBox 20"/>
          <p:cNvSpPr txBox="1"/>
          <p:nvPr/>
        </p:nvSpPr>
        <p:spPr>
          <a:xfrm>
            <a:off x="6591139" y="1799755"/>
            <a:ext cx="5105400" cy="4062651"/>
          </a:xfrm>
          <a:prstGeom prst="rect">
            <a:avLst/>
          </a:prstGeom>
        </p:spPr>
        <p:txBody>
          <a:bodyPr wrap="square" lIns="0" tIns="0" rIns="0" bIns="0" rtlCol="0" anchor="t">
            <a:spAutoFit/>
          </a:bodyPr>
          <a:lstStyle/>
          <a:p>
            <a:pPr algn="just">
              <a:lnSpc>
                <a:spcPct val="120000"/>
              </a:lnSpc>
              <a:spcBef>
                <a:spcPct val="0"/>
              </a:spcBef>
            </a:pPr>
            <a:r>
              <a:rPr lang="en-US" sz="4400" dirty="0" err="1">
                <a:latin typeface="Times New Roman" panose="02020603050405020304" pitchFamily="18" charset="0"/>
                <a:cs typeface="Times New Roman" panose="02020603050405020304" pitchFamily="18" charset="0"/>
              </a:rPr>
              <a:t>Môi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bao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gồm</a:t>
            </a:r>
            <a:r>
              <a:rPr lang="en-US" sz="4400" dirty="0">
                <a:latin typeface="Times New Roman" panose="02020603050405020304" pitchFamily="18" charset="0"/>
                <a:cs typeface="Times New Roman" panose="02020603050405020304" pitchFamily="18" charset="0"/>
              </a:rPr>
              <a:t> </a:t>
            </a:r>
            <a:r>
              <a:rPr lang="en-US" sz="4400" u="sng" dirty="0" err="1">
                <a:latin typeface="Times New Roman" panose="02020603050405020304" pitchFamily="18" charset="0"/>
                <a:cs typeface="Times New Roman" panose="02020603050405020304" pitchFamily="18" charset="0"/>
              </a:rPr>
              <a:t>máu</a:t>
            </a:r>
            <a:r>
              <a:rPr lang="en-US" sz="4400" dirty="0">
                <a:latin typeface="Times New Roman" panose="02020603050405020304" pitchFamily="18" charset="0"/>
                <a:cs typeface="Times New Roman" panose="02020603050405020304" pitchFamily="18" charset="0"/>
              </a:rPr>
              <a:t>, </a:t>
            </a:r>
            <a:r>
              <a:rPr lang="en-US" sz="4400" u="sng" dirty="0" err="1">
                <a:latin typeface="Times New Roman" panose="02020603050405020304" pitchFamily="18" charset="0"/>
                <a:cs typeface="Times New Roman" panose="02020603050405020304" pitchFamily="18" charset="0"/>
              </a:rPr>
              <a:t>dịch</a:t>
            </a:r>
            <a:r>
              <a:rPr lang="en-US" sz="4400" u="sng" dirty="0">
                <a:latin typeface="Times New Roman" panose="02020603050405020304" pitchFamily="18" charset="0"/>
                <a:cs typeface="Times New Roman" panose="02020603050405020304" pitchFamily="18" charset="0"/>
              </a:rPr>
              <a:t> </a:t>
            </a:r>
            <a:r>
              <a:rPr lang="en-US" sz="4400" u="sng" dirty="0" err="1">
                <a:latin typeface="Times New Roman" panose="02020603050405020304" pitchFamily="18" charset="0"/>
                <a:cs typeface="Times New Roman" panose="02020603050405020304" pitchFamily="18" charset="0"/>
              </a:rPr>
              <a:t>mô</a:t>
            </a:r>
            <a:r>
              <a:rPr lang="en-US" sz="4400" u="sng"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dịch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giữa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u="sng" dirty="0" err="1">
                <a:latin typeface="Times New Roman" panose="02020603050405020304" pitchFamily="18" charset="0"/>
                <a:cs typeface="Times New Roman" panose="02020603050405020304" pitchFamily="18" charset="0"/>
              </a:rPr>
              <a:t>dịch</a:t>
            </a:r>
            <a:r>
              <a:rPr lang="en-US" sz="4400" u="sng" dirty="0">
                <a:latin typeface="Times New Roman" panose="02020603050405020304" pitchFamily="18" charset="0"/>
                <a:cs typeface="Times New Roman" panose="02020603050405020304" pitchFamily="18" charset="0"/>
              </a:rPr>
              <a:t> </a:t>
            </a:r>
            <a:r>
              <a:rPr lang="en-US" sz="4400" u="sng" dirty="0" err="1">
                <a:latin typeface="Times New Roman" panose="02020603050405020304" pitchFamily="18" charset="0"/>
                <a:cs typeface="Times New Roman" panose="02020603050405020304" pitchFamily="18" charset="0"/>
              </a:rPr>
              <a:t>bạch</a:t>
            </a:r>
            <a:r>
              <a:rPr lang="en-US" sz="4400" u="sng" dirty="0">
                <a:latin typeface="Times New Roman" panose="02020603050405020304" pitchFamily="18" charset="0"/>
                <a:cs typeface="Times New Roman" panose="02020603050405020304" pitchFamily="18" charset="0"/>
              </a:rPr>
              <a:t> </a:t>
            </a:r>
            <a:r>
              <a:rPr lang="en-US" sz="4400" u="sng" dirty="0" err="1" smtClean="0">
                <a:latin typeface="Times New Roman" panose="02020603050405020304" pitchFamily="18" charset="0"/>
                <a:cs typeface="Times New Roman" panose="02020603050405020304" pitchFamily="18" charset="0"/>
              </a:rPr>
              <a:t>huyết</a:t>
            </a:r>
            <a:r>
              <a:rPr lang="en-US" sz="4400" u="sng" dirty="0" smtClean="0">
                <a:latin typeface="Times New Roman" panose="02020603050405020304" pitchFamily="18" charset="0"/>
                <a:cs typeface="Times New Roman" panose="02020603050405020304" pitchFamily="18" charset="0"/>
              </a:rPr>
              <a:t>.</a:t>
            </a:r>
            <a:endParaRPr lang="en-US" sz="4400" u="sng" dirty="0">
              <a:latin typeface="Times New Roman" panose="02020603050405020304" pitchFamily="18" charset="0"/>
              <a:cs typeface="Times New Roman" panose="02020603050405020304" pitchFamily="18" charset="0"/>
            </a:endParaRPr>
          </a:p>
        </p:txBody>
      </p:sp>
      <p:sp>
        <p:nvSpPr>
          <p:cNvPr id="21" name="Title 20"/>
          <p:cNvSpPr>
            <a:spLocks noGrp="1"/>
          </p:cNvSpPr>
          <p:nvPr>
            <p:ph type="title"/>
          </p:nvPr>
        </p:nvSpPr>
        <p:spPr>
          <a:xfrm>
            <a:off x="186084" y="1135876"/>
            <a:ext cx="7344974" cy="762000"/>
          </a:xfrm>
        </p:spPr>
        <p:txBody>
          <a:bodyPr>
            <a:normAutofit/>
          </a:bodyPr>
          <a:lstStyle/>
          <a:p>
            <a:r>
              <a:rPr lang="en-US" dirty="0" smtClean="0"/>
              <a:t>? </a:t>
            </a:r>
            <a:r>
              <a:rPr lang="en-US" dirty="0" err="1" smtClean="0"/>
              <a:t>Khái</a:t>
            </a:r>
            <a:r>
              <a:rPr lang="en-US" dirty="0" smtClean="0"/>
              <a:t> </a:t>
            </a:r>
            <a:r>
              <a:rPr lang="en-US" dirty="0" err="1" smtClean="0"/>
              <a:t>niệm</a:t>
            </a:r>
            <a:r>
              <a:rPr lang="en-US" dirty="0" smtClean="0"/>
              <a:t> </a:t>
            </a:r>
            <a:r>
              <a:rPr lang="en-US" dirty="0" err="1" smtClean="0"/>
              <a:t>môi</a:t>
            </a:r>
            <a:r>
              <a:rPr lang="en-US" dirty="0" smtClean="0"/>
              <a:t> </a:t>
            </a:r>
            <a:r>
              <a:rPr lang="en-US" dirty="0" err="1" smtClean="0"/>
              <a:t>trường</a:t>
            </a:r>
            <a:r>
              <a:rPr lang="en-US" dirty="0" smtClean="0"/>
              <a:t> </a:t>
            </a:r>
            <a:r>
              <a:rPr lang="en-US" dirty="0" err="1" smtClean="0"/>
              <a:t>trong</a:t>
            </a:r>
            <a:r>
              <a:rPr lang="en-US" dirty="0" smtClean="0"/>
              <a:t> </a:t>
            </a:r>
            <a:r>
              <a:rPr lang="en-US" dirty="0" err="1" smtClean="0"/>
              <a:t>cơ</a:t>
            </a:r>
            <a:r>
              <a:rPr lang="en-US" dirty="0" smtClean="0"/>
              <a:t> </a:t>
            </a:r>
            <a:r>
              <a:rPr lang="en-US" dirty="0" err="1" smtClean="0"/>
              <a:t>thể</a:t>
            </a:r>
            <a:endParaRPr lang="vi-VN"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14651" y="-1143000"/>
            <a:ext cx="9045405" cy="2391622"/>
            <a:chOff x="0" y="-192881"/>
            <a:chExt cx="18095523" cy="4783243"/>
          </a:xfrm>
        </p:grpSpPr>
        <p:sp>
          <p:nvSpPr>
            <p:cNvPr id="5" name="TextBox 5"/>
            <p:cNvSpPr txBox="1"/>
            <p:nvPr/>
          </p:nvSpPr>
          <p:spPr>
            <a:xfrm>
              <a:off x="0" y="-192881"/>
              <a:ext cx="4114800" cy="4307681"/>
            </a:xfrm>
            <a:prstGeom prst="rect">
              <a:avLst/>
            </a:prstGeom>
          </p:spPr>
          <p:txBody>
            <a:bodyPr lIns="50800" tIns="50800" rIns="50800" bIns="50800" rtlCol="0" anchor="ctr"/>
            <a:lstStyle/>
            <a:p>
              <a:pPr algn="ctr">
                <a:lnSpc>
                  <a:spcPts val="1772"/>
                </a:lnSpc>
              </a:pPr>
              <a:endParaRPr>
                <a:latin typeface="Arial" pitchFamily="34" charset="0"/>
              </a:endParaRPr>
            </a:p>
          </p:txBody>
        </p:sp>
        <p:sp>
          <p:nvSpPr>
            <p:cNvPr id="8" name="TextBox 8"/>
            <p:cNvSpPr txBox="1"/>
            <p:nvPr/>
          </p:nvSpPr>
          <p:spPr>
            <a:xfrm>
              <a:off x="14485551" y="861219"/>
              <a:ext cx="3086100" cy="3278981"/>
            </a:xfrm>
            <a:prstGeom prst="rect">
              <a:avLst/>
            </a:prstGeom>
          </p:spPr>
          <p:txBody>
            <a:bodyPr lIns="50800" tIns="50800" rIns="50800" bIns="50800" rtlCol="0" anchor="ctr"/>
            <a:lstStyle/>
            <a:p>
              <a:pPr algn="ctr">
                <a:lnSpc>
                  <a:spcPts val="1772"/>
                </a:lnSpc>
              </a:pPr>
              <a:endParaRPr>
                <a:latin typeface="Arial" pitchFamily="34" charset="0"/>
              </a:endParaRPr>
            </a:p>
          </p:txBody>
        </p:sp>
        <p:sp>
          <p:nvSpPr>
            <p:cNvPr id="9" name="TextBox 9"/>
            <p:cNvSpPr txBox="1"/>
            <p:nvPr/>
          </p:nvSpPr>
          <p:spPr>
            <a:xfrm>
              <a:off x="4689483" y="2655358"/>
              <a:ext cx="13038644" cy="769058"/>
            </a:xfrm>
            <a:prstGeom prst="rect">
              <a:avLst/>
            </a:prstGeom>
          </p:spPr>
          <p:txBody>
            <a:bodyPr lIns="0" tIns="0" rIns="0" bIns="0" rtlCol="0" anchor="t">
              <a:spAutoFit/>
            </a:bodyPr>
            <a:lstStyle/>
            <a:p>
              <a:pPr>
                <a:lnSpc>
                  <a:spcPts val="3266"/>
                </a:lnSpc>
              </a:pPr>
              <a:r>
                <a:rPr lang="en-US" sz="2300" b="1" dirty="0">
                  <a:latin typeface="Arial" pitchFamily="34" charset="0"/>
                </a:rPr>
                <a:t>I. </a:t>
              </a:r>
              <a:r>
                <a:rPr lang="en-US" sz="2300" b="1" dirty="0" err="1">
                  <a:latin typeface="Arial" pitchFamily="34" charset="0"/>
                </a:rPr>
                <a:t>MÔI</a:t>
              </a:r>
              <a:r>
                <a:rPr lang="en-US" sz="2300" b="1" dirty="0">
                  <a:latin typeface="Arial" pitchFamily="34" charset="0"/>
                </a:rPr>
                <a:t> </a:t>
              </a:r>
              <a:r>
                <a:rPr lang="en-US" sz="2300" b="1" dirty="0" err="1">
                  <a:latin typeface="Arial" pitchFamily="34" charset="0"/>
                </a:rPr>
                <a:t>TRƯỜNG</a:t>
              </a:r>
              <a:r>
                <a:rPr lang="en-US" sz="2300" b="1" dirty="0">
                  <a:latin typeface="Arial" pitchFamily="34" charset="0"/>
                </a:rPr>
                <a:t> </a:t>
              </a:r>
              <a:r>
                <a:rPr lang="en-US" sz="2300" b="1" dirty="0" err="1">
                  <a:latin typeface="Arial" pitchFamily="34" charset="0"/>
                </a:rPr>
                <a:t>TRONG</a:t>
              </a:r>
              <a:r>
                <a:rPr lang="en-US" sz="2300" b="1" dirty="0">
                  <a:latin typeface="Arial" pitchFamily="34" charset="0"/>
                </a:rPr>
                <a:t> </a:t>
              </a:r>
              <a:r>
                <a:rPr lang="en-US" sz="2300" b="1" dirty="0" err="1">
                  <a:latin typeface="Arial" pitchFamily="34" charset="0"/>
                </a:rPr>
                <a:t>CƠ</a:t>
              </a:r>
              <a:r>
                <a:rPr lang="en-US" sz="2300" b="1" dirty="0">
                  <a:latin typeface="Arial" pitchFamily="34" charset="0"/>
                </a:rPr>
                <a:t> </a:t>
              </a:r>
              <a:r>
                <a:rPr lang="en-US" sz="2300" b="1" dirty="0" err="1">
                  <a:latin typeface="Arial" pitchFamily="34" charset="0"/>
                </a:rPr>
                <a:t>THỂ</a:t>
              </a:r>
              <a:endParaRPr lang="en-US" sz="2300" b="1" dirty="0">
                <a:latin typeface="Arial" pitchFamily="34" charset="0"/>
              </a:endParaRPr>
            </a:p>
          </p:txBody>
        </p:sp>
        <p:sp>
          <p:nvSpPr>
            <p:cNvPr id="10" name="TextBox 10"/>
            <p:cNvSpPr txBox="1"/>
            <p:nvPr/>
          </p:nvSpPr>
          <p:spPr>
            <a:xfrm>
              <a:off x="4689483" y="3821304"/>
              <a:ext cx="13406040" cy="769058"/>
            </a:xfrm>
            <a:prstGeom prst="rect">
              <a:avLst/>
            </a:prstGeom>
          </p:spPr>
          <p:txBody>
            <a:bodyPr lIns="0" tIns="0" rIns="0" bIns="0" rtlCol="0" anchor="t">
              <a:spAutoFit/>
            </a:bodyPr>
            <a:lstStyle/>
            <a:p>
              <a:pPr>
                <a:lnSpc>
                  <a:spcPts val="3266"/>
                </a:lnSpc>
              </a:pPr>
              <a:r>
                <a:rPr lang="en-US" sz="2300" b="1" dirty="0">
                  <a:solidFill>
                    <a:srgbClr val="000000"/>
                  </a:solidFill>
                  <a:latin typeface="Arial" pitchFamily="34" charset="0"/>
                </a:rPr>
                <a:t>1. </a:t>
              </a:r>
              <a:r>
                <a:rPr lang="en-US" sz="2300" b="1" dirty="0" err="1">
                  <a:solidFill>
                    <a:srgbClr val="000000"/>
                  </a:solidFill>
                  <a:latin typeface="Arial" pitchFamily="34" charset="0"/>
                </a:rPr>
                <a:t>Khái</a:t>
              </a:r>
              <a:r>
                <a:rPr lang="en-US" sz="2300" b="1" dirty="0">
                  <a:solidFill>
                    <a:srgbClr val="000000"/>
                  </a:solidFill>
                  <a:latin typeface="Arial" pitchFamily="34" charset="0"/>
                </a:rPr>
                <a:t> </a:t>
              </a:r>
              <a:r>
                <a:rPr lang="en-US" sz="2300" b="1" dirty="0" err="1">
                  <a:solidFill>
                    <a:srgbClr val="000000"/>
                  </a:solidFill>
                  <a:latin typeface="Arial" pitchFamily="34" charset="0"/>
                </a:rPr>
                <a:t>niệm</a:t>
              </a:r>
              <a:r>
                <a:rPr lang="en-US" sz="2300" b="1" dirty="0">
                  <a:solidFill>
                    <a:srgbClr val="000000"/>
                  </a:solidFill>
                  <a:latin typeface="Arial" pitchFamily="34" charset="0"/>
                </a:rPr>
                <a:t> </a:t>
              </a:r>
              <a:r>
                <a:rPr lang="en-US" sz="2300" b="1" dirty="0" err="1">
                  <a:solidFill>
                    <a:srgbClr val="000000"/>
                  </a:solidFill>
                  <a:latin typeface="Arial" pitchFamily="34" charset="0"/>
                </a:rPr>
                <a:t>môi</a:t>
              </a:r>
              <a:r>
                <a:rPr lang="en-US" sz="2300" b="1" dirty="0">
                  <a:solidFill>
                    <a:srgbClr val="000000"/>
                  </a:solidFill>
                  <a:latin typeface="Arial" pitchFamily="34" charset="0"/>
                </a:rPr>
                <a:t> </a:t>
              </a:r>
              <a:r>
                <a:rPr lang="en-US" sz="2300" b="1" dirty="0" err="1">
                  <a:solidFill>
                    <a:srgbClr val="000000"/>
                  </a:solidFill>
                  <a:latin typeface="Arial" pitchFamily="34" charset="0"/>
                </a:rPr>
                <a:t>trường</a:t>
              </a:r>
              <a:r>
                <a:rPr lang="en-US" sz="2300" b="1" dirty="0">
                  <a:solidFill>
                    <a:srgbClr val="000000"/>
                  </a:solidFill>
                  <a:latin typeface="Arial" pitchFamily="34" charset="0"/>
                </a:rPr>
                <a:t> </a:t>
              </a:r>
              <a:r>
                <a:rPr lang="en-US" sz="2300" b="1" dirty="0" err="1">
                  <a:solidFill>
                    <a:srgbClr val="000000"/>
                  </a:solidFill>
                  <a:latin typeface="Arial" pitchFamily="34" charset="0"/>
                </a:rPr>
                <a:t>trong</a:t>
              </a:r>
              <a:r>
                <a:rPr lang="en-US" sz="2300" b="1" dirty="0">
                  <a:solidFill>
                    <a:srgbClr val="000000"/>
                  </a:solidFill>
                  <a:latin typeface="Arial" pitchFamily="34" charset="0"/>
                </a:rPr>
                <a:t> </a:t>
              </a:r>
              <a:r>
                <a:rPr lang="en-US" sz="2300" b="1" dirty="0" err="1">
                  <a:solidFill>
                    <a:srgbClr val="000000"/>
                  </a:solidFill>
                  <a:latin typeface="Arial" pitchFamily="34" charset="0"/>
                </a:rPr>
                <a:t>cơ</a:t>
              </a:r>
              <a:r>
                <a:rPr lang="en-US" sz="2300" b="1" dirty="0">
                  <a:solidFill>
                    <a:srgbClr val="000000"/>
                  </a:solidFill>
                  <a:latin typeface="Arial" pitchFamily="34" charset="0"/>
                </a:rPr>
                <a:t> </a:t>
              </a:r>
              <a:r>
                <a:rPr lang="en-US" sz="2300" b="1" dirty="0" err="1">
                  <a:solidFill>
                    <a:srgbClr val="000000"/>
                  </a:solidFill>
                  <a:latin typeface="Arial" pitchFamily="34" charset="0"/>
                </a:rPr>
                <a:t>thể</a:t>
              </a:r>
              <a:endParaRPr lang="en-US" sz="2300" b="1" dirty="0">
                <a:solidFill>
                  <a:srgbClr val="000000"/>
                </a:solidFill>
                <a:latin typeface="Arial" pitchFamily="34" charset="0"/>
              </a:endParaRPr>
            </a:p>
          </p:txBody>
        </p:sp>
      </p:grpSp>
      <p:sp>
        <p:nvSpPr>
          <p:cNvPr id="24" name="TextBox 24"/>
          <p:cNvSpPr txBox="1"/>
          <p:nvPr/>
        </p:nvSpPr>
        <p:spPr>
          <a:xfrm>
            <a:off x="929480" y="1562719"/>
            <a:ext cx="10422732" cy="4350486"/>
          </a:xfrm>
          <a:prstGeom prst="rect">
            <a:avLst/>
          </a:prstGeom>
        </p:spPr>
        <p:txBody>
          <a:bodyPr wrap="square" lIns="0" tIns="0" rIns="0" bIns="0" rtlCol="0" anchor="t">
            <a:spAutoFit/>
          </a:bodyPr>
          <a:lstStyle/>
          <a:p>
            <a:pPr algn="just">
              <a:lnSpc>
                <a:spcPct val="120000"/>
              </a:lnSpc>
              <a:spcBef>
                <a:spcPct val="0"/>
              </a:spcBef>
            </a:pP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Những</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điều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kiện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vật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lí</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hoá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học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môi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trường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trong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gồm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nhiệt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độ</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huyết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áp</a:t>
            </a:r>
            <a:r>
              <a:rPr lang="en-US" sz="4800" dirty="0">
                <a:latin typeface="Times New Roman" panose="02020603050405020304" pitchFamily="18" charset="0"/>
                <a:cs typeface="Times New Roman" panose="02020603050405020304" pitchFamily="18" charset="0"/>
              </a:rPr>
              <a:t>, pH, </a:t>
            </a:r>
            <a:r>
              <a:rPr lang="en-US" sz="4800" dirty="0" err="1">
                <a:latin typeface="Times New Roman" panose="02020603050405020304" pitchFamily="18" charset="0"/>
                <a:cs typeface="Times New Roman" panose="02020603050405020304" pitchFamily="18" charset="0"/>
              </a:rPr>
              <a:t>thành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phần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chất</a:t>
            </a:r>
            <a:r>
              <a:rPr lang="en-US" sz="4800" dirty="0">
                <a:latin typeface="Times New Roman" panose="02020603050405020304" pitchFamily="18" charset="0"/>
                <a:cs typeface="Times New Roman" panose="02020603050405020304" pitchFamily="18" charset="0"/>
              </a:rPr>
              <a:t> tan,... </a:t>
            </a:r>
            <a:r>
              <a:rPr lang="en-US" sz="4800" dirty="0" err="1">
                <a:latin typeface="Times New Roman" panose="02020603050405020304" pitchFamily="18" charset="0"/>
                <a:cs typeface="Times New Roman" panose="02020603050405020304" pitchFamily="18" charset="0"/>
              </a:rPr>
              <a:t>dao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động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quanh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một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trị</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định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gọi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cân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bằng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môi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trường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trong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thể</a:t>
            </a:r>
            <a:r>
              <a:rPr lang="en-US" sz="4800" dirty="0">
                <a:latin typeface="Times New Roman" panose="02020603050405020304" pitchFamily="18" charset="0"/>
                <a:cs typeface="Times New Roman" panose="02020603050405020304" pitchFamily="18" charset="0"/>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8510" y="-1125141"/>
            <a:ext cx="9045405" cy="2299772"/>
            <a:chOff x="0" y="-192881"/>
            <a:chExt cx="18095523" cy="4599543"/>
          </a:xfrm>
        </p:grpSpPr>
        <p:sp>
          <p:nvSpPr>
            <p:cNvPr id="5" name="TextBox 5"/>
            <p:cNvSpPr txBox="1"/>
            <p:nvPr/>
          </p:nvSpPr>
          <p:spPr>
            <a:xfrm>
              <a:off x="0" y="-192881"/>
              <a:ext cx="4114800" cy="4307681"/>
            </a:xfrm>
            <a:prstGeom prst="rect">
              <a:avLst/>
            </a:prstGeom>
          </p:spPr>
          <p:txBody>
            <a:bodyPr lIns="50800" tIns="50800" rIns="50800" bIns="50800" rtlCol="0" anchor="ctr"/>
            <a:lstStyle/>
            <a:p>
              <a:pPr algn="ctr">
                <a:lnSpc>
                  <a:spcPts val="1772"/>
                </a:lnSpc>
              </a:pPr>
              <a:endParaRPr>
                <a:latin typeface="Arial" pitchFamily="34" charset="0"/>
              </a:endParaRPr>
            </a:p>
          </p:txBody>
        </p:sp>
        <p:sp>
          <p:nvSpPr>
            <p:cNvPr id="8" name="TextBox 8"/>
            <p:cNvSpPr txBox="1"/>
            <p:nvPr/>
          </p:nvSpPr>
          <p:spPr>
            <a:xfrm>
              <a:off x="14485551" y="861219"/>
              <a:ext cx="3086100" cy="3278981"/>
            </a:xfrm>
            <a:prstGeom prst="rect">
              <a:avLst/>
            </a:prstGeom>
          </p:spPr>
          <p:txBody>
            <a:bodyPr lIns="50800" tIns="50800" rIns="50800" bIns="50800" rtlCol="0" anchor="ctr"/>
            <a:lstStyle/>
            <a:p>
              <a:pPr algn="ctr">
                <a:lnSpc>
                  <a:spcPts val="1772"/>
                </a:lnSpc>
              </a:pPr>
              <a:endParaRPr>
                <a:latin typeface="Arial" pitchFamily="34" charset="0"/>
              </a:endParaRPr>
            </a:p>
          </p:txBody>
        </p:sp>
        <p:sp>
          <p:nvSpPr>
            <p:cNvPr id="9" name="TextBox 9"/>
            <p:cNvSpPr txBox="1"/>
            <p:nvPr/>
          </p:nvSpPr>
          <p:spPr>
            <a:xfrm>
              <a:off x="4689483" y="2655358"/>
              <a:ext cx="13038644" cy="769058"/>
            </a:xfrm>
            <a:prstGeom prst="rect">
              <a:avLst/>
            </a:prstGeom>
          </p:spPr>
          <p:txBody>
            <a:bodyPr lIns="0" tIns="0" rIns="0" bIns="0" rtlCol="0" anchor="t">
              <a:spAutoFit/>
            </a:bodyPr>
            <a:lstStyle/>
            <a:p>
              <a:pPr>
                <a:lnSpc>
                  <a:spcPts val="3266"/>
                </a:lnSpc>
              </a:pPr>
              <a:r>
                <a:rPr lang="en-US" sz="2300" b="1" dirty="0">
                  <a:latin typeface="Arial" pitchFamily="34" charset="0"/>
                </a:rPr>
                <a:t>I. </a:t>
              </a:r>
              <a:r>
                <a:rPr lang="en-US" sz="2300" b="1" dirty="0" err="1">
                  <a:latin typeface="Arial" pitchFamily="34" charset="0"/>
                </a:rPr>
                <a:t>MÔI</a:t>
              </a:r>
              <a:r>
                <a:rPr lang="en-US" sz="2300" b="1" dirty="0">
                  <a:latin typeface="Arial" pitchFamily="34" charset="0"/>
                </a:rPr>
                <a:t> </a:t>
              </a:r>
              <a:r>
                <a:rPr lang="en-US" sz="2300" b="1" dirty="0" err="1">
                  <a:latin typeface="Arial" pitchFamily="34" charset="0"/>
                </a:rPr>
                <a:t>TRƯỜNG</a:t>
              </a:r>
              <a:r>
                <a:rPr lang="en-US" sz="2300" b="1" dirty="0">
                  <a:latin typeface="Arial" pitchFamily="34" charset="0"/>
                </a:rPr>
                <a:t> </a:t>
              </a:r>
              <a:r>
                <a:rPr lang="en-US" sz="2300" b="1" dirty="0" err="1">
                  <a:latin typeface="Arial" pitchFamily="34" charset="0"/>
                </a:rPr>
                <a:t>TRONG</a:t>
              </a:r>
              <a:r>
                <a:rPr lang="en-US" sz="2300" b="1" dirty="0">
                  <a:latin typeface="Arial" pitchFamily="34" charset="0"/>
                </a:rPr>
                <a:t> </a:t>
              </a:r>
              <a:r>
                <a:rPr lang="en-US" sz="2300" b="1" dirty="0" err="1">
                  <a:latin typeface="Arial" pitchFamily="34" charset="0"/>
                </a:rPr>
                <a:t>CƠ</a:t>
              </a:r>
              <a:r>
                <a:rPr lang="en-US" sz="2300" b="1" dirty="0">
                  <a:latin typeface="Arial" pitchFamily="34" charset="0"/>
                </a:rPr>
                <a:t> </a:t>
              </a:r>
              <a:r>
                <a:rPr lang="en-US" sz="2300" b="1" dirty="0" err="1">
                  <a:latin typeface="Arial" pitchFamily="34" charset="0"/>
                </a:rPr>
                <a:t>THỂ</a:t>
              </a:r>
              <a:endParaRPr lang="en-US" sz="2300" b="1" dirty="0">
                <a:latin typeface="Arial" pitchFamily="34" charset="0"/>
              </a:endParaRPr>
            </a:p>
          </p:txBody>
        </p:sp>
        <p:sp>
          <p:nvSpPr>
            <p:cNvPr id="10" name="TextBox 10"/>
            <p:cNvSpPr txBox="1"/>
            <p:nvPr/>
          </p:nvSpPr>
          <p:spPr>
            <a:xfrm>
              <a:off x="4689483" y="3637604"/>
              <a:ext cx="13406040" cy="769058"/>
            </a:xfrm>
            <a:prstGeom prst="rect">
              <a:avLst/>
            </a:prstGeom>
          </p:spPr>
          <p:txBody>
            <a:bodyPr lIns="0" tIns="0" rIns="0" bIns="0" rtlCol="0" anchor="t">
              <a:spAutoFit/>
            </a:bodyPr>
            <a:lstStyle/>
            <a:p>
              <a:pPr>
                <a:lnSpc>
                  <a:spcPts val="3266"/>
                </a:lnSpc>
              </a:pPr>
              <a:r>
                <a:rPr lang="en-US" sz="2300" b="1" dirty="0">
                  <a:solidFill>
                    <a:srgbClr val="000000"/>
                  </a:solidFill>
                  <a:latin typeface="Arial" pitchFamily="34" charset="0"/>
                </a:rPr>
                <a:t>1. </a:t>
              </a:r>
              <a:r>
                <a:rPr lang="en-US" sz="2300" b="1" dirty="0" err="1">
                  <a:solidFill>
                    <a:srgbClr val="000000"/>
                  </a:solidFill>
                  <a:latin typeface="Arial" pitchFamily="34" charset="0"/>
                </a:rPr>
                <a:t>Khái</a:t>
              </a:r>
              <a:r>
                <a:rPr lang="en-US" sz="2300" b="1" dirty="0">
                  <a:solidFill>
                    <a:srgbClr val="000000"/>
                  </a:solidFill>
                  <a:latin typeface="Arial" pitchFamily="34" charset="0"/>
                </a:rPr>
                <a:t> </a:t>
              </a:r>
              <a:r>
                <a:rPr lang="en-US" sz="2300" b="1" dirty="0" err="1">
                  <a:solidFill>
                    <a:srgbClr val="000000"/>
                  </a:solidFill>
                  <a:latin typeface="Arial" pitchFamily="34" charset="0"/>
                </a:rPr>
                <a:t>niệm</a:t>
              </a:r>
              <a:r>
                <a:rPr lang="en-US" sz="2300" b="1" dirty="0">
                  <a:solidFill>
                    <a:srgbClr val="000000"/>
                  </a:solidFill>
                  <a:latin typeface="Arial" pitchFamily="34" charset="0"/>
                </a:rPr>
                <a:t> </a:t>
              </a:r>
              <a:r>
                <a:rPr lang="en-US" sz="2300" b="1" dirty="0" err="1">
                  <a:solidFill>
                    <a:srgbClr val="000000"/>
                  </a:solidFill>
                  <a:latin typeface="Arial" pitchFamily="34" charset="0"/>
                </a:rPr>
                <a:t>môi</a:t>
              </a:r>
              <a:r>
                <a:rPr lang="en-US" sz="2300" b="1" dirty="0">
                  <a:solidFill>
                    <a:srgbClr val="000000"/>
                  </a:solidFill>
                  <a:latin typeface="Arial" pitchFamily="34" charset="0"/>
                </a:rPr>
                <a:t> </a:t>
              </a:r>
              <a:r>
                <a:rPr lang="en-US" sz="2300" b="1" dirty="0" err="1">
                  <a:solidFill>
                    <a:srgbClr val="000000"/>
                  </a:solidFill>
                  <a:latin typeface="Arial" pitchFamily="34" charset="0"/>
                </a:rPr>
                <a:t>trường</a:t>
              </a:r>
              <a:r>
                <a:rPr lang="en-US" sz="2300" b="1" dirty="0">
                  <a:solidFill>
                    <a:srgbClr val="000000"/>
                  </a:solidFill>
                  <a:latin typeface="Arial" pitchFamily="34" charset="0"/>
                </a:rPr>
                <a:t> </a:t>
              </a:r>
              <a:r>
                <a:rPr lang="en-US" sz="2300" b="1" dirty="0" err="1">
                  <a:solidFill>
                    <a:srgbClr val="000000"/>
                  </a:solidFill>
                  <a:latin typeface="Arial" pitchFamily="34" charset="0"/>
                </a:rPr>
                <a:t>trong</a:t>
              </a:r>
              <a:r>
                <a:rPr lang="en-US" sz="2300" b="1" dirty="0">
                  <a:solidFill>
                    <a:srgbClr val="000000"/>
                  </a:solidFill>
                  <a:latin typeface="Arial" pitchFamily="34" charset="0"/>
                </a:rPr>
                <a:t> </a:t>
              </a:r>
              <a:r>
                <a:rPr lang="en-US" sz="2300" b="1" dirty="0" err="1">
                  <a:solidFill>
                    <a:srgbClr val="000000"/>
                  </a:solidFill>
                  <a:latin typeface="Arial" pitchFamily="34" charset="0"/>
                </a:rPr>
                <a:t>cơ</a:t>
              </a:r>
              <a:r>
                <a:rPr lang="en-US" sz="2300" b="1" dirty="0">
                  <a:solidFill>
                    <a:srgbClr val="000000"/>
                  </a:solidFill>
                  <a:latin typeface="Arial" pitchFamily="34" charset="0"/>
                </a:rPr>
                <a:t> </a:t>
              </a:r>
              <a:r>
                <a:rPr lang="en-US" sz="2300" b="1" dirty="0" err="1">
                  <a:solidFill>
                    <a:srgbClr val="000000"/>
                  </a:solidFill>
                  <a:latin typeface="Arial" pitchFamily="34" charset="0"/>
                </a:rPr>
                <a:t>thể</a:t>
              </a:r>
              <a:endParaRPr lang="en-US" sz="2300" b="1" dirty="0">
                <a:solidFill>
                  <a:srgbClr val="000000"/>
                </a:solidFill>
                <a:latin typeface="Arial" pitchFamily="34" charset="0"/>
              </a:endParaRPr>
            </a:p>
          </p:txBody>
        </p:sp>
      </p:grpSp>
      <p:graphicFrame>
        <p:nvGraphicFramePr>
          <p:cNvPr id="11" name="Table 11"/>
          <p:cNvGraphicFramePr>
            <a:graphicFrameLocks noGrp="1"/>
          </p:cNvGraphicFramePr>
          <p:nvPr>
            <p:extLst>
              <p:ext uri="{D42A27DB-BD31-4B8C-83A1-F6EECF244321}">
                <p14:modId xmlns:p14="http://schemas.microsoft.com/office/powerpoint/2010/main" val="926374575"/>
              </p:ext>
            </p:extLst>
          </p:nvPr>
        </p:nvGraphicFramePr>
        <p:xfrm>
          <a:off x="685621" y="2743200"/>
          <a:ext cx="10817583" cy="3905250"/>
        </p:xfrm>
        <a:graphic>
          <a:graphicData uri="http://schemas.openxmlformats.org/drawingml/2006/table">
            <a:tbl>
              <a:tblPr/>
              <a:tblGrid>
                <a:gridCol w="2009503"/>
                <a:gridCol w="2559209"/>
                <a:gridCol w="2053960"/>
                <a:gridCol w="4194911"/>
              </a:tblGrid>
              <a:tr h="1163266">
                <a:tc>
                  <a:txBody>
                    <a:bodyPr/>
                    <a:lstStyle/>
                    <a:p>
                      <a:pPr algn="ctr">
                        <a:lnSpc>
                          <a:spcPct val="120000"/>
                        </a:lnSpc>
                        <a:defRPr/>
                      </a:pPr>
                      <a:r>
                        <a:rPr lang="en-US" sz="2300" b="1" dirty="0" err="1">
                          <a:solidFill>
                            <a:srgbClr val="FFFFFF"/>
                          </a:solidFill>
                          <a:latin typeface="Arial" pitchFamily="34" charset="0"/>
                        </a:rPr>
                        <a:t>Trường</a:t>
                      </a:r>
                      <a:r>
                        <a:rPr lang="en-US" sz="2300" b="1" dirty="0">
                          <a:solidFill>
                            <a:srgbClr val="FFFFFF"/>
                          </a:solidFill>
                          <a:latin typeface="Arial" pitchFamily="34" charset="0"/>
                        </a:rPr>
                        <a:t> </a:t>
                      </a:r>
                      <a:r>
                        <a:rPr lang="en-US" sz="2300" b="1" dirty="0" err="1">
                          <a:solidFill>
                            <a:srgbClr val="FFFFFF"/>
                          </a:solidFill>
                          <a:latin typeface="Arial" pitchFamily="34" charset="0"/>
                        </a:rPr>
                        <a:t>hợp</a:t>
                      </a:r>
                      <a:endParaRPr lang="en-US" sz="700" b="1" dirty="0">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4012E"/>
                    </a:solidFill>
                  </a:tcPr>
                </a:tc>
                <a:tc>
                  <a:txBody>
                    <a:bodyPr/>
                    <a:lstStyle/>
                    <a:p>
                      <a:pPr algn="ctr">
                        <a:lnSpc>
                          <a:spcPct val="120000"/>
                        </a:lnSpc>
                        <a:defRPr/>
                      </a:pPr>
                      <a:r>
                        <a:rPr lang="en-US" sz="2300" b="1">
                          <a:solidFill>
                            <a:srgbClr val="FFFFFF"/>
                          </a:solidFill>
                          <a:latin typeface="Arial" pitchFamily="34" charset="0"/>
                        </a:rPr>
                        <a:t>Chỉ số môi trường trong</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4012E"/>
                    </a:solidFill>
                  </a:tcPr>
                </a:tc>
                <a:tc>
                  <a:txBody>
                    <a:bodyPr/>
                    <a:lstStyle/>
                    <a:p>
                      <a:pPr algn="ctr">
                        <a:lnSpc>
                          <a:spcPct val="120000"/>
                        </a:lnSpc>
                        <a:defRPr/>
                      </a:pPr>
                      <a:r>
                        <a:rPr lang="en-US" sz="2300" b="1">
                          <a:solidFill>
                            <a:srgbClr val="FFFFFF"/>
                          </a:solidFill>
                          <a:latin typeface="Arial" pitchFamily="34" charset="0"/>
                        </a:rPr>
                        <a:t>GT đo được</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4012E"/>
                    </a:solidFill>
                  </a:tcPr>
                </a:tc>
                <a:tc>
                  <a:txBody>
                    <a:bodyPr/>
                    <a:lstStyle/>
                    <a:p>
                      <a:pPr algn="ctr">
                        <a:lnSpc>
                          <a:spcPct val="120000"/>
                        </a:lnSpc>
                        <a:defRPr/>
                      </a:pPr>
                      <a:r>
                        <a:rPr lang="en-US" sz="2300" b="1">
                          <a:solidFill>
                            <a:srgbClr val="FFFFFF"/>
                          </a:solidFill>
                          <a:latin typeface="Arial" pitchFamily="34" charset="0"/>
                        </a:rPr>
                        <a:t>Ngưỡng GT ở người trưởng thành bình thường</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4012E"/>
                    </a:solidFill>
                  </a:tcPr>
                </a:tc>
              </a:tr>
              <a:tr h="1163266">
                <a:tc>
                  <a:txBody>
                    <a:bodyPr/>
                    <a:lstStyle/>
                    <a:p>
                      <a:pPr algn="ctr">
                        <a:lnSpc>
                          <a:spcPct val="120000"/>
                        </a:lnSpc>
                        <a:defRPr/>
                      </a:pPr>
                      <a:r>
                        <a:rPr lang="en-US" sz="2300" b="1">
                          <a:solidFill>
                            <a:srgbClr val="000000"/>
                          </a:solidFill>
                          <a:latin typeface="Arial" pitchFamily="34" charset="0"/>
                        </a:rPr>
                        <a:t>1</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2300" b="1" dirty="0" err="1">
                          <a:solidFill>
                            <a:srgbClr val="000000"/>
                          </a:solidFill>
                          <a:latin typeface="Arial" pitchFamily="34" charset="0"/>
                        </a:rPr>
                        <a:t>Thân</a:t>
                      </a:r>
                      <a:r>
                        <a:rPr lang="en-US" sz="2300" b="1" dirty="0">
                          <a:solidFill>
                            <a:srgbClr val="000000"/>
                          </a:solidFill>
                          <a:latin typeface="Arial" pitchFamily="34" charset="0"/>
                        </a:rPr>
                        <a:t> </a:t>
                      </a:r>
                      <a:r>
                        <a:rPr lang="en-US" sz="2300" b="1" dirty="0" err="1">
                          <a:solidFill>
                            <a:srgbClr val="000000"/>
                          </a:solidFill>
                          <a:latin typeface="Arial" pitchFamily="34" charset="0"/>
                        </a:rPr>
                        <a:t>nhiệt</a:t>
                      </a:r>
                      <a:endParaRPr lang="en-US" sz="700" b="1" dirty="0">
                        <a:latin typeface="Arial" pitchFamily="34" charset="0"/>
                      </a:endParaRPr>
                    </a:p>
                    <a:p>
                      <a:pPr algn="ctr">
                        <a:lnSpc>
                          <a:spcPct val="120000"/>
                        </a:lnSpc>
                      </a:pPr>
                      <a:r>
                        <a:rPr lang="en-US" sz="2300" b="1" dirty="0">
                          <a:solidFill>
                            <a:srgbClr val="000000"/>
                          </a:solidFill>
                          <a:latin typeface="Arial" pitchFamily="34" charset="0"/>
                        </a:rPr>
                        <a:t>(</a:t>
                      </a:r>
                      <a:r>
                        <a:rPr lang="en-US" sz="2300" b="1" dirty="0" err="1">
                          <a:solidFill>
                            <a:srgbClr val="000000"/>
                          </a:solidFill>
                          <a:latin typeface="Arial" pitchFamily="34" charset="0"/>
                        </a:rPr>
                        <a:t>độ</a:t>
                      </a:r>
                      <a:r>
                        <a:rPr lang="en-US" sz="2300" b="1" dirty="0">
                          <a:solidFill>
                            <a:srgbClr val="000000"/>
                          </a:solidFill>
                          <a:latin typeface="Arial" pitchFamily="34" charset="0"/>
                        </a:rPr>
                        <a:t> C)</a:t>
                      </a: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2300" b="1">
                          <a:solidFill>
                            <a:srgbClr val="000000"/>
                          </a:solidFill>
                          <a:latin typeface="Arial" pitchFamily="34" charset="0"/>
                        </a:rPr>
                        <a:t>39.5</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2300" b="1">
                          <a:solidFill>
                            <a:srgbClr val="000000"/>
                          </a:solidFill>
                          <a:latin typeface="Arial" pitchFamily="34" charset="0"/>
                        </a:rPr>
                        <a:t>36 - 37.5</a:t>
                      </a:r>
                      <a:endParaRPr lang="en-US" sz="700" b="1">
                        <a:latin typeface="Arial" pitchFamily="34" charset="0"/>
                      </a:endParaRPr>
                    </a:p>
                    <a:p>
                      <a:pPr algn="ctr">
                        <a:lnSpc>
                          <a:spcPct val="120000"/>
                        </a:lnSpc>
                      </a:pPr>
                      <a:r>
                        <a:rPr lang="en-US" sz="2300" b="1">
                          <a:solidFill>
                            <a:srgbClr val="000000"/>
                          </a:solidFill>
                          <a:latin typeface="Arial" pitchFamily="34" charset="0"/>
                        </a:rPr>
                        <a:t>(BYT, 2008)</a:t>
                      </a: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578718">
                <a:tc>
                  <a:txBody>
                    <a:bodyPr/>
                    <a:lstStyle/>
                    <a:p>
                      <a:pPr algn="ctr">
                        <a:lnSpc>
                          <a:spcPct val="120000"/>
                        </a:lnSpc>
                        <a:defRPr/>
                      </a:pPr>
                      <a:r>
                        <a:rPr lang="en-US" sz="2300" b="1">
                          <a:solidFill>
                            <a:srgbClr val="000000"/>
                          </a:solidFill>
                          <a:latin typeface="Arial" pitchFamily="34" charset="0"/>
                        </a:rPr>
                        <a:t>2</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2300" b="1">
                          <a:solidFill>
                            <a:srgbClr val="000000"/>
                          </a:solidFill>
                          <a:latin typeface="Arial" pitchFamily="34" charset="0"/>
                        </a:rPr>
                        <a:t>Nồng độ Zn trong máu </a:t>
                      </a:r>
                      <a:endParaRPr lang="en-US" sz="700" b="1">
                        <a:latin typeface="Arial" pitchFamily="34" charset="0"/>
                      </a:endParaRPr>
                    </a:p>
                    <a:p>
                      <a:pPr algn="ctr">
                        <a:lnSpc>
                          <a:spcPct val="120000"/>
                        </a:lnSpc>
                      </a:pPr>
                      <a:r>
                        <a:rPr lang="en-US" sz="2300" b="1">
                          <a:solidFill>
                            <a:srgbClr val="000000"/>
                          </a:solidFill>
                          <a:latin typeface="Arial" pitchFamily="34" charset="0"/>
                        </a:rPr>
                        <a:t>(umol/L)</a:t>
                      </a: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2300" b="1">
                          <a:solidFill>
                            <a:srgbClr val="000000"/>
                          </a:solidFill>
                          <a:latin typeface="Arial" pitchFamily="34" charset="0"/>
                        </a:rPr>
                        <a:t>16.5</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2300" b="1" dirty="0">
                          <a:solidFill>
                            <a:srgbClr val="000000"/>
                          </a:solidFill>
                          <a:latin typeface="Arial" pitchFamily="34" charset="0"/>
                        </a:rPr>
                        <a:t>9.2 - 18.4</a:t>
                      </a:r>
                      <a:endParaRPr lang="en-US" sz="700" b="1" dirty="0">
                        <a:latin typeface="Arial" pitchFamily="34" charset="0"/>
                      </a:endParaRPr>
                    </a:p>
                    <a:p>
                      <a:pPr algn="ctr">
                        <a:lnSpc>
                          <a:spcPct val="120000"/>
                        </a:lnSpc>
                      </a:pPr>
                      <a:r>
                        <a:rPr lang="en-US" sz="2300" b="1" dirty="0">
                          <a:solidFill>
                            <a:srgbClr val="000000"/>
                          </a:solidFill>
                          <a:latin typeface="Arial" pitchFamily="34" charset="0"/>
                        </a:rPr>
                        <a:t>(</a:t>
                      </a:r>
                      <a:r>
                        <a:rPr lang="en-US" sz="2300" b="1" dirty="0" err="1">
                          <a:solidFill>
                            <a:srgbClr val="000000"/>
                          </a:solidFill>
                          <a:latin typeface="Arial" pitchFamily="34" charset="0"/>
                        </a:rPr>
                        <a:t>BYT</a:t>
                      </a:r>
                      <a:r>
                        <a:rPr lang="en-US" sz="2300" b="1" dirty="0">
                          <a:solidFill>
                            <a:srgbClr val="000000"/>
                          </a:solidFill>
                          <a:latin typeface="Arial" pitchFamily="34" charset="0"/>
                        </a:rPr>
                        <a:t>, 2018)</a:t>
                      </a: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622" y="1221020"/>
            <a:ext cx="1819741" cy="1228645"/>
          </a:xfrm>
          <a:prstGeom prst="rect">
            <a:avLst/>
          </a:prstGeom>
        </p:spPr>
      </p:pic>
      <p:sp>
        <p:nvSpPr>
          <p:cNvPr id="13" name="TextBox 13"/>
          <p:cNvSpPr txBox="1"/>
          <p:nvPr/>
        </p:nvSpPr>
        <p:spPr>
          <a:xfrm>
            <a:off x="2875273" y="1665755"/>
            <a:ext cx="8934139" cy="849463"/>
          </a:xfrm>
          <a:prstGeom prst="rect">
            <a:avLst/>
          </a:prstGeom>
        </p:spPr>
        <p:txBody>
          <a:bodyPr wrap="square" lIns="0" tIns="0" rIns="0" bIns="0" rtlCol="0" anchor="t">
            <a:spAutoFit/>
          </a:bodyPr>
          <a:lstStyle/>
          <a:p>
            <a:pPr>
              <a:lnSpc>
                <a:spcPct val="120000"/>
              </a:lnSpc>
              <a:spcBef>
                <a:spcPct val="0"/>
              </a:spcBef>
            </a:pPr>
            <a:r>
              <a:rPr lang="en-US" sz="2300" b="1" dirty="0">
                <a:solidFill>
                  <a:srgbClr val="000000"/>
                </a:solidFill>
                <a:latin typeface="Arial" pitchFamily="34" charset="0"/>
              </a:rPr>
              <a:t>Cho </a:t>
            </a:r>
            <a:r>
              <a:rPr lang="en-US" sz="2300" b="1" dirty="0" err="1">
                <a:solidFill>
                  <a:srgbClr val="000000"/>
                </a:solidFill>
                <a:latin typeface="Arial" pitchFamily="34" charset="0"/>
              </a:rPr>
              <a:t>biết</a:t>
            </a:r>
            <a:r>
              <a:rPr lang="en-US" sz="2300" b="1" dirty="0">
                <a:solidFill>
                  <a:srgbClr val="000000"/>
                </a:solidFill>
                <a:latin typeface="Arial" pitchFamily="34" charset="0"/>
              </a:rPr>
              <a:t> </a:t>
            </a:r>
            <a:r>
              <a:rPr lang="en-US" sz="2300" b="1" dirty="0" err="1">
                <a:solidFill>
                  <a:srgbClr val="000000"/>
                </a:solidFill>
                <a:latin typeface="Arial" pitchFamily="34" charset="0"/>
              </a:rPr>
              <a:t>trường</a:t>
            </a:r>
            <a:r>
              <a:rPr lang="en-US" sz="2300" b="1" dirty="0">
                <a:solidFill>
                  <a:srgbClr val="000000"/>
                </a:solidFill>
                <a:latin typeface="Arial" pitchFamily="34" charset="0"/>
              </a:rPr>
              <a:t> </a:t>
            </a:r>
            <a:r>
              <a:rPr lang="en-US" sz="2300" b="1" dirty="0" err="1">
                <a:solidFill>
                  <a:srgbClr val="000000"/>
                </a:solidFill>
                <a:latin typeface="Arial" pitchFamily="34" charset="0"/>
              </a:rPr>
              <a:t>hợp</a:t>
            </a:r>
            <a:r>
              <a:rPr lang="en-US" sz="2300" b="1" dirty="0">
                <a:solidFill>
                  <a:srgbClr val="000000"/>
                </a:solidFill>
                <a:latin typeface="Arial" pitchFamily="34" charset="0"/>
              </a:rPr>
              <a:t> </a:t>
            </a:r>
            <a:r>
              <a:rPr lang="en-US" sz="2300" b="1" dirty="0" err="1">
                <a:solidFill>
                  <a:srgbClr val="000000"/>
                </a:solidFill>
                <a:latin typeface="Arial" pitchFamily="34" charset="0"/>
              </a:rPr>
              <a:t>nào</a:t>
            </a:r>
            <a:r>
              <a:rPr lang="en-US" sz="2300" b="1" dirty="0">
                <a:solidFill>
                  <a:srgbClr val="000000"/>
                </a:solidFill>
                <a:latin typeface="Arial" pitchFamily="34" charset="0"/>
              </a:rPr>
              <a:t> </a:t>
            </a:r>
            <a:r>
              <a:rPr lang="en-US" sz="2300" b="1" dirty="0" err="1">
                <a:solidFill>
                  <a:srgbClr val="000000"/>
                </a:solidFill>
                <a:latin typeface="Arial" pitchFamily="34" charset="0"/>
              </a:rPr>
              <a:t>dưới</a:t>
            </a:r>
            <a:r>
              <a:rPr lang="en-US" sz="2300" b="1" dirty="0">
                <a:solidFill>
                  <a:srgbClr val="000000"/>
                </a:solidFill>
                <a:latin typeface="Arial" pitchFamily="34" charset="0"/>
              </a:rPr>
              <a:t> </a:t>
            </a:r>
            <a:r>
              <a:rPr lang="en-US" sz="2300" b="1" dirty="0" err="1">
                <a:solidFill>
                  <a:srgbClr val="000000"/>
                </a:solidFill>
                <a:latin typeface="Arial" pitchFamily="34" charset="0"/>
              </a:rPr>
              <a:t>đây</a:t>
            </a:r>
            <a:r>
              <a:rPr lang="en-US" sz="2300" b="1" dirty="0">
                <a:solidFill>
                  <a:srgbClr val="000000"/>
                </a:solidFill>
                <a:latin typeface="Arial" pitchFamily="34" charset="0"/>
              </a:rPr>
              <a:t> </a:t>
            </a:r>
            <a:r>
              <a:rPr lang="en-US" sz="2300" b="1" dirty="0" err="1">
                <a:solidFill>
                  <a:srgbClr val="000000"/>
                </a:solidFill>
                <a:latin typeface="Arial" pitchFamily="34" charset="0"/>
              </a:rPr>
              <a:t>có</a:t>
            </a:r>
            <a:r>
              <a:rPr lang="en-US" sz="2300" b="1" dirty="0">
                <a:solidFill>
                  <a:srgbClr val="000000"/>
                </a:solidFill>
                <a:latin typeface="Arial" pitchFamily="34" charset="0"/>
              </a:rPr>
              <a:t> </a:t>
            </a:r>
            <a:r>
              <a:rPr lang="en-US" sz="2300" b="1" dirty="0" err="1">
                <a:solidFill>
                  <a:srgbClr val="000000"/>
                </a:solidFill>
                <a:latin typeface="Arial" pitchFamily="34" charset="0"/>
              </a:rPr>
              <a:t>chỉ</a:t>
            </a:r>
            <a:r>
              <a:rPr lang="en-US" sz="2300" b="1" dirty="0">
                <a:solidFill>
                  <a:srgbClr val="000000"/>
                </a:solidFill>
                <a:latin typeface="Arial" pitchFamily="34" charset="0"/>
              </a:rPr>
              <a:t> </a:t>
            </a:r>
            <a:r>
              <a:rPr lang="en-US" sz="2300" b="1" dirty="0" err="1">
                <a:solidFill>
                  <a:srgbClr val="000000"/>
                </a:solidFill>
                <a:latin typeface="Arial" pitchFamily="34" charset="0"/>
              </a:rPr>
              <a:t>số</a:t>
            </a:r>
            <a:r>
              <a:rPr lang="en-US" sz="2300" b="1" dirty="0">
                <a:solidFill>
                  <a:srgbClr val="000000"/>
                </a:solidFill>
                <a:latin typeface="Arial" pitchFamily="34" charset="0"/>
              </a:rPr>
              <a:t> </a:t>
            </a:r>
            <a:r>
              <a:rPr lang="en-US" sz="2300" b="1" dirty="0" err="1">
                <a:solidFill>
                  <a:srgbClr val="000000"/>
                </a:solidFill>
                <a:latin typeface="Arial" pitchFamily="34" charset="0"/>
              </a:rPr>
              <a:t>môi</a:t>
            </a:r>
            <a:r>
              <a:rPr lang="en-US" sz="2300" b="1" dirty="0">
                <a:solidFill>
                  <a:srgbClr val="000000"/>
                </a:solidFill>
                <a:latin typeface="Arial" pitchFamily="34" charset="0"/>
              </a:rPr>
              <a:t> </a:t>
            </a:r>
            <a:r>
              <a:rPr lang="en-US" sz="2300" b="1" dirty="0" err="1">
                <a:solidFill>
                  <a:srgbClr val="000000"/>
                </a:solidFill>
                <a:latin typeface="Arial" pitchFamily="34" charset="0"/>
              </a:rPr>
              <a:t>trường</a:t>
            </a:r>
            <a:r>
              <a:rPr lang="en-US" sz="2300" b="1" dirty="0">
                <a:solidFill>
                  <a:srgbClr val="000000"/>
                </a:solidFill>
                <a:latin typeface="Arial" pitchFamily="34" charset="0"/>
              </a:rPr>
              <a:t> </a:t>
            </a:r>
            <a:r>
              <a:rPr lang="en-US" sz="2300" b="1" dirty="0" err="1">
                <a:solidFill>
                  <a:srgbClr val="000000"/>
                </a:solidFill>
                <a:latin typeface="Arial" pitchFamily="34" charset="0"/>
              </a:rPr>
              <a:t>trong</a:t>
            </a:r>
            <a:r>
              <a:rPr lang="en-US" sz="2300" b="1" dirty="0">
                <a:solidFill>
                  <a:srgbClr val="000000"/>
                </a:solidFill>
                <a:latin typeface="Arial" pitchFamily="34" charset="0"/>
              </a:rPr>
              <a:t> </a:t>
            </a:r>
            <a:r>
              <a:rPr lang="en-US" sz="2300" b="1" dirty="0" err="1">
                <a:solidFill>
                  <a:srgbClr val="000000"/>
                </a:solidFill>
                <a:latin typeface="Arial" pitchFamily="34" charset="0"/>
              </a:rPr>
              <a:t>mất</a:t>
            </a:r>
            <a:r>
              <a:rPr lang="en-US" sz="2300" b="1" dirty="0">
                <a:solidFill>
                  <a:srgbClr val="000000"/>
                </a:solidFill>
                <a:latin typeface="Arial" pitchFamily="34" charset="0"/>
              </a:rPr>
              <a:t> </a:t>
            </a:r>
            <a:r>
              <a:rPr lang="en-US" sz="2300" b="1" dirty="0" err="1">
                <a:solidFill>
                  <a:srgbClr val="000000"/>
                </a:solidFill>
                <a:latin typeface="Arial" pitchFamily="34" charset="0"/>
              </a:rPr>
              <a:t>cân</a:t>
            </a:r>
            <a:r>
              <a:rPr lang="en-US" sz="2300" b="1" dirty="0">
                <a:solidFill>
                  <a:srgbClr val="000000"/>
                </a:solidFill>
                <a:latin typeface="Arial" pitchFamily="34" charset="0"/>
              </a:rPr>
              <a:t> </a:t>
            </a:r>
            <a:r>
              <a:rPr lang="en-US" sz="2300" b="1" dirty="0" err="1">
                <a:solidFill>
                  <a:srgbClr val="000000"/>
                </a:solidFill>
                <a:latin typeface="Arial" pitchFamily="34" charset="0"/>
              </a:rPr>
              <a:t>bằng</a:t>
            </a:r>
            <a:endParaRPr lang="en-US" sz="2300" b="1" dirty="0">
              <a:solidFill>
                <a:srgbClr val="000000"/>
              </a:solidFill>
              <a:latin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8510" y="-1125141"/>
            <a:ext cx="9045405" cy="2166541"/>
            <a:chOff x="0" y="-192881"/>
            <a:chExt cx="18095523" cy="4333081"/>
          </a:xfrm>
        </p:grpSpPr>
        <p:sp>
          <p:nvSpPr>
            <p:cNvPr id="5" name="TextBox 5"/>
            <p:cNvSpPr txBox="1"/>
            <p:nvPr/>
          </p:nvSpPr>
          <p:spPr>
            <a:xfrm>
              <a:off x="0" y="-192881"/>
              <a:ext cx="4114800" cy="4307681"/>
            </a:xfrm>
            <a:prstGeom prst="rect">
              <a:avLst/>
            </a:prstGeom>
          </p:spPr>
          <p:txBody>
            <a:bodyPr lIns="50800" tIns="50800" rIns="50800" bIns="50800" rtlCol="0" anchor="ctr"/>
            <a:lstStyle/>
            <a:p>
              <a:pPr algn="ctr">
                <a:lnSpc>
                  <a:spcPts val="1772"/>
                </a:lnSpc>
              </a:pPr>
              <a:endParaRPr>
                <a:latin typeface="Arial" pitchFamily="34" charset="0"/>
              </a:endParaRPr>
            </a:p>
          </p:txBody>
        </p:sp>
        <p:sp>
          <p:nvSpPr>
            <p:cNvPr id="8" name="TextBox 8"/>
            <p:cNvSpPr txBox="1"/>
            <p:nvPr/>
          </p:nvSpPr>
          <p:spPr>
            <a:xfrm>
              <a:off x="14485551" y="861219"/>
              <a:ext cx="3086100" cy="3278981"/>
            </a:xfrm>
            <a:prstGeom prst="rect">
              <a:avLst/>
            </a:prstGeom>
          </p:spPr>
          <p:txBody>
            <a:bodyPr lIns="50800" tIns="50800" rIns="50800" bIns="50800" rtlCol="0" anchor="ctr"/>
            <a:lstStyle/>
            <a:p>
              <a:pPr algn="ctr">
                <a:lnSpc>
                  <a:spcPts val="1772"/>
                </a:lnSpc>
              </a:pPr>
              <a:endParaRPr>
                <a:latin typeface="Arial" pitchFamily="34" charset="0"/>
              </a:endParaRPr>
            </a:p>
          </p:txBody>
        </p:sp>
        <p:sp>
          <p:nvSpPr>
            <p:cNvPr id="9" name="TextBox 9"/>
            <p:cNvSpPr txBox="1"/>
            <p:nvPr/>
          </p:nvSpPr>
          <p:spPr>
            <a:xfrm>
              <a:off x="4689483" y="2453082"/>
              <a:ext cx="13038644" cy="769058"/>
            </a:xfrm>
            <a:prstGeom prst="rect">
              <a:avLst/>
            </a:prstGeom>
          </p:spPr>
          <p:txBody>
            <a:bodyPr lIns="0" tIns="0" rIns="0" bIns="0" rtlCol="0" anchor="t">
              <a:spAutoFit/>
            </a:bodyPr>
            <a:lstStyle/>
            <a:p>
              <a:pPr>
                <a:lnSpc>
                  <a:spcPts val="3266"/>
                </a:lnSpc>
              </a:pPr>
              <a:r>
                <a:rPr lang="en-US" sz="2300" b="1" dirty="0">
                  <a:latin typeface="Arial" pitchFamily="34" charset="0"/>
                </a:rPr>
                <a:t>I. </a:t>
              </a:r>
              <a:r>
                <a:rPr lang="en-US" sz="2300" b="1" dirty="0" err="1">
                  <a:latin typeface="Arial" pitchFamily="34" charset="0"/>
                </a:rPr>
                <a:t>MÔI</a:t>
              </a:r>
              <a:r>
                <a:rPr lang="en-US" sz="2300" b="1" dirty="0">
                  <a:latin typeface="Arial" pitchFamily="34" charset="0"/>
                </a:rPr>
                <a:t> </a:t>
              </a:r>
              <a:r>
                <a:rPr lang="en-US" sz="2300" b="1" dirty="0" err="1">
                  <a:latin typeface="Arial" pitchFamily="34" charset="0"/>
                </a:rPr>
                <a:t>TRƯỜNG</a:t>
              </a:r>
              <a:r>
                <a:rPr lang="en-US" sz="2300" b="1" dirty="0">
                  <a:latin typeface="Arial" pitchFamily="34" charset="0"/>
                </a:rPr>
                <a:t> </a:t>
              </a:r>
              <a:r>
                <a:rPr lang="en-US" sz="2300" b="1" dirty="0" err="1">
                  <a:latin typeface="Arial" pitchFamily="34" charset="0"/>
                </a:rPr>
                <a:t>TRONG</a:t>
              </a:r>
              <a:r>
                <a:rPr lang="en-US" sz="2300" b="1" dirty="0">
                  <a:latin typeface="Arial" pitchFamily="34" charset="0"/>
                </a:rPr>
                <a:t> </a:t>
              </a:r>
              <a:r>
                <a:rPr lang="en-US" sz="2300" b="1" dirty="0" err="1">
                  <a:latin typeface="Arial" pitchFamily="34" charset="0"/>
                </a:rPr>
                <a:t>CƠ</a:t>
              </a:r>
              <a:r>
                <a:rPr lang="en-US" sz="2300" b="1" dirty="0">
                  <a:latin typeface="Arial" pitchFamily="34" charset="0"/>
                </a:rPr>
                <a:t> </a:t>
              </a:r>
              <a:r>
                <a:rPr lang="en-US" sz="2300" b="1" dirty="0" err="1">
                  <a:latin typeface="Arial" pitchFamily="34" charset="0"/>
                </a:rPr>
                <a:t>THỂ</a:t>
              </a:r>
              <a:endParaRPr lang="en-US" sz="2300" b="1" dirty="0">
                <a:latin typeface="Arial" pitchFamily="34" charset="0"/>
              </a:endParaRPr>
            </a:p>
          </p:txBody>
        </p:sp>
        <p:sp>
          <p:nvSpPr>
            <p:cNvPr id="10" name="TextBox 10"/>
            <p:cNvSpPr txBox="1"/>
            <p:nvPr/>
          </p:nvSpPr>
          <p:spPr>
            <a:xfrm>
              <a:off x="4689483" y="3345742"/>
              <a:ext cx="13406040" cy="769058"/>
            </a:xfrm>
            <a:prstGeom prst="rect">
              <a:avLst/>
            </a:prstGeom>
          </p:spPr>
          <p:txBody>
            <a:bodyPr lIns="0" tIns="0" rIns="0" bIns="0" rtlCol="0" anchor="t">
              <a:spAutoFit/>
            </a:bodyPr>
            <a:lstStyle/>
            <a:p>
              <a:pPr>
                <a:lnSpc>
                  <a:spcPts val="3266"/>
                </a:lnSpc>
              </a:pPr>
              <a:r>
                <a:rPr lang="en-US" sz="2300" b="1" dirty="0">
                  <a:solidFill>
                    <a:srgbClr val="000000"/>
                  </a:solidFill>
                  <a:latin typeface="Arial" pitchFamily="34" charset="0"/>
                </a:rPr>
                <a:t>1. </a:t>
              </a:r>
              <a:r>
                <a:rPr lang="en-US" sz="2300" b="1" dirty="0" err="1">
                  <a:solidFill>
                    <a:srgbClr val="000000"/>
                  </a:solidFill>
                  <a:latin typeface="Arial" pitchFamily="34" charset="0"/>
                </a:rPr>
                <a:t>Khái</a:t>
              </a:r>
              <a:r>
                <a:rPr lang="en-US" sz="2300" b="1" dirty="0">
                  <a:solidFill>
                    <a:srgbClr val="000000"/>
                  </a:solidFill>
                  <a:latin typeface="Arial" pitchFamily="34" charset="0"/>
                </a:rPr>
                <a:t> </a:t>
              </a:r>
              <a:r>
                <a:rPr lang="en-US" sz="2300" b="1" dirty="0" err="1">
                  <a:solidFill>
                    <a:srgbClr val="000000"/>
                  </a:solidFill>
                  <a:latin typeface="Arial" pitchFamily="34" charset="0"/>
                </a:rPr>
                <a:t>niệm</a:t>
              </a:r>
              <a:r>
                <a:rPr lang="en-US" sz="2300" b="1" dirty="0">
                  <a:solidFill>
                    <a:srgbClr val="000000"/>
                  </a:solidFill>
                  <a:latin typeface="Arial" pitchFamily="34" charset="0"/>
                </a:rPr>
                <a:t> </a:t>
              </a:r>
              <a:r>
                <a:rPr lang="en-US" sz="2300" b="1" dirty="0" err="1">
                  <a:solidFill>
                    <a:srgbClr val="000000"/>
                  </a:solidFill>
                  <a:latin typeface="Arial" pitchFamily="34" charset="0"/>
                </a:rPr>
                <a:t>môi</a:t>
              </a:r>
              <a:r>
                <a:rPr lang="en-US" sz="2300" b="1" dirty="0">
                  <a:solidFill>
                    <a:srgbClr val="000000"/>
                  </a:solidFill>
                  <a:latin typeface="Arial" pitchFamily="34" charset="0"/>
                </a:rPr>
                <a:t> </a:t>
              </a:r>
              <a:r>
                <a:rPr lang="en-US" sz="2300" b="1" dirty="0" err="1">
                  <a:solidFill>
                    <a:srgbClr val="000000"/>
                  </a:solidFill>
                  <a:latin typeface="Arial" pitchFamily="34" charset="0"/>
                </a:rPr>
                <a:t>trường</a:t>
              </a:r>
              <a:r>
                <a:rPr lang="en-US" sz="2300" b="1" dirty="0">
                  <a:solidFill>
                    <a:srgbClr val="000000"/>
                  </a:solidFill>
                  <a:latin typeface="Arial" pitchFamily="34" charset="0"/>
                </a:rPr>
                <a:t> </a:t>
              </a:r>
              <a:r>
                <a:rPr lang="en-US" sz="2300" b="1" dirty="0" err="1">
                  <a:solidFill>
                    <a:srgbClr val="000000"/>
                  </a:solidFill>
                  <a:latin typeface="Arial" pitchFamily="34" charset="0"/>
                </a:rPr>
                <a:t>trong</a:t>
              </a:r>
              <a:r>
                <a:rPr lang="en-US" sz="2300" b="1" dirty="0">
                  <a:solidFill>
                    <a:srgbClr val="000000"/>
                  </a:solidFill>
                  <a:latin typeface="Arial" pitchFamily="34" charset="0"/>
                </a:rPr>
                <a:t> </a:t>
              </a:r>
              <a:r>
                <a:rPr lang="en-US" sz="2300" b="1" dirty="0" err="1">
                  <a:solidFill>
                    <a:srgbClr val="000000"/>
                  </a:solidFill>
                  <a:latin typeface="Arial" pitchFamily="34" charset="0"/>
                </a:rPr>
                <a:t>cơ</a:t>
              </a:r>
              <a:r>
                <a:rPr lang="en-US" sz="2300" b="1" dirty="0">
                  <a:solidFill>
                    <a:srgbClr val="000000"/>
                  </a:solidFill>
                  <a:latin typeface="Arial" pitchFamily="34" charset="0"/>
                </a:rPr>
                <a:t> </a:t>
              </a:r>
              <a:r>
                <a:rPr lang="en-US" sz="2300" b="1" dirty="0" err="1">
                  <a:solidFill>
                    <a:srgbClr val="000000"/>
                  </a:solidFill>
                  <a:latin typeface="Arial" pitchFamily="34" charset="0"/>
                </a:rPr>
                <a:t>thể</a:t>
              </a:r>
              <a:endParaRPr lang="en-US" sz="2300" b="1" dirty="0">
                <a:solidFill>
                  <a:srgbClr val="000000"/>
                </a:solidFill>
                <a:latin typeface="Arial" pitchFamily="34" charset="0"/>
              </a:endParaRPr>
            </a:p>
          </p:txBody>
        </p:sp>
      </p:grpSp>
      <p:graphicFrame>
        <p:nvGraphicFramePr>
          <p:cNvPr id="11" name="Table 11"/>
          <p:cNvGraphicFramePr>
            <a:graphicFrameLocks noGrp="1"/>
          </p:cNvGraphicFramePr>
          <p:nvPr>
            <p:extLst>
              <p:ext uri="{D42A27DB-BD31-4B8C-83A1-F6EECF244321}">
                <p14:modId xmlns:p14="http://schemas.microsoft.com/office/powerpoint/2010/main" val="4293264397"/>
              </p:ext>
            </p:extLst>
          </p:nvPr>
        </p:nvGraphicFramePr>
        <p:xfrm>
          <a:off x="724425" y="1219200"/>
          <a:ext cx="10817583" cy="3249168"/>
        </p:xfrm>
        <a:graphic>
          <a:graphicData uri="http://schemas.openxmlformats.org/drawingml/2006/table">
            <a:tbl>
              <a:tblPr/>
              <a:tblGrid>
                <a:gridCol w="2009503"/>
                <a:gridCol w="2559209"/>
                <a:gridCol w="2053960"/>
                <a:gridCol w="4194911"/>
              </a:tblGrid>
              <a:tr h="971232">
                <a:tc>
                  <a:txBody>
                    <a:bodyPr/>
                    <a:lstStyle/>
                    <a:p>
                      <a:pPr algn="ctr">
                        <a:lnSpc>
                          <a:spcPct val="120000"/>
                        </a:lnSpc>
                        <a:defRPr/>
                      </a:pPr>
                      <a:r>
                        <a:rPr lang="en-US" sz="2300" b="1" dirty="0" err="1">
                          <a:solidFill>
                            <a:srgbClr val="FFFFFF"/>
                          </a:solidFill>
                          <a:latin typeface="Arial" pitchFamily="34" charset="0"/>
                        </a:rPr>
                        <a:t>Trường</a:t>
                      </a:r>
                      <a:r>
                        <a:rPr lang="en-US" sz="2300" b="1" dirty="0">
                          <a:solidFill>
                            <a:srgbClr val="FFFFFF"/>
                          </a:solidFill>
                          <a:latin typeface="Arial" pitchFamily="34" charset="0"/>
                        </a:rPr>
                        <a:t> </a:t>
                      </a:r>
                      <a:r>
                        <a:rPr lang="en-US" sz="2300" b="1" dirty="0" err="1">
                          <a:solidFill>
                            <a:srgbClr val="FFFFFF"/>
                          </a:solidFill>
                          <a:latin typeface="Arial" pitchFamily="34" charset="0"/>
                        </a:rPr>
                        <a:t>hợp</a:t>
                      </a:r>
                      <a:endParaRPr lang="en-US" sz="700" b="1" dirty="0">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4012E"/>
                    </a:solidFill>
                  </a:tcPr>
                </a:tc>
                <a:tc>
                  <a:txBody>
                    <a:bodyPr/>
                    <a:lstStyle/>
                    <a:p>
                      <a:pPr algn="ctr">
                        <a:lnSpc>
                          <a:spcPct val="120000"/>
                        </a:lnSpc>
                        <a:defRPr/>
                      </a:pPr>
                      <a:r>
                        <a:rPr lang="en-US" sz="2300" b="1" dirty="0" err="1">
                          <a:solidFill>
                            <a:srgbClr val="FFFFFF"/>
                          </a:solidFill>
                          <a:latin typeface="Arial" pitchFamily="34" charset="0"/>
                        </a:rPr>
                        <a:t>Chỉ</a:t>
                      </a:r>
                      <a:r>
                        <a:rPr lang="en-US" sz="2300" b="1" dirty="0">
                          <a:solidFill>
                            <a:srgbClr val="FFFFFF"/>
                          </a:solidFill>
                          <a:latin typeface="Arial" pitchFamily="34" charset="0"/>
                        </a:rPr>
                        <a:t> </a:t>
                      </a:r>
                      <a:r>
                        <a:rPr lang="en-US" sz="2300" b="1" dirty="0" err="1">
                          <a:solidFill>
                            <a:srgbClr val="FFFFFF"/>
                          </a:solidFill>
                          <a:latin typeface="Arial" pitchFamily="34" charset="0"/>
                        </a:rPr>
                        <a:t>số</a:t>
                      </a:r>
                      <a:r>
                        <a:rPr lang="en-US" sz="2300" b="1" dirty="0">
                          <a:solidFill>
                            <a:srgbClr val="FFFFFF"/>
                          </a:solidFill>
                          <a:latin typeface="Arial" pitchFamily="34" charset="0"/>
                        </a:rPr>
                        <a:t> </a:t>
                      </a:r>
                      <a:r>
                        <a:rPr lang="en-US" sz="2300" b="1" dirty="0" err="1">
                          <a:solidFill>
                            <a:srgbClr val="FFFFFF"/>
                          </a:solidFill>
                          <a:latin typeface="Arial" pitchFamily="34" charset="0"/>
                        </a:rPr>
                        <a:t>môi</a:t>
                      </a:r>
                      <a:r>
                        <a:rPr lang="en-US" sz="2300" b="1" dirty="0">
                          <a:solidFill>
                            <a:srgbClr val="FFFFFF"/>
                          </a:solidFill>
                          <a:latin typeface="Arial" pitchFamily="34" charset="0"/>
                        </a:rPr>
                        <a:t> </a:t>
                      </a:r>
                      <a:r>
                        <a:rPr lang="en-US" sz="2300" b="1" dirty="0" err="1">
                          <a:solidFill>
                            <a:srgbClr val="FFFFFF"/>
                          </a:solidFill>
                          <a:latin typeface="Arial" pitchFamily="34" charset="0"/>
                        </a:rPr>
                        <a:t>trường</a:t>
                      </a:r>
                      <a:r>
                        <a:rPr lang="en-US" sz="2300" b="1" dirty="0">
                          <a:solidFill>
                            <a:srgbClr val="FFFFFF"/>
                          </a:solidFill>
                          <a:latin typeface="Arial" pitchFamily="34" charset="0"/>
                        </a:rPr>
                        <a:t> </a:t>
                      </a:r>
                      <a:r>
                        <a:rPr lang="en-US" sz="2300" b="1" dirty="0" err="1">
                          <a:solidFill>
                            <a:srgbClr val="FFFFFF"/>
                          </a:solidFill>
                          <a:latin typeface="Arial" pitchFamily="34" charset="0"/>
                        </a:rPr>
                        <a:t>trong</a:t>
                      </a:r>
                      <a:endParaRPr lang="en-US" sz="700" b="1" dirty="0">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4012E"/>
                    </a:solidFill>
                  </a:tcPr>
                </a:tc>
                <a:tc>
                  <a:txBody>
                    <a:bodyPr/>
                    <a:lstStyle/>
                    <a:p>
                      <a:pPr algn="ctr">
                        <a:lnSpc>
                          <a:spcPct val="120000"/>
                        </a:lnSpc>
                        <a:defRPr/>
                      </a:pPr>
                      <a:r>
                        <a:rPr lang="en-US" sz="2300" b="1">
                          <a:solidFill>
                            <a:srgbClr val="FFFFFF"/>
                          </a:solidFill>
                          <a:latin typeface="Arial" pitchFamily="34" charset="0"/>
                        </a:rPr>
                        <a:t>GT đo được</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4012E"/>
                    </a:solidFill>
                  </a:tcPr>
                </a:tc>
                <a:tc>
                  <a:txBody>
                    <a:bodyPr/>
                    <a:lstStyle/>
                    <a:p>
                      <a:pPr algn="ctr">
                        <a:lnSpc>
                          <a:spcPct val="120000"/>
                        </a:lnSpc>
                        <a:defRPr/>
                      </a:pPr>
                      <a:r>
                        <a:rPr lang="en-US" sz="2300" b="1">
                          <a:solidFill>
                            <a:srgbClr val="FFFFFF"/>
                          </a:solidFill>
                          <a:latin typeface="Arial" pitchFamily="34" charset="0"/>
                        </a:rPr>
                        <a:t>Ngưỡng GT ở người trưởng thành bình thường</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4012E"/>
                    </a:solidFill>
                  </a:tcPr>
                </a:tc>
              </a:tr>
              <a:tr h="810887">
                <a:tc>
                  <a:txBody>
                    <a:bodyPr/>
                    <a:lstStyle/>
                    <a:p>
                      <a:pPr algn="ctr">
                        <a:lnSpc>
                          <a:spcPct val="120000"/>
                        </a:lnSpc>
                        <a:defRPr/>
                      </a:pPr>
                      <a:r>
                        <a:rPr lang="en-US" sz="1800" b="1" dirty="0">
                          <a:solidFill>
                            <a:srgbClr val="000000"/>
                          </a:solidFill>
                          <a:latin typeface="Arial" pitchFamily="34" charset="0"/>
                        </a:rPr>
                        <a:t>1</a:t>
                      </a:r>
                      <a:endParaRPr lang="en-US" sz="500" b="1" dirty="0">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1600" b="1" dirty="0" err="1">
                          <a:solidFill>
                            <a:srgbClr val="000000"/>
                          </a:solidFill>
                          <a:latin typeface="Arial" pitchFamily="34" charset="0"/>
                        </a:rPr>
                        <a:t>Thân</a:t>
                      </a:r>
                      <a:r>
                        <a:rPr lang="en-US" sz="1600" b="1" dirty="0">
                          <a:solidFill>
                            <a:srgbClr val="000000"/>
                          </a:solidFill>
                          <a:latin typeface="Arial" pitchFamily="34" charset="0"/>
                        </a:rPr>
                        <a:t> </a:t>
                      </a:r>
                      <a:r>
                        <a:rPr lang="en-US" sz="1600" b="1" dirty="0" err="1">
                          <a:solidFill>
                            <a:srgbClr val="000000"/>
                          </a:solidFill>
                          <a:latin typeface="Arial" pitchFamily="34" charset="0"/>
                        </a:rPr>
                        <a:t>nhiệt</a:t>
                      </a:r>
                      <a:endParaRPr lang="en-US" sz="400" b="1" dirty="0">
                        <a:latin typeface="Arial" pitchFamily="34" charset="0"/>
                      </a:endParaRPr>
                    </a:p>
                    <a:p>
                      <a:pPr algn="ctr">
                        <a:lnSpc>
                          <a:spcPct val="120000"/>
                        </a:lnSpc>
                      </a:pPr>
                      <a:r>
                        <a:rPr lang="en-US" sz="1600" b="1" dirty="0">
                          <a:solidFill>
                            <a:srgbClr val="000000"/>
                          </a:solidFill>
                          <a:latin typeface="Arial" pitchFamily="34" charset="0"/>
                        </a:rPr>
                        <a:t>(</a:t>
                      </a:r>
                      <a:r>
                        <a:rPr lang="en-US" sz="1600" b="1" dirty="0" err="1">
                          <a:solidFill>
                            <a:srgbClr val="000000"/>
                          </a:solidFill>
                          <a:latin typeface="Arial" pitchFamily="34" charset="0"/>
                        </a:rPr>
                        <a:t>độ</a:t>
                      </a:r>
                      <a:r>
                        <a:rPr lang="en-US" sz="1600" b="1" dirty="0">
                          <a:solidFill>
                            <a:srgbClr val="000000"/>
                          </a:solidFill>
                          <a:latin typeface="Arial" pitchFamily="34" charset="0"/>
                        </a:rPr>
                        <a:t> C)</a:t>
                      </a: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1800" b="1" dirty="0">
                          <a:solidFill>
                            <a:srgbClr val="000000"/>
                          </a:solidFill>
                          <a:latin typeface="Arial" pitchFamily="34" charset="0"/>
                        </a:rPr>
                        <a:t>39.5</a:t>
                      </a:r>
                      <a:endParaRPr lang="en-US" sz="500" b="1" dirty="0">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1800" b="1" dirty="0">
                          <a:solidFill>
                            <a:srgbClr val="000000"/>
                          </a:solidFill>
                          <a:latin typeface="Arial" pitchFamily="34" charset="0"/>
                        </a:rPr>
                        <a:t>36 - 37.5</a:t>
                      </a:r>
                      <a:endParaRPr lang="en-US" sz="500" b="1" dirty="0">
                        <a:latin typeface="Arial" pitchFamily="34" charset="0"/>
                      </a:endParaRPr>
                    </a:p>
                    <a:p>
                      <a:pPr algn="ctr">
                        <a:lnSpc>
                          <a:spcPct val="120000"/>
                        </a:lnSpc>
                      </a:pPr>
                      <a:r>
                        <a:rPr lang="en-US" sz="1800" b="1" dirty="0">
                          <a:solidFill>
                            <a:srgbClr val="000000"/>
                          </a:solidFill>
                          <a:latin typeface="Arial" pitchFamily="34" charset="0"/>
                        </a:rPr>
                        <a:t>(</a:t>
                      </a:r>
                      <a:r>
                        <a:rPr lang="en-US" sz="1800" b="1" dirty="0" err="1">
                          <a:solidFill>
                            <a:srgbClr val="000000"/>
                          </a:solidFill>
                          <a:latin typeface="Arial" pitchFamily="34" charset="0"/>
                        </a:rPr>
                        <a:t>BYT</a:t>
                      </a:r>
                      <a:r>
                        <a:rPr lang="en-US" sz="1800" b="1" dirty="0">
                          <a:solidFill>
                            <a:srgbClr val="000000"/>
                          </a:solidFill>
                          <a:latin typeface="Arial" pitchFamily="34" charset="0"/>
                        </a:rPr>
                        <a:t>, 2008)</a:t>
                      </a: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113481">
                <a:tc>
                  <a:txBody>
                    <a:bodyPr/>
                    <a:lstStyle/>
                    <a:p>
                      <a:pPr algn="ctr">
                        <a:lnSpc>
                          <a:spcPct val="120000"/>
                        </a:lnSpc>
                        <a:defRPr/>
                      </a:pPr>
                      <a:r>
                        <a:rPr lang="en-US" sz="1800" b="1">
                          <a:solidFill>
                            <a:srgbClr val="000000"/>
                          </a:solidFill>
                          <a:latin typeface="Arial" pitchFamily="34" charset="0"/>
                        </a:rPr>
                        <a:t>2</a:t>
                      </a:r>
                      <a:endParaRPr lang="en-US" sz="5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1800" b="1" dirty="0" err="1">
                          <a:solidFill>
                            <a:srgbClr val="000000"/>
                          </a:solidFill>
                          <a:latin typeface="Arial" pitchFamily="34" charset="0"/>
                        </a:rPr>
                        <a:t>Nồng</a:t>
                      </a:r>
                      <a:r>
                        <a:rPr lang="en-US" sz="1800" b="1" dirty="0">
                          <a:solidFill>
                            <a:srgbClr val="000000"/>
                          </a:solidFill>
                          <a:latin typeface="Arial" pitchFamily="34" charset="0"/>
                        </a:rPr>
                        <a:t> </a:t>
                      </a:r>
                      <a:r>
                        <a:rPr lang="en-US" sz="1800" b="1" dirty="0" err="1">
                          <a:solidFill>
                            <a:srgbClr val="000000"/>
                          </a:solidFill>
                          <a:latin typeface="Arial" pitchFamily="34" charset="0"/>
                        </a:rPr>
                        <a:t>độ</a:t>
                      </a:r>
                      <a:r>
                        <a:rPr lang="en-US" sz="1800" b="1" dirty="0">
                          <a:solidFill>
                            <a:srgbClr val="000000"/>
                          </a:solidFill>
                          <a:latin typeface="Arial" pitchFamily="34" charset="0"/>
                        </a:rPr>
                        <a:t> Zn </a:t>
                      </a:r>
                      <a:r>
                        <a:rPr lang="en-US" sz="1800" b="1" dirty="0" err="1">
                          <a:solidFill>
                            <a:srgbClr val="000000"/>
                          </a:solidFill>
                          <a:latin typeface="Arial" pitchFamily="34" charset="0"/>
                        </a:rPr>
                        <a:t>trong</a:t>
                      </a:r>
                      <a:r>
                        <a:rPr lang="en-US" sz="1800" b="1" dirty="0">
                          <a:solidFill>
                            <a:srgbClr val="000000"/>
                          </a:solidFill>
                          <a:latin typeface="Arial" pitchFamily="34" charset="0"/>
                        </a:rPr>
                        <a:t> </a:t>
                      </a:r>
                      <a:r>
                        <a:rPr lang="en-US" sz="1800" b="1" dirty="0" err="1">
                          <a:solidFill>
                            <a:srgbClr val="000000"/>
                          </a:solidFill>
                          <a:latin typeface="Arial" pitchFamily="34" charset="0"/>
                        </a:rPr>
                        <a:t>máu</a:t>
                      </a:r>
                      <a:r>
                        <a:rPr lang="en-US" sz="1800" b="1" dirty="0">
                          <a:solidFill>
                            <a:srgbClr val="000000"/>
                          </a:solidFill>
                          <a:latin typeface="Arial" pitchFamily="34" charset="0"/>
                        </a:rPr>
                        <a:t> </a:t>
                      </a:r>
                      <a:endParaRPr lang="en-US" sz="500" b="1" dirty="0">
                        <a:latin typeface="Arial" pitchFamily="34" charset="0"/>
                      </a:endParaRPr>
                    </a:p>
                    <a:p>
                      <a:pPr algn="ctr">
                        <a:lnSpc>
                          <a:spcPct val="120000"/>
                        </a:lnSpc>
                      </a:pPr>
                      <a:r>
                        <a:rPr lang="en-US" sz="1800" b="1" dirty="0">
                          <a:solidFill>
                            <a:srgbClr val="000000"/>
                          </a:solidFill>
                          <a:latin typeface="Arial" pitchFamily="34" charset="0"/>
                        </a:rPr>
                        <a:t>(</a:t>
                      </a:r>
                      <a:r>
                        <a:rPr lang="en-US" sz="1800" b="1" dirty="0" err="1">
                          <a:solidFill>
                            <a:srgbClr val="000000"/>
                          </a:solidFill>
                          <a:latin typeface="Arial" pitchFamily="34" charset="0"/>
                        </a:rPr>
                        <a:t>umol</a:t>
                      </a:r>
                      <a:r>
                        <a:rPr lang="en-US" sz="1800" b="1" dirty="0">
                          <a:solidFill>
                            <a:srgbClr val="000000"/>
                          </a:solidFill>
                          <a:latin typeface="Arial" pitchFamily="34" charset="0"/>
                        </a:rPr>
                        <a:t>/L)</a:t>
                      </a: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1800" b="1" dirty="0">
                          <a:solidFill>
                            <a:srgbClr val="000000"/>
                          </a:solidFill>
                          <a:latin typeface="Arial" pitchFamily="34" charset="0"/>
                        </a:rPr>
                        <a:t>16.5</a:t>
                      </a:r>
                      <a:endParaRPr lang="en-US" sz="500" b="1" dirty="0">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1800" b="1" dirty="0">
                          <a:solidFill>
                            <a:srgbClr val="000000"/>
                          </a:solidFill>
                          <a:latin typeface="Arial" pitchFamily="34" charset="0"/>
                        </a:rPr>
                        <a:t>9.2 - 18.4</a:t>
                      </a:r>
                      <a:endParaRPr lang="en-US" sz="500" b="1" dirty="0">
                        <a:latin typeface="Arial" pitchFamily="34" charset="0"/>
                      </a:endParaRPr>
                    </a:p>
                    <a:p>
                      <a:pPr algn="ctr">
                        <a:lnSpc>
                          <a:spcPct val="120000"/>
                        </a:lnSpc>
                      </a:pPr>
                      <a:r>
                        <a:rPr lang="en-US" sz="1800" b="1" dirty="0">
                          <a:solidFill>
                            <a:srgbClr val="000000"/>
                          </a:solidFill>
                          <a:latin typeface="Arial" pitchFamily="34" charset="0"/>
                        </a:rPr>
                        <a:t>(</a:t>
                      </a:r>
                      <a:r>
                        <a:rPr lang="en-US" sz="1800" b="1" dirty="0" err="1">
                          <a:solidFill>
                            <a:srgbClr val="000000"/>
                          </a:solidFill>
                          <a:latin typeface="Arial" pitchFamily="34" charset="0"/>
                        </a:rPr>
                        <a:t>BYT</a:t>
                      </a:r>
                      <a:r>
                        <a:rPr lang="en-US" sz="1800" b="1" dirty="0">
                          <a:solidFill>
                            <a:srgbClr val="000000"/>
                          </a:solidFill>
                          <a:latin typeface="Arial" pitchFamily="34" charset="0"/>
                        </a:rPr>
                        <a:t>, 2018)</a:t>
                      </a: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685621" y="4343400"/>
            <a:ext cx="10895190" cy="2621230"/>
          </a:xfrm>
          <a:prstGeom prst="rect">
            <a:avLst/>
          </a:prstGeom>
        </p:spPr>
        <p:txBody>
          <a:bodyPr wrap="square">
            <a:spAutoFit/>
          </a:bodyPr>
          <a:lstStyle/>
          <a:p>
            <a:pPr marL="30480" marR="30480" algn="just">
              <a:lnSpc>
                <a:spcPct val="115000"/>
              </a:lnSpc>
              <a:spcBef>
                <a:spcPts val="200"/>
              </a:spcBef>
              <a:spcAft>
                <a:spcPts val="200"/>
              </a:spcAft>
            </a:pPr>
            <a:r>
              <a:rPr lang="vi-VN" sz="2800" dirty="0">
                <a:solidFill>
                  <a:srgbClr val="000000"/>
                </a:solidFill>
                <a:latin typeface="Times New Roman" panose="02020603050405020304" pitchFamily="18" charset="0"/>
                <a:ea typeface="Times New Roman" panose="02020603050405020304" pitchFamily="18" charset="0"/>
              </a:rPr>
              <a:t>- Trường hợp 1 có chỉ số môi trường trong mất cân bằng.</a:t>
            </a:r>
            <a:endParaRPr lang="vi-VN" sz="2400" dirty="0">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2800" dirty="0">
                <a:solidFill>
                  <a:srgbClr val="000000"/>
                </a:solidFill>
                <a:latin typeface="Times New Roman" panose="02020603050405020304" pitchFamily="18" charset="0"/>
                <a:ea typeface="Times New Roman" panose="02020603050405020304" pitchFamily="18" charset="0"/>
              </a:rPr>
              <a:t>- Giải thích: Thân nhiệt có ngưỡng giá trị ở người trưởng thành bình thường là 36 – 37,5 </a:t>
            </a:r>
            <a:r>
              <a:rPr lang="vi-VN" sz="2800" baseline="30000" dirty="0">
                <a:solidFill>
                  <a:srgbClr val="000000"/>
                </a:solidFill>
                <a:latin typeface="Times New Roman" panose="02020603050405020304" pitchFamily="18" charset="0"/>
                <a:ea typeface="Times New Roman" panose="02020603050405020304" pitchFamily="18" charset="0"/>
              </a:rPr>
              <a:t>o</a:t>
            </a:r>
            <a:r>
              <a:rPr lang="vi-VN" sz="2800" dirty="0">
                <a:solidFill>
                  <a:srgbClr val="000000"/>
                </a:solidFill>
                <a:latin typeface="Times New Roman" panose="02020603050405020304" pitchFamily="18" charset="0"/>
                <a:ea typeface="Times New Roman" panose="02020603050405020304" pitchFamily="18" charset="0"/>
              </a:rPr>
              <a:t>C. Trong khi, người ở trường hợp 1 có giá trị đo được là 39,5</a:t>
            </a:r>
            <a:r>
              <a:rPr lang="vi-VN" sz="2800" baseline="30000" dirty="0">
                <a:solidFill>
                  <a:srgbClr val="000000"/>
                </a:solidFill>
                <a:latin typeface="Times New Roman" panose="02020603050405020304" pitchFamily="18" charset="0"/>
                <a:ea typeface="Times New Roman" panose="02020603050405020304" pitchFamily="18" charset="0"/>
              </a:rPr>
              <a:t>o</a:t>
            </a:r>
            <a:r>
              <a:rPr lang="vi-VN" sz="2800" dirty="0">
                <a:solidFill>
                  <a:srgbClr val="000000"/>
                </a:solidFill>
                <a:latin typeface="Times New Roman" panose="02020603050405020304" pitchFamily="18" charset="0"/>
                <a:ea typeface="Times New Roman" panose="02020603050405020304" pitchFamily="18" charset="0"/>
              </a:rPr>
              <a:t>C, cao hơn nhiều so với ngưỡng bình thường. Điều này báo hiệu sự mất cân bằng môi trường trong cơ thể về điều kiện nhiệt độ.</a:t>
            </a:r>
            <a:endParaRPr lang="vi-VN" sz="2400" dirty="0">
              <a:effectLst/>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28569329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30292" y="-756841"/>
            <a:ext cx="11456962" cy="2166541"/>
            <a:chOff x="0" y="-192881"/>
            <a:chExt cx="22919894" cy="4333082"/>
          </a:xfrm>
        </p:grpSpPr>
        <p:sp>
          <p:nvSpPr>
            <p:cNvPr id="5" name="TextBox 5"/>
            <p:cNvSpPr txBox="1"/>
            <p:nvPr/>
          </p:nvSpPr>
          <p:spPr>
            <a:xfrm>
              <a:off x="0" y="-192881"/>
              <a:ext cx="4114800" cy="4307681"/>
            </a:xfrm>
            <a:prstGeom prst="rect">
              <a:avLst/>
            </a:prstGeom>
          </p:spPr>
          <p:txBody>
            <a:bodyPr lIns="50800" tIns="50800" rIns="50800" bIns="50800" rtlCol="0" anchor="ctr"/>
            <a:lstStyle/>
            <a:p>
              <a:pPr algn="ctr">
                <a:lnSpc>
                  <a:spcPts val="1772"/>
                </a:lnSpc>
              </a:pPr>
              <a:endParaRPr b="1">
                <a:latin typeface="Arial" pitchFamily="34" charset="0"/>
              </a:endParaRPr>
            </a:p>
          </p:txBody>
        </p:sp>
        <p:sp>
          <p:nvSpPr>
            <p:cNvPr id="8" name="TextBox 8"/>
            <p:cNvSpPr txBox="1"/>
            <p:nvPr/>
          </p:nvSpPr>
          <p:spPr>
            <a:xfrm>
              <a:off x="14485550" y="861219"/>
              <a:ext cx="3086100" cy="3278982"/>
            </a:xfrm>
            <a:prstGeom prst="rect">
              <a:avLst/>
            </a:prstGeom>
          </p:spPr>
          <p:txBody>
            <a:bodyPr lIns="50800" tIns="50800" rIns="50800" bIns="50800" rtlCol="0" anchor="ctr"/>
            <a:lstStyle/>
            <a:p>
              <a:pPr algn="ctr">
                <a:lnSpc>
                  <a:spcPts val="1772"/>
                </a:lnSpc>
              </a:pPr>
              <a:endParaRPr b="1">
                <a:latin typeface="Arial" pitchFamily="34" charset="0"/>
              </a:endParaRPr>
            </a:p>
          </p:txBody>
        </p:sp>
        <p:sp>
          <p:nvSpPr>
            <p:cNvPr id="9" name="TextBox 9"/>
            <p:cNvSpPr txBox="1"/>
            <p:nvPr/>
          </p:nvSpPr>
          <p:spPr>
            <a:xfrm>
              <a:off x="4756685" y="1667931"/>
              <a:ext cx="13038644" cy="769058"/>
            </a:xfrm>
            <a:prstGeom prst="rect">
              <a:avLst/>
            </a:prstGeom>
          </p:spPr>
          <p:txBody>
            <a:bodyPr lIns="0" tIns="0" rIns="0" bIns="0" rtlCol="0" anchor="t">
              <a:spAutoFit/>
            </a:bodyPr>
            <a:lstStyle/>
            <a:p>
              <a:pPr>
                <a:lnSpc>
                  <a:spcPts val="3266"/>
                </a:lnSpc>
              </a:pPr>
              <a:r>
                <a:rPr lang="en-US" sz="2300" b="1" dirty="0">
                  <a:latin typeface="Arial" pitchFamily="34" charset="0"/>
                </a:rPr>
                <a:t>I. </a:t>
              </a:r>
              <a:r>
                <a:rPr lang="en-US" sz="2300" b="1" dirty="0" err="1">
                  <a:latin typeface="Arial" pitchFamily="34" charset="0"/>
                </a:rPr>
                <a:t>MÔI</a:t>
              </a:r>
              <a:r>
                <a:rPr lang="en-US" sz="2300" b="1" dirty="0">
                  <a:latin typeface="Arial" pitchFamily="34" charset="0"/>
                </a:rPr>
                <a:t> </a:t>
              </a:r>
              <a:r>
                <a:rPr lang="en-US" sz="2300" b="1" dirty="0" err="1">
                  <a:latin typeface="Arial" pitchFamily="34" charset="0"/>
                </a:rPr>
                <a:t>TRƯỜNG</a:t>
              </a:r>
              <a:r>
                <a:rPr lang="en-US" sz="2300" b="1" dirty="0">
                  <a:latin typeface="Arial" pitchFamily="34" charset="0"/>
                </a:rPr>
                <a:t> </a:t>
              </a:r>
              <a:r>
                <a:rPr lang="en-US" sz="2300" b="1" dirty="0" err="1">
                  <a:latin typeface="Arial" pitchFamily="34" charset="0"/>
                </a:rPr>
                <a:t>TRONG</a:t>
              </a:r>
              <a:r>
                <a:rPr lang="en-US" sz="2300" b="1" dirty="0">
                  <a:latin typeface="Arial" pitchFamily="34" charset="0"/>
                </a:rPr>
                <a:t> </a:t>
              </a:r>
              <a:r>
                <a:rPr lang="en-US" sz="2300" b="1" dirty="0" err="1">
                  <a:latin typeface="Arial" pitchFamily="34" charset="0"/>
                </a:rPr>
                <a:t>CƠ</a:t>
              </a:r>
              <a:r>
                <a:rPr lang="en-US" sz="2300" b="1" dirty="0">
                  <a:latin typeface="Arial" pitchFamily="34" charset="0"/>
                </a:rPr>
                <a:t> </a:t>
              </a:r>
              <a:r>
                <a:rPr lang="en-US" sz="2300" b="1" dirty="0" err="1">
                  <a:latin typeface="Arial" pitchFamily="34" charset="0"/>
                </a:rPr>
                <a:t>THỂ</a:t>
              </a:r>
              <a:endParaRPr lang="en-US" sz="2300" b="1" dirty="0">
                <a:latin typeface="Arial" pitchFamily="34" charset="0"/>
              </a:endParaRPr>
            </a:p>
          </p:txBody>
        </p:sp>
        <p:sp>
          <p:nvSpPr>
            <p:cNvPr id="10" name="TextBox 10"/>
            <p:cNvSpPr txBox="1"/>
            <p:nvPr/>
          </p:nvSpPr>
          <p:spPr>
            <a:xfrm>
              <a:off x="4756685" y="2642047"/>
              <a:ext cx="18163209" cy="849464"/>
            </a:xfrm>
            <a:prstGeom prst="rect">
              <a:avLst/>
            </a:prstGeom>
          </p:spPr>
          <p:txBody>
            <a:bodyPr wrap="square" lIns="0" tIns="0" rIns="0" bIns="0" rtlCol="0" anchor="t">
              <a:spAutoFit/>
            </a:bodyPr>
            <a:lstStyle/>
            <a:p>
              <a:pPr>
                <a:lnSpc>
                  <a:spcPct val="120000"/>
                </a:lnSpc>
              </a:pPr>
              <a:r>
                <a:rPr lang="en-US" sz="2300" b="1" dirty="0">
                  <a:solidFill>
                    <a:srgbClr val="000000"/>
                  </a:solidFill>
                  <a:latin typeface="Arial" pitchFamily="34" charset="0"/>
                </a:rPr>
                <a:t>2. </a:t>
              </a:r>
              <a:r>
                <a:rPr lang="en-US" sz="2300" b="1" dirty="0" err="1">
                  <a:solidFill>
                    <a:srgbClr val="000000"/>
                  </a:solidFill>
                  <a:latin typeface="Arial" pitchFamily="34" charset="0"/>
                </a:rPr>
                <a:t>Vai</a:t>
              </a:r>
              <a:r>
                <a:rPr lang="en-US" sz="2300" b="1" dirty="0">
                  <a:solidFill>
                    <a:srgbClr val="000000"/>
                  </a:solidFill>
                  <a:latin typeface="Arial" pitchFamily="34" charset="0"/>
                </a:rPr>
                <a:t> </a:t>
              </a:r>
              <a:r>
                <a:rPr lang="en-US" sz="2300" b="1" dirty="0" err="1">
                  <a:solidFill>
                    <a:srgbClr val="000000"/>
                  </a:solidFill>
                  <a:latin typeface="Arial" pitchFamily="34" charset="0"/>
                </a:rPr>
                <a:t>trò</a:t>
              </a:r>
              <a:r>
                <a:rPr lang="en-US" sz="2300" b="1" dirty="0">
                  <a:solidFill>
                    <a:srgbClr val="000000"/>
                  </a:solidFill>
                  <a:latin typeface="Arial" pitchFamily="34" charset="0"/>
                </a:rPr>
                <a:t> </a:t>
              </a:r>
              <a:r>
                <a:rPr lang="en-US" sz="2300" b="1" dirty="0" err="1">
                  <a:solidFill>
                    <a:srgbClr val="000000"/>
                  </a:solidFill>
                  <a:latin typeface="Arial" pitchFamily="34" charset="0"/>
                </a:rPr>
                <a:t>của</a:t>
              </a:r>
              <a:r>
                <a:rPr lang="en-US" sz="2300" b="1" dirty="0">
                  <a:solidFill>
                    <a:srgbClr val="000000"/>
                  </a:solidFill>
                  <a:latin typeface="Arial" pitchFamily="34" charset="0"/>
                </a:rPr>
                <a:t> </a:t>
              </a:r>
              <a:r>
                <a:rPr lang="en-US" sz="2300" b="1" dirty="0" err="1">
                  <a:solidFill>
                    <a:srgbClr val="000000"/>
                  </a:solidFill>
                  <a:latin typeface="Arial" pitchFamily="34" charset="0"/>
                </a:rPr>
                <a:t>sự</a:t>
              </a:r>
              <a:r>
                <a:rPr lang="en-US" sz="2300" b="1" dirty="0">
                  <a:solidFill>
                    <a:srgbClr val="000000"/>
                  </a:solidFill>
                  <a:latin typeface="Arial" pitchFamily="34" charset="0"/>
                </a:rPr>
                <a:t> </a:t>
              </a:r>
              <a:r>
                <a:rPr lang="en-US" sz="2300" b="1" dirty="0" err="1">
                  <a:solidFill>
                    <a:srgbClr val="000000"/>
                  </a:solidFill>
                  <a:latin typeface="Arial" pitchFamily="34" charset="0"/>
                </a:rPr>
                <a:t>duy</a:t>
              </a:r>
              <a:r>
                <a:rPr lang="en-US" sz="2300" b="1" dirty="0">
                  <a:solidFill>
                    <a:srgbClr val="000000"/>
                  </a:solidFill>
                  <a:latin typeface="Arial" pitchFamily="34" charset="0"/>
                </a:rPr>
                <a:t> </a:t>
              </a:r>
              <a:r>
                <a:rPr lang="en-US" sz="2300" b="1" dirty="0" err="1">
                  <a:solidFill>
                    <a:srgbClr val="000000"/>
                  </a:solidFill>
                  <a:latin typeface="Arial" pitchFamily="34" charset="0"/>
                </a:rPr>
                <a:t>trì</a:t>
              </a:r>
              <a:r>
                <a:rPr lang="en-US" sz="2300" b="1" dirty="0">
                  <a:solidFill>
                    <a:srgbClr val="000000"/>
                  </a:solidFill>
                  <a:latin typeface="Arial" pitchFamily="34" charset="0"/>
                </a:rPr>
                <a:t> </a:t>
              </a:r>
              <a:r>
                <a:rPr lang="en-US" sz="2300" b="1" dirty="0" err="1">
                  <a:solidFill>
                    <a:srgbClr val="000000"/>
                  </a:solidFill>
                  <a:latin typeface="Arial" pitchFamily="34" charset="0"/>
                </a:rPr>
                <a:t>ổn</a:t>
              </a:r>
              <a:r>
                <a:rPr lang="en-US" sz="2300" b="1" dirty="0">
                  <a:solidFill>
                    <a:srgbClr val="000000"/>
                  </a:solidFill>
                  <a:latin typeface="Arial" pitchFamily="34" charset="0"/>
                </a:rPr>
                <a:t> </a:t>
              </a:r>
              <a:r>
                <a:rPr lang="en-US" sz="2300" b="1" dirty="0" err="1">
                  <a:solidFill>
                    <a:srgbClr val="000000"/>
                  </a:solidFill>
                  <a:latin typeface="Arial" pitchFamily="34" charset="0"/>
                </a:rPr>
                <a:t>định</a:t>
              </a:r>
              <a:r>
                <a:rPr lang="en-US" sz="2300" b="1" dirty="0">
                  <a:solidFill>
                    <a:srgbClr val="000000"/>
                  </a:solidFill>
                  <a:latin typeface="Arial" pitchFamily="34" charset="0"/>
                </a:rPr>
                <a:t> </a:t>
              </a:r>
              <a:r>
                <a:rPr lang="en-US" sz="2300" b="1" dirty="0" err="1">
                  <a:solidFill>
                    <a:srgbClr val="000000"/>
                  </a:solidFill>
                  <a:latin typeface="Arial" pitchFamily="34" charset="0"/>
                </a:rPr>
                <a:t>môi</a:t>
              </a:r>
              <a:r>
                <a:rPr lang="en-US" sz="2300" b="1" dirty="0">
                  <a:solidFill>
                    <a:srgbClr val="000000"/>
                  </a:solidFill>
                  <a:latin typeface="Arial" pitchFamily="34" charset="0"/>
                </a:rPr>
                <a:t> </a:t>
              </a:r>
              <a:r>
                <a:rPr lang="en-US" sz="2300" b="1" dirty="0" err="1">
                  <a:solidFill>
                    <a:srgbClr val="000000"/>
                  </a:solidFill>
                  <a:latin typeface="Arial" pitchFamily="34" charset="0"/>
                </a:rPr>
                <a:t>trường</a:t>
              </a:r>
              <a:r>
                <a:rPr lang="en-US" sz="2300" b="1" dirty="0">
                  <a:solidFill>
                    <a:srgbClr val="000000"/>
                  </a:solidFill>
                  <a:latin typeface="Arial" pitchFamily="34" charset="0"/>
                </a:rPr>
                <a:t> </a:t>
              </a:r>
              <a:r>
                <a:rPr lang="en-US" sz="2300" b="1" dirty="0" err="1">
                  <a:solidFill>
                    <a:srgbClr val="000000"/>
                  </a:solidFill>
                  <a:latin typeface="Arial" pitchFamily="34" charset="0"/>
                </a:rPr>
                <a:t>trong</a:t>
              </a:r>
              <a:r>
                <a:rPr lang="en-US" sz="2300" b="1" dirty="0">
                  <a:solidFill>
                    <a:srgbClr val="000000"/>
                  </a:solidFill>
                  <a:latin typeface="Arial" pitchFamily="34" charset="0"/>
                </a:rPr>
                <a:t> </a:t>
              </a:r>
              <a:r>
                <a:rPr lang="en-US" sz="2300" b="1" dirty="0" err="1">
                  <a:solidFill>
                    <a:srgbClr val="000000"/>
                  </a:solidFill>
                  <a:latin typeface="Arial" pitchFamily="34" charset="0"/>
                </a:rPr>
                <a:t>cơ</a:t>
              </a:r>
              <a:r>
                <a:rPr lang="en-US" sz="2300" b="1" dirty="0">
                  <a:solidFill>
                    <a:srgbClr val="000000"/>
                  </a:solidFill>
                  <a:latin typeface="Arial" pitchFamily="34" charset="0"/>
                </a:rPr>
                <a:t> </a:t>
              </a:r>
              <a:r>
                <a:rPr lang="en-US" sz="2300" b="1" dirty="0" err="1">
                  <a:solidFill>
                    <a:srgbClr val="000000"/>
                  </a:solidFill>
                  <a:latin typeface="Arial" pitchFamily="34" charset="0"/>
                </a:rPr>
                <a:t>thể</a:t>
              </a:r>
              <a:endParaRPr lang="en-US" sz="2300" b="1" dirty="0">
                <a:solidFill>
                  <a:srgbClr val="000000"/>
                </a:solidFill>
                <a:latin typeface="Arial" pitchFamily="34" charset="0"/>
              </a:endParaRPr>
            </a:p>
          </p:txBody>
        </p:sp>
      </p:grpSp>
      <p:grpSp>
        <p:nvGrpSpPr>
          <p:cNvPr id="11" name="Group 11"/>
          <p:cNvGrpSpPr/>
          <p:nvPr/>
        </p:nvGrpSpPr>
        <p:grpSpPr>
          <a:xfrm>
            <a:off x="685622" y="1465530"/>
            <a:ext cx="10817582" cy="1741217"/>
            <a:chOff x="0" y="0"/>
            <a:chExt cx="4274726" cy="687888"/>
          </a:xfrm>
        </p:grpSpPr>
        <p:sp>
          <p:nvSpPr>
            <p:cNvPr id="12" name="Freeform 12"/>
            <p:cNvSpPr/>
            <p:nvPr/>
          </p:nvSpPr>
          <p:spPr>
            <a:xfrm>
              <a:off x="0" y="0"/>
              <a:ext cx="4274726" cy="687888"/>
            </a:xfrm>
            <a:custGeom>
              <a:avLst/>
              <a:gdLst/>
              <a:ahLst/>
              <a:cxnLst/>
              <a:rect l="l" t="t" r="r" b="b"/>
              <a:pathLst>
                <a:path w="4274726" h="687888">
                  <a:moveTo>
                    <a:pt x="24327" y="0"/>
                  </a:moveTo>
                  <a:lnTo>
                    <a:pt x="4250399" y="0"/>
                  </a:lnTo>
                  <a:cubicBezTo>
                    <a:pt x="4263834" y="0"/>
                    <a:pt x="4274726" y="10891"/>
                    <a:pt x="4274726" y="24327"/>
                  </a:cubicBezTo>
                  <a:lnTo>
                    <a:pt x="4274726" y="663561"/>
                  </a:lnTo>
                  <a:cubicBezTo>
                    <a:pt x="4274726" y="676997"/>
                    <a:pt x="4263834" y="687888"/>
                    <a:pt x="4250399" y="687888"/>
                  </a:cubicBezTo>
                  <a:lnTo>
                    <a:pt x="24327" y="687888"/>
                  </a:lnTo>
                  <a:cubicBezTo>
                    <a:pt x="10891" y="687888"/>
                    <a:pt x="0" y="676997"/>
                    <a:pt x="0" y="663561"/>
                  </a:cubicBezTo>
                  <a:lnTo>
                    <a:pt x="0" y="24327"/>
                  </a:lnTo>
                  <a:cubicBezTo>
                    <a:pt x="0" y="10891"/>
                    <a:pt x="10891" y="0"/>
                    <a:pt x="24327" y="0"/>
                  </a:cubicBezTo>
                  <a:close/>
                </a:path>
              </a:pathLst>
            </a:custGeom>
            <a:solidFill>
              <a:srgbClr val="FFF2A1"/>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622" y="3112817"/>
            <a:ext cx="3511721" cy="3521439"/>
          </a:xfrm>
          <a:prstGeom prst="rect">
            <a:avLst/>
          </a:prstGeom>
        </p:spPr>
      </p:pic>
      <p:pic>
        <p:nvPicPr>
          <p:cNvPr id="15" name="Picture 15"/>
          <p:cNvPicPr>
            <a:picLocks noChangeAspect="1"/>
          </p:cNvPicPr>
          <p:nvPr/>
        </p:nvPicPr>
        <p:blipFill>
          <a:blip r:embed="rId4"/>
          <a:srcRect/>
          <a:stretch>
            <a:fillRect/>
          </a:stretch>
        </p:blipFill>
        <p:spPr>
          <a:xfrm>
            <a:off x="4816949" y="3206747"/>
            <a:ext cx="6536615" cy="3427509"/>
          </a:xfrm>
          <a:prstGeom prst="rect">
            <a:avLst/>
          </a:prstGeom>
        </p:spPr>
      </p:pic>
      <p:sp>
        <p:nvSpPr>
          <p:cNvPr id="16" name="TextBox 16"/>
          <p:cNvSpPr txBox="1"/>
          <p:nvPr/>
        </p:nvSpPr>
        <p:spPr>
          <a:xfrm>
            <a:off x="988184" y="1608267"/>
            <a:ext cx="10212458" cy="1269578"/>
          </a:xfrm>
          <a:prstGeom prst="rect">
            <a:avLst/>
          </a:prstGeom>
        </p:spPr>
        <p:txBody>
          <a:bodyPr lIns="0" tIns="0" rIns="0" bIns="0" rtlCol="0" anchor="t">
            <a:spAutoFit/>
          </a:bodyPr>
          <a:lstStyle/>
          <a:p>
            <a:pPr algn="just">
              <a:lnSpc>
                <a:spcPct val="120000"/>
              </a:lnSpc>
              <a:spcBef>
                <a:spcPct val="0"/>
              </a:spcBef>
            </a:pPr>
            <a:r>
              <a:rPr lang="en-US" sz="2300" b="1" dirty="0" err="1">
                <a:solidFill>
                  <a:srgbClr val="000000"/>
                </a:solidFill>
                <a:latin typeface="Arial" pitchFamily="34" charset="0"/>
              </a:rPr>
              <a:t>Từ</a:t>
            </a:r>
            <a:r>
              <a:rPr lang="en-US" sz="2300" b="1" dirty="0">
                <a:solidFill>
                  <a:srgbClr val="000000"/>
                </a:solidFill>
                <a:latin typeface="Arial" pitchFamily="34" charset="0"/>
              </a:rPr>
              <a:t> </a:t>
            </a:r>
            <a:r>
              <a:rPr lang="en-US" sz="2300" b="1" dirty="0" err="1">
                <a:solidFill>
                  <a:srgbClr val="000000"/>
                </a:solidFill>
                <a:latin typeface="Arial" pitchFamily="34" charset="0"/>
              </a:rPr>
              <a:t>kết</a:t>
            </a:r>
            <a:r>
              <a:rPr lang="en-US" sz="2300" b="1" dirty="0">
                <a:solidFill>
                  <a:srgbClr val="000000"/>
                </a:solidFill>
                <a:latin typeface="Arial" pitchFamily="34" charset="0"/>
              </a:rPr>
              <a:t> </a:t>
            </a:r>
            <a:r>
              <a:rPr lang="en-US" sz="2300" b="1" dirty="0" err="1">
                <a:solidFill>
                  <a:srgbClr val="000000"/>
                </a:solidFill>
                <a:latin typeface="Arial" pitchFamily="34" charset="0"/>
              </a:rPr>
              <a:t>quả</a:t>
            </a:r>
            <a:r>
              <a:rPr lang="en-US" sz="2300" b="1" dirty="0">
                <a:solidFill>
                  <a:srgbClr val="000000"/>
                </a:solidFill>
                <a:latin typeface="Arial" pitchFamily="34" charset="0"/>
              </a:rPr>
              <a:t> </a:t>
            </a:r>
            <a:r>
              <a:rPr lang="en-US" sz="2300" b="1" dirty="0" err="1">
                <a:solidFill>
                  <a:srgbClr val="000000"/>
                </a:solidFill>
                <a:latin typeface="Arial" pitchFamily="34" charset="0"/>
              </a:rPr>
              <a:t>thí</a:t>
            </a:r>
            <a:r>
              <a:rPr lang="en-US" sz="2300" b="1" dirty="0">
                <a:solidFill>
                  <a:srgbClr val="000000"/>
                </a:solidFill>
                <a:latin typeface="Arial" pitchFamily="34" charset="0"/>
              </a:rPr>
              <a:t> </a:t>
            </a:r>
            <a:r>
              <a:rPr lang="en-US" sz="2300" b="1" dirty="0" err="1">
                <a:solidFill>
                  <a:srgbClr val="000000"/>
                </a:solidFill>
                <a:latin typeface="Arial" pitchFamily="34" charset="0"/>
              </a:rPr>
              <a:t>nghiệm</a:t>
            </a:r>
            <a:r>
              <a:rPr lang="en-US" sz="2300" b="1" dirty="0">
                <a:solidFill>
                  <a:srgbClr val="000000"/>
                </a:solidFill>
                <a:latin typeface="Arial" pitchFamily="34" charset="0"/>
              </a:rPr>
              <a:t> </a:t>
            </a:r>
            <a:r>
              <a:rPr lang="en-US" sz="2300" b="1" dirty="0" err="1">
                <a:solidFill>
                  <a:srgbClr val="000000"/>
                </a:solidFill>
                <a:latin typeface="Arial" pitchFamily="34" charset="0"/>
              </a:rPr>
              <a:t>thể</a:t>
            </a:r>
            <a:r>
              <a:rPr lang="en-US" sz="2300" b="1" dirty="0">
                <a:solidFill>
                  <a:srgbClr val="000000"/>
                </a:solidFill>
                <a:latin typeface="Arial" pitchFamily="34" charset="0"/>
              </a:rPr>
              <a:t> </a:t>
            </a:r>
            <a:r>
              <a:rPr lang="en-US" sz="2300" b="1" dirty="0" err="1">
                <a:solidFill>
                  <a:srgbClr val="000000"/>
                </a:solidFill>
                <a:latin typeface="Arial" pitchFamily="34" charset="0"/>
              </a:rPr>
              <a:t>hiện</a:t>
            </a:r>
            <a:r>
              <a:rPr lang="en-US" sz="2300" b="1" dirty="0">
                <a:solidFill>
                  <a:srgbClr val="000000"/>
                </a:solidFill>
                <a:latin typeface="Arial" pitchFamily="34" charset="0"/>
              </a:rPr>
              <a:t> ở </a:t>
            </a:r>
            <a:r>
              <a:rPr lang="en-US" sz="2300" b="1" dirty="0" err="1">
                <a:solidFill>
                  <a:srgbClr val="000000"/>
                </a:solidFill>
                <a:latin typeface="Arial" pitchFamily="34" charset="0"/>
              </a:rPr>
              <a:t>hình</a:t>
            </a:r>
            <a:r>
              <a:rPr lang="en-US" sz="2300" b="1" dirty="0">
                <a:solidFill>
                  <a:srgbClr val="000000"/>
                </a:solidFill>
                <a:latin typeface="Arial" pitchFamily="34" charset="0"/>
              </a:rPr>
              <a:t>, </a:t>
            </a:r>
            <a:r>
              <a:rPr lang="en-US" sz="2300" b="1" dirty="0" err="1">
                <a:solidFill>
                  <a:srgbClr val="000000"/>
                </a:solidFill>
                <a:latin typeface="Arial" pitchFamily="34" charset="0"/>
              </a:rPr>
              <a:t>cho</a:t>
            </a:r>
            <a:r>
              <a:rPr lang="en-US" sz="2300" b="1" dirty="0">
                <a:solidFill>
                  <a:srgbClr val="000000"/>
                </a:solidFill>
                <a:latin typeface="Arial" pitchFamily="34" charset="0"/>
              </a:rPr>
              <a:t> </a:t>
            </a:r>
            <a:r>
              <a:rPr lang="en-US" sz="2300" b="1" dirty="0" err="1">
                <a:solidFill>
                  <a:srgbClr val="000000"/>
                </a:solidFill>
                <a:latin typeface="Arial" pitchFamily="34" charset="0"/>
              </a:rPr>
              <a:t>biết</a:t>
            </a:r>
            <a:r>
              <a:rPr lang="en-US" sz="2300" b="1" dirty="0">
                <a:solidFill>
                  <a:srgbClr val="000000"/>
                </a:solidFill>
                <a:latin typeface="Arial" pitchFamily="34" charset="0"/>
              </a:rPr>
              <a:t> </a:t>
            </a:r>
            <a:r>
              <a:rPr lang="en-US" sz="2300" b="1" dirty="0" err="1">
                <a:solidFill>
                  <a:srgbClr val="000000"/>
                </a:solidFill>
                <a:latin typeface="Arial" pitchFamily="34" charset="0"/>
              </a:rPr>
              <a:t>ảnh</a:t>
            </a:r>
            <a:r>
              <a:rPr lang="en-US" sz="2300" b="1" dirty="0">
                <a:solidFill>
                  <a:srgbClr val="000000"/>
                </a:solidFill>
                <a:latin typeface="Arial" pitchFamily="34" charset="0"/>
              </a:rPr>
              <a:t> </a:t>
            </a:r>
            <a:r>
              <a:rPr lang="en-US" sz="2300" b="1" dirty="0" err="1">
                <a:solidFill>
                  <a:srgbClr val="000000"/>
                </a:solidFill>
                <a:latin typeface="Arial" pitchFamily="34" charset="0"/>
              </a:rPr>
              <a:t>hưởng</a:t>
            </a:r>
            <a:r>
              <a:rPr lang="en-US" sz="2300" b="1" dirty="0">
                <a:solidFill>
                  <a:srgbClr val="000000"/>
                </a:solidFill>
                <a:latin typeface="Arial" pitchFamily="34" charset="0"/>
              </a:rPr>
              <a:t> </a:t>
            </a:r>
            <a:r>
              <a:rPr lang="en-US" sz="2300" b="1" dirty="0" err="1">
                <a:solidFill>
                  <a:srgbClr val="000000"/>
                </a:solidFill>
                <a:latin typeface="Arial" pitchFamily="34" charset="0"/>
              </a:rPr>
              <a:t>của</a:t>
            </a:r>
            <a:r>
              <a:rPr lang="en-US" sz="2300" b="1" dirty="0">
                <a:solidFill>
                  <a:srgbClr val="000000"/>
                </a:solidFill>
                <a:latin typeface="Arial" pitchFamily="34" charset="0"/>
              </a:rPr>
              <a:t> </a:t>
            </a:r>
            <a:r>
              <a:rPr lang="en-US" sz="2300" b="1" dirty="0" err="1">
                <a:solidFill>
                  <a:srgbClr val="000000"/>
                </a:solidFill>
                <a:latin typeface="Arial" pitchFamily="34" charset="0"/>
              </a:rPr>
              <a:t>thành</a:t>
            </a:r>
            <a:r>
              <a:rPr lang="en-US" sz="2300" b="1" dirty="0">
                <a:solidFill>
                  <a:srgbClr val="000000"/>
                </a:solidFill>
                <a:latin typeface="Arial" pitchFamily="34" charset="0"/>
              </a:rPr>
              <a:t> </a:t>
            </a:r>
            <a:r>
              <a:rPr lang="en-US" sz="2300" b="1" dirty="0" err="1">
                <a:solidFill>
                  <a:srgbClr val="000000"/>
                </a:solidFill>
                <a:latin typeface="Arial" pitchFamily="34" charset="0"/>
              </a:rPr>
              <a:t>phần</a:t>
            </a:r>
            <a:r>
              <a:rPr lang="en-US" sz="2300" b="1" dirty="0">
                <a:solidFill>
                  <a:srgbClr val="000000"/>
                </a:solidFill>
                <a:latin typeface="Arial" pitchFamily="34" charset="0"/>
              </a:rPr>
              <a:t> </a:t>
            </a:r>
            <a:r>
              <a:rPr lang="en-US" sz="2300" b="1" dirty="0" err="1">
                <a:solidFill>
                  <a:srgbClr val="000000"/>
                </a:solidFill>
                <a:latin typeface="Arial" pitchFamily="34" charset="0"/>
              </a:rPr>
              <a:t>môi</a:t>
            </a:r>
            <a:r>
              <a:rPr lang="en-US" sz="2300" b="1" dirty="0">
                <a:solidFill>
                  <a:srgbClr val="000000"/>
                </a:solidFill>
                <a:latin typeface="Arial" pitchFamily="34" charset="0"/>
              </a:rPr>
              <a:t> </a:t>
            </a:r>
            <a:r>
              <a:rPr lang="en-US" sz="2300" b="1" dirty="0" err="1">
                <a:solidFill>
                  <a:srgbClr val="000000"/>
                </a:solidFill>
                <a:latin typeface="Arial" pitchFamily="34" charset="0"/>
              </a:rPr>
              <a:t>trường</a:t>
            </a:r>
            <a:r>
              <a:rPr lang="en-US" sz="2300" b="1" dirty="0">
                <a:solidFill>
                  <a:srgbClr val="000000"/>
                </a:solidFill>
                <a:latin typeface="Arial" pitchFamily="34" charset="0"/>
              </a:rPr>
              <a:t> </a:t>
            </a:r>
            <a:r>
              <a:rPr lang="en-US" sz="2300" b="1" dirty="0" err="1">
                <a:solidFill>
                  <a:srgbClr val="000000"/>
                </a:solidFill>
                <a:latin typeface="Arial" pitchFamily="34" charset="0"/>
              </a:rPr>
              <a:t>trong</a:t>
            </a:r>
            <a:r>
              <a:rPr lang="en-US" sz="2300" b="1" dirty="0">
                <a:solidFill>
                  <a:srgbClr val="000000"/>
                </a:solidFill>
                <a:latin typeface="Arial" pitchFamily="34" charset="0"/>
              </a:rPr>
              <a:t> </a:t>
            </a:r>
            <a:r>
              <a:rPr lang="en-US" sz="2300" b="1" dirty="0" err="1">
                <a:solidFill>
                  <a:srgbClr val="000000"/>
                </a:solidFill>
                <a:latin typeface="Arial" pitchFamily="34" charset="0"/>
              </a:rPr>
              <a:t>đến</a:t>
            </a:r>
            <a:r>
              <a:rPr lang="en-US" sz="2300" b="1" dirty="0">
                <a:solidFill>
                  <a:srgbClr val="000000"/>
                </a:solidFill>
                <a:latin typeface="Arial" pitchFamily="34" charset="0"/>
              </a:rPr>
              <a:t> </a:t>
            </a:r>
            <a:r>
              <a:rPr lang="en-US" sz="2300" b="1" dirty="0" err="1">
                <a:solidFill>
                  <a:srgbClr val="000000"/>
                </a:solidFill>
                <a:latin typeface="Arial" pitchFamily="34" charset="0"/>
              </a:rPr>
              <a:t>hoạt</a:t>
            </a:r>
            <a:r>
              <a:rPr lang="en-US" sz="2300" b="1" dirty="0">
                <a:solidFill>
                  <a:srgbClr val="000000"/>
                </a:solidFill>
                <a:latin typeface="Arial" pitchFamily="34" charset="0"/>
              </a:rPr>
              <a:t> </a:t>
            </a:r>
            <a:r>
              <a:rPr lang="en-US" sz="2300" b="1" dirty="0" err="1">
                <a:solidFill>
                  <a:srgbClr val="000000"/>
                </a:solidFill>
                <a:latin typeface="Arial" pitchFamily="34" charset="0"/>
              </a:rPr>
              <a:t>động</a:t>
            </a:r>
            <a:r>
              <a:rPr lang="en-US" sz="2300" b="1" dirty="0">
                <a:solidFill>
                  <a:srgbClr val="000000"/>
                </a:solidFill>
                <a:latin typeface="Arial" pitchFamily="34" charset="0"/>
              </a:rPr>
              <a:t> </a:t>
            </a:r>
            <a:r>
              <a:rPr lang="en-US" sz="2300" b="1" dirty="0" err="1">
                <a:solidFill>
                  <a:srgbClr val="000000"/>
                </a:solidFill>
                <a:latin typeface="Arial" pitchFamily="34" charset="0"/>
              </a:rPr>
              <a:t>của</a:t>
            </a:r>
            <a:r>
              <a:rPr lang="en-US" sz="2300" b="1" dirty="0">
                <a:solidFill>
                  <a:srgbClr val="000000"/>
                </a:solidFill>
                <a:latin typeface="Arial" pitchFamily="34" charset="0"/>
              </a:rPr>
              <a:t> </a:t>
            </a:r>
            <a:r>
              <a:rPr lang="en-US" sz="2300" b="1" dirty="0" err="1">
                <a:solidFill>
                  <a:srgbClr val="000000"/>
                </a:solidFill>
                <a:latin typeface="Arial" pitchFamily="34" charset="0"/>
              </a:rPr>
              <a:t>tế</a:t>
            </a:r>
            <a:r>
              <a:rPr lang="en-US" sz="2300" b="1" dirty="0">
                <a:solidFill>
                  <a:srgbClr val="000000"/>
                </a:solidFill>
                <a:latin typeface="Arial" pitchFamily="34" charset="0"/>
              </a:rPr>
              <a:t> </a:t>
            </a:r>
            <a:r>
              <a:rPr lang="en-US" sz="2300" b="1" dirty="0" err="1">
                <a:solidFill>
                  <a:srgbClr val="000000"/>
                </a:solidFill>
                <a:latin typeface="Arial" pitchFamily="34" charset="0"/>
              </a:rPr>
              <a:t>bào</a:t>
            </a:r>
            <a:r>
              <a:rPr lang="en-US" sz="2300" b="1" dirty="0">
                <a:solidFill>
                  <a:srgbClr val="000000"/>
                </a:solidFill>
                <a:latin typeface="Arial" pitchFamily="34" charset="0"/>
              </a:rPr>
              <a:t>, </a:t>
            </a:r>
            <a:r>
              <a:rPr lang="en-US" sz="2300" b="1" dirty="0" err="1">
                <a:solidFill>
                  <a:srgbClr val="000000"/>
                </a:solidFill>
                <a:latin typeface="Arial" pitchFamily="34" charset="0"/>
              </a:rPr>
              <a:t>vai</a:t>
            </a:r>
            <a:r>
              <a:rPr lang="en-US" sz="2300" b="1" dirty="0">
                <a:solidFill>
                  <a:srgbClr val="000000"/>
                </a:solidFill>
                <a:latin typeface="Arial" pitchFamily="34" charset="0"/>
              </a:rPr>
              <a:t> </a:t>
            </a:r>
            <a:r>
              <a:rPr lang="en-US" sz="2300" b="1" dirty="0" err="1">
                <a:solidFill>
                  <a:srgbClr val="000000"/>
                </a:solidFill>
                <a:latin typeface="Arial" pitchFamily="34" charset="0"/>
              </a:rPr>
              <a:t>trò</a:t>
            </a:r>
            <a:r>
              <a:rPr lang="en-US" sz="2300" b="1" dirty="0">
                <a:solidFill>
                  <a:srgbClr val="000000"/>
                </a:solidFill>
                <a:latin typeface="Arial" pitchFamily="34" charset="0"/>
              </a:rPr>
              <a:t> </a:t>
            </a:r>
            <a:r>
              <a:rPr lang="en-US" sz="2300" b="1" dirty="0" err="1">
                <a:solidFill>
                  <a:srgbClr val="000000"/>
                </a:solidFill>
                <a:latin typeface="Arial" pitchFamily="34" charset="0"/>
              </a:rPr>
              <a:t>của</a:t>
            </a:r>
            <a:r>
              <a:rPr lang="en-US" sz="2300" b="1" dirty="0">
                <a:solidFill>
                  <a:srgbClr val="000000"/>
                </a:solidFill>
                <a:latin typeface="Arial" pitchFamily="34" charset="0"/>
              </a:rPr>
              <a:t> </a:t>
            </a:r>
            <a:r>
              <a:rPr lang="en-US" sz="2300" b="1" dirty="0" err="1">
                <a:solidFill>
                  <a:srgbClr val="000000"/>
                </a:solidFill>
                <a:latin typeface="Arial" pitchFamily="34" charset="0"/>
              </a:rPr>
              <a:t>môi</a:t>
            </a:r>
            <a:r>
              <a:rPr lang="en-US" sz="2300" b="1" dirty="0">
                <a:solidFill>
                  <a:srgbClr val="000000"/>
                </a:solidFill>
                <a:latin typeface="Arial" pitchFamily="34" charset="0"/>
              </a:rPr>
              <a:t> </a:t>
            </a:r>
            <a:r>
              <a:rPr lang="en-US" sz="2300" b="1" dirty="0" err="1">
                <a:solidFill>
                  <a:srgbClr val="000000"/>
                </a:solidFill>
                <a:latin typeface="Arial" pitchFamily="34" charset="0"/>
              </a:rPr>
              <a:t>trường</a:t>
            </a:r>
            <a:r>
              <a:rPr lang="en-US" sz="2300" b="1" dirty="0">
                <a:solidFill>
                  <a:srgbClr val="000000"/>
                </a:solidFill>
                <a:latin typeface="Arial" pitchFamily="34" charset="0"/>
              </a:rPr>
              <a:t> </a:t>
            </a:r>
            <a:r>
              <a:rPr lang="en-US" sz="2300" b="1" dirty="0" err="1">
                <a:solidFill>
                  <a:srgbClr val="000000"/>
                </a:solidFill>
                <a:latin typeface="Arial" pitchFamily="34" charset="0"/>
              </a:rPr>
              <a:t>trong</a:t>
            </a:r>
            <a:r>
              <a:rPr lang="en-US" sz="2300" b="1" dirty="0">
                <a:solidFill>
                  <a:srgbClr val="000000"/>
                </a:solidFill>
                <a:latin typeface="Arial" pitchFamily="34" charset="0"/>
              </a:rPr>
              <a:t> </a:t>
            </a:r>
            <a:r>
              <a:rPr lang="en-US" sz="2300" b="1" dirty="0" err="1">
                <a:solidFill>
                  <a:srgbClr val="000000"/>
                </a:solidFill>
                <a:latin typeface="Arial" pitchFamily="34" charset="0"/>
              </a:rPr>
              <a:t>cơ</a:t>
            </a:r>
            <a:r>
              <a:rPr lang="en-US" sz="2300" b="1" dirty="0">
                <a:solidFill>
                  <a:srgbClr val="000000"/>
                </a:solidFill>
                <a:latin typeface="Arial" pitchFamily="34" charset="0"/>
              </a:rPr>
              <a:t> </a:t>
            </a:r>
            <a:r>
              <a:rPr lang="en-US" sz="2300" b="1" dirty="0" err="1">
                <a:solidFill>
                  <a:srgbClr val="000000"/>
                </a:solidFill>
                <a:latin typeface="Arial" pitchFamily="34" charset="0"/>
              </a:rPr>
              <a:t>thể</a:t>
            </a:r>
            <a:endParaRPr lang="en-US" sz="2300" b="1" dirty="0">
              <a:solidFill>
                <a:srgbClr val="000000"/>
              </a:solidFill>
              <a:latin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8510" y="-1125141"/>
            <a:ext cx="11878626" cy="2411070"/>
            <a:chOff x="0" y="-192881"/>
            <a:chExt cx="23763441" cy="4822139"/>
          </a:xfrm>
        </p:grpSpPr>
        <p:sp>
          <p:nvSpPr>
            <p:cNvPr id="5" name="TextBox 5"/>
            <p:cNvSpPr txBox="1"/>
            <p:nvPr/>
          </p:nvSpPr>
          <p:spPr>
            <a:xfrm>
              <a:off x="0" y="-192881"/>
              <a:ext cx="4114800" cy="4307681"/>
            </a:xfrm>
            <a:prstGeom prst="rect">
              <a:avLst/>
            </a:prstGeom>
          </p:spPr>
          <p:txBody>
            <a:bodyPr lIns="50800" tIns="50800" rIns="50800" bIns="50800" rtlCol="0" anchor="ctr"/>
            <a:lstStyle/>
            <a:p>
              <a:pPr algn="ctr">
                <a:lnSpc>
                  <a:spcPts val="1772"/>
                </a:lnSpc>
              </a:pPr>
              <a:endParaRPr>
                <a:latin typeface="Arial" pitchFamily="34" charset="0"/>
              </a:endParaRPr>
            </a:p>
          </p:txBody>
        </p:sp>
        <p:sp>
          <p:nvSpPr>
            <p:cNvPr id="8" name="TextBox 8"/>
            <p:cNvSpPr txBox="1"/>
            <p:nvPr/>
          </p:nvSpPr>
          <p:spPr>
            <a:xfrm>
              <a:off x="14485550" y="861219"/>
              <a:ext cx="3086100" cy="3278981"/>
            </a:xfrm>
            <a:prstGeom prst="rect">
              <a:avLst/>
            </a:prstGeom>
          </p:spPr>
          <p:txBody>
            <a:bodyPr lIns="50800" tIns="50800" rIns="50800" bIns="50800" rtlCol="0" anchor="ctr"/>
            <a:lstStyle/>
            <a:p>
              <a:pPr algn="ctr">
                <a:lnSpc>
                  <a:spcPts val="1772"/>
                </a:lnSpc>
              </a:pPr>
              <a:endParaRPr>
                <a:latin typeface="Arial" pitchFamily="34" charset="0"/>
              </a:endParaRPr>
            </a:p>
          </p:txBody>
        </p:sp>
        <p:sp>
          <p:nvSpPr>
            <p:cNvPr id="9" name="TextBox 9"/>
            <p:cNvSpPr txBox="1"/>
            <p:nvPr/>
          </p:nvSpPr>
          <p:spPr>
            <a:xfrm>
              <a:off x="4689483" y="2655358"/>
              <a:ext cx="13038644" cy="769058"/>
            </a:xfrm>
            <a:prstGeom prst="rect">
              <a:avLst/>
            </a:prstGeom>
          </p:spPr>
          <p:txBody>
            <a:bodyPr lIns="0" tIns="0" rIns="0" bIns="0" rtlCol="0" anchor="t">
              <a:spAutoFit/>
            </a:bodyPr>
            <a:lstStyle/>
            <a:p>
              <a:pPr>
                <a:lnSpc>
                  <a:spcPts val="3266"/>
                </a:lnSpc>
              </a:pPr>
              <a:r>
                <a:rPr lang="en-US" sz="2300" b="1" dirty="0">
                  <a:latin typeface="Arial" pitchFamily="34" charset="0"/>
                </a:rPr>
                <a:t>I. </a:t>
              </a:r>
              <a:r>
                <a:rPr lang="en-US" sz="2300" b="1" dirty="0" err="1">
                  <a:latin typeface="Arial" pitchFamily="34" charset="0"/>
                </a:rPr>
                <a:t>MÔI</a:t>
              </a:r>
              <a:r>
                <a:rPr lang="en-US" sz="2300" b="1" dirty="0">
                  <a:latin typeface="Arial" pitchFamily="34" charset="0"/>
                </a:rPr>
                <a:t> </a:t>
              </a:r>
              <a:r>
                <a:rPr lang="en-US" sz="2300" b="1" dirty="0" err="1">
                  <a:latin typeface="Arial" pitchFamily="34" charset="0"/>
                </a:rPr>
                <a:t>TRƯỜNG</a:t>
              </a:r>
              <a:r>
                <a:rPr lang="en-US" sz="2300" b="1" dirty="0">
                  <a:latin typeface="Arial" pitchFamily="34" charset="0"/>
                </a:rPr>
                <a:t> </a:t>
              </a:r>
              <a:r>
                <a:rPr lang="en-US" sz="2300" b="1" dirty="0" err="1">
                  <a:latin typeface="Arial" pitchFamily="34" charset="0"/>
                </a:rPr>
                <a:t>TRONG</a:t>
              </a:r>
              <a:r>
                <a:rPr lang="en-US" sz="2300" b="1" dirty="0">
                  <a:latin typeface="Arial" pitchFamily="34" charset="0"/>
                </a:rPr>
                <a:t> </a:t>
              </a:r>
              <a:r>
                <a:rPr lang="en-US" sz="2300" b="1" dirty="0" err="1">
                  <a:latin typeface="Arial" pitchFamily="34" charset="0"/>
                </a:rPr>
                <a:t>CƠ</a:t>
              </a:r>
              <a:r>
                <a:rPr lang="en-US" sz="2300" b="1" dirty="0">
                  <a:latin typeface="Arial" pitchFamily="34" charset="0"/>
                </a:rPr>
                <a:t> </a:t>
              </a:r>
              <a:r>
                <a:rPr lang="en-US" sz="2300" b="1" dirty="0" err="1">
                  <a:latin typeface="Arial" pitchFamily="34" charset="0"/>
                </a:rPr>
                <a:t>THỂ</a:t>
              </a:r>
              <a:endParaRPr lang="en-US" sz="2300" b="1" dirty="0">
                <a:latin typeface="Arial" pitchFamily="34" charset="0"/>
              </a:endParaRPr>
            </a:p>
          </p:txBody>
        </p:sp>
        <p:sp>
          <p:nvSpPr>
            <p:cNvPr id="10" name="TextBox 10"/>
            <p:cNvSpPr txBox="1"/>
            <p:nvPr/>
          </p:nvSpPr>
          <p:spPr>
            <a:xfrm>
              <a:off x="4711295" y="3779794"/>
              <a:ext cx="19052146" cy="849464"/>
            </a:xfrm>
            <a:prstGeom prst="rect">
              <a:avLst/>
            </a:prstGeom>
          </p:spPr>
          <p:txBody>
            <a:bodyPr wrap="square" lIns="0" tIns="0" rIns="0" bIns="0" rtlCol="0" anchor="t">
              <a:spAutoFit/>
            </a:bodyPr>
            <a:lstStyle/>
            <a:p>
              <a:pPr>
                <a:lnSpc>
                  <a:spcPct val="120000"/>
                </a:lnSpc>
              </a:pPr>
              <a:r>
                <a:rPr lang="en-US" sz="2300" b="1" dirty="0">
                  <a:solidFill>
                    <a:srgbClr val="000000"/>
                  </a:solidFill>
                  <a:latin typeface="Arial" pitchFamily="34" charset="0"/>
                </a:rPr>
                <a:t>2. </a:t>
              </a:r>
              <a:r>
                <a:rPr lang="en-US" sz="2300" b="1" dirty="0" err="1">
                  <a:solidFill>
                    <a:srgbClr val="000000"/>
                  </a:solidFill>
                  <a:latin typeface="Arial" pitchFamily="34" charset="0"/>
                </a:rPr>
                <a:t>Vai</a:t>
              </a:r>
              <a:r>
                <a:rPr lang="en-US" sz="2300" b="1" dirty="0">
                  <a:solidFill>
                    <a:srgbClr val="000000"/>
                  </a:solidFill>
                  <a:latin typeface="Arial" pitchFamily="34" charset="0"/>
                </a:rPr>
                <a:t> </a:t>
              </a:r>
              <a:r>
                <a:rPr lang="en-US" sz="2300" b="1" dirty="0" err="1">
                  <a:solidFill>
                    <a:srgbClr val="000000"/>
                  </a:solidFill>
                  <a:latin typeface="Arial" pitchFamily="34" charset="0"/>
                </a:rPr>
                <a:t>trò</a:t>
              </a:r>
              <a:r>
                <a:rPr lang="en-US" sz="2300" b="1" dirty="0">
                  <a:solidFill>
                    <a:srgbClr val="000000"/>
                  </a:solidFill>
                  <a:latin typeface="Arial" pitchFamily="34" charset="0"/>
                </a:rPr>
                <a:t> </a:t>
              </a:r>
              <a:r>
                <a:rPr lang="en-US" sz="2300" b="1" dirty="0" err="1">
                  <a:solidFill>
                    <a:srgbClr val="000000"/>
                  </a:solidFill>
                  <a:latin typeface="Arial" pitchFamily="34" charset="0"/>
                </a:rPr>
                <a:t>của</a:t>
              </a:r>
              <a:r>
                <a:rPr lang="en-US" sz="2300" b="1" dirty="0">
                  <a:solidFill>
                    <a:srgbClr val="000000"/>
                  </a:solidFill>
                  <a:latin typeface="Arial" pitchFamily="34" charset="0"/>
                </a:rPr>
                <a:t> </a:t>
              </a:r>
              <a:r>
                <a:rPr lang="en-US" sz="2300" b="1" dirty="0" err="1">
                  <a:solidFill>
                    <a:srgbClr val="000000"/>
                  </a:solidFill>
                  <a:latin typeface="Arial" pitchFamily="34" charset="0"/>
                </a:rPr>
                <a:t>sự</a:t>
              </a:r>
              <a:r>
                <a:rPr lang="en-US" sz="2300" b="1" dirty="0">
                  <a:solidFill>
                    <a:srgbClr val="000000"/>
                  </a:solidFill>
                  <a:latin typeface="Arial" pitchFamily="34" charset="0"/>
                </a:rPr>
                <a:t> </a:t>
              </a:r>
              <a:r>
                <a:rPr lang="en-US" sz="2300" b="1" dirty="0" err="1">
                  <a:solidFill>
                    <a:srgbClr val="000000"/>
                  </a:solidFill>
                  <a:latin typeface="Arial" pitchFamily="34" charset="0"/>
                </a:rPr>
                <a:t>duy</a:t>
              </a:r>
              <a:r>
                <a:rPr lang="en-US" sz="2300" b="1" dirty="0">
                  <a:solidFill>
                    <a:srgbClr val="000000"/>
                  </a:solidFill>
                  <a:latin typeface="Arial" pitchFamily="34" charset="0"/>
                </a:rPr>
                <a:t> </a:t>
              </a:r>
              <a:r>
                <a:rPr lang="en-US" sz="2300" b="1" dirty="0" err="1">
                  <a:solidFill>
                    <a:srgbClr val="000000"/>
                  </a:solidFill>
                  <a:latin typeface="Arial" pitchFamily="34" charset="0"/>
                </a:rPr>
                <a:t>trì</a:t>
              </a:r>
              <a:r>
                <a:rPr lang="en-US" sz="2300" b="1" dirty="0">
                  <a:solidFill>
                    <a:srgbClr val="000000"/>
                  </a:solidFill>
                  <a:latin typeface="Arial" pitchFamily="34" charset="0"/>
                </a:rPr>
                <a:t> </a:t>
              </a:r>
              <a:r>
                <a:rPr lang="en-US" sz="2300" b="1" dirty="0" err="1">
                  <a:solidFill>
                    <a:srgbClr val="000000"/>
                  </a:solidFill>
                  <a:latin typeface="Arial" pitchFamily="34" charset="0"/>
                </a:rPr>
                <a:t>ổn</a:t>
              </a:r>
              <a:r>
                <a:rPr lang="en-US" sz="2300" b="1" dirty="0">
                  <a:solidFill>
                    <a:srgbClr val="000000"/>
                  </a:solidFill>
                  <a:latin typeface="Arial" pitchFamily="34" charset="0"/>
                </a:rPr>
                <a:t> </a:t>
              </a:r>
              <a:r>
                <a:rPr lang="en-US" sz="2300" b="1" dirty="0" err="1">
                  <a:solidFill>
                    <a:srgbClr val="000000"/>
                  </a:solidFill>
                  <a:latin typeface="Arial" pitchFamily="34" charset="0"/>
                </a:rPr>
                <a:t>định</a:t>
              </a:r>
              <a:r>
                <a:rPr lang="en-US" sz="2300" b="1" dirty="0">
                  <a:solidFill>
                    <a:srgbClr val="000000"/>
                  </a:solidFill>
                  <a:latin typeface="Arial" pitchFamily="34" charset="0"/>
                </a:rPr>
                <a:t> </a:t>
              </a:r>
              <a:r>
                <a:rPr lang="en-US" sz="2300" b="1" dirty="0" err="1">
                  <a:solidFill>
                    <a:srgbClr val="000000"/>
                  </a:solidFill>
                  <a:latin typeface="Arial" pitchFamily="34" charset="0"/>
                </a:rPr>
                <a:t>môi</a:t>
              </a:r>
              <a:r>
                <a:rPr lang="en-US" sz="2300" b="1" dirty="0">
                  <a:solidFill>
                    <a:srgbClr val="000000"/>
                  </a:solidFill>
                  <a:latin typeface="Arial" pitchFamily="34" charset="0"/>
                </a:rPr>
                <a:t> </a:t>
              </a:r>
              <a:r>
                <a:rPr lang="en-US" sz="2300" b="1" dirty="0" err="1">
                  <a:solidFill>
                    <a:srgbClr val="000000"/>
                  </a:solidFill>
                  <a:latin typeface="Arial" pitchFamily="34" charset="0"/>
                </a:rPr>
                <a:t>trường</a:t>
              </a:r>
              <a:r>
                <a:rPr lang="en-US" sz="2300" b="1" dirty="0">
                  <a:solidFill>
                    <a:srgbClr val="000000"/>
                  </a:solidFill>
                  <a:latin typeface="Arial" pitchFamily="34" charset="0"/>
                </a:rPr>
                <a:t> </a:t>
              </a:r>
              <a:r>
                <a:rPr lang="en-US" sz="2300" b="1" dirty="0" err="1">
                  <a:solidFill>
                    <a:srgbClr val="000000"/>
                  </a:solidFill>
                  <a:latin typeface="Arial" pitchFamily="34" charset="0"/>
                </a:rPr>
                <a:t>trong</a:t>
              </a:r>
              <a:r>
                <a:rPr lang="en-US" sz="2300" b="1" dirty="0">
                  <a:solidFill>
                    <a:srgbClr val="000000"/>
                  </a:solidFill>
                  <a:latin typeface="Arial" pitchFamily="34" charset="0"/>
                </a:rPr>
                <a:t> </a:t>
              </a:r>
              <a:r>
                <a:rPr lang="en-US" sz="2300" b="1" dirty="0" err="1">
                  <a:solidFill>
                    <a:srgbClr val="000000"/>
                  </a:solidFill>
                  <a:latin typeface="Arial" pitchFamily="34" charset="0"/>
                </a:rPr>
                <a:t>cơ</a:t>
              </a:r>
              <a:r>
                <a:rPr lang="en-US" sz="2300" b="1" dirty="0">
                  <a:solidFill>
                    <a:srgbClr val="000000"/>
                  </a:solidFill>
                  <a:latin typeface="Arial" pitchFamily="34" charset="0"/>
                </a:rPr>
                <a:t> </a:t>
              </a:r>
              <a:r>
                <a:rPr lang="en-US" sz="2300" b="1" dirty="0" err="1">
                  <a:solidFill>
                    <a:srgbClr val="000000"/>
                  </a:solidFill>
                  <a:latin typeface="Arial" pitchFamily="34" charset="0"/>
                </a:rPr>
                <a:t>thể</a:t>
              </a:r>
              <a:endParaRPr lang="en-US" sz="2300" b="1" dirty="0">
                <a:solidFill>
                  <a:srgbClr val="000000"/>
                </a:solidFill>
                <a:latin typeface="Arial" pitchFamily="34" charset="0"/>
              </a:endParaRPr>
            </a:p>
          </p:txBody>
        </p:sp>
      </p:grpSp>
      <p:sp>
        <p:nvSpPr>
          <p:cNvPr id="15" name="TextBox 15"/>
          <p:cNvSpPr txBox="1"/>
          <p:nvPr/>
        </p:nvSpPr>
        <p:spPr>
          <a:xfrm>
            <a:off x="685620" y="1477710"/>
            <a:ext cx="10742791" cy="1551194"/>
          </a:xfrm>
          <a:prstGeom prst="rect">
            <a:avLst/>
          </a:prstGeom>
        </p:spPr>
        <p:txBody>
          <a:bodyPr wrap="square" lIns="0" tIns="0" rIns="0" bIns="0" rtlCol="0" anchor="t">
            <a:spAutoFit/>
          </a:bodyPr>
          <a:lstStyle/>
          <a:p>
            <a:pPr algn="just">
              <a:lnSpc>
                <a:spcPct val="120000"/>
              </a:lnSpc>
            </a:pPr>
            <a:r>
              <a:rPr lang="en-US" sz="2800" dirty="0" smtClean="0">
                <a:solidFill>
                  <a:srgbClr val="000000"/>
                </a:solidFill>
                <a:latin typeface="Arial" pitchFamily="34" charset="0"/>
              </a:rPr>
              <a:t>- </a:t>
            </a:r>
            <a:r>
              <a:rPr lang="en-US" sz="2800" dirty="0" err="1" smtClean="0">
                <a:solidFill>
                  <a:srgbClr val="000000"/>
                </a:solidFill>
                <a:latin typeface="Arial" pitchFamily="34" charset="0"/>
              </a:rPr>
              <a:t>Thành</a:t>
            </a:r>
            <a:r>
              <a:rPr lang="en-US" sz="2800" dirty="0" smtClean="0">
                <a:solidFill>
                  <a:srgbClr val="000000"/>
                </a:solidFill>
                <a:latin typeface="Arial" pitchFamily="34" charset="0"/>
              </a:rPr>
              <a:t> </a:t>
            </a:r>
            <a:r>
              <a:rPr lang="en-US" sz="2800" dirty="0" err="1">
                <a:solidFill>
                  <a:srgbClr val="000000"/>
                </a:solidFill>
                <a:latin typeface="Arial" pitchFamily="34" charset="0"/>
              </a:rPr>
              <a:t>phần</a:t>
            </a:r>
            <a:r>
              <a:rPr lang="en-US" sz="2800" dirty="0">
                <a:solidFill>
                  <a:srgbClr val="000000"/>
                </a:solidFill>
                <a:latin typeface="Arial" pitchFamily="34" charset="0"/>
              </a:rPr>
              <a:t>, </a:t>
            </a:r>
            <a:r>
              <a:rPr lang="en-US" sz="2800" dirty="0" err="1">
                <a:solidFill>
                  <a:srgbClr val="000000"/>
                </a:solidFill>
                <a:latin typeface="Arial" pitchFamily="34" charset="0"/>
              </a:rPr>
              <a:t>tính</a:t>
            </a:r>
            <a:r>
              <a:rPr lang="en-US" sz="2800" dirty="0">
                <a:solidFill>
                  <a:srgbClr val="000000"/>
                </a:solidFill>
                <a:latin typeface="Arial" pitchFamily="34" charset="0"/>
              </a:rPr>
              <a:t> </a:t>
            </a:r>
            <a:r>
              <a:rPr lang="en-US" sz="2800" dirty="0" err="1">
                <a:solidFill>
                  <a:srgbClr val="000000"/>
                </a:solidFill>
                <a:latin typeface="Arial" pitchFamily="34" charset="0"/>
              </a:rPr>
              <a:t>chất</a:t>
            </a:r>
            <a:r>
              <a:rPr lang="en-US" sz="2800" dirty="0">
                <a:solidFill>
                  <a:srgbClr val="000000"/>
                </a:solidFill>
                <a:latin typeface="Arial" pitchFamily="34" charset="0"/>
              </a:rPr>
              <a:t> </a:t>
            </a:r>
            <a:r>
              <a:rPr lang="en-US" sz="2800" dirty="0" err="1">
                <a:solidFill>
                  <a:srgbClr val="000000"/>
                </a:solidFill>
                <a:latin typeface="Arial" pitchFamily="34" charset="0"/>
              </a:rPr>
              <a:t>của</a:t>
            </a:r>
            <a:r>
              <a:rPr lang="en-US" sz="2800" dirty="0">
                <a:solidFill>
                  <a:srgbClr val="000000"/>
                </a:solidFill>
                <a:latin typeface="Arial" pitchFamily="34" charset="0"/>
              </a:rPr>
              <a:t> </a:t>
            </a:r>
            <a:r>
              <a:rPr lang="en-US" sz="2800" dirty="0" err="1">
                <a:solidFill>
                  <a:srgbClr val="000000"/>
                </a:solidFill>
                <a:latin typeface="Arial" pitchFamily="34" charset="0"/>
              </a:rPr>
              <a:t>môi</a:t>
            </a:r>
            <a:r>
              <a:rPr lang="en-US" sz="2800" dirty="0">
                <a:solidFill>
                  <a:srgbClr val="000000"/>
                </a:solidFill>
                <a:latin typeface="Arial" pitchFamily="34" charset="0"/>
              </a:rPr>
              <a:t> </a:t>
            </a:r>
            <a:r>
              <a:rPr lang="en-US" sz="2800" dirty="0" err="1">
                <a:solidFill>
                  <a:srgbClr val="000000"/>
                </a:solidFill>
                <a:latin typeface="Arial" pitchFamily="34" charset="0"/>
              </a:rPr>
              <a:t>trường</a:t>
            </a:r>
            <a:r>
              <a:rPr lang="en-US" sz="2800" dirty="0">
                <a:solidFill>
                  <a:srgbClr val="000000"/>
                </a:solidFill>
                <a:latin typeface="Arial" pitchFamily="34" charset="0"/>
              </a:rPr>
              <a:t> </a:t>
            </a:r>
            <a:r>
              <a:rPr lang="en-US" sz="2800" dirty="0" err="1">
                <a:solidFill>
                  <a:srgbClr val="000000"/>
                </a:solidFill>
                <a:latin typeface="Arial" pitchFamily="34" charset="0"/>
              </a:rPr>
              <a:t>trong</a:t>
            </a:r>
            <a:r>
              <a:rPr lang="en-US" sz="2800" dirty="0">
                <a:solidFill>
                  <a:srgbClr val="000000"/>
                </a:solidFill>
                <a:latin typeface="Arial" pitchFamily="34" charset="0"/>
              </a:rPr>
              <a:t> </a:t>
            </a:r>
            <a:r>
              <a:rPr lang="en-US" sz="2800" dirty="0" err="1">
                <a:solidFill>
                  <a:srgbClr val="000000"/>
                </a:solidFill>
                <a:latin typeface="Arial" pitchFamily="34" charset="0"/>
              </a:rPr>
              <a:t>được</a:t>
            </a:r>
            <a:r>
              <a:rPr lang="en-US" sz="2800" dirty="0">
                <a:solidFill>
                  <a:srgbClr val="000000"/>
                </a:solidFill>
                <a:latin typeface="Arial" pitchFamily="34" charset="0"/>
              </a:rPr>
              <a:t> </a:t>
            </a:r>
            <a:r>
              <a:rPr lang="en-US" sz="2800" dirty="0" err="1">
                <a:solidFill>
                  <a:srgbClr val="000000"/>
                </a:solidFill>
                <a:latin typeface="Arial" pitchFamily="34" charset="0"/>
              </a:rPr>
              <a:t>duy</a:t>
            </a:r>
            <a:r>
              <a:rPr lang="en-US" sz="2800" dirty="0">
                <a:solidFill>
                  <a:srgbClr val="000000"/>
                </a:solidFill>
                <a:latin typeface="Arial" pitchFamily="34" charset="0"/>
              </a:rPr>
              <a:t> </a:t>
            </a:r>
            <a:r>
              <a:rPr lang="en-US" sz="2800" dirty="0" err="1">
                <a:solidFill>
                  <a:srgbClr val="000000"/>
                </a:solidFill>
                <a:latin typeface="Arial" pitchFamily="34" charset="0"/>
              </a:rPr>
              <a:t>trì</a:t>
            </a:r>
            <a:r>
              <a:rPr lang="en-US" sz="2800" dirty="0">
                <a:solidFill>
                  <a:srgbClr val="000000"/>
                </a:solidFill>
                <a:latin typeface="Arial" pitchFamily="34" charset="0"/>
              </a:rPr>
              <a:t> </a:t>
            </a:r>
            <a:r>
              <a:rPr lang="en-US" sz="2800" dirty="0" err="1">
                <a:solidFill>
                  <a:srgbClr val="000000"/>
                </a:solidFill>
                <a:latin typeface="Arial" pitchFamily="34" charset="0"/>
              </a:rPr>
              <a:t>ổn</a:t>
            </a:r>
            <a:r>
              <a:rPr lang="en-US" sz="2800" dirty="0">
                <a:solidFill>
                  <a:srgbClr val="000000"/>
                </a:solidFill>
                <a:latin typeface="Arial" pitchFamily="34" charset="0"/>
              </a:rPr>
              <a:t> </a:t>
            </a:r>
            <a:r>
              <a:rPr lang="en-US" sz="2800" dirty="0" err="1">
                <a:solidFill>
                  <a:srgbClr val="000000"/>
                </a:solidFill>
                <a:latin typeface="Arial" pitchFamily="34" charset="0"/>
              </a:rPr>
              <a:t>định</a:t>
            </a:r>
            <a:r>
              <a:rPr lang="en-US" sz="2800" dirty="0">
                <a:solidFill>
                  <a:srgbClr val="000000"/>
                </a:solidFill>
                <a:latin typeface="Arial" pitchFamily="34" charset="0"/>
              </a:rPr>
              <a:t> </a:t>
            </a:r>
            <a:r>
              <a:rPr lang="en-US" sz="2800" dirty="0" err="1">
                <a:solidFill>
                  <a:srgbClr val="000000"/>
                </a:solidFill>
                <a:latin typeface="Arial" pitchFamily="34" charset="0"/>
              </a:rPr>
              <a:t>sẽ</a:t>
            </a:r>
            <a:r>
              <a:rPr lang="en-US" sz="2800" dirty="0">
                <a:solidFill>
                  <a:srgbClr val="000000"/>
                </a:solidFill>
                <a:latin typeface="Arial" pitchFamily="34" charset="0"/>
              </a:rPr>
              <a:t> </a:t>
            </a:r>
            <a:r>
              <a:rPr lang="en-US" sz="2800" dirty="0" err="1">
                <a:solidFill>
                  <a:srgbClr val="000000"/>
                </a:solidFill>
                <a:latin typeface="Arial" pitchFamily="34" charset="0"/>
              </a:rPr>
              <a:t>đảm</a:t>
            </a:r>
            <a:r>
              <a:rPr lang="en-US" sz="2800" dirty="0">
                <a:solidFill>
                  <a:srgbClr val="000000"/>
                </a:solidFill>
                <a:latin typeface="Arial" pitchFamily="34" charset="0"/>
              </a:rPr>
              <a:t> </a:t>
            </a:r>
            <a:r>
              <a:rPr lang="en-US" sz="2800" dirty="0" err="1">
                <a:solidFill>
                  <a:srgbClr val="000000"/>
                </a:solidFill>
                <a:latin typeface="Arial" pitchFamily="34" charset="0"/>
              </a:rPr>
              <a:t>bảo</a:t>
            </a:r>
            <a:r>
              <a:rPr lang="en-US" sz="2800" dirty="0">
                <a:solidFill>
                  <a:srgbClr val="000000"/>
                </a:solidFill>
                <a:latin typeface="Arial" pitchFamily="34" charset="0"/>
              </a:rPr>
              <a:t> </a:t>
            </a:r>
            <a:r>
              <a:rPr lang="en-US" sz="2800" dirty="0" err="1">
                <a:solidFill>
                  <a:srgbClr val="000000"/>
                </a:solidFill>
                <a:latin typeface="Arial" pitchFamily="34" charset="0"/>
              </a:rPr>
              <a:t>cho</a:t>
            </a:r>
            <a:r>
              <a:rPr lang="en-US" sz="2800" dirty="0">
                <a:solidFill>
                  <a:srgbClr val="000000"/>
                </a:solidFill>
                <a:latin typeface="Arial" pitchFamily="34" charset="0"/>
              </a:rPr>
              <a:t> </a:t>
            </a:r>
            <a:r>
              <a:rPr lang="en-US" sz="2800" dirty="0" err="1">
                <a:solidFill>
                  <a:srgbClr val="000000"/>
                </a:solidFill>
                <a:latin typeface="Arial" pitchFamily="34" charset="0"/>
              </a:rPr>
              <a:t>tế</a:t>
            </a:r>
            <a:r>
              <a:rPr lang="en-US" sz="2800" dirty="0">
                <a:solidFill>
                  <a:srgbClr val="000000"/>
                </a:solidFill>
                <a:latin typeface="Arial" pitchFamily="34" charset="0"/>
              </a:rPr>
              <a:t> </a:t>
            </a:r>
            <a:r>
              <a:rPr lang="en-US" sz="2800" dirty="0" err="1">
                <a:solidFill>
                  <a:srgbClr val="000000"/>
                </a:solidFill>
                <a:latin typeface="Arial" pitchFamily="34" charset="0"/>
              </a:rPr>
              <a:t>bào</a:t>
            </a:r>
            <a:r>
              <a:rPr lang="en-US" sz="2800" dirty="0">
                <a:solidFill>
                  <a:srgbClr val="000000"/>
                </a:solidFill>
                <a:latin typeface="Arial" pitchFamily="34" charset="0"/>
              </a:rPr>
              <a:t> </a:t>
            </a:r>
            <a:r>
              <a:rPr lang="en-US" sz="2800" dirty="0" err="1">
                <a:solidFill>
                  <a:srgbClr val="000000"/>
                </a:solidFill>
                <a:latin typeface="Arial" pitchFamily="34" charset="0"/>
              </a:rPr>
              <a:t>hoạt</a:t>
            </a:r>
            <a:r>
              <a:rPr lang="en-US" sz="2800" dirty="0">
                <a:solidFill>
                  <a:srgbClr val="000000"/>
                </a:solidFill>
                <a:latin typeface="Arial" pitchFamily="34" charset="0"/>
              </a:rPr>
              <a:t> </a:t>
            </a:r>
            <a:r>
              <a:rPr lang="en-US" sz="2800" dirty="0" err="1">
                <a:solidFill>
                  <a:srgbClr val="000000"/>
                </a:solidFill>
                <a:latin typeface="Arial" pitchFamily="34" charset="0"/>
              </a:rPr>
              <a:t>động</a:t>
            </a:r>
            <a:r>
              <a:rPr lang="en-US" sz="2800" dirty="0">
                <a:solidFill>
                  <a:srgbClr val="000000"/>
                </a:solidFill>
                <a:latin typeface="Arial" pitchFamily="34" charset="0"/>
              </a:rPr>
              <a:t> </a:t>
            </a:r>
            <a:r>
              <a:rPr lang="en-US" sz="2800" dirty="0" err="1">
                <a:solidFill>
                  <a:srgbClr val="000000"/>
                </a:solidFill>
                <a:latin typeface="Arial" pitchFamily="34" charset="0"/>
              </a:rPr>
              <a:t>bình</a:t>
            </a:r>
            <a:r>
              <a:rPr lang="en-US" sz="2800" dirty="0">
                <a:solidFill>
                  <a:srgbClr val="000000"/>
                </a:solidFill>
                <a:latin typeface="Arial" pitchFamily="34" charset="0"/>
              </a:rPr>
              <a:t> </a:t>
            </a:r>
            <a:r>
              <a:rPr lang="en-US" sz="2800" dirty="0" err="1">
                <a:solidFill>
                  <a:srgbClr val="000000"/>
                </a:solidFill>
                <a:latin typeface="Arial" pitchFamily="34" charset="0"/>
              </a:rPr>
              <a:t>thường</a:t>
            </a:r>
            <a:r>
              <a:rPr lang="en-US" sz="2800" dirty="0">
                <a:solidFill>
                  <a:srgbClr val="000000"/>
                </a:solidFill>
                <a:latin typeface="Arial" pitchFamily="34" charset="0"/>
              </a:rPr>
              <a:t>. </a:t>
            </a:r>
            <a:r>
              <a:rPr lang="en-US" sz="2800" dirty="0" err="1">
                <a:solidFill>
                  <a:srgbClr val="000000"/>
                </a:solidFill>
                <a:latin typeface="Arial" pitchFamily="34" charset="0"/>
              </a:rPr>
              <a:t>Từ</a:t>
            </a:r>
            <a:r>
              <a:rPr lang="en-US" sz="2800" dirty="0">
                <a:solidFill>
                  <a:srgbClr val="000000"/>
                </a:solidFill>
                <a:latin typeface="Arial" pitchFamily="34" charset="0"/>
              </a:rPr>
              <a:t> </a:t>
            </a:r>
            <a:r>
              <a:rPr lang="en-US" sz="2800" dirty="0" err="1">
                <a:solidFill>
                  <a:srgbClr val="000000"/>
                </a:solidFill>
                <a:latin typeface="Arial" pitchFamily="34" charset="0"/>
              </a:rPr>
              <a:t>đó</a:t>
            </a:r>
            <a:r>
              <a:rPr lang="en-US" sz="2800" dirty="0">
                <a:solidFill>
                  <a:srgbClr val="000000"/>
                </a:solidFill>
                <a:latin typeface="Arial" pitchFamily="34" charset="0"/>
              </a:rPr>
              <a:t>, </a:t>
            </a:r>
            <a:r>
              <a:rPr lang="en-US" sz="2800" dirty="0" err="1">
                <a:solidFill>
                  <a:srgbClr val="000000"/>
                </a:solidFill>
                <a:latin typeface="Arial" pitchFamily="34" charset="0"/>
              </a:rPr>
              <a:t>các</a:t>
            </a:r>
            <a:r>
              <a:rPr lang="en-US" sz="2800" dirty="0">
                <a:solidFill>
                  <a:srgbClr val="000000"/>
                </a:solidFill>
                <a:latin typeface="Arial" pitchFamily="34" charset="0"/>
              </a:rPr>
              <a:t> </a:t>
            </a:r>
            <a:r>
              <a:rPr lang="en-US" sz="2800" dirty="0" err="1">
                <a:solidFill>
                  <a:srgbClr val="000000"/>
                </a:solidFill>
                <a:latin typeface="Arial" pitchFamily="34" charset="0"/>
              </a:rPr>
              <a:t>cơ</a:t>
            </a:r>
            <a:r>
              <a:rPr lang="en-US" sz="2800" dirty="0">
                <a:solidFill>
                  <a:srgbClr val="000000"/>
                </a:solidFill>
                <a:latin typeface="Arial" pitchFamily="34" charset="0"/>
              </a:rPr>
              <a:t> </a:t>
            </a:r>
            <a:r>
              <a:rPr lang="en-US" sz="2800" dirty="0" err="1">
                <a:solidFill>
                  <a:srgbClr val="000000"/>
                </a:solidFill>
                <a:latin typeface="Arial" pitchFamily="34" charset="0"/>
              </a:rPr>
              <a:t>quan</a:t>
            </a:r>
            <a:r>
              <a:rPr lang="en-US" sz="2800" dirty="0">
                <a:solidFill>
                  <a:srgbClr val="000000"/>
                </a:solidFill>
                <a:latin typeface="Arial" pitchFamily="34" charset="0"/>
              </a:rPr>
              <a:t>, </a:t>
            </a:r>
            <a:r>
              <a:rPr lang="en-US" sz="2800" dirty="0" err="1">
                <a:solidFill>
                  <a:srgbClr val="000000"/>
                </a:solidFill>
                <a:latin typeface="Arial" pitchFamily="34" charset="0"/>
              </a:rPr>
              <a:t>hệ</a:t>
            </a:r>
            <a:r>
              <a:rPr lang="en-US" sz="2800" dirty="0">
                <a:solidFill>
                  <a:srgbClr val="000000"/>
                </a:solidFill>
                <a:latin typeface="Arial" pitchFamily="34" charset="0"/>
              </a:rPr>
              <a:t> </a:t>
            </a:r>
            <a:r>
              <a:rPr lang="en-US" sz="2800" dirty="0" err="1">
                <a:solidFill>
                  <a:srgbClr val="000000"/>
                </a:solidFill>
                <a:latin typeface="Arial" pitchFamily="34" charset="0"/>
              </a:rPr>
              <a:t>cơ</a:t>
            </a:r>
            <a:r>
              <a:rPr lang="en-US" sz="2800" dirty="0">
                <a:solidFill>
                  <a:srgbClr val="000000"/>
                </a:solidFill>
                <a:latin typeface="Arial" pitchFamily="34" charset="0"/>
              </a:rPr>
              <a:t> </a:t>
            </a:r>
            <a:r>
              <a:rPr lang="en-US" sz="2800" dirty="0" err="1">
                <a:solidFill>
                  <a:srgbClr val="000000"/>
                </a:solidFill>
                <a:latin typeface="Arial" pitchFamily="34" charset="0"/>
              </a:rPr>
              <a:t>quan</a:t>
            </a:r>
            <a:r>
              <a:rPr lang="en-US" sz="2800" dirty="0">
                <a:solidFill>
                  <a:srgbClr val="000000"/>
                </a:solidFill>
                <a:latin typeface="Arial" pitchFamily="34" charset="0"/>
              </a:rPr>
              <a:t> </a:t>
            </a:r>
            <a:r>
              <a:rPr lang="en-US" sz="2800" dirty="0" err="1">
                <a:solidFill>
                  <a:srgbClr val="000000"/>
                </a:solidFill>
                <a:latin typeface="Arial" pitchFamily="34" charset="0"/>
              </a:rPr>
              <a:t>và</a:t>
            </a:r>
            <a:r>
              <a:rPr lang="en-US" sz="2800" dirty="0">
                <a:solidFill>
                  <a:srgbClr val="000000"/>
                </a:solidFill>
                <a:latin typeface="Arial" pitchFamily="34" charset="0"/>
              </a:rPr>
              <a:t> </a:t>
            </a:r>
            <a:r>
              <a:rPr lang="en-US" sz="2800" dirty="0" err="1">
                <a:solidFill>
                  <a:srgbClr val="000000"/>
                </a:solidFill>
                <a:latin typeface="Arial" pitchFamily="34" charset="0"/>
              </a:rPr>
              <a:t>cơ</a:t>
            </a:r>
            <a:r>
              <a:rPr lang="en-US" sz="2800" dirty="0">
                <a:solidFill>
                  <a:srgbClr val="000000"/>
                </a:solidFill>
                <a:latin typeface="Arial" pitchFamily="34" charset="0"/>
              </a:rPr>
              <a:t> </a:t>
            </a:r>
            <a:r>
              <a:rPr lang="en-US" sz="2800" dirty="0" err="1">
                <a:solidFill>
                  <a:srgbClr val="000000"/>
                </a:solidFill>
                <a:latin typeface="Arial" pitchFamily="34" charset="0"/>
              </a:rPr>
              <a:t>thể</a:t>
            </a:r>
            <a:r>
              <a:rPr lang="en-US" sz="2800" dirty="0">
                <a:solidFill>
                  <a:srgbClr val="000000"/>
                </a:solidFill>
                <a:latin typeface="Arial" pitchFamily="34" charset="0"/>
              </a:rPr>
              <a:t> </a:t>
            </a:r>
            <a:r>
              <a:rPr lang="en-US" sz="2800" dirty="0" err="1">
                <a:solidFill>
                  <a:srgbClr val="000000"/>
                </a:solidFill>
                <a:latin typeface="Arial" pitchFamily="34" charset="0"/>
              </a:rPr>
              <a:t>hoạt</a:t>
            </a:r>
            <a:r>
              <a:rPr lang="en-US" sz="2800" dirty="0">
                <a:solidFill>
                  <a:srgbClr val="000000"/>
                </a:solidFill>
                <a:latin typeface="Arial" pitchFamily="34" charset="0"/>
              </a:rPr>
              <a:t> </a:t>
            </a:r>
            <a:r>
              <a:rPr lang="en-US" sz="2800" dirty="0" err="1">
                <a:solidFill>
                  <a:srgbClr val="000000"/>
                </a:solidFill>
                <a:latin typeface="Arial" pitchFamily="34" charset="0"/>
              </a:rPr>
              <a:t>động</a:t>
            </a:r>
            <a:r>
              <a:rPr lang="en-US" sz="2800" dirty="0">
                <a:solidFill>
                  <a:srgbClr val="000000"/>
                </a:solidFill>
                <a:latin typeface="Arial" pitchFamily="34" charset="0"/>
              </a:rPr>
              <a:t> </a:t>
            </a:r>
            <a:r>
              <a:rPr lang="en-US" sz="2800" dirty="0" err="1">
                <a:solidFill>
                  <a:srgbClr val="000000"/>
                </a:solidFill>
                <a:latin typeface="Arial" pitchFamily="34" charset="0"/>
              </a:rPr>
              <a:t>bình</a:t>
            </a:r>
            <a:r>
              <a:rPr lang="en-US" sz="2800" dirty="0">
                <a:solidFill>
                  <a:srgbClr val="000000"/>
                </a:solidFill>
                <a:latin typeface="Arial" pitchFamily="34" charset="0"/>
              </a:rPr>
              <a:t> </a:t>
            </a:r>
            <a:r>
              <a:rPr lang="en-US" sz="2800" dirty="0" err="1">
                <a:solidFill>
                  <a:srgbClr val="000000"/>
                </a:solidFill>
                <a:latin typeface="Arial" pitchFamily="34" charset="0"/>
              </a:rPr>
              <a:t>thường</a:t>
            </a:r>
            <a:r>
              <a:rPr lang="en-US" sz="2800" dirty="0">
                <a:solidFill>
                  <a:srgbClr val="000000"/>
                </a:solidFill>
                <a:latin typeface="Arial" pitchFamily="34" charset="0"/>
              </a:rPr>
              <a:t>.</a:t>
            </a:r>
          </a:p>
        </p:txBody>
      </p:sp>
      <p:sp>
        <p:nvSpPr>
          <p:cNvPr id="18" name="TextBox 18"/>
          <p:cNvSpPr txBox="1"/>
          <p:nvPr/>
        </p:nvSpPr>
        <p:spPr>
          <a:xfrm>
            <a:off x="685620" y="3133806"/>
            <a:ext cx="10742790" cy="1503681"/>
          </a:xfrm>
          <a:prstGeom prst="rect">
            <a:avLst/>
          </a:prstGeom>
        </p:spPr>
        <p:txBody>
          <a:bodyPr wrap="square" lIns="0" tIns="0" rIns="0" bIns="0" rtlCol="0" anchor="t">
            <a:spAutoFit/>
          </a:bodyPr>
          <a:lstStyle/>
          <a:p>
            <a:pPr algn="just">
              <a:lnSpc>
                <a:spcPct val="120000"/>
              </a:lnSpc>
            </a:pPr>
            <a:r>
              <a:rPr lang="en-US" sz="2000" b="1" dirty="0" smtClean="0">
                <a:solidFill>
                  <a:srgbClr val="000000"/>
                </a:solidFill>
                <a:latin typeface="Arial" pitchFamily="34" charset="0"/>
              </a:rPr>
              <a:t>- </a:t>
            </a:r>
            <a:r>
              <a:rPr lang="en-US" sz="2800" dirty="0" err="1" smtClean="0">
                <a:solidFill>
                  <a:srgbClr val="000000"/>
                </a:solidFill>
                <a:latin typeface="Arial" pitchFamily="34" charset="0"/>
              </a:rPr>
              <a:t>Khi</a:t>
            </a:r>
            <a:r>
              <a:rPr lang="en-US" sz="2800" dirty="0" smtClean="0">
                <a:solidFill>
                  <a:srgbClr val="000000"/>
                </a:solidFill>
                <a:latin typeface="Arial" pitchFamily="34" charset="0"/>
              </a:rPr>
              <a:t> </a:t>
            </a:r>
            <a:r>
              <a:rPr lang="en-US" sz="2800" dirty="0" err="1">
                <a:solidFill>
                  <a:srgbClr val="000000"/>
                </a:solidFill>
                <a:latin typeface="Arial" pitchFamily="34" charset="0"/>
              </a:rPr>
              <a:t>môi</a:t>
            </a:r>
            <a:r>
              <a:rPr lang="en-US" sz="2800" dirty="0">
                <a:solidFill>
                  <a:srgbClr val="000000"/>
                </a:solidFill>
                <a:latin typeface="Arial" pitchFamily="34" charset="0"/>
              </a:rPr>
              <a:t> </a:t>
            </a:r>
            <a:r>
              <a:rPr lang="en-US" sz="2800" dirty="0" err="1">
                <a:solidFill>
                  <a:srgbClr val="000000"/>
                </a:solidFill>
                <a:latin typeface="Arial" pitchFamily="34" charset="0"/>
              </a:rPr>
              <a:t>trường</a:t>
            </a:r>
            <a:r>
              <a:rPr lang="en-US" sz="2800" dirty="0">
                <a:solidFill>
                  <a:srgbClr val="000000"/>
                </a:solidFill>
                <a:latin typeface="Arial" pitchFamily="34" charset="0"/>
              </a:rPr>
              <a:t> </a:t>
            </a:r>
            <a:r>
              <a:rPr lang="en-US" sz="2800" dirty="0" err="1">
                <a:solidFill>
                  <a:srgbClr val="000000"/>
                </a:solidFill>
                <a:latin typeface="Arial" pitchFamily="34" charset="0"/>
              </a:rPr>
              <a:t>trong</a:t>
            </a:r>
            <a:r>
              <a:rPr lang="en-US" sz="2800" dirty="0">
                <a:solidFill>
                  <a:srgbClr val="000000"/>
                </a:solidFill>
                <a:latin typeface="Arial" pitchFamily="34" charset="0"/>
              </a:rPr>
              <a:t> </a:t>
            </a:r>
            <a:r>
              <a:rPr lang="en-US" sz="2800" dirty="0" err="1">
                <a:solidFill>
                  <a:srgbClr val="000000"/>
                </a:solidFill>
                <a:latin typeface="Arial" pitchFamily="34" charset="0"/>
              </a:rPr>
              <a:t>bị</a:t>
            </a:r>
            <a:r>
              <a:rPr lang="en-US" sz="2800" dirty="0">
                <a:solidFill>
                  <a:srgbClr val="000000"/>
                </a:solidFill>
                <a:latin typeface="Arial" pitchFamily="34" charset="0"/>
              </a:rPr>
              <a:t> </a:t>
            </a:r>
            <a:r>
              <a:rPr lang="en-US" sz="2800" dirty="0" err="1">
                <a:solidFill>
                  <a:srgbClr val="000000"/>
                </a:solidFill>
                <a:latin typeface="Arial" pitchFamily="34" charset="0"/>
              </a:rPr>
              <a:t>mất</a:t>
            </a:r>
            <a:r>
              <a:rPr lang="en-US" sz="2800" dirty="0">
                <a:solidFill>
                  <a:srgbClr val="000000"/>
                </a:solidFill>
                <a:latin typeface="Arial" pitchFamily="34" charset="0"/>
              </a:rPr>
              <a:t> </a:t>
            </a:r>
            <a:r>
              <a:rPr lang="en-US" sz="2800" dirty="0" err="1">
                <a:solidFill>
                  <a:srgbClr val="000000"/>
                </a:solidFill>
                <a:latin typeface="Arial" pitchFamily="34" charset="0"/>
              </a:rPr>
              <a:t>cân</a:t>
            </a:r>
            <a:r>
              <a:rPr lang="en-US" sz="2800" dirty="0">
                <a:solidFill>
                  <a:srgbClr val="000000"/>
                </a:solidFill>
                <a:latin typeface="Arial" pitchFamily="34" charset="0"/>
              </a:rPr>
              <a:t> </a:t>
            </a:r>
            <a:r>
              <a:rPr lang="en-US" sz="2800" dirty="0" err="1">
                <a:solidFill>
                  <a:srgbClr val="000000"/>
                </a:solidFill>
                <a:latin typeface="Arial" pitchFamily="34" charset="0"/>
              </a:rPr>
              <a:t>bằng</a:t>
            </a:r>
            <a:r>
              <a:rPr lang="en-US" sz="2800" dirty="0">
                <a:solidFill>
                  <a:srgbClr val="000000"/>
                </a:solidFill>
                <a:latin typeface="Arial" pitchFamily="34" charset="0"/>
              </a:rPr>
              <a:t> </a:t>
            </a:r>
            <a:r>
              <a:rPr lang="en-US" sz="2800" dirty="0" err="1">
                <a:solidFill>
                  <a:srgbClr val="000000"/>
                </a:solidFill>
                <a:latin typeface="Arial" pitchFamily="34" charset="0"/>
              </a:rPr>
              <a:t>sẽ</a:t>
            </a:r>
            <a:r>
              <a:rPr lang="en-US" sz="2800" dirty="0">
                <a:solidFill>
                  <a:srgbClr val="000000"/>
                </a:solidFill>
                <a:latin typeface="Arial" pitchFamily="34" charset="0"/>
              </a:rPr>
              <a:t> </a:t>
            </a:r>
            <a:r>
              <a:rPr lang="en-US" sz="2800" dirty="0" err="1">
                <a:solidFill>
                  <a:srgbClr val="000000"/>
                </a:solidFill>
                <a:latin typeface="Arial" pitchFamily="34" charset="0"/>
              </a:rPr>
              <a:t>gây</a:t>
            </a:r>
            <a:r>
              <a:rPr lang="en-US" sz="2800" dirty="0">
                <a:solidFill>
                  <a:srgbClr val="000000"/>
                </a:solidFill>
                <a:latin typeface="Arial" pitchFamily="34" charset="0"/>
              </a:rPr>
              <a:t> </a:t>
            </a:r>
            <a:r>
              <a:rPr lang="en-US" sz="2800" dirty="0" err="1">
                <a:solidFill>
                  <a:srgbClr val="000000"/>
                </a:solidFill>
                <a:latin typeface="Arial" pitchFamily="34" charset="0"/>
              </a:rPr>
              <a:t>nên</a:t>
            </a:r>
            <a:r>
              <a:rPr lang="en-US" sz="2800" dirty="0">
                <a:solidFill>
                  <a:srgbClr val="000000"/>
                </a:solidFill>
                <a:latin typeface="Arial" pitchFamily="34" charset="0"/>
              </a:rPr>
              <a:t> </a:t>
            </a:r>
            <a:r>
              <a:rPr lang="en-US" sz="2800" dirty="0" err="1">
                <a:solidFill>
                  <a:srgbClr val="000000"/>
                </a:solidFill>
                <a:latin typeface="Arial" pitchFamily="34" charset="0"/>
              </a:rPr>
              <a:t>sự</a:t>
            </a:r>
            <a:r>
              <a:rPr lang="en-US" sz="2800" dirty="0">
                <a:solidFill>
                  <a:srgbClr val="000000"/>
                </a:solidFill>
                <a:latin typeface="Arial" pitchFamily="34" charset="0"/>
              </a:rPr>
              <a:t> </a:t>
            </a:r>
            <a:r>
              <a:rPr lang="en-US" sz="2800" dirty="0" err="1">
                <a:solidFill>
                  <a:srgbClr val="000000"/>
                </a:solidFill>
                <a:latin typeface="Arial" pitchFamily="34" charset="0"/>
              </a:rPr>
              <a:t>rối</a:t>
            </a:r>
            <a:r>
              <a:rPr lang="en-US" sz="2800" dirty="0">
                <a:solidFill>
                  <a:srgbClr val="000000"/>
                </a:solidFill>
                <a:latin typeface="Arial" pitchFamily="34" charset="0"/>
              </a:rPr>
              <a:t> </a:t>
            </a:r>
            <a:r>
              <a:rPr lang="en-US" sz="2800" dirty="0" err="1">
                <a:solidFill>
                  <a:srgbClr val="000000"/>
                </a:solidFill>
                <a:latin typeface="Arial" pitchFamily="34" charset="0"/>
              </a:rPr>
              <a:t>loạn</a:t>
            </a:r>
            <a:r>
              <a:rPr lang="en-US" sz="2800" dirty="0">
                <a:solidFill>
                  <a:srgbClr val="000000"/>
                </a:solidFill>
                <a:latin typeface="Arial" pitchFamily="34" charset="0"/>
              </a:rPr>
              <a:t> </a:t>
            </a:r>
            <a:r>
              <a:rPr lang="en-US" sz="2800" dirty="0" err="1">
                <a:solidFill>
                  <a:srgbClr val="000000"/>
                </a:solidFill>
                <a:latin typeface="Arial" pitchFamily="34" charset="0"/>
              </a:rPr>
              <a:t>trong</a:t>
            </a:r>
            <a:r>
              <a:rPr lang="en-US" sz="2800" dirty="0">
                <a:solidFill>
                  <a:srgbClr val="000000"/>
                </a:solidFill>
                <a:latin typeface="Arial" pitchFamily="34" charset="0"/>
              </a:rPr>
              <a:t> </a:t>
            </a:r>
            <a:r>
              <a:rPr lang="en-US" sz="2800" dirty="0" err="1">
                <a:solidFill>
                  <a:srgbClr val="000000"/>
                </a:solidFill>
                <a:latin typeface="Arial" pitchFamily="34" charset="0"/>
              </a:rPr>
              <a:t>hoạt</a:t>
            </a:r>
            <a:r>
              <a:rPr lang="en-US" sz="2800" dirty="0">
                <a:solidFill>
                  <a:srgbClr val="000000"/>
                </a:solidFill>
                <a:latin typeface="Arial" pitchFamily="34" charset="0"/>
              </a:rPr>
              <a:t> </a:t>
            </a:r>
            <a:r>
              <a:rPr lang="en-US" sz="2800" dirty="0" err="1">
                <a:solidFill>
                  <a:srgbClr val="000000"/>
                </a:solidFill>
                <a:latin typeface="Arial" pitchFamily="34" charset="0"/>
              </a:rPr>
              <a:t>động</a:t>
            </a:r>
            <a:r>
              <a:rPr lang="en-US" sz="2800" dirty="0">
                <a:solidFill>
                  <a:srgbClr val="000000"/>
                </a:solidFill>
                <a:latin typeface="Arial" pitchFamily="34" charset="0"/>
              </a:rPr>
              <a:t> </a:t>
            </a:r>
            <a:r>
              <a:rPr lang="en-US" sz="2800" dirty="0" err="1">
                <a:solidFill>
                  <a:srgbClr val="000000"/>
                </a:solidFill>
                <a:latin typeface="Arial" pitchFamily="34" charset="0"/>
              </a:rPr>
              <a:t>của</a:t>
            </a:r>
            <a:r>
              <a:rPr lang="en-US" sz="2800" dirty="0">
                <a:solidFill>
                  <a:srgbClr val="000000"/>
                </a:solidFill>
                <a:latin typeface="Arial" pitchFamily="34" charset="0"/>
              </a:rPr>
              <a:t> </a:t>
            </a:r>
            <a:r>
              <a:rPr lang="en-US" sz="2800" dirty="0" err="1">
                <a:solidFill>
                  <a:srgbClr val="000000"/>
                </a:solidFill>
                <a:latin typeface="Arial" pitchFamily="34" charset="0"/>
              </a:rPr>
              <a:t>các</a:t>
            </a:r>
            <a:r>
              <a:rPr lang="en-US" sz="2800" dirty="0">
                <a:solidFill>
                  <a:srgbClr val="000000"/>
                </a:solidFill>
                <a:latin typeface="Arial" pitchFamily="34" charset="0"/>
              </a:rPr>
              <a:t> </a:t>
            </a:r>
            <a:r>
              <a:rPr lang="en-US" sz="2800" dirty="0" err="1">
                <a:solidFill>
                  <a:srgbClr val="000000"/>
                </a:solidFill>
                <a:latin typeface="Arial" pitchFamily="34" charset="0"/>
              </a:rPr>
              <a:t>tế</a:t>
            </a:r>
            <a:r>
              <a:rPr lang="en-US" sz="2800" dirty="0">
                <a:solidFill>
                  <a:srgbClr val="000000"/>
                </a:solidFill>
                <a:latin typeface="Arial" pitchFamily="34" charset="0"/>
              </a:rPr>
              <a:t> </a:t>
            </a:r>
            <a:r>
              <a:rPr lang="en-US" sz="2800" dirty="0" err="1">
                <a:solidFill>
                  <a:srgbClr val="000000"/>
                </a:solidFill>
                <a:latin typeface="Arial" pitchFamily="34" charset="0"/>
              </a:rPr>
              <a:t>bào</a:t>
            </a:r>
            <a:r>
              <a:rPr lang="en-US" sz="2800" dirty="0">
                <a:solidFill>
                  <a:srgbClr val="000000"/>
                </a:solidFill>
                <a:latin typeface="Arial" pitchFamily="34" charset="0"/>
              </a:rPr>
              <a:t> </a:t>
            </a:r>
            <a:r>
              <a:rPr lang="en-US" sz="2800" dirty="0" err="1">
                <a:solidFill>
                  <a:srgbClr val="000000"/>
                </a:solidFill>
                <a:latin typeface="Arial" pitchFamily="34" charset="0"/>
              </a:rPr>
              <a:t>và</a:t>
            </a:r>
            <a:r>
              <a:rPr lang="en-US" sz="2800" dirty="0">
                <a:solidFill>
                  <a:srgbClr val="000000"/>
                </a:solidFill>
                <a:latin typeface="Arial" pitchFamily="34" charset="0"/>
              </a:rPr>
              <a:t> </a:t>
            </a:r>
            <a:r>
              <a:rPr lang="en-US" sz="2800" dirty="0" err="1">
                <a:solidFill>
                  <a:srgbClr val="000000"/>
                </a:solidFill>
                <a:latin typeface="Arial" pitchFamily="34" charset="0"/>
              </a:rPr>
              <a:t>các</a:t>
            </a:r>
            <a:r>
              <a:rPr lang="en-US" sz="2800" dirty="0">
                <a:solidFill>
                  <a:srgbClr val="000000"/>
                </a:solidFill>
                <a:latin typeface="Arial" pitchFamily="34" charset="0"/>
              </a:rPr>
              <a:t> </a:t>
            </a:r>
            <a:r>
              <a:rPr lang="en-US" sz="2800" dirty="0" err="1">
                <a:solidFill>
                  <a:srgbClr val="000000"/>
                </a:solidFill>
                <a:latin typeface="Arial" pitchFamily="34" charset="0"/>
              </a:rPr>
              <a:t>cơ</a:t>
            </a:r>
            <a:r>
              <a:rPr lang="en-US" sz="2800" dirty="0">
                <a:solidFill>
                  <a:srgbClr val="000000"/>
                </a:solidFill>
                <a:latin typeface="Arial" pitchFamily="34" charset="0"/>
              </a:rPr>
              <a:t> </a:t>
            </a:r>
            <a:r>
              <a:rPr lang="en-US" sz="2800" dirty="0" err="1">
                <a:solidFill>
                  <a:srgbClr val="000000"/>
                </a:solidFill>
                <a:latin typeface="Arial" pitchFamily="34" charset="0"/>
              </a:rPr>
              <a:t>quan</a:t>
            </a:r>
            <a:r>
              <a:rPr lang="en-US" sz="2800" dirty="0">
                <a:solidFill>
                  <a:srgbClr val="000000"/>
                </a:solidFill>
                <a:latin typeface="Arial" pitchFamily="34" charset="0"/>
              </a:rPr>
              <a:t>, </a:t>
            </a:r>
            <a:r>
              <a:rPr lang="en-US" sz="2800" dirty="0" err="1">
                <a:solidFill>
                  <a:srgbClr val="000000"/>
                </a:solidFill>
                <a:latin typeface="Arial" pitchFamily="34" charset="0"/>
              </a:rPr>
              <a:t>gây</a:t>
            </a:r>
            <a:r>
              <a:rPr lang="en-US" sz="2800" dirty="0">
                <a:solidFill>
                  <a:srgbClr val="000000"/>
                </a:solidFill>
                <a:latin typeface="Arial" pitchFamily="34" charset="0"/>
              </a:rPr>
              <a:t> </a:t>
            </a:r>
            <a:r>
              <a:rPr lang="en-US" sz="2800" dirty="0" err="1">
                <a:solidFill>
                  <a:srgbClr val="000000"/>
                </a:solidFill>
                <a:latin typeface="Arial" pitchFamily="34" charset="0"/>
              </a:rPr>
              <a:t>nên</a:t>
            </a:r>
            <a:r>
              <a:rPr lang="en-US" sz="2800" dirty="0">
                <a:solidFill>
                  <a:srgbClr val="000000"/>
                </a:solidFill>
                <a:latin typeface="Arial" pitchFamily="34" charset="0"/>
              </a:rPr>
              <a:t> </a:t>
            </a:r>
            <a:r>
              <a:rPr lang="en-US" sz="2800" dirty="0" err="1">
                <a:solidFill>
                  <a:srgbClr val="000000"/>
                </a:solidFill>
                <a:latin typeface="Arial" pitchFamily="34" charset="0"/>
              </a:rPr>
              <a:t>bệnh</a:t>
            </a:r>
            <a:r>
              <a:rPr lang="en-US" sz="2800" dirty="0">
                <a:solidFill>
                  <a:srgbClr val="000000"/>
                </a:solidFill>
                <a:latin typeface="Arial" pitchFamily="34" charset="0"/>
              </a:rPr>
              <a:t>, </a:t>
            </a:r>
            <a:r>
              <a:rPr lang="en-US" sz="2800" dirty="0" err="1">
                <a:solidFill>
                  <a:srgbClr val="000000"/>
                </a:solidFill>
                <a:latin typeface="Arial" pitchFamily="34" charset="0"/>
              </a:rPr>
              <a:t>thậm</a:t>
            </a:r>
            <a:r>
              <a:rPr lang="en-US" sz="2800" dirty="0">
                <a:solidFill>
                  <a:srgbClr val="000000"/>
                </a:solidFill>
                <a:latin typeface="Arial" pitchFamily="34" charset="0"/>
              </a:rPr>
              <a:t> </a:t>
            </a:r>
            <a:r>
              <a:rPr lang="en-US" sz="2800" dirty="0" err="1">
                <a:solidFill>
                  <a:srgbClr val="000000"/>
                </a:solidFill>
                <a:latin typeface="Arial" pitchFamily="34" charset="0"/>
              </a:rPr>
              <a:t>chí</a:t>
            </a:r>
            <a:r>
              <a:rPr lang="en-US" sz="2800" dirty="0">
                <a:solidFill>
                  <a:srgbClr val="000000"/>
                </a:solidFill>
                <a:latin typeface="Arial" pitchFamily="34" charset="0"/>
              </a:rPr>
              <a:t> </a:t>
            </a:r>
            <a:r>
              <a:rPr lang="en-US" sz="2800" dirty="0" err="1">
                <a:solidFill>
                  <a:srgbClr val="000000"/>
                </a:solidFill>
                <a:latin typeface="Arial" pitchFamily="34" charset="0"/>
              </a:rPr>
              <a:t>gây</a:t>
            </a:r>
            <a:r>
              <a:rPr lang="en-US" sz="2800" dirty="0">
                <a:solidFill>
                  <a:srgbClr val="000000"/>
                </a:solidFill>
                <a:latin typeface="Arial" pitchFamily="34" charset="0"/>
              </a:rPr>
              <a:t> </a:t>
            </a:r>
            <a:r>
              <a:rPr lang="en-US" sz="2800" dirty="0" err="1">
                <a:solidFill>
                  <a:srgbClr val="000000"/>
                </a:solidFill>
                <a:latin typeface="Arial" pitchFamily="34" charset="0"/>
              </a:rPr>
              <a:t>ra</a:t>
            </a:r>
            <a:r>
              <a:rPr lang="en-US" sz="2800" dirty="0">
                <a:solidFill>
                  <a:srgbClr val="000000"/>
                </a:solidFill>
                <a:latin typeface="Arial" pitchFamily="34" charset="0"/>
              </a:rPr>
              <a:t> </a:t>
            </a:r>
            <a:r>
              <a:rPr lang="en-US" sz="2800" dirty="0" err="1">
                <a:solidFill>
                  <a:srgbClr val="000000"/>
                </a:solidFill>
                <a:latin typeface="Arial" pitchFamily="34" charset="0"/>
              </a:rPr>
              <a:t>tử</a:t>
            </a:r>
            <a:r>
              <a:rPr lang="en-US" sz="2800" dirty="0">
                <a:solidFill>
                  <a:srgbClr val="000000"/>
                </a:solidFill>
                <a:latin typeface="Arial" pitchFamily="34" charset="0"/>
              </a:rPr>
              <a:t> </a:t>
            </a:r>
            <a:r>
              <a:rPr lang="en-US" sz="2800" dirty="0" err="1">
                <a:solidFill>
                  <a:srgbClr val="000000"/>
                </a:solidFill>
                <a:latin typeface="Arial" pitchFamily="34" charset="0"/>
              </a:rPr>
              <a:t>vong</a:t>
            </a:r>
            <a:r>
              <a:rPr lang="en-US" sz="2800" dirty="0">
                <a:solidFill>
                  <a:srgbClr val="000000"/>
                </a:solidFill>
                <a:latin typeface="Arial" pitchFamily="34" charset="0"/>
              </a:rPr>
              <a:t>.</a:t>
            </a:r>
          </a:p>
        </p:txBody>
      </p:sp>
      <p:sp>
        <p:nvSpPr>
          <p:cNvPr id="19" name="TextBox 19"/>
          <p:cNvSpPr txBox="1"/>
          <p:nvPr/>
        </p:nvSpPr>
        <p:spPr>
          <a:xfrm>
            <a:off x="685620" y="4648200"/>
            <a:ext cx="10440377" cy="1551194"/>
          </a:xfrm>
          <a:prstGeom prst="rect">
            <a:avLst/>
          </a:prstGeom>
        </p:spPr>
        <p:txBody>
          <a:bodyPr wrap="square" lIns="0" tIns="0" rIns="0" bIns="0" rtlCol="0" anchor="t">
            <a:spAutoFit/>
          </a:bodyPr>
          <a:lstStyle/>
          <a:p>
            <a:pPr algn="just">
              <a:lnSpc>
                <a:spcPct val="120000"/>
              </a:lnSpc>
              <a:spcBef>
                <a:spcPct val="0"/>
              </a:spcBef>
            </a:pPr>
            <a:r>
              <a:rPr lang="en-US" sz="2800" i="1" dirty="0" smtClean="0">
                <a:solidFill>
                  <a:srgbClr val="000000"/>
                </a:solidFill>
                <a:latin typeface="Arial" pitchFamily="34" charset="0"/>
              </a:rPr>
              <a:t>- </a:t>
            </a:r>
            <a:r>
              <a:rPr lang="en-US" sz="2800" i="1" dirty="0" err="1" smtClean="0">
                <a:solidFill>
                  <a:srgbClr val="000000"/>
                </a:solidFill>
                <a:latin typeface="Arial" pitchFamily="34" charset="0"/>
              </a:rPr>
              <a:t>Ví</a:t>
            </a:r>
            <a:r>
              <a:rPr lang="en-US" sz="2800" i="1" dirty="0" smtClean="0">
                <a:solidFill>
                  <a:srgbClr val="000000"/>
                </a:solidFill>
                <a:latin typeface="Arial" pitchFamily="34" charset="0"/>
              </a:rPr>
              <a:t> </a:t>
            </a:r>
            <a:r>
              <a:rPr lang="en-US" sz="2800" i="1" dirty="0" err="1">
                <a:solidFill>
                  <a:srgbClr val="000000"/>
                </a:solidFill>
                <a:latin typeface="Arial" pitchFamily="34" charset="0"/>
              </a:rPr>
              <a:t>dụ</a:t>
            </a:r>
            <a:r>
              <a:rPr lang="en-US" sz="2800" i="1" dirty="0">
                <a:solidFill>
                  <a:srgbClr val="000000"/>
                </a:solidFill>
                <a:latin typeface="Arial" pitchFamily="34" charset="0"/>
              </a:rPr>
              <a:t>: </a:t>
            </a:r>
            <a:r>
              <a:rPr lang="en-US" sz="2800" i="1" dirty="0" err="1">
                <a:solidFill>
                  <a:srgbClr val="000000"/>
                </a:solidFill>
                <a:latin typeface="Arial" pitchFamily="34" charset="0"/>
              </a:rPr>
              <a:t>nếu</a:t>
            </a:r>
            <a:r>
              <a:rPr lang="en-US" sz="2800" i="1" dirty="0">
                <a:solidFill>
                  <a:srgbClr val="000000"/>
                </a:solidFill>
                <a:latin typeface="Arial" pitchFamily="34" charset="0"/>
              </a:rPr>
              <a:t> </a:t>
            </a:r>
            <a:r>
              <a:rPr lang="en-US" sz="2800" i="1" dirty="0" err="1">
                <a:solidFill>
                  <a:srgbClr val="000000"/>
                </a:solidFill>
                <a:latin typeface="Arial" pitchFamily="34" charset="0"/>
              </a:rPr>
              <a:t>hàm</a:t>
            </a:r>
            <a:r>
              <a:rPr lang="en-US" sz="2800" i="1" dirty="0">
                <a:solidFill>
                  <a:srgbClr val="000000"/>
                </a:solidFill>
                <a:latin typeface="Arial" pitchFamily="34" charset="0"/>
              </a:rPr>
              <a:t> </a:t>
            </a:r>
            <a:r>
              <a:rPr lang="en-US" sz="2800" i="1" dirty="0" err="1">
                <a:solidFill>
                  <a:srgbClr val="000000"/>
                </a:solidFill>
                <a:latin typeface="Arial" pitchFamily="34" charset="0"/>
              </a:rPr>
              <a:t>lượng</a:t>
            </a:r>
            <a:r>
              <a:rPr lang="en-US" sz="2800" i="1" dirty="0">
                <a:solidFill>
                  <a:srgbClr val="000000"/>
                </a:solidFill>
                <a:latin typeface="Arial" pitchFamily="34" charset="0"/>
              </a:rPr>
              <a:t> glucose </a:t>
            </a:r>
            <a:r>
              <a:rPr lang="en-US" sz="2800" i="1" dirty="0" err="1">
                <a:solidFill>
                  <a:srgbClr val="000000"/>
                </a:solidFill>
                <a:latin typeface="Arial" pitchFamily="34" charset="0"/>
              </a:rPr>
              <a:t>trong</a:t>
            </a:r>
            <a:r>
              <a:rPr lang="en-US" sz="2800" i="1" dirty="0">
                <a:solidFill>
                  <a:srgbClr val="000000"/>
                </a:solidFill>
                <a:latin typeface="Arial" pitchFamily="34" charset="0"/>
              </a:rPr>
              <a:t> </a:t>
            </a:r>
            <a:r>
              <a:rPr lang="en-US" sz="2800" i="1" dirty="0" err="1">
                <a:solidFill>
                  <a:srgbClr val="000000"/>
                </a:solidFill>
                <a:latin typeface="Arial" pitchFamily="34" charset="0"/>
              </a:rPr>
              <a:t>máu</a:t>
            </a:r>
            <a:r>
              <a:rPr lang="en-US" sz="2800" i="1" dirty="0">
                <a:solidFill>
                  <a:srgbClr val="000000"/>
                </a:solidFill>
                <a:latin typeface="Arial" pitchFamily="34" charset="0"/>
              </a:rPr>
              <a:t> </a:t>
            </a:r>
            <a:r>
              <a:rPr lang="en-US" sz="2800" i="1" dirty="0" err="1">
                <a:solidFill>
                  <a:srgbClr val="000000"/>
                </a:solidFill>
                <a:latin typeface="Arial" pitchFamily="34" charset="0"/>
              </a:rPr>
              <a:t>thường</a:t>
            </a:r>
            <a:r>
              <a:rPr lang="en-US" sz="2800" i="1" dirty="0">
                <a:solidFill>
                  <a:srgbClr val="000000"/>
                </a:solidFill>
                <a:latin typeface="Arial" pitchFamily="34" charset="0"/>
              </a:rPr>
              <a:t> </a:t>
            </a:r>
            <a:r>
              <a:rPr lang="en-US" sz="2800" i="1" dirty="0" err="1">
                <a:solidFill>
                  <a:srgbClr val="000000"/>
                </a:solidFill>
                <a:latin typeface="Arial" pitchFamily="34" charset="0"/>
              </a:rPr>
              <a:t>xuyên</a:t>
            </a:r>
            <a:r>
              <a:rPr lang="en-US" sz="2800" i="1" dirty="0">
                <a:solidFill>
                  <a:srgbClr val="000000"/>
                </a:solidFill>
                <a:latin typeface="Arial" pitchFamily="34" charset="0"/>
              </a:rPr>
              <a:t> ở </a:t>
            </a:r>
            <a:r>
              <a:rPr lang="en-US" sz="2800" i="1" dirty="0" err="1">
                <a:solidFill>
                  <a:srgbClr val="000000"/>
                </a:solidFill>
                <a:latin typeface="Arial" pitchFamily="34" charset="0"/>
              </a:rPr>
              <a:t>mức</a:t>
            </a:r>
            <a:r>
              <a:rPr lang="en-US" sz="2800" i="1" dirty="0">
                <a:solidFill>
                  <a:srgbClr val="000000"/>
                </a:solidFill>
                <a:latin typeface="Arial" pitchFamily="34" charset="0"/>
              </a:rPr>
              <a:t> </a:t>
            </a:r>
            <a:r>
              <a:rPr lang="en-US" sz="2800" i="1" dirty="0" err="1">
                <a:solidFill>
                  <a:srgbClr val="000000"/>
                </a:solidFill>
                <a:latin typeface="Arial" pitchFamily="34" charset="0"/>
              </a:rPr>
              <a:t>cao</a:t>
            </a:r>
            <a:r>
              <a:rPr lang="en-US" sz="2800" i="1" dirty="0">
                <a:solidFill>
                  <a:srgbClr val="000000"/>
                </a:solidFill>
                <a:latin typeface="Arial" pitchFamily="34" charset="0"/>
              </a:rPr>
              <a:t> </a:t>
            </a:r>
            <a:r>
              <a:rPr lang="en-US" sz="2800" i="1" dirty="0" err="1">
                <a:solidFill>
                  <a:srgbClr val="000000"/>
                </a:solidFill>
                <a:latin typeface="Arial" pitchFamily="34" charset="0"/>
              </a:rPr>
              <a:t>sẽ</a:t>
            </a:r>
            <a:r>
              <a:rPr lang="en-US" sz="2800" i="1" dirty="0">
                <a:solidFill>
                  <a:srgbClr val="000000"/>
                </a:solidFill>
                <a:latin typeface="Arial" pitchFamily="34" charset="0"/>
              </a:rPr>
              <a:t> </a:t>
            </a:r>
            <a:r>
              <a:rPr lang="en-US" sz="2800" i="1" dirty="0" err="1">
                <a:solidFill>
                  <a:srgbClr val="000000"/>
                </a:solidFill>
                <a:latin typeface="Arial" pitchFamily="34" charset="0"/>
              </a:rPr>
              <a:t>gây</a:t>
            </a:r>
            <a:r>
              <a:rPr lang="en-US" sz="2800" i="1" dirty="0">
                <a:solidFill>
                  <a:srgbClr val="000000"/>
                </a:solidFill>
                <a:latin typeface="Arial" pitchFamily="34" charset="0"/>
              </a:rPr>
              <a:t> </a:t>
            </a:r>
            <a:r>
              <a:rPr lang="en-US" sz="2800" i="1" dirty="0" err="1">
                <a:solidFill>
                  <a:srgbClr val="000000"/>
                </a:solidFill>
                <a:latin typeface="Arial" pitchFamily="34" charset="0"/>
              </a:rPr>
              <a:t>bệnh</a:t>
            </a:r>
            <a:r>
              <a:rPr lang="en-US" sz="2800" i="1" dirty="0">
                <a:solidFill>
                  <a:srgbClr val="000000"/>
                </a:solidFill>
                <a:latin typeface="Arial" pitchFamily="34" charset="0"/>
              </a:rPr>
              <a:t> </a:t>
            </a:r>
            <a:r>
              <a:rPr lang="en-US" sz="2800" i="1" dirty="0" err="1">
                <a:solidFill>
                  <a:srgbClr val="000000"/>
                </a:solidFill>
                <a:latin typeface="Arial" pitchFamily="34" charset="0"/>
              </a:rPr>
              <a:t>đái</a:t>
            </a:r>
            <a:r>
              <a:rPr lang="en-US" sz="2800" i="1" dirty="0">
                <a:solidFill>
                  <a:srgbClr val="000000"/>
                </a:solidFill>
                <a:latin typeface="Arial" pitchFamily="34" charset="0"/>
              </a:rPr>
              <a:t> </a:t>
            </a:r>
            <a:r>
              <a:rPr lang="en-US" sz="2800" i="1" dirty="0" err="1">
                <a:solidFill>
                  <a:srgbClr val="000000"/>
                </a:solidFill>
                <a:latin typeface="Arial" pitchFamily="34" charset="0"/>
              </a:rPr>
              <a:t>tháo</a:t>
            </a:r>
            <a:r>
              <a:rPr lang="en-US" sz="2800" i="1" dirty="0">
                <a:solidFill>
                  <a:srgbClr val="000000"/>
                </a:solidFill>
                <a:latin typeface="Arial" pitchFamily="34" charset="0"/>
              </a:rPr>
              <a:t> </a:t>
            </a:r>
            <a:r>
              <a:rPr lang="en-US" sz="2800" i="1" dirty="0" err="1">
                <a:solidFill>
                  <a:srgbClr val="000000"/>
                </a:solidFill>
                <a:latin typeface="Arial" pitchFamily="34" charset="0"/>
              </a:rPr>
              <a:t>đường</a:t>
            </a:r>
            <a:r>
              <a:rPr lang="en-US" sz="2800" i="1" dirty="0">
                <a:solidFill>
                  <a:srgbClr val="000000"/>
                </a:solidFill>
                <a:latin typeface="Arial" pitchFamily="34" charset="0"/>
              </a:rPr>
              <a:t>; </a:t>
            </a:r>
            <a:r>
              <a:rPr lang="en-US" sz="2800" i="1" dirty="0" err="1">
                <a:solidFill>
                  <a:srgbClr val="000000"/>
                </a:solidFill>
                <a:latin typeface="Arial" pitchFamily="34" charset="0"/>
              </a:rPr>
              <a:t>nếu</a:t>
            </a:r>
            <a:r>
              <a:rPr lang="en-US" sz="2800" i="1" dirty="0">
                <a:solidFill>
                  <a:srgbClr val="000000"/>
                </a:solidFill>
                <a:latin typeface="Arial" pitchFamily="34" charset="0"/>
              </a:rPr>
              <a:t> </a:t>
            </a:r>
            <a:r>
              <a:rPr lang="en-US" sz="2800" i="1" dirty="0" err="1">
                <a:solidFill>
                  <a:srgbClr val="000000"/>
                </a:solidFill>
                <a:latin typeface="Arial" pitchFamily="34" charset="0"/>
              </a:rPr>
              <a:t>hàm</a:t>
            </a:r>
            <a:r>
              <a:rPr lang="en-US" sz="2800" i="1" dirty="0">
                <a:solidFill>
                  <a:srgbClr val="000000"/>
                </a:solidFill>
                <a:latin typeface="Arial" pitchFamily="34" charset="0"/>
              </a:rPr>
              <a:t> </a:t>
            </a:r>
            <a:r>
              <a:rPr lang="en-US" sz="2800" i="1" dirty="0" err="1">
                <a:solidFill>
                  <a:srgbClr val="000000"/>
                </a:solidFill>
                <a:latin typeface="Arial" pitchFamily="34" charset="0"/>
              </a:rPr>
              <a:t>lượng</a:t>
            </a:r>
            <a:r>
              <a:rPr lang="en-US" sz="2800" i="1" dirty="0">
                <a:solidFill>
                  <a:srgbClr val="000000"/>
                </a:solidFill>
                <a:latin typeface="Arial" pitchFamily="34" charset="0"/>
              </a:rPr>
              <a:t> uric acid </a:t>
            </a:r>
            <a:r>
              <a:rPr lang="en-US" sz="2800" i="1" dirty="0" err="1">
                <a:solidFill>
                  <a:srgbClr val="000000"/>
                </a:solidFill>
                <a:latin typeface="Arial" pitchFamily="34" charset="0"/>
              </a:rPr>
              <a:t>trong</a:t>
            </a:r>
            <a:r>
              <a:rPr lang="en-US" sz="2800" i="1" dirty="0">
                <a:solidFill>
                  <a:srgbClr val="000000"/>
                </a:solidFill>
                <a:latin typeface="Arial" pitchFamily="34" charset="0"/>
              </a:rPr>
              <a:t> </a:t>
            </a:r>
            <a:r>
              <a:rPr lang="en-US" sz="2800" i="1" dirty="0" err="1">
                <a:solidFill>
                  <a:srgbClr val="000000"/>
                </a:solidFill>
                <a:latin typeface="Arial" pitchFamily="34" charset="0"/>
              </a:rPr>
              <a:t>máu</a:t>
            </a:r>
            <a:r>
              <a:rPr lang="en-US" sz="2800" i="1" dirty="0">
                <a:solidFill>
                  <a:srgbClr val="000000"/>
                </a:solidFill>
                <a:latin typeface="Arial" pitchFamily="34" charset="0"/>
              </a:rPr>
              <a:t> </a:t>
            </a:r>
            <a:r>
              <a:rPr lang="en-US" sz="2800" i="1" dirty="0" err="1">
                <a:solidFill>
                  <a:srgbClr val="000000"/>
                </a:solidFill>
                <a:latin typeface="Arial" pitchFamily="34" charset="0"/>
              </a:rPr>
              <a:t>thường</a:t>
            </a:r>
            <a:r>
              <a:rPr lang="en-US" sz="2800" i="1" dirty="0">
                <a:solidFill>
                  <a:srgbClr val="000000"/>
                </a:solidFill>
                <a:latin typeface="Arial" pitchFamily="34" charset="0"/>
              </a:rPr>
              <a:t> </a:t>
            </a:r>
            <a:r>
              <a:rPr lang="en-US" sz="2800" i="1" dirty="0" err="1">
                <a:solidFill>
                  <a:srgbClr val="000000"/>
                </a:solidFill>
                <a:latin typeface="Arial" pitchFamily="34" charset="0"/>
              </a:rPr>
              <a:t>xuyên</a:t>
            </a:r>
            <a:r>
              <a:rPr lang="en-US" sz="2800" i="1" dirty="0">
                <a:solidFill>
                  <a:srgbClr val="000000"/>
                </a:solidFill>
                <a:latin typeface="Arial" pitchFamily="34" charset="0"/>
              </a:rPr>
              <a:t> ở </a:t>
            </a:r>
            <a:r>
              <a:rPr lang="en-US" sz="2800" i="1" dirty="0" err="1">
                <a:solidFill>
                  <a:srgbClr val="000000"/>
                </a:solidFill>
                <a:latin typeface="Arial" pitchFamily="34" charset="0"/>
              </a:rPr>
              <a:t>mức</a:t>
            </a:r>
            <a:r>
              <a:rPr lang="en-US" sz="2800" i="1" dirty="0">
                <a:solidFill>
                  <a:srgbClr val="000000"/>
                </a:solidFill>
                <a:latin typeface="Arial" pitchFamily="34" charset="0"/>
              </a:rPr>
              <a:t> </a:t>
            </a:r>
            <a:r>
              <a:rPr lang="en-US" sz="2800" i="1" dirty="0" err="1">
                <a:solidFill>
                  <a:srgbClr val="000000"/>
                </a:solidFill>
                <a:latin typeface="Arial" pitchFamily="34" charset="0"/>
              </a:rPr>
              <a:t>cao</a:t>
            </a:r>
            <a:r>
              <a:rPr lang="en-US" sz="2800" i="1" dirty="0">
                <a:solidFill>
                  <a:srgbClr val="000000"/>
                </a:solidFill>
                <a:latin typeface="Arial" pitchFamily="34" charset="0"/>
              </a:rPr>
              <a:t> </a:t>
            </a:r>
            <a:r>
              <a:rPr lang="en-US" sz="2800" i="1" dirty="0" err="1">
                <a:solidFill>
                  <a:srgbClr val="000000"/>
                </a:solidFill>
                <a:latin typeface="Arial" pitchFamily="34" charset="0"/>
              </a:rPr>
              <a:t>sẽ</a:t>
            </a:r>
            <a:r>
              <a:rPr lang="en-US" sz="2800" i="1" dirty="0">
                <a:solidFill>
                  <a:srgbClr val="000000"/>
                </a:solidFill>
                <a:latin typeface="Arial" pitchFamily="34" charset="0"/>
              </a:rPr>
              <a:t> </a:t>
            </a:r>
            <a:r>
              <a:rPr lang="en-US" sz="2800" i="1" dirty="0" err="1">
                <a:solidFill>
                  <a:srgbClr val="000000"/>
                </a:solidFill>
                <a:latin typeface="Arial" pitchFamily="34" charset="0"/>
              </a:rPr>
              <a:t>gây</a:t>
            </a:r>
            <a:r>
              <a:rPr lang="en-US" sz="2800" i="1" dirty="0">
                <a:solidFill>
                  <a:srgbClr val="000000"/>
                </a:solidFill>
                <a:latin typeface="Arial" pitchFamily="34" charset="0"/>
              </a:rPr>
              <a:t> </a:t>
            </a:r>
            <a:r>
              <a:rPr lang="en-US" sz="2800" i="1" dirty="0" err="1">
                <a:solidFill>
                  <a:srgbClr val="000000"/>
                </a:solidFill>
                <a:latin typeface="Arial" pitchFamily="34" charset="0"/>
              </a:rPr>
              <a:t>bệnh</a:t>
            </a:r>
            <a:r>
              <a:rPr lang="en-US" sz="2800" i="1" dirty="0">
                <a:solidFill>
                  <a:srgbClr val="000000"/>
                </a:solidFill>
                <a:latin typeface="Arial" pitchFamily="34" charset="0"/>
              </a:rPr>
              <a:t> gout.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3188" y="-965140"/>
            <a:ext cx="11201399" cy="2166541"/>
            <a:chOff x="0" y="-192881"/>
            <a:chExt cx="22408633" cy="4333081"/>
          </a:xfrm>
        </p:grpSpPr>
        <p:sp>
          <p:nvSpPr>
            <p:cNvPr id="5" name="TextBox 5"/>
            <p:cNvSpPr txBox="1"/>
            <p:nvPr/>
          </p:nvSpPr>
          <p:spPr>
            <a:xfrm>
              <a:off x="0" y="-192881"/>
              <a:ext cx="4114800" cy="4307681"/>
            </a:xfrm>
            <a:prstGeom prst="rect">
              <a:avLst/>
            </a:prstGeom>
          </p:spPr>
          <p:txBody>
            <a:bodyPr lIns="50800" tIns="50800" rIns="50800" bIns="50800" rtlCol="0" anchor="ctr"/>
            <a:lstStyle/>
            <a:p>
              <a:pPr algn="ctr">
                <a:lnSpc>
                  <a:spcPts val="1772"/>
                </a:lnSpc>
              </a:pPr>
              <a:endParaRPr b="1">
                <a:latin typeface="Arial" pitchFamily="34" charset="0"/>
              </a:endParaRPr>
            </a:p>
          </p:txBody>
        </p:sp>
        <p:sp>
          <p:nvSpPr>
            <p:cNvPr id="8" name="TextBox 8"/>
            <p:cNvSpPr txBox="1"/>
            <p:nvPr/>
          </p:nvSpPr>
          <p:spPr>
            <a:xfrm>
              <a:off x="14485550" y="861219"/>
              <a:ext cx="3086100" cy="3278981"/>
            </a:xfrm>
            <a:prstGeom prst="rect">
              <a:avLst/>
            </a:prstGeom>
          </p:spPr>
          <p:txBody>
            <a:bodyPr lIns="50800" tIns="50800" rIns="50800" bIns="50800" rtlCol="0" anchor="ctr"/>
            <a:lstStyle/>
            <a:p>
              <a:pPr algn="ctr">
                <a:lnSpc>
                  <a:spcPts val="1772"/>
                </a:lnSpc>
              </a:pPr>
              <a:endParaRPr b="1">
                <a:latin typeface="Arial" pitchFamily="34" charset="0"/>
              </a:endParaRPr>
            </a:p>
          </p:txBody>
        </p:sp>
        <p:sp>
          <p:nvSpPr>
            <p:cNvPr id="9" name="TextBox 9"/>
            <p:cNvSpPr txBox="1"/>
            <p:nvPr/>
          </p:nvSpPr>
          <p:spPr>
            <a:xfrm>
              <a:off x="4533005" y="1929121"/>
              <a:ext cx="13038644" cy="769058"/>
            </a:xfrm>
            <a:prstGeom prst="rect">
              <a:avLst/>
            </a:prstGeom>
          </p:spPr>
          <p:txBody>
            <a:bodyPr lIns="0" tIns="0" rIns="0" bIns="0" rtlCol="0" anchor="t">
              <a:spAutoFit/>
            </a:bodyPr>
            <a:lstStyle/>
            <a:p>
              <a:pPr>
                <a:lnSpc>
                  <a:spcPts val="3266"/>
                </a:lnSpc>
              </a:pPr>
              <a:r>
                <a:rPr lang="en-US" sz="2300" b="1" dirty="0">
                  <a:latin typeface="Arial" pitchFamily="34" charset="0"/>
                </a:rPr>
                <a:t>I. </a:t>
              </a:r>
              <a:r>
                <a:rPr lang="en-US" sz="2300" b="1" dirty="0" err="1">
                  <a:latin typeface="Arial" pitchFamily="34" charset="0"/>
                </a:rPr>
                <a:t>MÔI</a:t>
              </a:r>
              <a:r>
                <a:rPr lang="en-US" sz="2300" b="1" dirty="0">
                  <a:latin typeface="Arial" pitchFamily="34" charset="0"/>
                </a:rPr>
                <a:t> </a:t>
              </a:r>
              <a:r>
                <a:rPr lang="en-US" sz="2300" b="1" dirty="0" err="1">
                  <a:latin typeface="Arial" pitchFamily="34" charset="0"/>
                </a:rPr>
                <a:t>TRƯỜNG</a:t>
              </a:r>
              <a:r>
                <a:rPr lang="en-US" sz="2300" b="1" dirty="0">
                  <a:latin typeface="Arial" pitchFamily="34" charset="0"/>
                </a:rPr>
                <a:t> </a:t>
              </a:r>
              <a:r>
                <a:rPr lang="en-US" sz="2300" b="1" dirty="0" err="1">
                  <a:latin typeface="Arial" pitchFamily="34" charset="0"/>
                </a:rPr>
                <a:t>TRONG</a:t>
              </a:r>
              <a:r>
                <a:rPr lang="en-US" sz="2300" b="1" dirty="0">
                  <a:latin typeface="Arial" pitchFamily="34" charset="0"/>
                </a:rPr>
                <a:t> </a:t>
              </a:r>
              <a:r>
                <a:rPr lang="en-US" sz="2300" b="1" dirty="0" err="1">
                  <a:latin typeface="Arial" pitchFamily="34" charset="0"/>
                </a:rPr>
                <a:t>CƠ</a:t>
              </a:r>
              <a:r>
                <a:rPr lang="en-US" sz="2300" b="1" dirty="0">
                  <a:latin typeface="Arial" pitchFamily="34" charset="0"/>
                </a:rPr>
                <a:t> </a:t>
              </a:r>
              <a:r>
                <a:rPr lang="en-US" sz="2300" b="1" dirty="0" err="1">
                  <a:latin typeface="Arial" pitchFamily="34" charset="0"/>
                </a:rPr>
                <a:t>THỂ</a:t>
              </a:r>
              <a:endParaRPr lang="en-US" sz="2300" b="1" dirty="0">
                <a:latin typeface="Arial" pitchFamily="34" charset="0"/>
              </a:endParaRPr>
            </a:p>
          </p:txBody>
        </p:sp>
        <p:sp>
          <p:nvSpPr>
            <p:cNvPr id="10" name="TextBox 10"/>
            <p:cNvSpPr txBox="1"/>
            <p:nvPr/>
          </p:nvSpPr>
          <p:spPr>
            <a:xfrm>
              <a:off x="4532052" y="2730498"/>
              <a:ext cx="17876581" cy="849464"/>
            </a:xfrm>
            <a:prstGeom prst="rect">
              <a:avLst/>
            </a:prstGeom>
          </p:spPr>
          <p:txBody>
            <a:bodyPr wrap="square" lIns="0" tIns="0" rIns="0" bIns="0" rtlCol="0" anchor="t">
              <a:spAutoFit/>
            </a:bodyPr>
            <a:lstStyle/>
            <a:p>
              <a:pPr>
                <a:lnSpc>
                  <a:spcPct val="120000"/>
                </a:lnSpc>
              </a:pPr>
              <a:r>
                <a:rPr lang="en-US" sz="2300" b="1" dirty="0">
                  <a:solidFill>
                    <a:srgbClr val="000000"/>
                  </a:solidFill>
                  <a:latin typeface="Arial" pitchFamily="34" charset="0"/>
                </a:rPr>
                <a:t>2. </a:t>
              </a:r>
              <a:r>
                <a:rPr lang="en-US" sz="2300" b="1" dirty="0" err="1">
                  <a:solidFill>
                    <a:srgbClr val="000000"/>
                  </a:solidFill>
                  <a:latin typeface="Arial" pitchFamily="34" charset="0"/>
                </a:rPr>
                <a:t>Vai</a:t>
              </a:r>
              <a:r>
                <a:rPr lang="en-US" sz="2300" b="1" dirty="0">
                  <a:solidFill>
                    <a:srgbClr val="000000"/>
                  </a:solidFill>
                  <a:latin typeface="Arial" pitchFamily="34" charset="0"/>
                </a:rPr>
                <a:t> </a:t>
              </a:r>
              <a:r>
                <a:rPr lang="en-US" sz="2300" b="1" dirty="0" err="1">
                  <a:solidFill>
                    <a:srgbClr val="000000"/>
                  </a:solidFill>
                  <a:latin typeface="Arial" pitchFamily="34" charset="0"/>
                </a:rPr>
                <a:t>trò</a:t>
              </a:r>
              <a:r>
                <a:rPr lang="en-US" sz="2300" b="1" dirty="0">
                  <a:solidFill>
                    <a:srgbClr val="000000"/>
                  </a:solidFill>
                  <a:latin typeface="Arial" pitchFamily="34" charset="0"/>
                </a:rPr>
                <a:t> </a:t>
              </a:r>
              <a:r>
                <a:rPr lang="en-US" sz="2300" b="1" dirty="0" err="1">
                  <a:solidFill>
                    <a:srgbClr val="000000"/>
                  </a:solidFill>
                  <a:latin typeface="Arial" pitchFamily="34" charset="0"/>
                </a:rPr>
                <a:t>của</a:t>
              </a:r>
              <a:r>
                <a:rPr lang="en-US" sz="2300" b="1" dirty="0">
                  <a:solidFill>
                    <a:srgbClr val="000000"/>
                  </a:solidFill>
                  <a:latin typeface="Arial" pitchFamily="34" charset="0"/>
                </a:rPr>
                <a:t> </a:t>
              </a:r>
              <a:r>
                <a:rPr lang="en-US" sz="2300" b="1" dirty="0" err="1">
                  <a:solidFill>
                    <a:srgbClr val="000000"/>
                  </a:solidFill>
                  <a:latin typeface="Arial" pitchFamily="34" charset="0"/>
                </a:rPr>
                <a:t>sự</a:t>
              </a:r>
              <a:r>
                <a:rPr lang="en-US" sz="2300" b="1" dirty="0">
                  <a:solidFill>
                    <a:srgbClr val="000000"/>
                  </a:solidFill>
                  <a:latin typeface="Arial" pitchFamily="34" charset="0"/>
                </a:rPr>
                <a:t> </a:t>
              </a:r>
              <a:r>
                <a:rPr lang="en-US" sz="2300" b="1" dirty="0" err="1">
                  <a:solidFill>
                    <a:srgbClr val="000000"/>
                  </a:solidFill>
                  <a:latin typeface="Arial" pitchFamily="34" charset="0"/>
                </a:rPr>
                <a:t>duy</a:t>
              </a:r>
              <a:r>
                <a:rPr lang="en-US" sz="2300" b="1" dirty="0">
                  <a:solidFill>
                    <a:srgbClr val="000000"/>
                  </a:solidFill>
                  <a:latin typeface="Arial" pitchFamily="34" charset="0"/>
                </a:rPr>
                <a:t> </a:t>
              </a:r>
              <a:r>
                <a:rPr lang="en-US" sz="2300" b="1" dirty="0" err="1">
                  <a:solidFill>
                    <a:srgbClr val="000000"/>
                  </a:solidFill>
                  <a:latin typeface="Arial" pitchFamily="34" charset="0"/>
                </a:rPr>
                <a:t>trì</a:t>
              </a:r>
              <a:r>
                <a:rPr lang="en-US" sz="2300" b="1" dirty="0">
                  <a:solidFill>
                    <a:srgbClr val="000000"/>
                  </a:solidFill>
                  <a:latin typeface="Arial" pitchFamily="34" charset="0"/>
                </a:rPr>
                <a:t> </a:t>
              </a:r>
              <a:r>
                <a:rPr lang="en-US" sz="2300" b="1" dirty="0" err="1">
                  <a:solidFill>
                    <a:srgbClr val="000000"/>
                  </a:solidFill>
                  <a:latin typeface="Arial" pitchFamily="34" charset="0"/>
                </a:rPr>
                <a:t>ổn</a:t>
              </a:r>
              <a:r>
                <a:rPr lang="en-US" sz="2300" b="1" dirty="0">
                  <a:solidFill>
                    <a:srgbClr val="000000"/>
                  </a:solidFill>
                  <a:latin typeface="Arial" pitchFamily="34" charset="0"/>
                </a:rPr>
                <a:t> </a:t>
              </a:r>
              <a:r>
                <a:rPr lang="en-US" sz="2300" b="1" dirty="0" err="1">
                  <a:solidFill>
                    <a:srgbClr val="000000"/>
                  </a:solidFill>
                  <a:latin typeface="Arial" pitchFamily="34" charset="0"/>
                </a:rPr>
                <a:t>định</a:t>
              </a:r>
              <a:r>
                <a:rPr lang="en-US" sz="2300" b="1" dirty="0">
                  <a:solidFill>
                    <a:srgbClr val="000000"/>
                  </a:solidFill>
                  <a:latin typeface="Arial" pitchFamily="34" charset="0"/>
                </a:rPr>
                <a:t> </a:t>
              </a:r>
              <a:r>
                <a:rPr lang="en-US" sz="2300" b="1" dirty="0" err="1">
                  <a:solidFill>
                    <a:srgbClr val="000000"/>
                  </a:solidFill>
                  <a:latin typeface="Arial" pitchFamily="34" charset="0"/>
                </a:rPr>
                <a:t>môi</a:t>
              </a:r>
              <a:r>
                <a:rPr lang="en-US" sz="2300" b="1" dirty="0">
                  <a:solidFill>
                    <a:srgbClr val="000000"/>
                  </a:solidFill>
                  <a:latin typeface="Arial" pitchFamily="34" charset="0"/>
                </a:rPr>
                <a:t> </a:t>
              </a:r>
              <a:r>
                <a:rPr lang="en-US" sz="2300" b="1" dirty="0" err="1">
                  <a:solidFill>
                    <a:srgbClr val="000000"/>
                  </a:solidFill>
                  <a:latin typeface="Arial" pitchFamily="34" charset="0"/>
                </a:rPr>
                <a:t>trường</a:t>
              </a:r>
              <a:r>
                <a:rPr lang="en-US" sz="2300" b="1" dirty="0">
                  <a:solidFill>
                    <a:srgbClr val="000000"/>
                  </a:solidFill>
                  <a:latin typeface="Arial" pitchFamily="34" charset="0"/>
                </a:rPr>
                <a:t> </a:t>
              </a:r>
              <a:r>
                <a:rPr lang="en-US" sz="2300" b="1" dirty="0" err="1">
                  <a:solidFill>
                    <a:srgbClr val="000000"/>
                  </a:solidFill>
                  <a:latin typeface="Arial" pitchFamily="34" charset="0"/>
                </a:rPr>
                <a:t>trong</a:t>
              </a:r>
              <a:r>
                <a:rPr lang="en-US" sz="2300" b="1" dirty="0">
                  <a:solidFill>
                    <a:srgbClr val="000000"/>
                  </a:solidFill>
                  <a:latin typeface="Arial" pitchFamily="34" charset="0"/>
                </a:rPr>
                <a:t> </a:t>
              </a:r>
              <a:r>
                <a:rPr lang="en-US" sz="2300" b="1" dirty="0" err="1">
                  <a:solidFill>
                    <a:srgbClr val="000000"/>
                  </a:solidFill>
                  <a:latin typeface="Arial" pitchFamily="34" charset="0"/>
                </a:rPr>
                <a:t>cơ</a:t>
              </a:r>
              <a:r>
                <a:rPr lang="en-US" sz="2300" b="1" dirty="0">
                  <a:solidFill>
                    <a:srgbClr val="000000"/>
                  </a:solidFill>
                  <a:latin typeface="Arial" pitchFamily="34" charset="0"/>
                </a:rPr>
                <a:t> </a:t>
              </a:r>
              <a:r>
                <a:rPr lang="en-US" sz="2300" b="1" dirty="0" err="1">
                  <a:solidFill>
                    <a:srgbClr val="000000"/>
                  </a:solidFill>
                  <a:latin typeface="Arial" pitchFamily="34" charset="0"/>
                </a:rPr>
                <a:t>thể</a:t>
              </a:r>
              <a:endParaRPr lang="en-US" sz="2300" b="1" dirty="0">
                <a:solidFill>
                  <a:srgbClr val="000000"/>
                </a:solidFill>
                <a:latin typeface="Arial" pitchFamily="34" charset="0"/>
              </a:endParaRPr>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622" y="1221020"/>
            <a:ext cx="1819741" cy="1228645"/>
          </a:xfrm>
          <a:prstGeom prst="rect">
            <a:avLst/>
          </a:prstGeom>
        </p:spPr>
      </p:pic>
      <p:sp>
        <p:nvSpPr>
          <p:cNvPr id="12" name="TextBox 12"/>
          <p:cNvSpPr txBox="1"/>
          <p:nvPr/>
        </p:nvSpPr>
        <p:spPr>
          <a:xfrm>
            <a:off x="2741612" y="944259"/>
            <a:ext cx="9052685" cy="2020746"/>
          </a:xfrm>
          <a:prstGeom prst="rect">
            <a:avLst/>
          </a:prstGeom>
        </p:spPr>
        <p:txBody>
          <a:bodyPr lIns="0" tIns="0" rIns="0" bIns="0" rtlCol="0" anchor="t">
            <a:spAutoFit/>
          </a:bodyPr>
          <a:lstStyle/>
          <a:p>
            <a:pPr>
              <a:lnSpc>
                <a:spcPct val="120000"/>
              </a:lnSpc>
              <a:spcBef>
                <a:spcPct val="0"/>
              </a:spcBef>
            </a:pPr>
            <a:r>
              <a:rPr lang="en-US" sz="2800" dirty="0" err="1">
                <a:solidFill>
                  <a:srgbClr val="000000"/>
                </a:solidFill>
                <a:latin typeface="Arial" pitchFamily="34" charset="0"/>
              </a:rPr>
              <a:t>Một</a:t>
            </a:r>
            <a:r>
              <a:rPr lang="en-US" sz="2800" dirty="0">
                <a:solidFill>
                  <a:srgbClr val="000000"/>
                </a:solidFill>
                <a:latin typeface="Arial" pitchFamily="34" charset="0"/>
              </a:rPr>
              <a:t> </a:t>
            </a:r>
            <a:r>
              <a:rPr lang="en-US" sz="2800" dirty="0" err="1">
                <a:solidFill>
                  <a:srgbClr val="000000"/>
                </a:solidFill>
                <a:latin typeface="Arial" pitchFamily="34" charset="0"/>
              </a:rPr>
              <a:t>người</a:t>
            </a:r>
            <a:r>
              <a:rPr lang="en-US" sz="2800" dirty="0">
                <a:solidFill>
                  <a:srgbClr val="000000"/>
                </a:solidFill>
                <a:latin typeface="Arial" pitchFamily="34" charset="0"/>
              </a:rPr>
              <a:t> </a:t>
            </a:r>
            <a:r>
              <a:rPr lang="en-US" sz="2800" dirty="0" err="1">
                <a:solidFill>
                  <a:srgbClr val="000000"/>
                </a:solidFill>
                <a:latin typeface="Arial" pitchFamily="34" charset="0"/>
              </a:rPr>
              <a:t>phụ</a:t>
            </a:r>
            <a:r>
              <a:rPr lang="en-US" sz="2800" dirty="0">
                <a:solidFill>
                  <a:srgbClr val="000000"/>
                </a:solidFill>
                <a:latin typeface="Arial" pitchFamily="34" charset="0"/>
              </a:rPr>
              <a:t> </a:t>
            </a:r>
            <a:r>
              <a:rPr lang="en-US" sz="2800" dirty="0" err="1">
                <a:solidFill>
                  <a:srgbClr val="000000"/>
                </a:solidFill>
                <a:latin typeface="Arial" pitchFamily="34" charset="0"/>
              </a:rPr>
              <a:t>nữ</a:t>
            </a:r>
            <a:r>
              <a:rPr lang="en-US" sz="2800" dirty="0">
                <a:solidFill>
                  <a:srgbClr val="000000"/>
                </a:solidFill>
                <a:latin typeface="Arial" pitchFamily="34" charset="0"/>
              </a:rPr>
              <a:t> 28 </a:t>
            </a:r>
            <a:r>
              <a:rPr lang="en-US" sz="2800" dirty="0" err="1">
                <a:solidFill>
                  <a:srgbClr val="000000"/>
                </a:solidFill>
                <a:latin typeface="Arial" pitchFamily="34" charset="0"/>
              </a:rPr>
              <a:t>tuổi</a:t>
            </a:r>
            <a:r>
              <a:rPr lang="en-US" sz="2800" dirty="0">
                <a:solidFill>
                  <a:srgbClr val="000000"/>
                </a:solidFill>
                <a:latin typeface="Arial" pitchFamily="34" charset="0"/>
              </a:rPr>
              <a:t> </a:t>
            </a:r>
            <a:r>
              <a:rPr lang="en-US" sz="2800" dirty="0" err="1">
                <a:solidFill>
                  <a:srgbClr val="000000"/>
                </a:solidFill>
                <a:latin typeface="Arial" pitchFamily="34" charset="0"/>
              </a:rPr>
              <a:t>có</a:t>
            </a:r>
            <a:r>
              <a:rPr lang="en-US" sz="2800" dirty="0">
                <a:solidFill>
                  <a:srgbClr val="000000"/>
                </a:solidFill>
                <a:latin typeface="Arial" pitchFamily="34" charset="0"/>
              </a:rPr>
              <a:t> </a:t>
            </a:r>
            <a:r>
              <a:rPr lang="en-US" sz="2800" dirty="0" err="1">
                <a:solidFill>
                  <a:srgbClr val="000000"/>
                </a:solidFill>
                <a:latin typeface="Arial" pitchFamily="34" charset="0"/>
              </a:rPr>
              <a:t>kết</a:t>
            </a:r>
            <a:r>
              <a:rPr lang="en-US" sz="2800" dirty="0">
                <a:solidFill>
                  <a:srgbClr val="000000"/>
                </a:solidFill>
                <a:latin typeface="Arial" pitchFamily="34" charset="0"/>
              </a:rPr>
              <a:t> </a:t>
            </a:r>
            <a:r>
              <a:rPr lang="en-US" sz="2800" dirty="0" err="1">
                <a:solidFill>
                  <a:srgbClr val="000000"/>
                </a:solidFill>
                <a:latin typeface="Arial" pitchFamily="34" charset="0"/>
              </a:rPr>
              <a:t>quả</a:t>
            </a:r>
            <a:r>
              <a:rPr lang="en-US" sz="2800" dirty="0">
                <a:solidFill>
                  <a:srgbClr val="000000"/>
                </a:solidFill>
                <a:latin typeface="Arial" pitchFamily="34" charset="0"/>
              </a:rPr>
              <a:t> </a:t>
            </a:r>
            <a:r>
              <a:rPr lang="en-US" sz="2800" dirty="0" err="1">
                <a:solidFill>
                  <a:srgbClr val="000000"/>
                </a:solidFill>
                <a:latin typeface="Arial" pitchFamily="34" charset="0"/>
              </a:rPr>
              <a:t>một</a:t>
            </a:r>
            <a:r>
              <a:rPr lang="en-US" sz="2800" dirty="0">
                <a:solidFill>
                  <a:srgbClr val="000000"/>
                </a:solidFill>
                <a:latin typeface="Arial" pitchFamily="34" charset="0"/>
              </a:rPr>
              <a:t> </a:t>
            </a:r>
            <a:r>
              <a:rPr lang="en-US" sz="2800" dirty="0" err="1">
                <a:solidFill>
                  <a:srgbClr val="000000"/>
                </a:solidFill>
                <a:latin typeface="Arial" pitchFamily="34" charset="0"/>
              </a:rPr>
              <a:t>số</a:t>
            </a:r>
            <a:r>
              <a:rPr lang="en-US" sz="2800" dirty="0">
                <a:solidFill>
                  <a:srgbClr val="000000"/>
                </a:solidFill>
                <a:latin typeface="Arial" pitchFamily="34" charset="0"/>
              </a:rPr>
              <a:t> </a:t>
            </a:r>
            <a:r>
              <a:rPr lang="en-US" sz="2800" dirty="0" err="1">
                <a:solidFill>
                  <a:srgbClr val="000000"/>
                </a:solidFill>
                <a:latin typeface="Arial" pitchFamily="34" charset="0"/>
              </a:rPr>
              <a:t>chỉ</a:t>
            </a:r>
            <a:r>
              <a:rPr lang="en-US" sz="2800" dirty="0">
                <a:solidFill>
                  <a:srgbClr val="000000"/>
                </a:solidFill>
                <a:latin typeface="Arial" pitchFamily="34" charset="0"/>
              </a:rPr>
              <a:t> </a:t>
            </a:r>
            <a:r>
              <a:rPr lang="en-US" sz="2800" dirty="0" err="1">
                <a:solidFill>
                  <a:srgbClr val="000000"/>
                </a:solidFill>
                <a:latin typeface="Arial" pitchFamily="34" charset="0"/>
              </a:rPr>
              <a:t>số</a:t>
            </a:r>
            <a:r>
              <a:rPr lang="en-US" sz="2800" dirty="0">
                <a:solidFill>
                  <a:srgbClr val="000000"/>
                </a:solidFill>
                <a:latin typeface="Arial" pitchFamily="34" charset="0"/>
              </a:rPr>
              <a:t> </a:t>
            </a:r>
            <a:r>
              <a:rPr lang="en-US" sz="2800" dirty="0" err="1">
                <a:solidFill>
                  <a:srgbClr val="000000"/>
                </a:solidFill>
                <a:latin typeface="Arial" pitchFamily="34" charset="0"/>
              </a:rPr>
              <a:t>xét</a:t>
            </a:r>
            <a:r>
              <a:rPr lang="en-US" sz="2800" dirty="0">
                <a:solidFill>
                  <a:srgbClr val="000000"/>
                </a:solidFill>
                <a:latin typeface="Arial" pitchFamily="34" charset="0"/>
              </a:rPr>
              <a:t> </a:t>
            </a:r>
            <a:r>
              <a:rPr lang="en-US" sz="2800" dirty="0" err="1">
                <a:solidFill>
                  <a:srgbClr val="000000"/>
                </a:solidFill>
                <a:latin typeface="Arial" pitchFamily="34" charset="0"/>
              </a:rPr>
              <a:t>nghiệm</a:t>
            </a:r>
            <a:r>
              <a:rPr lang="en-US" sz="2800" dirty="0">
                <a:solidFill>
                  <a:srgbClr val="000000"/>
                </a:solidFill>
                <a:latin typeface="Arial" pitchFamily="34" charset="0"/>
              </a:rPr>
              <a:t> </a:t>
            </a:r>
            <a:r>
              <a:rPr lang="en-US" sz="2800" dirty="0" err="1">
                <a:solidFill>
                  <a:srgbClr val="000000"/>
                </a:solidFill>
                <a:latin typeface="Arial" pitchFamily="34" charset="0"/>
              </a:rPr>
              <a:t>máu</a:t>
            </a:r>
            <a:r>
              <a:rPr lang="en-US" sz="2800" dirty="0">
                <a:solidFill>
                  <a:srgbClr val="000000"/>
                </a:solidFill>
                <a:latin typeface="Arial" pitchFamily="34" charset="0"/>
              </a:rPr>
              <a:t> </a:t>
            </a:r>
            <a:r>
              <a:rPr lang="en-US" sz="2800" dirty="0" err="1">
                <a:solidFill>
                  <a:srgbClr val="000000"/>
                </a:solidFill>
                <a:latin typeface="Arial" pitchFamily="34" charset="0"/>
              </a:rPr>
              <a:t>thể</a:t>
            </a:r>
            <a:r>
              <a:rPr lang="en-US" sz="2800" dirty="0">
                <a:solidFill>
                  <a:srgbClr val="000000"/>
                </a:solidFill>
                <a:latin typeface="Arial" pitchFamily="34" charset="0"/>
              </a:rPr>
              <a:t> </a:t>
            </a:r>
            <a:r>
              <a:rPr lang="en-US" sz="2800" dirty="0" err="1">
                <a:solidFill>
                  <a:srgbClr val="000000"/>
                </a:solidFill>
                <a:latin typeface="Arial" pitchFamily="34" charset="0"/>
              </a:rPr>
              <a:t>hiện</a:t>
            </a:r>
            <a:r>
              <a:rPr lang="en-US" sz="2800" dirty="0">
                <a:solidFill>
                  <a:srgbClr val="000000"/>
                </a:solidFill>
                <a:latin typeface="Arial" pitchFamily="34" charset="0"/>
              </a:rPr>
              <a:t> ở </a:t>
            </a:r>
            <a:r>
              <a:rPr lang="en-US" sz="2800" dirty="0" err="1">
                <a:solidFill>
                  <a:srgbClr val="000000"/>
                </a:solidFill>
                <a:latin typeface="Arial" pitchFamily="34" charset="0"/>
              </a:rPr>
              <a:t>bảng</a:t>
            </a:r>
            <a:r>
              <a:rPr lang="en-US" sz="2800" dirty="0">
                <a:solidFill>
                  <a:srgbClr val="000000"/>
                </a:solidFill>
                <a:latin typeface="Arial" pitchFamily="34" charset="0"/>
              </a:rPr>
              <a:t>. </a:t>
            </a:r>
            <a:r>
              <a:rPr lang="en-US" sz="2800" dirty="0" err="1">
                <a:solidFill>
                  <a:srgbClr val="000000"/>
                </a:solidFill>
                <a:latin typeface="Arial" pitchFamily="34" charset="0"/>
              </a:rPr>
              <a:t>Em</a:t>
            </a:r>
            <a:r>
              <a:rPr lang="en-US" sz="2800" dirty="0">
                <a:solidFill>
                  <a:srgbClr val="000000"/>
                </a:solidFill>
                <a:latin typeface="Arial" pitchFamily="34" charset="0"/>
              </a:rPr>
              <a:t> </a:t>
            </a:r>
            <a:r>
              <a:rPr lang="en-US" sz="2800" dirty="0" err="1">
                <a:solidFill>
                  <a:srgbClr val="000000"/>
                </a:solidFill>
                <a:latin typeface="Arial" pitchFamily="34" charset="0"/>
              </a:rPr>
              <a:t>hãy</a:t>
            </a:r>
            <a:r>
              <a:rPr lang="en-US" sz="2800" dirty="0">
                <a:solidFill>
                  <a:srgbClr val="000000"/>
                </a:solidFill>
                <a:latin typeface="Arial" pitchFamily="34" charset="0"/>
              </a:rPr>
              <a:t> </a:t>
            </a:r>
            <a:r>
              <a:rPr lang="en-US" sz="2800" dirty="0" err="1">
                <a:solidFill>
                  <a:srgbClr val="000000"/>
                </a:solidFill>
                <a:latin typeface="Arial" pitchFamily="34" charset="0"/>
              </a:rPr>
              <a:t>nhận</a:t>
            </a:r>
            <a:r>
              <a:rPr lang="en-US" sz="2800" dirty="0">
                <a:solidFill>
                  <a:srgbClr val="000000"/>
                </a:solidFill>
                <a:latin typeface="Arial" pitchFamily="34" charset="0"/>
              </a:rPr>
              <a:t> </a:t>
            </a:r>
            <a:r>
              <a:rPr lang="en-US" sz="2800" dirty="0" err="1">
                <a:solidFill>
                  <a:srgbClr val="000000"/>
                </a:solidFill>
                <a:latin typeface="Arial" pitchFamily="34" charset="0"/>
              </a:rPr>
              <a:t>xét</a:t>
            </a:r>
            <a:r>
              <a:rPr lang="en-US" sz="2800" dirty="0">
                <a:solidFill>
                  <a:srgbClr val="000000"/>
                </a:solidFill>
                <a:latin typeface="Arial" pitchFamily="34" charset="0"/>
              </a:rPr>
              <a:t> </a:t>
            </a:r>
            <a:r>
              <a:rPr lang="en-US" sz="2800" dirty="0" err="1">
                <a:solidFill>
                  <a:srgbClr val="000000"/>
                </a:solidFill>
                <a:latin typeface="Arial" pitchFamily="34" charset="0"/>
              </a:rPr>
              <a:t>về</a:t>
            </a:r>
            <a:r>
              <a:rPr lang="en-US" sz="2800" dirty="0">
                <a:solidFill>
                  <a:srgbClr val="000000"/>
                </a:solidFill>
                <a:latin typeface="Arial" pitchFamily="34" charset="0"/>
              </a:rPr>
              <a:t> </a:t>
            </a:r>
            <a:r>
              <a:rPr lang="en-US" sz="2800" dirty="0" err="1">
                <a:solidFill>
                  <a:srgbClr val="000000"/>
                </a:solidFill>
                <a:latin typeface="Arial" pitchFamily="34" charset="0"/>
              </a:rPr>
              <a:t>các</a:t>
            </a:r>
            <a:r>
              <a:rPr lang="en-US" sz="2800" dirty="0">
                <a:solidFill>
                  <a:srgbClr val="000000"/>
                </a:solidFill>
                <a:latin typeface="Arial" pitchFamily="34" charset="0"/>
              </a:rPr>
              <a:t> </a:t>
            </a:r>
            <a:r>
              <a:rPr lang="en-US" sz="2800" dirty="0" err="1">
                <a:solidFill>
                  <a:srgbClr val="000000"/>
                </a:solidFill>
                <a:latin typeface="Arial" pitchFamily="34" charset="0"/>
              </a:rPr>
              <a:t>chỉ</a:t>
            </a:r>
            <a:r>
              <a:rPr lang="en-US" sz="2800" dirty="0">
                <a:solidFill>
                  <a:srgbClr val="000000"/>
                </a:solidFill>
                <a:latin typeface="Arial" pitchFamily="34" charset="0"/>
              </a:rPr>
              <a:t> </a:t>
            </a:r>
            <a:r>
              <a:rPr lang="en-US" sz="2800" dirty="0" err="1">
                <a:solidFill>
                  <a:srgbClr val="000000"/>
                </a:solidFill>
                <a:latin typeface="Arial" pitchFamily="34" charset="0"/>
              </a:rPr>
              <a:t>số</a:t>
            </a:r>
            <a:r>
              <a:rPr lang="en-US" sz="2800" dirty="0">
                <a:solidFill>
                  <a:srgbClr val="000000"/>
                </a:solidFill>
                <a:latin typeface="Arial" pitchFamily="34" charset="0"/>
              </a:rPr>
              <a:t> </a:t>
            </a:r>
            <a:r>
              <a:rPr lang="en-US" sz="2800" dirty="0" err="1">
                <a:solidFill>
                  <a:srgbClr val="000000"/>
                </a:solidFill>
                <a:latin typeface="Arial" pitchFamily="34" charset="0"/>
              </a:rPr>
              <a:t>này</a:t>
            </a:r>
            <a:r>
              <a:rPr lang="en-US" sz="2800" dirty="0">
                <a:solidFill>
                  <a:srgbClr val="000000"/>
                </a:solidFill>
                <a:latin typeface="Arial" pitchFamily="34" charset="0"/>
              </a:rPr>
              <a:t>. Theo </a:t>
            </a:r>
            <a:r>
              <a:rPr lang="en-US" sz="2800" dirty="0" err="1">
                <a:solidFill>
                  <a:srgbClr val="000000"/>
                </a:solidFill>
                <a:latin typeface="Arial" pitchFamily="34" charset="0"/>
              </a:rPr>
              <a:t>em</a:t>
            </a:r>
            <a:r>
              <a:rPr lang="en-US" sz="2800" dirty="0">
                <a:solidFill>
                  <a:srgbClr val="000000"/>
                </a:solidFill>
                <a:latin typeface="Arial" pitchFamily="34" charset="0"/>
              </a:rPr>
              <a:t> </a:t>
            </a:r>
            <a:r>
              <a:rPr lang="en-US" sz="2800" dirty="0" err="1">
                <a:solidFill>
                  <a:srgbClr val="000000"/>
                </a:solidFill>
                <a:latin typeface="Arial" pitchFamily="34" charset="0"/>
              </a:rPr>
              <a:t>người</a:t>
            </a:r>
            <a:r>
              <a:rPr lang="en-US" sz="2800" dirty="0">
                <a:solidFill>
                  <a:srgbClr val="000000"/>
                </a:solidFill>
                <a:latin typeface="Arial" pitchFamily="34" charset="0"/>
              </a:rPr>
              <a:t> </a:t>
            </a:r>
            <a:r>
              <a:rPr lang="en-US" sz="2800" dirty="0" err="1">
                <a:solidFill>
                  <a:srgbClr val="000000"/>
                </a:solidFill>
                <a:latin typeface="Arial" pitchFamily="34" charset="0"/>
              </a:rPr>
              <a:t>này</a:t>
            </a:r>
            <a:r>
              <a:rPr lang="en-US" sz="2800" dirty="0">
                <a:solidFill>
                  <a:srgbClr val="000000"/>
                </a:solidFill>
                <a:latin typeface="Arial" pitchFamily="34" charset="0"/>
              </a:rPr>
              <a:t> </a:t>
            </a:r>
            <a:r>
              <a:rPr lang="en-US" sz="2800" dirty="0" err="1">
                <a:solidFill>
                  <a:srgbClr val="000000"/>
                </a:solidFill>
                <a:latin typeface="Arial" pitchFamily="34" charset="0"/>
              </a:rPr>
              <a:t>cần</a:t>
            </a:r>
            <a:r>
              <a:rPr lang="en-US" sz="2800" dirty="0">
                <a:solidFill>
                  <a:srgbClr val="000000"/>
                </a:solidFill>
                <a:latin typeface="Arial" pitchFamily="34" charset="0"/>
              </a:rPr>
              <a:t> </a:t>
            </a:r>
            <a:r>
              <a:rPr lang="en-US" sz="2800" dirty="0" err="1">
                <a:solidFill>
                  <a:srgbClr val="000000"/>
                </a:solidFill>
                <a:latin typeface="Arial" pitchFamily="34" charset="0"/>
              </a:rPr>
              <a:t>chú</a:t>
            </a:r>
            <a:r>
              <a:rPr lang="en-US" sz="2800" dirty="0">
                <a:solidFill>
                  <a:srgbClr val="000000"/>
                </a:solidFill>
                <a:latin typeface="Arial" pitchFamily="34" charset="0"/>
              </a:rPr>
              <a:t> ý </a:t>
            </a:r>
            <a:r>
              <a:rPr lang="en-US" sz="2800" dirty="0" err="1">
                <a:solidFill>
                  <a:srgbClr val="000000"/>
                </a:solidFill>
                <a:latin typeface="Arial" pitchFamily="34" charset="0"/>
              </a:rPr>
              <a:t>gì</a:t>
            </a:r>
            <a:r>
              <a:rPr lang="en-US" sz="2800" dirty="0">
                <a:solidFill>
                  <a:srgbClr val="000000"/>
                </a:solidFill>
                <a:latin typeface="Arial" pitchFamily="34" charset="0"/>
              </a:rPr>
              <a:t> </a:t>
            </a:r>
            <a:r>
              <a:rPr lang="en-US" sz="2800" dirty="0" err="1">
                <a:solidFill>
                  <a:srgbClr val="000000"/>
                </a:solidFill>
                <a:latin typeface="Arial" pitchFamily="34" charset="0"/>
              </a:rPr>
              <a:t>trong</a:t>
            </a:r>
            <a:r>
              <a:rPr lang="en-US" sz="2800" dirty="0">
                <a:solidFill>
                  <a:srgbClr val="000000"/>
                </a:solidFill>
                <a:latin typeface="Arial" pitchFamily="34" charset="0"/>
              </a:rPr>
              <a:t> </a:t>
            </a:r>
            <a:r>
              <a:rPr lang="en-US" sz="2800" dirty="0" err="1">
                <a:solidFill>
                  <a:srgbClr val="000000"/>
                </a:solidFill>
                <a:latin typeface="Arial" pitchFamily="34" charset="0"/>
              </a:rPr>
              <a:t>khẩu</a:t>
            </a:r>
            <a:r>
              <a:rPr lang="en-US" sz="2800" dirty="0">
                <a:solidFill>
                  <a:srgbClr val="000000"/>
                </a:solidFill>
                <a:latin typeface="Arial" pitchFamily="34" charset="0"/>
              </a:rPr>
              <a:t> </a:t>
            </a:r>
            <a:r>
              <a:rPr lang="en-US" sz="2800" dirty="0" err="1">
                <a:solidFill>
                  <a:srgbClr val="000000"/>
                </a:solidFill>
                <a:latin typeface="Arial" pitchFamily="34" charset="0"/>
              </a:rPr>
              <a:t>phần</a:t>
            </a:r>
            <a:r>
              <a:rPr lang="en-US" sz="2800" dirty="0">
                <a:solidFill>
                  <a:srgbClr val="000000"/>
                </a:solidFill>
                <a:latin typeface="Arial" pitchFamily="34" charset="0"/>
              </a:rPr>
              <a:t> </a:t>
            </a:r>
            <a:r>
              <a:rPr lang="en-US" sz="2800" dirty="0" err="1">
                <a:solidFill>
                  <a:srgbClr val="000000"/>
                </a:solidFill>
                <a:latin typeface="Arial" pitchFamily="34" charset="0"/>
              </a:rPr>
              <a:t>ăn</a:t>
            </a:r>
            <a:r>
              <a:rPr lang="en-US" sz="2800" dirty="0">
                <a:solidFill>
                  <a:srgbClr val="000000"/>
                </a:solidFill>
                <a:latin typeface="Arial" pitchFamily="34" charset="0"/>
              </a:rPr>
              <a:t>?</a:t>
            </a:r>
          </a:p>
        </p:txBody>
      </p:sp>
      <p:graphicFrame>
        <p:nvGraphicFramePr>
          <p:cNvPr id="13" name="Table 13"/>
          <p:cNvGraphicFramePr>
            <a:graphicFrameLocks noGrp="1"/>
          </p:cNvGraphicFramePr>
          <p:nvPr>
            <p:extLst>
              <p:ext uri="{D42A27DB-BD31-4B8C-83A1-F6EECF244321}">
                <p14:modId xmlns:p14="http://schemas.microsoft.com/office/powerpoint/2010/main" val="2138945079"/>
              </p:ext>
            </p:extLst>
          </p:nvPr>
        </p:nvGraphicFramePr>
        <p:xfrm>
          <a:off x="683676" y="3124200"/>
          <a:ext cx="10817583" cy="3706368"/>
        </p:xfrm>
        <a:graphic>
          <a:graphicData uri="http://schemas.openxmlformats.org/drawingml/2006/table">
            <a:tbl>
              <a:tblPr/>
              <a:tblGrid>
                <a:gridCol w="3143075"/>
                <a:gridCol w="2522557"/>
                <a:gridCol w="5151951"/>
              </a:tblGrid>
              <a:tr h="990829">
                <a:tc>
                  <a:txBody>
                    <a:bodyPr/>
                    <a:lstStyle/>
                    <a:p>
                      <a:pPr algn="ctr">
                        <a:lnSpc>
                          <a:spcPct val="120000"/>
                        </a:lnSpc>
                        <a:defRPr/>
                      </a:pPr>
                      <a:r>
                        <a:rPr lang="en-US" sz="2300" b="1" dirty="0" err="1">
                          <a:solidFill>
                            <a:srgbClr val="FFFFFF"/>
                          </a:solidFill>
                          <a:latin typeface="Arial" pitchFamily="34" charset="0"/>
                        </a:rPr>
                        <a:t>Chỉ</a:t>
                      </a:r>
                      <a:r>
                        <a:rPr lang="en-US" sz="2300" b="1" dirty="0">
                          <a:solidFill>
                            <a:srgbClr val="FFFFFF"/>
                          </a:solidFill>
                          <a:latin typeface="Arial" pitchFamily="34" charset="0"/>
                        </a:rPr>
                        <a:t> </a:t>
                      </a:r>
                      <a:r>
                        <a:rPr lang="en-US" sz="2300" b="1" dirty="0" err="1">
                          <a:solidFill>
                            <a:srgbClr val="FFFFFF"/>
                          </a:solidFill>
                          <a:latin typeface="Arial" pitchFamily="34" charset="0"/>
                        </a:rPr>
                        <a:t>số</a:t>
                      </a:r>
                      <a:endParaRPr lang="en-US" sz="700" b="1" dirty="0">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4012E"/>
                    </a:solidFill>
                  </a:tcPr>
                </a:tc>
                <a:tc>
                  <a:txBody>
                    <a:bodyPr/>
                    <a:lstStyle/>
                    <a:p>
                      <a:pPr algn="ctr">
                        <a:lnSpc>
                          <a:spcPct val="120000"/>
                        </a:lnSpc>
                        <a:defRPr/>
                      </a:pPr>
                      <a:r>
                        <a:rPr lang="en-US" sz="2300" b="1">
                          <a:solidFill>
                            <a:srgbClr val="FFFFFF"/>
                          </a:solidFill>
                          <a:latin typeface="Arial" pitchFamily="34" charset="0"/>
                        </a:rPr>
                        <a:t>Kết quả XN</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4012E"/>
                    </a:solidFill>
                  </a:tcPr>
                </a:tc>
                <a:tc>
                  <a:txBody>
                    <a:bodyPr/>
                    <a:lstStyle/>
                    <a:p>
                      <a:pPr algn="ctr">
                        <a:lnSpc>
                          <a:spcPct val="120000"/>
                        </a:lnSpc>
                        <a:defRPr/>
                      </a:pPr>
                      <a:r>
                        <a:rPr lang="en-US" sz="2300" b="1">
                          <a:solidFill>
                            <a:srgbClr val="FFFFFF"/>
                          </a:solidFill>
                          <a:latin typeface="Arial" pitchFamily="34" charset="0"/>
                        </a:rPr>
                        <a:t>Ngưỡng GT ở người trưởng thành bình thường</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4012E"/>
                    </a:solidFill>
                  </a:tcPr>
                </a:tc>
              </a:tr>
              <a:tr h="990829">
                <a:tc>
                  <a:txBody>
                    <a:bodyPr/>
                    <a:lstStyle/>
                    <a:p>
                      <a:pPr algn="ctr">
                        <a:lnSpc>
                          <a:spcPct val="120000"/>
                        </a:lnSpc>
                        <a:defRPr/>
                      </a:pPr>
                      <a:r>
                        <a:rPr lang="en-US" sz="2300" b="1" dirty="0">
                          <a:solidFill>
                            <a:srgbClr val="000000"/>
                          </a:solidFill>
                          <a:latin typeface="Arial" pitchFamily="34" charset="0"/>
                        </a:rPr>
                        <a:t>Glucose</a:t>
                      </a:r>
                      <a:endParaRPr lang="en-US" sz="700" b="1" dirty="0">
                        <a:latin typeface="Arial" pitchFamily="34" charset="0"/>
                      </a:endParaRPr>
                    </a:p>
                    <a:p>
                      <a:pPr algn="ctr">
                        <a:lnSpc>
                          <a:spcPct val="120000"/>
                        </a:lnSpc>
                      </a:pPr>
                      <a:r>
                        <a:rPr lang="en-US" sz="2300" b="1" dirty="0">
                          <a:solidFill>
                            <a:srgbClr val="000000"/>
                          </a:solidFill>
                          <a:latin typeface="Arial" pitchFamily="34" charset="0"/>
                        </a:rPr>
                        <a:t>(</a:t>
                      </a:r>
                      <a:r>
                        <a:rPr lang="en-US" sz="2300" b="1" dirty="0" err="1">
                          <a:solidFill>
                            <a:srgbClr val="000000"/>
                          </a:solidFill>
                          <a:latin typeface="Arial" pitchFamily="34" charset="0"/>
                        </a:rPr>
                        <a:t>mmol</a:t>
                      </a:r>
                      <a:r>
                        <a:rPr lang="en-US" sz="2300" b="1" dirty="0">
                          <a:solidFill>
                            <a:srgbClr val="000000"/>
                          </a:solidFill>
                          <a:latin typeface="Arial" pitchFamily="34" charset="0"/>
                        </a:rPr>
                        <a:t>/L)</a:t>
                      </a: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2300" b="1">
                          <a:solidFill>
                            <a:srgbClr val="000000"/>
                          </a:solidFill>
                          <a:latin typeface="Arial" pitchFamily="34" charset="0"/>
                        </a:rPr>
                        <a:t>7.4</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2300" b="1">
                          <a:solidFill>
                            <a:srgbClr val="000000"/>
                          </a:solidFill>
                          <a:latin typeface="Arial" pitchFamily="34" charset="0"/>
                        </a:rPr>
                        <a:t>3.9 - 5.6</a:t>
                      </a:r>
                      <a:endParaRPr lang="en-US" sz="700" b="1">
                        <a:latin typeface="Arial" pitchFamily="34" charset="0"/>
                      </a:endParaRPr>
                    </a:p>
                    <a:p>
                      <a:pPr algn="ctr">
                        <a:lnSpc>
                          <a:spcPct val="120000"/>
                        </a:lnSpc>
                      </a:pPr>
                      <a:r>
                        <a:rPr lang="en-US" sz="2300" b="1">
                          <a:solidFill>
                            <a:srgbClr val="000000"/>
                          </a:solidFill>
                          <a:latin typeface="Arial" pitchFamily="34" charset="0"/>
                        </a:rPr>
                        <a:t>(BYT, 2020)</a:t>
                      </a: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385278">
                <a:tc>
                  <a:txBody>
                    <a:bodyPr/>
                    <a:lstStyle/>
                    <a:p>
                      <a:pPr algn="ctr">
                        <a:lnSpc>
                          <a:spcPct val="120000"/>
                        </a:lnSpc>
                        <a:defRPr/>
                      </a:pPr>
                      <a:r>
                        <a:rPr lang="en-US" sz="2300" b="1">
                          <a:solidFill>
                            <a:srgbClr val="000000"/>
                          </a:solidFill>
                          <a:latin typeface="Arial" pitchFamily="34" charset="0"/>
                        </a:rPr>
                        <a:t>Acid Ủic</a:t>
                      </a:r>
                      <a:endParaRPr lang="en-US" sz="700" b="1">
                        <a:latin typeface="Arial" pitchFamily="34" charset="0"/>
                      </a:endParaRPr>
                    </a:p>
                    <a:p>
                      <a:pPr algn="ctr">
                        <a:lnSpc>
                          <a:spcPct val="120000"/>
                        </a:lnSpc>
                      </a:pPr>
                      <a:r>
                        <a:rPr lang="en-US" sz="2300" b="1">
                          <a:solidFill>
                            <a:srgbClr val="000000"/>
                          </a:solidFill>
                          <a:latin typeface="Arial" pitchFamily="34" charset="0"/>
                        </a:rPr>
                        <a:t>(mg/dL)</a:t>
                      </a: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2300" b="1">
                          <a:solidFill>
                            <a:srgbClr val="000000"/>
                          </a:solidFill>
                          <a:latin typeface="Arial" pitchFamily="34" charset="0"/>
                        </a:rPr>
                        <a:t>5.6</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2300" b="1" dirty="0">
                          <a:solidFill>
                            <a:srgbClr val="000000"/>
                          </a:solidFill>
                          <a:latin typeface="Arial" pitchFamily="34" charset="0"/>
                        </a:rPr>
                        <a:t>Nam: 2.5 - 7.0</a:t>
                      </a:r>
                      <a:endParaRPr lang="en-US" sz="700" b="1" dirty="0">
                        <a:latin typeface="Arial" pitchFamily="34" charset="0"/>
                      </a:endParaRPr>
                    </a:p>
                    <a:p>
                      <a:pPr algn="ctr">
                        <a:lnSpc>
                          <a:spcPct val="120000"/>
                        </a:lnSpc>
                      </a:pPr>
                      <a:r>
                        <a:rPr lang="en-US" sz="2300" b="1" dirty="0" err="1">
                          <a:solidFill>
                            <a:srgbClr val="000000"/>
                          </a:solidFill>
                          <a:latin typeface="Arial" pitchFamily="34" charset="0"/>
                        </a:rPr>
                        <a:t>Nữ</a:t>
                      </a:r>
                      <a:r>
                        <a:rPr lang="en-US" sz="2300" b="1" dirty="0">
                          <a:solidFill>
                            <a:srgbClr val="000000"/>
                          </a:solidFill>
                          <a:latin typeface="Arial" pitchFamily="34" charset="0"/>
                        </a:rPr>
                        <a:t>: 1.5 - 6.0</a:t>
                      </a:r>
                    </a:p>
                    <a:p>
                      <a:pPr algn="ctr">
                        <a:lnSpc>
                          <a:spcPct val="120000"/>
                        </a:lnSpc>
                      </a:pPr>
                      <a:r>
                        <a:rPr lang="en-US" sz="2300" b="1" dirty="0">
                          <a:solidFill>
                            <a:srgbClr val="000000"/>
                          </a:solidFill>
                          <a:latin typeface="Arial" pitchFamily="34" charset="0"/>
                        </a:rPr>
                        <a:t>(</a:t>
                      </a:r>
                      <a:r>
                        <a:rPr lang="en-US" sz="2300" b="1" dirty="0" err="1">
                          <a:solidFill>
                            <a:srgbClr val="000000"/>
                          </a:solidFill>
                          <a:latin typeface="Arial" pitchFamily="34" charset="0"/>
                        </a:rPr>
                        <a:t>ACR</a:t>
                      </a:r>
                      <a:r>
                        <a:rPr lang="en-US" sz="2300" b="1" dirty="0">
                          <a:solidFill>
                            <a:srgbClr val="000000"/>
                          </a:solidFill>
                          <a:latin typeface="Arial" pitchFamily="34" charset="0"/>
                        </a:rPr>
                        <a:t>, 2020)</a:t>
                      </a: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c4267599a346455cd67041efde7e2c281d9c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2077</Words>
  <Application>Microsoft Office PowerPoint</Application>
  <PresentationFormat>Custom</PresentationFormat>
  <Paragraphs>172</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Times New Roman</vt:lpstr>
      <vt:lpstr>Office Theme</vt:lpstr>
      <vt:lpstr>PowerPoint Presentation</vt:lpstr>
      <vt:lpstr>PowerPoint Presentation</vt:lpstr>
      <vt:lpstr>? Khái niệm môi trường trong cơ thể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33* MÔI TRƯỜNG TRONG CƠ THỂ VÀ HỆ BÀI TIẾT Ở NGƯỜI</dc:title>
  <cp:lastModifiedBy>Admin</cp:lastModifiedBy>
  <cp:revision>19</cp:revision>
  <dcterms:created xsi:type="dcterms:W3CDTF">2006-08-16T00:00:00Z</dcterms:created>
  <dcterms:modified xsi:type="dcterms:W3CDTF">2024-12-26T02:34:54Z</dcterms:modified>
  <dc:identifier>DAFgPAx22Yg</dc:identifier>
</cp:coreProperties>
</file>