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1185" r:id="rId6"/>
    <p:sldId id="1196" r:id="rId7"/>
    <p:sldId id="1177" r:id="rId8"/>
    <p:sldId id="1178" r:id="rId9"/>
    <p:sldId id="1179" r:id="rId10"/>
    <p:sldId id="280" r:id="rId11"/>
    <p:sldId id="2529" r:id="rId12"/>
    <p:sldId id="2523" r:id="rId13"/>
    <p:sldId id="2532" r:id="rId14"/>
    <p:sldId id="2533" r:id="rId15"/>
    <p:sldId id="2534" r:id="rId16"/>
    <p:sldId id="2535" r:id="rId17"/>
    <p:sldId id="282" r:id="rId18"/>
    <p:sldId id="2521" r:id="rId19"/>
    <p:sldId id="267" r:id="rId20"/>
    <p:sldId id="260" r:id="rId21"/>
    <p:sldId id="1158" r:id="rId22"/>
    <p:sldId id="281" r:id="rId23"/>
    <p:sldId id="269" r:id="rId24"/>
    <p:sldId id="2549" r:id="rId25"/>
    <p:sldId id="2550" r:id="rId26"/>
    <p:sldId id="2520" r:id="rId27"/>
    <p:sldId id="2522" r:id="rId28"/>
    <p:sldId id="2514" r:id="rId29"/>
    <p:sldId id="2515" r:id="rId30"/>
    <p:sldId id="2548" r:id="rId31"/>
    <p:sldId id="2525" r:id="rId32"/>
    <p:sldId id="2516" r:id="rId33"/>
    <p:sldId id="1181" r:id="rId34"/>
    <p:sldId id="1182" r:id="rId35"/>
    <p:sldId id="2551" r:id="rId36"/>
    <p:sldId id="2526" r:id="rId37"/>
    <p:sldId id="2537" r:id="rId38"/>
    <p:sldId id="2538" r:id="rId39"/>
    <p:sldId id="2519" r:id="rId40"/>
    <p:sldId id="1197" r:id="rId41"/>
    <p:sldId id="2494" r:id="rId42"/>
    <p:sldId id="2513" r:id="rId43"/>
    <p:sldId id="2507" r:id="rId44"/>
    <p:sldId id="2508" r:id="rId45"/>
    <p:sldId id="2540" r:id="rId46"/>
    <p:sldId id="2541" r:id="rId47"/>
    <p:sldId id="289" r:id="rId48"/>
    <p:sldId id="297" r:id="rId49"/>
    <p:sldId id="2539" r:id="rId50"/>
    <p:sldId id="299" r:id="rId51"/>
    <p:sldId id="296" r:id="rId52"/>
    <p:sldId id="2544" r:id="rId53"/>
    <p:sldId id="2545" r:id="rId54"/>
    <p:sldId id="300" r:id="rId55"/>
    <p:sldId id="35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549A63-711E-4385-9334-2CD8FB010F1D}">
          <p14:sldIdLst>
            <p14:sldId id="256"/>
            <p14:sldId id="1185"/>
            <p14:sldId id="1196"/>
            <p14:sldId id="1177"/>
            <p14:sldId id="1178"/>
            <p14:sldId id="1179"/>
            <p14:sldId id="280"/>
            <p14:sldId id="2529"/>
            <p14:sldId id="2523"/>
            <p14:sldId id="2532"/>
            <p14:sldId id="2533"/>
            <p14:sldId id="2534"/>
            <p14:sldId id="2535"/>
            <p14:sldId id="282"/>
            <p14:sldId id="2521"/>
            <p14:sldId id="267"/>
            <p14:sldId id="260"/>
            <p14:sldId id="1158"/>
            <p14:sldId id="281"/>
            <p14:sldId id="269"/>
            <p14:sldId id="2549"/>
            <p14:sldId id="2550"/>
            <p14:sldId id="2520"/>
            <p14:sldId id="2522"/>
            <p14:sldId id="2514"/>
            <p14:sldId id="2515"/>
            <p14:sldId id="2548"/>
            <p14:sldId id="2525"/>
            <p14:sldId id="2516"/>
            <p14:sldId id="1181"/>
            <p14:sldId id="1182"/>
            <p14:sldId id="2551"/>
            <p14:sldId id="2526"/>
            <p14:sldId id="2537"/>
            <p14:sldId id="2538"/>
            <p14:sldId id="2519"/>
            <p14:sldId id="1197"/>
            <p14:sldId id="2494"/>
            <p14:sldId id="2513"/>
            <p14:sldId id="2507"/>
            <p14:sldId id="2508"/>
            <p14:sldId id="2540"/>
            <p14:sldId id="2541"/>
            <p14:sldId id="289"/>
            <p14:sldId id="297"/>
            <p14:sldId id="2539"/>
            <p14:sldId id="299"/>
            <p14:sldId id="296"/>
            <p14:sldId id="2544"/>
            <p14:sldId id="2545"/>
            <p14:sldId id="300"/>
            <p14:sldId id="352"/>
          </p14:sldIdLst>
        </p14:section>
      </p14:sectionLst>
    </p:ex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8438"/>
    <a:srgbClr val="F6B854"/>
    <a:srgbClr val="C2D2EC"/>
    <a:srgbClr val="EA950C"/>
    <a:srgbClr val="CC820A"/>
    <a:srgbClr val="8CAA48"/>
    <a:srgbClr val="2F5597"/>
    <a:srgbClr val="FFFFFF"/>
    <a:srgbClr val="56687C"/>
    <a:srgbClr val="CC4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3" autoAdjust="0"/>
    <p:restoredTop sz="92430" autoAdjust="0"/>
  </p:normalViewPr>
  <p:slideViewPr>
    <p:cSldViewPr snapToGrid="0">
      <p:cViewPr varScale="1">
        <p:scale>
          <a:sx n="64" d="100"/>
          <a:sy n="64" d="100"/>
        </p:scale>
        <p:origin x="1164" y="48"/>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ECE50-9611-E94D-8AFE-0A81A54F182C}" type="doc">
      <dgm:prSet loTypeId="urn:microsoft.com/office/officeart/2005/8/layout/hProcess4" loCatId="" qsTypeId="urn:microsoft.com/office/officeart/2005/8/quickstyle/simple1" qsCatId="simple" csTypeId="urn:microsoft.com/office/officeart/2005/8/colors/colorful5" csCatId="colorful" phldr="1"/>
      <dgm:spPr/>
      <dgm:t>
        <a:bodyPr/>
        <a:lstStyle/>
        <a:p>
          <a:endParaRPr lang="en-US"/>
        </a:p>
      </dgm:t>
    </dgm:pt>
    <dgm:pt modelId="{82FC8F0B-C021-C741-8A38-5FF90B1A2DC7}">
      <dgm:prSet phldrT="[Text]" custT="1"/>
      <dgm:spPr/>
      <dgm:t>
        <a:bodyPr/>
        <a:lstStyle/>
        <a:p>
          <a:r>
            <a:rPr lang="en-US" sz="2000" dirty="0" err="1"/>
            <a:t>Xây</a:t>
          </a:r>
          <a:r>
            <a:rPr lang="en-US" sz="2000" dirty="0"/>
            <a:t> </a:t>
          </a:r>
          <a:r>
            <a:rPr lang="en-US" sz="2000" dirty="0" err="1"/>
            <a:t>dựng</a:t>
          </a:r>
          <a:r>
            <a:rPr lang="en-US" sz="2000" dirty="0"/>
            <a:t> KHDH </a:t>
          </a:r>
          <a:r>
            <a:rPr lang="en-US" sz="2000" dirty="0" err="1"/>
            <a:t>của</a:t>
          </a:r>
          <a:r>
            <a:rPr lang="en-US" sz="2000" dirty="0"/>
            <a:t> </a:t>
          </a:r>
          <a:r>
            <a:rPr lang="en-US" sz="2000" dirty="0" err="1"/>
            <a:t>tổ</a:t>
          </a:r>
          <a:r>
            <a:rPr lang="en-US" sz="2000" dirty="0"/>
            <a:t> </a:t>
          </a:r>
          <a:r>
            <a:rPr lang="en-US" sz="2000" dirty="0" err="1"/>
            <a:t>chuyên</a:t>
          </a:r>
          <a:r>
            <a:rPr lang="en-US" sz="2000" dirty="0"/>
            <a:t> </a:t>
          </a:r>
          <a:r>
            <a:rPr lang="en-US" sz="2000" dirty="0" err="1"/>
            <a:t>môn</a:t>
          </a:r>
          <a:endParaRPr lang="en-US" sz="2000" dirty="0"/>
        </a:p>
      </dgm:t>
    </dgm:pt>
    <dgm:pt modelId="{730C3767-AA0B-1F48-A8BA-75AB5E6E3B96}" type="parTrans" cxnId="{5EFD809B-8BDD-2446-B398-08071DE1002D}">
      <dgm:prSet/>
      <dgm:spPr/>
      <dgm:t>
        <a:bodyPr/>
        <a:lstStyle/>
        <a:p>
          <a:endParaRPr lang="en-US" sz="2000"/>
        </a:p>
      </dgm:t>
    </dgm:pt>
    <dgm:pt modelId="{70EB8D06-8881-BE46-AA9A-2C478FC0D033}" type="sibTrans" cxnId="{5EFD809B-8BDD-2446-B398-08071DE1002D}">
      <dgm:prSet/>
      <dgm:spPr/>
      <dgm:t>
        <a:bodyPr/>
        <a:lstStyle/>
        <a:p>
          <a:endParaRPr lang="en-US" sz="2000"/>
        </a:p>
      </dgm:t>
    </dgm:pt>
    <dgm:pt modelId="{A09D4881-390A-A146-BB91-DAC335A1DB2A}">
      <dgm:prSet phldrT="[Text]" custT="1"/>
      <dgm:spPr/>
      <dgm:t>
        <a:bodyPr/>
        <a:lstStyle/>
        <a:p>
          <a:r>
            <a:rPr lang="en-US" sz="2000" dirty="0" err="1"/>
            <a:t>Xây</a:t>
          </a:r>
          <a:r>
            <a:rPr lang="en-US" sz="2000" dirty="0"/>
            <a:t> </a:t>
          </a:r>
          <a:r>
            <a:rPr lang="en-US" sz="2000" dirty="0" err="1"/>
            <a:t>dựng</a:t>
          </a:r>
          <a:r>
            <a:rPr lang="en-US" sz="2000" dirty="0"/>
            <a:t> KHGD </a:t>
          </a:r>
          <a:r>
            <a:rPr lang="en-US" sz="2000" dirty="0" err="1"/>
            <a:t>của</a:t>
          </a:r>
          <a:r>
            <a:rPr lang="en-US" sz="2000" dirty="0"/>
            <a:t> </a:t>
          </a:r>
          <a:r>
            <a:rPr lang="en-US" sz="2000" dirty="0" err="1"/>
            <a:t>giáo</a:t>
          </a:r>
          <a:r>
            <a:rPr lang="en-US" sz="2000" dirty="0"/>
            <a:t> </a:t>
          </a:r>
          <a:r>
            <a:rPr lang="en-US" sz="2000" dirty="0" err="1"/>
            <a:t>viên</a:t>
          </a:r>
          <a:endParaRPr lang="en-US" sz="2000" dirty="0"/>
        </a:p>
      </dgm:t>
    </dgm:pt>
    <dgm:pt modelId="{D2C8CE5A-5B9F-E24A-80FB-9F261A55B78A}" type="parTrans" cxnId="{D3345FDD-0832-4741-9666-91DE3BBB6BCE}">
      <dgm:prSet/>
      <dgm:spPr/>
      <dgm:t>
        <a:bodyPr/>
        <a:lstStyle/>
        <a:p>
          <a:endParaRPr lang="en-US" sz="2000"/>
        </a:p>
      </dgm:t>
    </dgm:pt>
    <dgm:pt modelId="{8BCBC80C-F95B-6447-A105-0C5F2B18E609}" type="sibTrans" cxnId="{D3345FDD-0832-4741-9666-91DE3BBB6BCE}">
      <dgm:prSet/>
      <dgm:spPr/>
      <dgm:t>
        <a:bodyPr/>
        <a:lstStyle/>
        <a:p>
          <a:endParaRPr lang="en-US" sz="2000"/>
        </a:p>
      </dgm:t>
    </dgm:pt>
    <dgm:pt modelId="{99CAEAFB-1653-4F4B-98FE-D1DAEE13A341}">
      <dgm:prSet phldrT="[Text]" custT="1"/>
      <dgm:spPr/>
      <dgm:t>
        <a:bodyPr/>
        <a:lstStyle/>
        <a:p>
          <a:pPr algn="just"/>
          <a:r>
            <a:rPr lang="en-US" sz="2000" dirty="0" err="1"/>
            <a:t>Cụ</a:t>
          </a:r>
          <a:r>
            <a:rPr lang="en-US" sz="2000" dirty="0"/>
            <a:t> </a:t>
          </a:r>
          <a:r>
            <a:rPr lang="en-US" sz="2000" dirty="0" err="1"/>
            <a:t>thể</a:t>
          </a:r>
          <a:r>
            <a:rPr lang="en-US" sz="2000" dirty="0"/>
            <a:t> </a:t>
          </a:r>
          <a:r>
            <a:rPr lang="en-US" sz="2000" dirty="0" err="1"/>
            <a:t>hoá</a:t>
          </a:r>
          <a:r>
            <a:rPr lang="en-US" sz="2000" dirty="0"/>
            <a:t> </a:t>
          </a:r>
          <a:r>
            <a:rPr lang="en-US" sz="2000" dirty="0" err="1"/>
            <a:t>các</a:t>
          </a:r>
          <a:r>
            <a:rPr lang="en-US" sz="2000" dirty="0"/>
            <a:t> NLS </a:t>
          </a:r>
          <a:r>
            <a:rPr lang="en-US" sz="2000" dirty="0" err="1"/>
            <a:t>đã</a:t>
          </a:r>
          <a:r>
            <a:rPr lang="en-US" sz="2000" dirty="0"/>
            <a:t> </a:t>
          </a:r>
          <a:r>
            <a:rPr lang="en-US" sz="2000" dirty="0" err="1"/>
            <a:t>xác</a:t>
          </a:r>
          <a:r>
            <a:rPr lang="en-US" sz="2000" dirty="0"/>
            <a:t> </a:t>
          </a:r>
          <a:r>
            <a:rPr lang="en-US" sz="2000" dirty="0" err="1"/>
            <a:t>định</a:t>
          </a:r>
          <a:r>
            <a:rPr lang="en-US" sz="2000" dirty="0"/>
            <a:t> </a:t>
          </a:r>
          <a:r>
            <a:rPr lang="en-US" sz="2000" dirty="0" err="1"/>
            <a:t>để</a:t>
          </a:r>
          <a:r>
            <a:rPr lang="en-US" sz="2000" dirty="0"/>
            <a:t> </a:t>
          </a:r>
          <a:r>
            <a:rPr lang="en-US" sz="2000" dirty="0" err="1"/>
            <a:t>gắn</a:t>
          </a:r>
          <a:r>
            <a:rPr lang="en-US" sz="2000" dirty="0"/>
            <a:t> </a:t>
          </a:r>
          <a:r>
            <a:rPr lang="en-US" sz="2000" dirty="0" err="1"/>
            <a:t>với</a:t>
          </a:r>
          <a:r>
            <a:rPr lang="en-US" sz="2000" dirty="0"/>
            <a:t> </a:t>
          </a:r>
          <a:r>
            <a:rPr lang="en-US" sz="2000" dirty="0" err="1"/>
            <a:t>từng</a:t>
          </a:r>
          <a:r>
            <a:rPr lang="en-US" sz="2000" dirty="0"/>
            <a:t> </a:t>
          </a:r>
          <a:r>
            <a:rPr lang="en-US" sz="2000" dirty="0" err="1"/>
            <a:t>bài</a:t>
          </a:r>
          <a:r>
            <a:rPr lang="en-US" sz="2000" dirty="0"/>
            <a:t> </a:t>
          </a:r>
          <a:r>
            <a:rPr lang="en-US" sz="2000" dirty="0" err="1"/>
            <a:t>học</a:t>
          </a:r>
          <a:endParaRPr lang="en-US" sz="2000" dirty="0"/>
        </a:p>
      </dgm:t>
    </dgm:pt>
    <dgm:pt modelId="{2DE67FBF-E8B7-824C-A847-EA244317D9B7}" type="parTrans" cxnId="{EA9BE6B2-D49B-B04F-A50C-FF21603F39CB}">
      <dgm:prSet/>
      <dgm:spPr/>
      <dgm:t>
        <a:bodyPr/>
        <a:lstStyle/>
        <a:p>
          <a:endParaRPr lang="en-US" sz="2000"/>
        </a:p>
      </dgm:t>
    </dgm:pt>
    <dgm:pt modelId="{12698AA8-BB97-8544-9533-1D4D6442D096}" type="sibTrans" cxnId="{EA9BE6B2-D49B-B04F-A50C-FF21603F39CB}">
      <dgm:prSet/>
      <dgm:spPr/>
      <dgm:t>
        <a:bodyPr/>
        <a:lstStyle/>
        <a:p>
          <a:endParaRPr lang="en-US" sz="2000"/>
        </a:p>
      </dgm:t>
    </dgm:pt>
    <dgm:pt modelId="{39658649-8DEC-E44F-B962-C12AE6093DEB}">
      <dgm:prSet phldrT="[Text]" custT="1"/>
      <dgm:spPr/>
      <dgm:t>
        <a:bodyPr/>
        <a:lstStyle/>
        <a:p>
          <a:r>
            <a:rPr lang="en-US" sz="2000" dirty="0" err="1"/>
            <a:t>Xây</a:t>
          </a:r>
          <a:r>
            <a:rPr lang="en-US" sz="2000" dirty="0"/>
            <a:t> </a:t>
          </a:r>
          <a:r>
            <a:rPr lang="en-US" sz="2000" dirty="0" err="1"/>
            <a:t>dựng</a:t>
          </a:r>
          <a:r>
            <a:rPr lang="en-US" sz="2000" dirty="0"/>
            <a:t> KHBD</a:t>
          </a:r>
        </a:p>
      </dgm:t>
    </dgm:pt>
    <dgm:pt modelId="{B310C8EA-FCED-6D45-A5AE-B56C8C62E96C}" type="parTrans" cxnId="{BC465089-D123-7840-8CF6-C4381862D543}">
      <dgm:prSet/>
      <dgm:spPr/>
      <dgm:t>
        <a:bodyPr/>
        <a:lstStyle/>
        <a:p>
          <a:endParaRPr lang="en-US" sz="2000"/>
        </a:p>
      </dgm:t>
    </dgm:pt>
    <dgm:pt modelId="{1B4F5935-A2CE-F045-8F39-95202119AAD9}" type="sibTrans" cxnId="{BC465089-D123-7840-8CF6-C4381862D543}">
      <dgm:prSet/>
      <dgm:spPr/>
      <dgm:t>
        <a:bodyPr/>
        <a:lstStyle/>
        <a:p>
          <a:endParaRPr lang="en-US" sz="2000"/>
        </a:p>
      </dgm:t>
    </dgm:pt>
    <dgm:pt modelId="{1E1BA339-ED86-EA4B-83E1-506099D30546}">
      <dgm:prSet phldrT="[Text]" custT="1"/>
      <dgm:spPr/>
      <dgm:t>
        <a:bodyPr/>
        <a:lstStyle/>
        <a:p>
          <a:pPr algn="just"/>
          <a:r>
            <a:rPr lang="en-US" sz="2000" dirty="0" err="1"/>
            <a:t>Bổ</a:t>
          </a:r>
          <a:r>
            <a:rPr lang="en-US" sz="2000" dirty="0"/>
            <a:t> sung </a:t>
          </a:r>
          <a:r>
            <a:rPr lang="en-US" sz="2000" dirty="0" err="1"/>
            <a:t>mục</a:t>
          </a:r>
          <a:r>
            <a:rPr lang="en-US" sz="2000" dirty="0"/>
            <a:t> </a:t>
          </a:r>
          <a:r>
            <a:rPr lang="en-US" sz="2000" dirty="0" err="1"/>
            <a:t>tiêu</a:t>
          </a:r>
          <a:r>
            <a:rPr lang="en-US" sz="2000" dirty="0"/>
            <a:t> </a:t>
          </a:r>
          <a:r>
            <a:rPr lang="en-US" sz="2000" dirty="0" err="1"/>
            <a:t>phát</a:t>
          </a:r>
          <a:r>
            <a:rPr lang="en-US" sz="2000" dirty="0"/>
            <a:t> </a:t>
          </a:r>
          <a:r>
            <a:rPr lang="en-US" sz="2000" dirty="0" err="1"/>
            <a:t>triển</a:t>
          </a:r>
          <a:r>
            <a:rPr lang="en-US" sz="2000" dirty="0"/>
            <a:t> NLS</a:t>
          </a:r>
        </a:p>
      </dgm:t>
    </dgm:pt>
    <dgm:pt modelId="{EA870391-D6CC-4F4B-85E4-3AB29B88C52B}" type="parTrans" cxnId="{21E76640-9E3B-DC48-8DF0-E2F22B59D3B6}">
      <dgm:prSet/>
      <dgm:spPr/>
      <dgm:t>
        <a:bodyPr/>
        <a:lstStyle/>
        <a:p>
          <a:endParaRPr lang="en-US" sz="2000"/>
        </a:p>
      </dgm:t>
    </dgm:pt>
    <dgm:pt modelId="{3E7A6D96-9F1A-014A-9EC3-E2B2050E2BE4}" type="sibTrans" cxnId="{21E76640-9E3B-DC48-8DF0-E2F22B59D3B6}">
      <dgm:prSet/>
      <dgm:spPr/>
      <dgm:t>
        <a:bodyPr/>
        <a:lstStyle/>
        <a:p>
          <a:endParaRPr lang="en-US" sz="2000"/>
        </a:p>
      </dgm:t>
    </dgm:pt>
    <dgm:pt modelId="{F643096C-E413-194C-B9D4-805B2E66F936}">
      <dgm:prSet phldrT="[Text]" custT="1"/>
      <dgm:spPr/>
      <dgm:t>
        <a:bodyPr/>
        <a:lstStyle/>
        <a:p>
          <a:pPr algn="just"/>
          <a:r>
            <a:rPr lang="en-US" sz="2000" dirty="0" err="1"/>
            <a:t>Điều</a:t>
          </a:r>
          <a:r>
            <a:rPr lang="en-US" sz="2000" dirty="0"/>
            <a:t> </a:t>
          </a:r>
          <a:r>
            <a:rPr lang="en-US" sz="2000" dirty="0" err="1"/>
            <a:t>chỉnh</a:t>
          </a:r>
          <a:r>
            <a:rPr lang="en-US" sz="2000" dirty="0"/>
            <a:t>, </a:t>
          </a:r>
          <a:r>
            <a:rPr lang="en-US" sz="2000" dirty="0" err="1"/>
            <a:t>bổ</a:t>
          </a:r>
          <a:r>
            <a:rPr lang="en-US" sz="2000" dirty="0"/>
            <a:t> sung </a:t>
          </a:r>
          <a:r>
            <a:rPr lang="en-US" sz="2000" dirty="0" err="1"/>
            <a:t>các</a:t>
          </a:r>
          <a:r>
            <a:rPr lang="en-US" sz="2000" dirty="0"/>
            <a:t> NLS </a:t>
          </a:r>
          <a:r>
            <a:rPr lang="en-US" sz="2000" dirty="0" err="1"/>
            <a:t>tương</a:t>
          </a:r>
          <a:r>
            <a:rPr lang="en-US" sz="2000" dirty="0"/>
            <a:t> </a:t>
          </a:r>
          <a:r>
            <a:rPr lang="en-US" sz="2000" dirty="0" err="1"/>
            <a:t>ứng</a:t>
          </a:r>
          <a:r>
            <a:rPr lang="en-US" sz="2000" dirty="0"/>
            <a:t> </a:t>
          </a:r>
          <a:r>
            <a:rPr lang="en-US" sz="2000" dirty="0" err="1"/>
            <a:t>được</a:t>
          </a:r>
          <a:r>
            <a:rPr lang="en-US" sz="2000" dirty="0"/>
            <a:t> </a:t>
          </a:r>
          <a:r>
            <a:rPr lang="en-US" sz="2000" dirty="0" err="1"/>
            <a:t>phát</a:t>
          </a:r>
          <a:r>
            <a:rPr lang="en-US" sz="2000" dirty="0"/>
            <a:t> </a:t>
          </a:r>
          <a:r>
            <a:rPr lang="en-US" sz="2000" dirty="0" err="1"/>
            <a:t>triển</a:t>
          </a:r>
          <a:r>
            <a:rPr lang="en-US" sz="2000" dirty="0"/>
            <a:t> </a:t>
          </a:r>
          <a:r>
            <a:rPr lang="en-US" sz="2000" dirty="0" err="1"/>
            <a:t>khi</a:t>
          </a:r>
          <a:r>
            <a:rPr lang="en-US" sz="2000" dirty="0"/>
            <a:t> </a:t>
          </a:r>
          <a:r>
            <a:rPr lang="en-US" sz="2000" dirty="0" err="1"/>
            <a:t>dạy</a:t>
          </a:r>
          <a:r>
            <a:rPr lang="en-US" sz="2000" dirty="0"/>
            <a:t> </a:t>
          </a:r>
          <a:r>
            <a:rPr lang="en-US" sz="2000" dirty="0" err="1"/>
            <a:t>học</a:t>
          </a:r>
          <a:r>
            <a:rPr lang="en-US" sz="2000" dirty="0"/>
            <a:t> Tin </a:t>
          </a:r>
          <a:r>
            <a:rPr lang="en-US" sz="2000" dirty="0" err="1"/>
            <a:t>học</a:t>
          </a:r>
          <a:r>
            <a:rPr lang="en-US" sz="2000" dirty="0"/>
            <a:t> </a:t>
          </a:r>
          <a:r>
            <a:rPr lang="en-US" sz="2000" dirty="0" err="1"/>
            <a:t>theo</a:t>
          </a:r>
          <a:r>
            <a:rPr lang="en-US" sz="2000" dirty="0"/>
            <a:t> CTGDPT2018</a:t>
          </a:r>
        </a:p>
      </dgm:t>
    </dgm:pt>
    <dgm:pt modelId="{226402FF-5ABA-B847-8533-E129FD969E2A}" type="sibTrans" cxnId="{8CC339D3-C9F7-534C-A254-EBEE5A43A26F}">
      <dgm:prSet/>
      <dgm:spPr/>
      <dgm:t>
        <a:bodyPr/>
        <a:lstStyle/>
        <a:p>
          <a:endParaRPr lang="en-US" sz="2000"/>
        </a:p>
      </dgm:t>
    </dgm:pt>
    <dgm:pt modelId="{0BA56551-203A-CA4B-8D29-B8F6FF308CDF}" type="parTrans" cxnId="{8CC339D3-C9F7-534C-A254-EBEE5A43A26F}">
      <dgm:prSet/>
      <dgm:spPr/>
      <dgm:t>
        <a:bodyPr/>
        <a:lstStyle/>
        <a:p>
          <a:endParaRPr lang="en-US" sz="2000"/>
        </a:p>
      </dgm:t>
    </dgm:pt>
    <dgm:pt modelId="{D0D3DC4B-BB55-644F-86F1-8241B795C760}">
      <dgm:prSet phldrT="[Text]" custT="1"/>
      <dgm:spPr/>
      <dgm:t>
        <a:bodyPr/>
        <a:lstStyle/>
        <a:p>
          <a:pPr algn="just"/>
          <a:r>
            <a:rPr lang="en-US" sz="2000" dirty="0" err="1"/>
            <a:t>Triển</a:t>
          </a:r>
          <a:r>
            <a:rPr lang="en-US" sz="2000" dirty="0"/>
            <a:t> </a:t>
          </a:r>
          <a:r>
            <a:rPr lang="en-US" sz="2000" dirty="0" err="1"/>
            <a:t>khai</a:t>
          </a:r>
          <a:r>
            <a:rPr lang="en-US" sz="2000" dirty="0"/>
            <a:t> </a:t>
          </a:r>
          <a:r>
            <a:rPr lang="en-US" sz="2000" dirty="0" err="1"/>
            <a:t>hoạt</a:t>
          </a:r>
          <a:r>
            <a:rPr lang="en-US" sz="2000" dirty="0"/>
            <a:t> </a:t>
          </a:r>
          <a:r>
            <a:rPr lang="en-US" sz="2000" dirty="0" err="1"/>
            <a:t>động</a:t>
          </a:r>
          <a:r>
            <a:rPr lang="en-US" sz="2000" dirty="0"/>
            <a:t> chi </a:t>
          </a:r>
          <a:r>
            <a:rPr lang="en-US" sz="2000" dirty="0" err="1"/>
            <a:t>tiết</a:t>
          </a:r>
          <a:r>
            <a:rPr lang="en-US" sz="2000" dirty="0"/>
            <a:t> </a:t>
          </a:r>
          <a:r>
            <a:rPr lang="en-US" sz="2000" dirty="0" err="1"/>
            <a:t>phù</a:t>
          </a:r>
          <a:r>
            <a:rPr lang="en-US" sz="2000" dirty="0"/>
            <a:t> </a:t>
          </a:r>
          <a:r>
            <a:rPr lang="en-US" sz="2000" dirty="0" err="1"/>
            <a:t>hợp</a:t>
          </a:r>
          <a:endParaRPr lang="en-US" sz="2000" dirty="0"/>
        </a:p>
      </dgm:t>
    </dgm:pt>
    <dgm:pt modelId="{935AE7C5-C534-744A-A6F8-4BF3376360EB}" type="parTrans" cxnId="{197AA3C0-933E-7B47-8C55-95DF3103A113}">
      <dgm:prSet/>
      <dgm:spPr/>
      <dgm:t>
        <a:bodyPr/>
        <a:lstStyle/>
        <a:p>
          <a:endParaRPr lang="en-US" sz="2000"/>
        </a:p>
      </dgm:t>
    </dgm:pt>
    <dgm:pt modelId="{87BEF555-61D5-4E45-8855-6C66F12B7D98}" type="sibTrans" cxnId="{197AA3C0-933E-7B47-8C55-95DF3103A113}">
      <dgm:prSet/>
      <dgm:spPr/>
      <dgm:t>
        <a:bodyPr/>
        <a:lstStyle/>
        <a:p>
          <a:endParaRPr lang="en-US" sz="2000"/>
        </a:p>
      </dgm:t>
    </dgm:pt>
    <dgm:pt modelId="{0516285C-7799-7142-98CC-BC66428C706A}" type="pres">
      <dgm:prSet presAssocID="{895ECE50-9611-E94D-8AFE-0A81A54F182C}" presName="Name0" presStyleCnt="0">
        <dgm:presLayoutVars>
          <dgm:dir/>
          <dgm:animLvl val="lvl"/>
          <dgm:resizeHandles val="exact"/>
        </dgm:presLayoutVars>
      </dgm:prSet>
      <dgm:spPr/>
    </dgm:pt>
    <dgm:pt modelId="{A0CE50A0-0230-4B4F-97F7-A1E2645C81C6}" type="pres">
      <dgm:prSet presAssocID="{895ECE50-9611-E94D-8AFE-0A81A54F182C}" presName="tSp" presStyleCnt="0"/>
      <dgm:spPr/>
    </dgm:pt>
    <dgm:pt modelId="{05F10980-9833-0E4F-8055-C258ACA0E078}" type="pres">
      <dgm:prSet presAssocID="{895ECE50-9611-E94D-8AFE-0A81A54F182C}" presName="bSp" presStyleCnt="0"/>
      <dgm:spPr/>
    </dgm:pt>
    <dgm:pt modelId="{D1CC77FE-641E-F84A-BA6D-4FAFF1A52547}" type="pres">
      <dgm:prSet presAssocID="{895ECE50-9611-E94D-8AFE-0A81A54F182C}" presName="process" presStyleCnt="0"/>
      <dgm:spPr/>
    </dgm:pt>
    <dgm:pt modelId="{F7DA62C8-A60F-8B42-8F13-C4CFB42FFE5B}" type="pres">
      <dgm:prSet presAssocID="{82FC8F0B-C021-C741-8A38-5FF90B1A2DC7}" presName="composite1" presStyleCnt="0"/>
      <dgm:spPr/>
    </dgm:pt>
    <dgm:pt modelId="{19A26B51-5213-5B4F-8907-D199FA497879}" type="pres">
      <dgm:prSet presAssocID="{82FC8F0B-C021-C741-8A38-5FF90B1A2DC7}" presName="dummyNode1" presStyleLbl="node1" presStyleIdx="0" presStyleCnt="3"/>
      <dgm:spPr/>
    </dgm:pt>
    <dgm:pt modelId="{9B143BAA-2942-E847-A5F8-17A9B3ADFA6A}" type="pres">
      <dgm:prSet presAssocID="{82FC8F0B-C021-C741-8A38-5FF90B1A2DC7}" presName="childNode1" presStyleLbl="bgAcc1" presStyleIdx="0" presStyleCnt="3">
        <dgm:presLayoutVars>
          <dgm:bulletEnabled val="1"/>
        </dgm:presLayoutVars>
      </dgm:prSet>
      <dgm:spPr/>
    </dgm:pt>
    <dgm:pt modelId="{14B0B524-BF64-3A41-A815-5FB30B2D7753}" type="pres">
      <dgm:prSet presAssocID="{82FC8F0B-C021-C741-8A38-5FF90B1A2DC7}" presName="childNode1tx" presStyleLbl="bgAcc1" presStyleIdx="0" presStyleCnt="3">
        <dgm:presLayoutVars>
          <dgm:bulletEnabled val="1"/>
        </dgm:presLayoutVars>
      </dgm:prSet>
      <dgm:spPr/>
    </dgm:pt>
    <dgm:pt modelId="{3C0448C2-1EB8-BC49-BAB2-CE4015529BDA}" type="pres">
      <dgm:prSet presAssocID="{82FC8F0B-C021-C741-8A38-5FF90B1A2DC7}" presName="parentNode1" presStyleLbl="node1" presStyleIdx="0" presStyleCnt="3">
        <dgm:presLayoutVars>
          <dgm:chMax val="1"/>
          <dgm:bulletEnabled val="1"/>
        </dgm:presLayoutVars>
      </dgm:prSet>
      <dgm:spPr/>
    </dgm:pt>
    <dgm:pt modelId="{2A794A76-AFCC-0D49-B68C-98FEA7D15C1C}" type="pres">
      <dgm:prSet presAssocID="{82FC8F0B-C021-C741-8A38-5FF90B1A2DC7}" presName="connSite1" presStyleCnt="0"/>
      <dgm:spPr/>
    </dgm:pt>
    <dgm:pt modelId="{46EFAA07-F104-0B46-97FF-578A1B7B2813}" type="pres">
      <dgm:prSet presAssocID="{70EB8D06-8881-BE46-AA9A-2C478FC0D033}" presName="Name9" presStyleLbl="sibTrans2D1" presStyleIdx="0" presStyleCnt="2"/>
      <dgm:spPr/>
    </dgm:pt>
    <dgm:pt modelId="{8F568DFE-CCF8-5C47-8822-254AFF25B4FB}" type="pres">
      <dgm:prSet presAssocID="{A09D4881-390A-A146-BB91-DAC335A1DB2A}" presName="composite2" presStyleCnt="0"/>
      <dgm:spPr/>
    </dgm:pt>
    <dgm:pt modelId="{612B2076-86E9-6A4C-97D2-CCBB4C02B9C6}" type="pres">
      <dgm:prSet presAssocID="{A09D4881-390A-A146-BB91-DAC335A1DB2A}" presName="dummyNode2" presStyleLbl="node1" presStyleIdx="0" presStyleCnt="3"/>
      <dgm:spPr/>
    </dgm:pt>
    <dgm:pt modelId="{E4DCCFFD-9DC4-C847-9742-2D434B101C6A}" type="pres">
      <dgm:prSet presAssocID="{A09D4881-390A-A146-BB91-DAC335A1DB2A}" presName="childNode2" presStyleLbl="bgAcc1" presStyleIdx="1" presStyleCnt="3">
        <dgm:presLayoutVars>
          <dgm:bulletEnabled val="1"/>
        </dgm:presLayoutVars>
      </dgm:prSet>
      <dgm:spPr/>
    </dgm:pt>
    <dgm:pt modelId="{B2E2C4F4-344E-8D46-92C6-12660D8B9785}" type="pres">
      <dgm:prSet presAssocID="{A09D4881-390A-A146-BB91-DAC335A1DB2A}" presName="childNode2tx" presStyleLbl="bgAcc1" presStyleIdx="1" presStyleCnt="3">
        <dgm:presLayoutVars>
          <dgm:bulletEnabled val="1"/>
        </dgm:presLayoutVars>
      </dgm:prSet>
      <dgm:spPr/>
    </dgm:pt>
    <dgm:pt modelId="{A3875505-C2A2-E949-A7AD-12E59B1644F4}" type="pres">
      <dgm:prSet presAssocID="{A09D4881-390A-A146-BB91-DAC335A1DB2A}" presName="parentNode2" presStyleLbl="node1" presStyleIdx="1" presStyleCnt="3">
        <dgm:presLayoutVars>
          <dgm:chMax val="0"/>
          <dgm:bulletEnabled val="1"/>
        </dgm:presLayoutVars>
      </dgm:prSet>
      <dgm:spPr/>
    </dgm:pt>
    <dgm:pt modelId="{E5D61F8A-57F6-1348-9996-792D51BC5340}" type="pres">
      <dgm:prSet presAssocID="{A09D4881-390A-A146-BB91-DAC335A1DB2A}" presName="connSite2" presStyleCnt="0"/>
      <dgm:spPr/>
    </dgm:pt>
    <dgm:pt modelId="{CA3A73FC-0A68-B74C-A0D4-B717160E8B7F}" type="pres">
      <dgm:prSet presAssocID="{8BCBC80C-F95B-6447-A105-0C5F2B18E609}" presName="Name18" presStyleLbl="sibTrans2D1" presStyleIdx="1" presStyleCnt="2"/>
      <dgm:spPr/>
    </dgm:pt>
    <dgm:pt modelId="{4F0DC2FA-850F-914F-813B-7A065B59D48A}" type="pres">
      <dgm:prSet presAssocID="{39658649-8DEC-E44F-B962-C12AE6093DEB}" presName="composite1" presStyleCnt="0"/>
      <dgm:spPr/>
    </dgm:pt>
    <dgm:pt modelId="{918F82FC-63EC-3B4E-9627-0E5A13945001}" type="pres">
      <dgm:prSet presAssocID="{39658649-8DEC-E44F-B962-C12AE6093DEB}" presName="dummyNode1" presStyleLbl="node1" presStyleIdx="1" presStyleCnt="3"/>
      <dgm:spPr/>
    </dgm:pt>
    <dgm:pt modelId="{0F26A65A-4492-9644-9153-6C37B1E371F8}" type="pres">
      <dgm:prSet presAssocID="{39658649-8DEC-E44F-B962-C12AE6093DEB}" presName="childNode1" presStyleLbl="bgAcc1" presStyleIdx="2" presStyleCnt="3">
        <dgm:presLayoutVars>
          <dgm:bulletEnabled val="1"/>
        </dgm:presLayoutVars>
      </dgm:prSet>
      <dgm:spPr/>
    </dgm:pt>
    <dgm:pt modelId="{F0570320-B065-0A47-A2BD-F96883C5F126}" type="pres">
      <dgm:prSet presAssocID="{39658649-8DEC-E44F-B962-C12AE6093DEB}" presName="childNode1tx" presStyleLbl="bgAcc1" presStyleIdx="2" presStyleCnt="3">
        <dgm:presLayoutVars>
          <dgm:bulletEnabled val="1"/>
        </dgm:presLayoutVars>
      </dgm:prSet>
      <dgm:spPr/>
    </dgm:pt>
    <dgm:pt modelId="{B1085114-35B5-1742-A579-CA420FAE9399}" type="pres">
      <dgm:prSet presAssocID="{39658649-8DEC-E44F-B962-C12AE6093DEB}" presName="parentNode1" presStyleLbl="node1" presStyleIdx="2" presStyleCnt="3">
        <dgm:presLayoutVars>
          <dgm:chMax val="1"/>
          <dgm:bulletEnabled val="1"/>
        </dgm:presLayoutVars>
      </dgm:prSet>
      <dgm:spPr/>
    </dgm:pt>
    <dgm:pt modelId="{72A667CF-18B0-E848-88C4-383EB69FCEEE}" type="pres">
      <dgm:prSet presAssocID="{39658649-8DEC-E44F-B962-C12AE6093DEB}" presName="connSite1" presStyleCnt="0"/>
      <dgm:spPr/>
    </dgm:pt>
  </dgm:ptLst>
  <dgm:cxnLst>
    <dgm:cxn modelId="{0452C906-B3D3-9B42-820D-D3948F15F2E7}" type="presOf" srcId="{39658649-8DEC-E44F-B962-C12AE6093DEB}" destId="{B1085114-35B5-1742-A579-CA420FAE9399}" srcOrd="0" destOrd="0" presId="urn:microsoft.com/office/officeart/2005/8/layout/hProcess4"/>
    <dgm:cxn modelId="{F2680A24-7F1F-6D48-8795-640A8D01F4BD}" type="presOf" srcId="{70EB8D06-8881-BE46-AA9A-2C478FC0D033}" destId="{46EFAA07-F104-0B46-97FF-578A1B7B2813}" srcOrd="0" destOrd="0" presId="urn:microsoft.com/office/officeart/2005/8/layout/hProcess4"/>
    <dgm:cxn modelId="{D76FD739-2DA5-1144-829C-2FF10950D708}" type="presOf" srcId="{D0D3DC4B-BB55-644F-86F1-8241B795C760}" destId="{0F26A65A-4492-9644-9153-6C37B1E371F8}" srcOrd="0" destOrd="1" presId="urn:microsoft.com/office/officeart/2005/8/layout/hProcess4"/>
    <dgm:cxn modelId="{3FF3743B-E726-F64F-A6E0-B3C0ADC1B0E4}" type="presOf" srcId="{99CAEAFB-1653-4F4B-98FE-D1DAEE13A341}" destId="{E4DCCFFD-9DC4-C847-9742-2D434B101C6A}" srcOrd="0" destOrd="0" presId="urn:microsoft.com/office/officeart/2005/8/layout/hProcess4"/>
    <dgm:cxn modelId="{34826340-65BC-4D45-AF6B-09796D790EE2}" type="presOf" srcId="{99CAEAFB-1653-4F4B-98FE-D1DAEE13A341}" destId="{B2E2C4F4-344E-8D46-92C6-12660D8B9785}" srcOrd="1" destOrd="0" presId="urn:microsoft.com/office/officeart/2005/8/layout/hProcess4"/>
    <dgm:cxn modelId="{21E76640-9E3B-DC48-8DF0-E2F22B59D3B6}" srcId="{39658649-8DEC-E44F-B962-C12AE6093DEB}" destId="{1E1BA339-ED86-EA4B-83E1-506099D30546}" srcOrd="0" destOrd="0" parTransId="{EA870391-D6CC-4F4B-85E4-3AB29B88C52B}" sibTransId="{3E7A6D96-9F1A-014A-9EC3-E2B2050E2BE4}"/>
    <dgm:cxn modelId="{839A0864-3729-2240-85C3-3214D078D702}" type="presOf" srcId="{895ECE50-9611-E94D-8AFE-0A81A54F182C}" destId="{0516285C-7799-7142-98CC-BC66428C706A}" srcOrd="0" destOrd="0" presId="urn:microsoft.com/office/officeart/2005/8/layout/hProcess4"/>
    <dgm:cxn modelId="{A8F91865-CA8E-4B4D-A32D-D991DA635384}" type="presOf" srcId="{F643096C-E413-194C-B9D4-805B2E66F936}" destId="{14B0B524-BF64-3A41-A815-5FB30B2D7753}" srcOrd="1" destOrd="0" presId="urn:microsoft.com/office/officeart/2005/8/layout/hProcess4"/>
    <dgm:cxn modelId="{7D502777-6E6F-374D-93AB-ED772E894D00}" type="presOf" srcId="{1E1BA339-ED86-EA4B-83E1-506099D30546}" destId="{0F26A65A-4492-9644-9153-6C37B1E371F8}" srcOrd="0" destOrd="0" presId="urn:microsoft.com/office/officeart/2005/8/layout/hProcess4"/>
    <dgm:cxn modelId="{BC465089-D123-7840-8CF6-C4381862D543}" srcId="{895ECE50-9611-E94D-8AFE-0A81A54F182C}" destId="{39658649-8DEC-E44F-B962-C12AE6093DEB}" srcOrd="2" destOrd="0" parTransId="{B310C8EA-FCED-6D45-A5AE-B56C8C62E96C}" sibTransId="{1B4F5935-A2CE-F045-8F39-95202119AAD9}"/>
    <dgm:cxn modelId="{15758C92-AB32-2944-A76A-577B4861369B}" type="presOf" srcId="{8BCBC80C-F95B-6447-A105-0C5F2B18E609}" destId="{CA3A73FC-0A68-B74C-A0D4-B717160E8B7F}" srcOrd="0" destOrd="0" presId="urn:microsoft.com/office/officeart/2005/8/layout/hProcess4"/>
    <dgm:cxn modelId="{E45D8597-AB2F-7E41-A79D-8CD711245B9F}" type="presOf" srcId="{A09D4881-390A-A146-BB91-DAC335A1DB2A}" destId="{A3875505-C2A2-E949-A7AD-12E59B1644F4}" srcOrd="0" destOrd="0" presId="urn:microsoft.com/office/officeart/2005/8/layout/hProcess4"/>
    <dgm:cxn modelId="{5EFD809B-8BDD-2446-B398-08071DE1002D}" srcId="{895ECE50-9611-E94D-8AFE-0A81A54F182C}" destId="{82FC8F0B-C021-C741-8A38-5FF90B1A2DC7}" srcOrd="0" destOrd="0" parTransId="{730C3767-AA0B-1F48-A8BA-75AB5E6E3B96}" sibTransId="{70EB8D06-8881-BE46-AA9A-2C478FC0D033}"/>
    <dgm:cxn modelId="{DFF4DCAB-9A21-CB40-ADE0-ECD0341A1463}" type="presOf" srcId="{F643096C-E413-194C-B9D4-805B2E66F936}" destId="{9B143BAA-2942-E847-A5F8-17A9B3ADFA6A}" srcOrd="0" destOrd="0" presId="urn:microsoft.com/office/officeart/2005/8/layout/hProcess4"/>
    <dgm:cxn modelId="{EA9BE6B2-D49B-B04F-A50C-FF21603F39CB}" srcId="{A09D4881-390A-A146-BB91-DAC335A1DB2A}" destId="{99CAEAFB-1653-4F4B-98FE-D1DAEE13A341}" srcOrd="0" destOrd="0" parTransId="{2DE67FBF-E8B7-824C-A847-EA244317D9B7}" sibTransId="{12698AA8-BB97-8544-9533-1D4D6442D096}"/>
    <dgm:cxn modelId="{197AA3C0-933E-7B47-8C55-95DF3103A113}" srcId="{39658649-8DEC-E44F-B962-C12AE6093DEB}" destId="{D0D3DC4B-BB55-644F-86F1-8241B795C760}" srcOrd="1" destOrd="0" parTransId="{935AE7C5-C534-744A-A6F8-4BF3376360EB}" sibTransId="{87BEF555-61D5-4E45-8855-6C66F12B7D98}"/>
    <dgm:cxn modelId="{62F7EFC7-5F24-AC44-A00C-6B8A44767740}" type="presOf" srcId="{82FC8F0B-C021-C741-8A38-5FF90B1A2DC7}" destId="{3C0448C2-1EB8-BC49-BAB2-CE4015529BDA}" srcOrd="0" destOrd="0" presId="urn:microsoft.com/office/officeart/2005/8/layout/hProcess4"/>
    <dgm:cxn modelId="{8CC339D3-C9F7-534C-A254-EBEE5A43A26F}" srcId="{82FC8F0B-C021-C741-8A38-5FF90B1A2DC7}" destId="{F643096C-E413-194C-B9D4-805B2E66F936}" srcOrd="0" destOrd="0" parTransId="{0BA56551-203A-CA4B-8D29-B8F6FF308CDF}" sibTransId="{226402FF-5ABA-B847-8533-E129FD969E2A}"/>
    <dgm:cxn modelId="{208373D9-6BF3-074A-897D-913E9FAE68D4}" type="presOf" srcId="{D0D3DC4B-BB55-644F-86F1-8241B795C760}" destId="{F0570320-B065-0A47-A2BD-F96883C5F126}" srcOrd="1" destOrd="1" presId="urn:microsoft.com/office/officeart/2005/8/layout/hProcess4"/>
    <dgm:cxn modelId="{D3345FDD-0832-4741-9666-91DE3BBB6BCE}" srcId="{895ECE50-9611-E94D-8AFE-0A81A54F182C}" destId="{A09D4881-390A-A146-BB91-DAC335A1DB2A}" srcOrd="1" destOrd="0" parTransId="{D2C8CE5A-5B9F-E24A-80FB-9F261A55B78A}" sibTransId="{8BCBC80C-F95B-6447-A105-0C5F2B18E609}"/>
    <dgm:cxn modelId="{BB4836EF-2E44-D042-B591-D5A581B83141}" type="presOf" srcId="{1E1BA339-ED86-EA4B-83E1-506099D30546}" destId="{F0570320-B065-0A47-A2BD-F96883C5F126}" srcOrd="1" destOrd="0" presId="urn:microsoft.com/office/officeart/2005/8/layout/hProcess4"/>
    <dgm:cxn modelId="{ACCF0537-3AA5-384F-93BA-CF6556B3C960}" type="presParOf" srcId="{0516285C-7799-7142-98CC-BC66428C706A}" destId="{A0CE50A0-0230-4B4F-97F7-A1E2645C81C6}" srcOrd="0" destOrd="0" presId="urn:microsoft.com/office/officeart/2005/8/layout/hProcess4"/>
    <dgm:cxn modelId="{778945E3-7E4F-9A4F-91C2-B29C07D63787}" type="presParOf" srcId="{0516285C-7799-7142-98CC-BC66428C706A}" destId="{05F10980-9833-0E4F-8055-C258ACA0E078}" srcOrd="1" destOrd="0" presId="urn:microsoft.com/office/officeart/2005/8/layout/hProcess4"/>
    <dgm:cxn modelId="{C231A6A7-C19C-0B43-AF58-28417DC06FCE}" type="presParOf" srcId="{0516285C-7799-7142-98CC-BC66428C706A}" destId="{D1CC77FE-641E-F84A-BA6D-4FAFF1A52547}" srcOrd="2" destOrd="0" presId="urn:microsoft.com/office/officeart/2005/8/layout/hProcess4"/>
    <dgm:cxn modelId="{183F00D4-B836-0F49-9B83-4C01980930AA}" type="presParOf" srcId="{D1CC77FE-641E-F84A-BA6D-4FAFF1A52547}" destId="{F7DA62C8-A60F-8B42-8F13-C4CFB42FFE5B}" srcOrd="0" destOrd="0" presId="urn:microsoft.com/office/officeart/2005/8/layout/hProcess4"/>
    <dgm:cxn modelId="{601392E7-F4B0-E046-9D05-A3C03843A13B}" type="presParOf" srcId="{F7DA62C8-A60F-8B42-8F13-C4CFB42FFE5B}" destId="{19A26B51-5213-5B4F-8907-D199FA497879}" srcOrd="0" destOrd="0" presId="urn:microsoft.com/office/officeart/2005/8/layout/hProcess4"/>
    <dgm:cxn modelId="{374993B9-00E7-D540-A406-BAE55CCCCE8B}" type="presParOf" srcId="{F7DA62C8-A60F-8B42-8F13-C4CFB42FFE5B}" destId="{9B143BAA-2942-E847-A5F8-17A9B3ADFA6A}" srcOrd="1" destOrd="0" presId="urn:microsoft.com/office/officeart/2005/8/layout/hProcess4"/>
    <dgm:cxn modelId="{020FE79B-94A2-4140-AFD7-A6AB869BADB8}" type="presParOf" srcId="{F7DA62C8-A60F-8B42-8F13-C4CFB42FFE5B}" destId="{14B0B524-BF64-3A41-A815-5FB30B2D7753}" srcOrd="2" destOrd="0" presId="urn:microsoft.com/office/officeart/2005/8/layout/hProcess4"/>
    <dgm:cxn modelId="{293357B2-AF70-1341-8C7A-82E1FC26F20F}" type="presParOf" srcId="{F7DA62C8-A60F-8B42-8F13-C4CFB42FFE5B}" destId="{3C0448C2-1EB8-BC49-BAB2-CE4015529BDA}" srcOrd="3" destOrd="0" presId="urn:microsoft.com/office/officeart/2005/8/layout/hProcess4"/>
    <dgm:cxn modelId="{B8741256-3ACC-C342-8C14-DD6625B90B4B}" type="presParOf" srcId="{F7DA62C8-A60F-8B42-8F13-C4CFB42FFE5B}" destId="{2A794A76-AFCC-0D49-B68C-98FEA7D15C1C}" srcOrd="4" destOrd="0" presId="urn:microsoft.com/office/officeart/2005/8/layout/hProcess4"/>
    <dgm:cxn modelId="{F1871D35-87D8-904F-938B-36F77264C8AF}" type="presParOf" srcId="{D1CC77FE-641E-F84A-BA6D-4FAFF1A52547}" destId="{46EFAA07-F104-0B46-97FF-578A1B7B2813}" srcOrd="1" destOrd="0" presId="urn:microsoft.com/office/officeart/2005/8/layout/hProcess4"/>
    <dgm:cxn modelId="{D5BF8524-2523-A44D-9FA1-8D47F1B4F52A}" type="presParOf" srcId="{D1CC77FE-641E-F84A-BA6D-4FAFF1A52547}" destId="{8F568DFE-CCF8-5C47-8822-254AFF25B4FB}" srcOrd="2" destOrd="0" presId="urn:microsoft.com/office/officeart/2005/8/layout/hProcess4"/>
    <dgm:cxn modelId="{B3B5E6CF-BF07-5A4D-AA04-75A01057F9DB}" type="presParOf" srcId="{8F568DFE-CCF8-5C47-8822-254AFF25B4FB}" destId="{612B2076-86E9-6A4C-97D2-CCBB4C02B9C6}" srcOrd="0" destOrd="0" presId="urn:microsoft.com/office/officeart/2005/8/layout/hProcess4"/>
    <dgm:cxn modelId="{A130C950-5058-4F42-B563-D4E393B366A4}" type="presParOf" srcId="{8F568DFE-CCF8-5C47-8822-254AFF25B4FB}" destId="{E4DCCFFD-9DC4-C847-9742-2D434B101C6A}" srcOrd="1" destOrd="0" presId="urn:microsoft.com/office/officeart/2005/8/layout/hProcess4"/>
    <dgm:cxn modelId="{9F4D888A-0CFC-E144-BE53-336A1D64F93C}" type="presParOf" srcId="{8F568DFE-CCF8-5C47-8822-254AFF25B4FB}" destId="{B2E2C4F4-344E-8D46-92C6-12660D8B9785}" srcOrd="2" destOrd="0" presId="urn:microsoft.com/office/officeart/2005/8/layout/hProcess4"/>
    <dgm:cxn modelId="{28413F6C-EEB9-A14C-8987-D87D8629B856}" type="presParOf" srcId="{8F568DFE-CCF8-5C47-8822-254AFF25B4FB}" destId="{A3875505-C2A2-E949-A7AD-12E59B1644F4}" srcOrd="3" destOrd="0" presId="urn:microsoft.com/office/officeart/2005/8/layout/hProcess4"/>
    <dgm:cxn modelId="{51BF13F0-6F7F-F343-B012-78C50F682192}" type="presParOf" srcId="{8F568DFE-CCF8-5C47-8822-254AFF25B4FB}" destId="{E5D61F8A-57F6-1348-9996-792D51BC5340}" srcOrd="4" destOrd="0" presId="urn:microsoft.com/office/officeart/2005/8/layout/hProcess4"/>
    <dgm:cxn modelId="{70482D7D-D5F6-FC4A-8BDD-43A1928BB4D8}" type="presParOf" srcId="{D1CC77FE-641E-F84A-BA6D-4FAFF1A52547}" destId="{CA3A73FC-0A68-B74C-A0D4-B717160E8B7F}" srcOrd="3" destOrd="0" presId="urn:microsoft.com/office/officeart/2005/8/layout/hProcess4"/>
    <dgm:cxn modelId="{15432947-CBA5-2749-932A-FA5E0CD7D767}" type="presParOf" srcId="{D1CC77FE-641E-F84A-BA6D-4FAFF1A52547}" destId="{4F0DC2FA-850F-914F-813B-7A065B59D48A}" srcOrd="4" destOrd="0" presId="urn:microsoft.com/office/officeart/2005/8/layout/hProcess4"/>
    <dgm:cxn modelId="{01A497BA-71E3-2748-BF4A-E8A9DF7C0CFF}" type="presParOf" srcId="{4F0DC2FA-850F-914F-813B-7A065B59D48A}" destId="{918F82FC-63EC-3B4E-9627-0E5A13945001}" srcOrd="0" destOrd="0" presId="urn:microsoft.com/office/officeart/2005/8/layout/hProcess4"/>
    <dgm:cxn modelId="{CC9752BB-07BD-6A43-AC50-949259662BE6}" type="presParOf" srcId="{4F0DC2FA-850F-914F-813B-7A065B59D48A}" destId="{0F26A65A-4492-9644-9153-6C37B1E371F8}" srcOrd="1" destOrd="0" presId="urn:microsoft.com/office/officeart/2005/8/layout/hProcess4"/>
    <dgm:cxn modelId="{DCF5EAF0-9F60-2644-BB99-8E23571A7C40}" type="presParOf" srcId="{4F0DC2FA-850F-914F-813B-7A065B59D48A}" destId="{F0570320-B065-0A47-A2BD-F96883C5F126}" srcOrd="2" destOrd="0" presId="urn:microsoft.com/office/officeart/2005/8/layout/hProcess4"/>
    <dgm:cxn modelId="{4BF006FA-056B-5F40-844F-65E06C8AFA84}" type="presParOf" srcId="{4F0DC2FA-850F-914F-813B-7A065B59D48A}" destId="{B1085114-35B5-1742-A579-CA420FAE9399}" srcOrd="3" destOrd="0" presId="urn:microsoft.com/office/officeart/2005/8/layout/hProcess4"/>
    <dgm:cxn modelId="{14B1722C-5E9F-104A-BB7B-77DD2818DE6D}" type="presParOf" srcId="{4F0DC2FA-850F-914F-813B-7A065B59D48A}" destId="{72A667CF-18B0-E848-88C4-383EB69FCE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3870F-A2A8-4ECA-A422-D3B1DDB118B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7D2EB8D-D7D7-4D8A-9646-362C4AA20F26}">
      <dgm:prSet phldrT="[Text]" phldr="0"/>
      <dgm:spPr/>
      <dgm:t>
        <a:bodyPr/>
        <a:lstStyle/>
        <a:p>
          <a:r>
            <a:rPr lang="en-US" dirty="0" err="1"/>
            <a:t>Nội</a:t>
          </a:r>
          <a:r>
            <a:rPr lang="en-US" dirty="0"/>
            <a:t> dung </a:t>
          </a:r>
          <a:r>
            <a:rPr lang="en-US" dirty="0" err="1"/>
            <a:t>dạy</a:t>
          </a:r>
          <a:r>
            <a:rPr lang="en-US" dirty="0"/>
            <a:t> </a:t>
          </a:r>
          <a:r>
            <a:rPr lang="en-US" dirty="0" err="1"/>
            <a:t>học</a:t>
          </a:r>
          <a:r>
            <a:rPr lang="en-US" dirty="0"/>
            <a:t> </a:t>
          </a:r>
          <a:r>
            <a:rPr lang="en-US" dirty="0" err="1"/>
            <a:t>đã</a:t>
          </a:r>
          <a:r>
            <a:rPr lang="en-US" dirty="0"/>
            <a:t> </a:t>
          </a:r>
          <a:r>
            <a:rPr lang="en-US" dirty="0" err="1"/>
            <a:t>có</a:t>
          </a:r>
          <a:endParaRPr lang="en-US" dirty="0"/>
        </a:p>
      </dgm:t>
    </dgm:pt>
    <dgm:pt modelId="{5ACDEEF5-8A39-46DC-B0F2-379E0CAC6A3E}" type="parTrans" cxnId="{3DEA33DE-4FEA-4622-89FC-D30D4DFDB3AD}">
      <dgm:prSet/>
      <dgm:spPr/>
      <dgm:t>
        <a:bodyPr/>
        <a:lstStyle/>
        <a:p>
          <a:endParaRPr lang="en-US"/>
        </a:p>
      </dgm:t>
    </dgm:pt>
    <dgm:pt modelId="{9E1703E1-5988-4882-8AA8-FF1B7077D5AB}" type="sibTrans" cxnId="{3DEA33DE-4FEA-4622-89FC-D30D4DFDB3AD}">
      <dgm:prSet/>
      <dgm:spPr/>
      <dgm:t>
        <a:bodyPr/>
        <a:lstStyle/>
        <a:p>
          <a:endParaRPr lang="en-US"/>
        </a:p>
      </dgm:t>
    </dgm:pt>
    <dgm:pt modelId="{8E7E3944-7DAA-4D8D-8B1B-A0E6FD41D76C}">
      <dgm:prSet phldrT="[Text]" phldr="0"/>
      <dgm:spPr/>
      <dgm:t>
        <a:bodyPr/>
        <a:lstStyle/>
        <a:p>
          <a:r>
            <a:rPr lang="en-US" dirty="0" err="1"/>
            <a:t>Bổ</a:t>
          </a:r>
          <a:r>
            <a:rPr lang="en-US" dirty="0"/>
            <a:t> sung </a:t>
          </a:r>
          <a:r>
            <a:rPr lang="en-US" dirty="0" err="1"/>
            <a:t>phương</a:t>
          </a:r>
          <a:r>
            <a:rPr lang="en-US" dirty="0"/>
            <a:t> </a:t>
          </a:r>
          <a:r>
            <a:rPr lang="en-US" dirty="0" err="1"/>
            <a:t>pháp</a:t>
          </a:r>
          <a:r>
            <a:rPr lang="en-US" dirty="0"/>
            <a:t>, </a:t>
          </a:r>
          <a:r>
            <a:rPr lang="en-US" dirty="0" err="1"/>
            <a:t>công</a:t>
          </a:r>
          <a:r>
            <a:rPr lang="en-US" dirty="0"/>
            <a:t> </a:t>
          </a:r>
          <a:r>
            <a:rPr lang="en-US" dirty="0" err="1"/>
            <a:t>cụ</a:t>
          </a:r>
          <a:r>
            <a:rPr lang="en-US" dirty="0"/>
            <a:t> </a:t>
          </a:r>
          <a:r>
            <a:rPr lang="en-US" dirty="0" err="1"/>
            <a:t>trong</a:t>
          </a:r>
          <a:r>
            <a:rPr lang="en-US" dirty="0"/>
            <a:t> </a:t>
          </a:r>
          <a:r>
            <a:rPr lang="en-US" dirty="0" err="1"/>
            <a:t>dạy</a:t>
          </a:r>
          <a:r>
            <a:rPr lang="en-US" dirty="0"/>
            <a:t> </a:t>
          </a:r>
          <a:r>
            <a:rPr lang="en-US" dirty="0" err="1"/>
            <a:t>học</a:t>
          </a:r>
          <a:r>
            <a:rPr lang="en-US" dirty="0"/>
            <a:t>: </a:t>
          </a:r>
          <a:r>
            <a:rPr lang="en-US" dirty="0" err="1"/>
            <a:t>Tìm</a:t>
          </a:r>
          <a:r>
            <a:rPr lang="en-US" dirty="0"/>
            <a:t> </a:t>
          </a:r>
          <a:r>
            <a:rPr lang="en-US" dirty="0" err="1"/>
            <a:t>kiếm</a:t>
          </a:r>
          <a:r>
            <a:rPr lang="en-US" dirty="0"/>
            <a:t>, </a:t>
          </a:r>
          <a:r>
            <a:rPr lang="en-US" dirty="0" err="1"/>
            <a:t>sáng</a:t>
          </a:r>
          <a:r>
            <a:rPr lang="en-US" dirty="0"/>
            <a:t> </a:t>
          </a:r>
          <a:r>
            <a:rPr lang="en-US" dirty="0" err="1"/>
            <a:t>tạo</a:t>
          </a:r>
          <a:r>
            <a:rPr lang="en-US" dirty="0"/>
            <a:t> </a:t>
          </a:r>
          <a:r>
            <a:rPr lang="en-US" dirty="0" err="1"/>
            <a:t>nội</a:t>
          </a:r>
          <a:r>
            <a:rPr lang="en-US" dirty="0"/>
            <a:t> dung </a:t>
          </a:r>
          <a:r>
            <a:rPr lang="en-US" dirty="0" err="1"/>
            <a:t>số</a:t>
          </a:r>
          <a:r>
            <a:rPr lang="en-US" dirty="0"/>
            <a:t>, </a:t>
          </a:r>
          <a:r>
            <a:rPr lang="en-US" dirty="0" err="1"/>
            <a:t>ứng</a:t>
          </a:r>
          <a:r>
            <a:rPr lang="en-US" dirty="0"/>
            <a:t> </a:t>
          </a:r>
          <a:r>
            <a:rPr lang="en-US" dirty="0" err="1"/>
            <a:t>dụng</a:t>
          </a:r>
          <a:r>
            <a:rPr lang="en-US" dirty="0"/>
            <a:t> AI,…</a:t>
          </a:r>
        </a:p>
      </dgm:t>
    </dgm:pt>
    <dgm:pt modelId="{1A5C0C46-D472-4758-AE73-5FD1BCDC8010}" type="parTrans" cxnId="{1B8DFA1E-6E2A-464C-A571-C38A05EF2D1F}">
      <dgm:prSet/>
      <dgm:spPr/>
      <dgm:t>
        <a:bodyPr/>
        <a:lstStyle/>
        <a:p>
          <a:endParaRPr lang="en-US"/>
        </a:p>
      </dgm:t>
    </dgm:pt>
    <dgm:pt modelId="{A1E9F09A-FB8D-4940-B46F-745576234739}" type="sibTrans" cxnId="{1B8DFA1E-6E2A-464C-A571-C38A05EF2D1F}">
      <dgm:prSet/>
      <dgm:spPr/>
      <dgm:t>
        <a:bodyPr/>
        <a:lstStyle/>
        <a:p>
          <a:endParaRPr lang="en-US"/>
        </a:p>
      </dgm:t>
    </dgm:pt>
    <dgm:pt modelId="{15BF4D60-90CA-423C-ABCC-21897FAE02E6}">
      <dgm:prSet phldrT="[Text]" phldr="0"/>
      <dgm:spPr/>
      <dgm:t>
        <a:bodyPr/>
        <a:lstStyle/>
        <a:p>
          <a:r>
            <a:rPr lang="en-US" dirty="0" err="1"/>
            <a:t>Điều</a:t>
          </a:r>
          <a:r>
            <a:rPr lang="en-US" dirty="0"/>
            <a:t> </a:t>
          </a:r>
          <a:r>
            <a:rPr lang="en-US" dirty="0" err="1"/>
            <a:t>chỉnh</a:t>
          </a:r>
          <a:r>
            <a:rPr lang="en-US" dirty="0"/>
            <a:t> </a:t>
          </a:r>
          <a:r>
            <a:rPr lang="en-US" dirty="0" err="1"/>
            <a:t>ngữ</a:t>
          </a:r>
          <a:r>
            <a:rPr lang="en-US" dirty="0"/>
            <a:t> </a:t>
          </a:r>
          <a:r>
            <a:rPr lang="en-US" dirty="0" err="1"/>
            <a:t>liệu</a:t>
          </a:r>
          <a:r>
            <a:rPr lang="en-US" dirty="0"/>
            <a:t> </a:t>
          </a:r>
          <a:r>
            <a:rPr lang="en-US" dirty="0" err="1"/>
            <a:t>đã</a:t>
          </a:r>
          <a:r>
            <a:rPr lang="en-US" dirty="0"/>
            <a:t> </a:t>
          </a:r>
          <a:r>
            <a:rPr lang="en-US" dirty="0" err="1"/>
            <a:t>có</a:t>
          </a:r>
          <a:endParaRPr lang="en-US" dirty="0"/>
        </a:p>
      </dgm:t>
    </dgm:pt>
    <dgm:pt modelId="{8D5A7963-C39E-486D-8C82-F8C130CCE183}" type="parTrans" cxnId="{E7FE1B21-DC4E-4AEA-BA7D-709E95927E5B}">
      <dgm:prSet/>
      <dgm:spPr/>
      <dgm:t>
        <a:bodyPr/>
        <a:lstStyle/>
        <a:p>
          <a:endParaRPr lang="en-US"/>
        </a:p>
      </dgm:t>
    </dgm:pt>
    <dgm:pt modelId="{C7BAF20B-8247-4614-9D46-7B30D11C1475}" type="sibTrans" cxnId="{E7FE1B21-DC4E-4AEA-BA7D-709E95927E5B}">
      <dgm:prSet/>
      <dgm:spPr/>
      <dgm:t>
        <a:bodyPr/>
        <a:lstStyle/>
        <a:p>
          <a:endParaRPr lang="en-US"/>
        </a:p>
      </dgm:t>
    </dgm:pt>
    <dgm:pt modelId="{F6C20CCF-F8FD-4171-8167-1E122E8BCB94}" type="pres">
      <dgm:prSet presAssocID="{34F3870F-A2A8-4ECA-A422-D3B1DDB118B2}" presName="Name0" presStyleCnt="0">
        <dgm:presLayoutVars>
          <dgm:chMax val="7"/>
          <dgm:chPref val="7"/>
          <dgm:dir/>
        </dgm:presLayoutVars>
      </dgm:prSet>
      <dgm:spPr/>
    </dgm:pt>
    <dgm:pt modelId="{7C8796C4-235B-4652-B443-FBDB4F046758}" type="pres">
      <dgm:prSet presAssocID="{34F3870F-A2A8-4ECA-A422-D3B1DDB118B2}" presName="Name1" presStyleCnt="0"/>
      <dgm:spPr/>
    </dgm:pt>
    <dgm:pt modelId="{3CB635FA-F3B5-4E6E-8F0E-E778173EBD83}" type="pres">
      <dgm:prSet presAssocID="{34F3870F-A2A8-4ECA-A422-D3B1DDB118B2}" presName="cycle" presStyleCnt="0"/>
      <dgm:spPr/>
    </dgm:pt>
    <dgm:pt modelId="{AAADCF84-422C-40EF-8529-8D96C1405281}" type="pres">
      <dgm:prSet presAssocID="{34F3870F-A2A8-4ECA-A422-D3B1DDB118B2}" presName="srcNode" presStyleLbl="node1" presStyleIdx="0" presStyleCnt="3"/>
      <dgm:spPr/>
    </dgm:pt>
    <dgm:pt modelId="{48243655-4310-4B5B-BB14-9BBC0620AEF3}" type="pres">
      <dgm:prSet presAssocID="{34F3870F-A2A8-4ECA-A422-D3B1DDB118B2}" presName="conn" presStyleLbl="parChTrans1D2" presStyleIdx="0" presStyleCnt="1"/>
      <dgm:spPr/>
    </dgm:pt>
    <dgm:pt modelId="{F93EC28B-BDD5-4313-8E5C-44960832A376}" type="pres">
      <dgm:prSet presAssocID="{34F3870F-A2A8-4ECA-A422-D3B1DDB118B2}" presName="extraNode" presStyleLbl="node1" presStyleIdx="0" presStyleCnt="3"/>
      <dgm:spPr/>
    </dgm:pt>
    <dgm:pt modelId="{EC202977-58EA-477A-A3B9-D21BDC1A50A1}" type="pres">
      <dgm:prSet presAssocID="{34F3870F-A2A8-4ECA-A422-D3B1DDB118B2}" presName="dstNode" presStyleLbl="node1" presStyleIdx="0" presStyleCnt="3"/>
      <dgm:spPr/>
    </dgm:pt>
    <dgm:pt modelId="{BD7F2659-AB8A-48F1-9B77-EB2E01E784F3}" type="pres">
      <dgm:prSet presAssocID="{07D2EB8D-D7D7-4D8A-9646-362C4AA20F26}" presName="text_1" presStyleLbl="node1" presStyleIdx="0" presStyleCnt="3">
        <dgm:presLayoutVars>
          <dgm:bulletEnabled val="1"/>
        </dgm:presLayoutVars>
      </dgm:prSet>
      <dgm:spPr/>
    </dgm:pt>
    <dgm:pt modelId="{DBF74AB7-5C57-4044-AB4C-0CA4D27D0C8F}" type="pres">
      <dgm:prSet presAssocID="{07D2EB8D-D7D7-4D8A-9646-362C4AA20F26}" presName="accent_1" presStyleCnt="0"/>
      <dgm:spPr/>
    </dgm:pt>
    <dgm:pt modelId="{DD94C16F-0793-4D5C-B131-A7ECC8AEE216}" type="pres">
      <dgm:prSet presAssocID="{07D2EB8D-D7D7-4D8A-9646-362C4AA20F26}" presName="accentRepeatNode" presStyleLbl="solidFgAcc1" presStyleIdx="0" presStyleCnt="3"/>
      <dgm:spPr/>
    </dgm:pt>
    <dgm:pt modelId="{BFECB35F-5463-491A-9B0B-E5208735DE3A}" type="pres">
      <dgm:prSet presAssocID="{8E7E3944-7DAA-4D8D-8B1B-A0E6FD41D76C}" presName="text_2" presStyleLbl="node1" presStyleIdx="1" presStyleCnt="3">
        <dgm:presLayoutVars>
          <dgm:bulletEnabled val="1"/>
        </dgm:presLayoutVars>
      </dgm:prSet>
      <dgm:spPr/>
    </dgm:pt>
    <dgm:pt modelId="{8C35FA77-DAF5-4A6F-9B0F-5CDA9EA5B0E9}" type="pres">
      <dgm:prSet presAssocID="{8E7E3944-7DAA-4D8D-8B1B-A0E6FD41D76C}" presName="accent_2" presStyleCnt="0"/>
      <dgm:spPr/>
    </dgm:pt>
    <dgm:pt modelId="{9AECBFE4-865B-4AA3-A631-480101B2A67B}" type="pres">
      <dgm:prSet presAssocID="{8E7E3944-7DAA-4D8D-8B1B-A0E6FD41D76C}" presName="accentRepeatNode" presStyleLbl="solidFgAcc1" presStyleIdx="1" presStyleCnt="3"/>
      <dgm:spPr/>
    </dgm:pt>
    <dgm:pt modelId="{F1E5B7F1-79FB-4E50-992A-47207966368B}" type="pres">
      <dgm:prSet presAssocID="{15BF4D60-90CA-423C-ABCC-21897FAE02E6}" presName="text_3" presStyleLbl="node1" presStyleIdx="2" presStyleCnt="3">
        <dgm:presLayoutVars>
          <dgm:bulletEnabled val="1"/>
        </dgm:presLayoutVars>
      </dgm:prSet>
      <dgm:spPr/>
    </dgm:pt>
    <dgm:pt modelId="{60F9620C-9F64-4CF5-99CD-C53641BF0A72}" type="pres">
      <dgm:prSet presAssocID="{15BF4D60-90CA-423C-ABCC-21897FAE02E6}" presName="accent_3" presStyleCnt="0"/>
      <dgm:spPr/>
    </dgm:pt>
    <dgm:pt modelId="{15DF4015-4B4C-4397-8818-BD9733A3615C}" type="pres">
      <dgm:prSet presAssocID="{15BF4D60-90CA-423C-ABCC-21897FAE02E6}" presName="accentRepeatNode" presStyleLbl="solidFgAcc1" presStyleIdx="2" presStyleCnt="3"/>
      <dgm:spPr/>
    </dgm:pt>
  </dgm:ptLst>
  <dgm:cxnLst>
    <dgm:cxn modelId="{5585CD02-32CB-4D13-91E1-9557A877F8FB}" type="presOf" srcId="{8E7E3944-7DAA-4D8D-8B1B-A0E6FD41D76C}" destId="{BFECB35F-5463-491A-9B0B-E5208735DE3A}" srcOrd="0" destOrd="0" presId="urn:microsoft.com/office/officeart/2008/layout/VerticalCurvedList"/>
    <dgm:cxn modelId="{9F347C0F-F992-433E-A8B4-B3D11D92162F}" type="presOf" srcId="{07D2EB8D-D7D7-4D8A-9646-362C4AA20F26}" destId="{BD7F2659-AB8A-48F1-9B77-EB2E01E784F3}" srcOrd="0" destOrd="0" presId="urn:microsoft.com/office/officeart/2008/layout/VerticalCurvedList"/>
    <dgm:cxn modelId="{1B8DFA1E-6E2A-464C-A571-C38A05EF2D1F}" srcId="{34F3870F-A2A8-4ECA-A422-D3B1DDB118B2}" destId="{8E7E3944-7DAA-4D8D-8B1B-A0E6FD41D76C}" srcOrd="1" destOrd="0" parTransId="{1A5C0C46-D472-4758-AE73-5FD1BCDC8010}" sibTransId="{A1E9F09A-FB8D-4940-B46F-745576234739}"/>
    <dgm:cxn modelId="{E7FE1B21-DC4E-4AEA-BA7D-709E95927E5B}" srcId="{34F3870F-A2A8-4ECA-A422-D3B1DDB118B2}" destId="{15BF4D60-90CA-423C-ABCC-21897FAE02E6}" srcOrd="2" destOrd="0" parTransId="{8D5A7963-C39E-486D-8C82-F8C130CCE183}" sibTransId="{C7BAF20B-8247-4614-9D46-7B30D11C1475}"/>
    <dgm:cxn modelId="{E8E183AE-EA16-4F77-923B-C5F65F9C4D94}" type="presOf" srcId="{34F3870F-A2A8-4ECA-A422-D3B1DDB118B2}" destId="{F6C20CCF-F8FD-4171-8167-1E122E8BCB94}" srcOrd="0" destOrd="0" presId="urn:microsoft.com/office/officeart/2008/layout/VerticalCurvedList"/>
    <dgm:cxn modelId="{6F3524D8-A6D4-4D85-8306-D922C4A7F4DD}" type="presOf" srcId="{9E1703E1-5988-4882-8AA8-FF1B7077D5AB}" destId="{48243655-4310-4B5B-BB14-9BBC0620AEF3}" srcOrd="0" destOrd="0" presId="urn:microsoft.com/office/officeart/2008/layout/VerticalCurvedList"/>
    <dgm:cxn modelId="{3DEA33DE-4FEA-4622-89FC-D30D4DFDB3AD}" srcId="{34F3870F-A2A8-4ECA-A422-D3B1DDB118B2}" destId="{07D2EB8D-D7D7-4D8A-9646-362C4AA20F26}" srcOrd="0" destOrd="0" parTransId="{5ACDEEF5-8A39-46DC-B0F2-379E0CAC6A3E}" sibTransId="{9E1703E1-5988-4882-8AA8-FF1B7077D5AB}"/>
    <dgm:cxn modelId="{B0776AE0-AF20-42B9-87A9-01713E737DDA}" type="presOf" srcId="{15BF4D60-90CA-423C-ABCC-21897FAE02E6}" destId="{F1E5B7F1-79FB-4E50-992A-47207966368B}" srcOrd="0" destOrd="0" presId="urn:microsoft.com/office/officeart/2008/layout/VerticalCurvedList"/>
    <dgm:cxn modelId="{84EC59FF-B140-4290-AC20-F2268BDCBDBE}" type="presParOf" srcId="{F6C20CCF-F8FD-4171-8167-1E122E8BCB94}" destId="{7C8796C4-235B-4652-B443-FBDB4F046758}" srcOrd="0" destOrd="0" presId="urn:microsoft.com/office/officeart/2008/layout/VerticalCurvedList"/>
    <dgm:cxn modelId="{4933A4BD-CDEB-4AAE-8E07-FF815A64833C}" type="presParOf" srcId="{7C8796C4-235B-4652-B443-FBDB4F046758}" destId="{3CB635FA-F3B5-4E6E-8F0E-E778173EBD83}" srcOrd="0" destOrd="0" presId="urn:microsoft.com/office/officeart/2008/layout/VerticalCurvedList"/>
    <dgm:cxn modelId="{90F21BB1-4400-405B-A616-7C80E851E42B}" type="presParOf" srcId="{3CB635FA-F3B5-4E6E-8F0E-E778173EBD83}" destId="{AAADCF84-422C-40EF-8529-8D96C1405281}" srcOrd="0" destOrd="0" presId="urn:microsoft.com/office/officeart/2008/layout/VerticalCurvedList"/>
    <dgm:cxn modelId="{A92A3548-FBB3-46CB-974A-1B2560344DDA}" type="presParOf" srcId="{3CB635FA-F3B5-4E6E-8F0E-E778173EBD83}" destId="{48243655-4310-4B5B-BB14-9BBC0620AEF3}" srcOrd="1" destOrd="0" presId="urn:microsoft.com/office/officeart/2008/layout/VerticalCurvedList"/>
    <dgm:cxn modelId="{3BEB320C-8AC5-41E4-9167-0E1ABB3869DB}" type="presParOf" srcId="{3CB635FA-F3B5-4E6E-8F0E-E778173EBD83}" destId="{F93EC28B-BDD5-4313-8E5C-44960832A376}" srcOrd="2" destOrd="0" presId="urn:microsoft.com/office/officeart/2008/layout/VerticalCurvedList"/>
    <dgm:cxn modelId="{1E205D8E-BA7E-4B05-A46B-C53BBBF1DCF6}" type="presParOf" srcId="{3CB635FA-F3B5-4E6E-8F0E-E778173EBD83}" destId="{EC202977-58EA-477A-A3B9-D21BDC1A50A1}" srcOrd="3" destOrd="0" presId="urn:microsoft.com/office/officeart/2008/layout/VerticalCurvedList"/>
    <dgm:cxn modelId="{3C1E2FDC-89C5-4587-B507-1E4EF046F5FB}" type="presParOf" srcId="{7C8796C4-235B-4652-B443-FBDB4F046758}" destId="{BD7F2659-AB8A-48F1-9B77-EB2E01E784F3}" srcOrd="1" destOrd="0" presId="urn:microsoft.com/office/officeart/2008/layout/VerticalCurvedList"/>
    <dgm:cxn modelId="{53072AD7-FF86-48FA-99D7-CE7B76749638}" type="presParOf" srcId="{7C8796C4-235B-4652-B443-FBDB4F046758}" destId="{DBF74AB7-5C57-4044-AB4C-0CA4D27D0C8F}" srcOrd="2" destOrd="0" presId="urn:microsoft.com/office/officeart/2008/layout/VerticalCurvedList"/>
    <dgm:cxn modelId="{B6CB6260-200E-44AC-BA79-EBD91129AA47}" type="presParOf" srcId="{DBF74AB7-5C57-4044-AB4C-0CA4D27D0C8F}" destId="{DD94C16F-0793-4D5C-B131-A7ECC8AEE216}" srcOrd="0" destOrd="0" presId="urn:microsoft.com/office/officeart/2008/layout/VerticalCurvedList"/>
    <dgm:cxn modelId="{DC32C0A7-F068-4D8D-A5DF-947F5B86CDE9}" type="presParOf" srcId="{7C8796C4-235B-4652-B443-FBDB4F046758}" destId="{BFECB35F-5463-491A-9B0B-E5208735DE3A}" srcOrd="3" destOrd="0" presId="urn:microsoft.com/office/officeart/2008/layout/VerticalCurvedList"/>
    <dgm:cxn modelId="{E7B5D5E6-5E90-4F7D-969A-1551583E6BF3}" type="presParOf" srcId="{7C8796C4-235B-4652-B443-FBDB4F046758}" destId="{8C35FA77-DAF5-4A6F-9B0F-5CDA9EA5B0E9}" srcOrd="4" destOrd="0" presId="urn:microsoft.com/office/officeart/2008/layout/VerticalCurvedList"/>
    <dgm:cxn modelId="{2FA72983-D87A-4AAA-987D-FD4415E03817}" type="presParOf" srcId="{8C35FA77-DAF5-4A6F-9B0F-5CDA9EA5B0E9}" destId="{9AECBFE4-865B-4AA3-A631-480101B2A67B}" srcOrd="0" destOrd="0" presId="urn:microsoft.com/office/officeart/2008/layout/VerticalCurvedList"/>
    <dgm:cxn modelId="{B1FC4323-A4A1-494D-B1B7-5AC4B7DE1BCF}" type="presParOf" srcId="{7C8796C4-235B-4652-B443-FBDB4F046758}" destId="{F1E5B7F1-79FB-4E50-992A-47207966368B}" srcOrd="5" destOrd="0" presId="urn:microsoft.com/office/officeart/2008/layout/VerticalCurvedList"/>
    <dgm:cxn modelId="{2BAE79CF-1781-4DC9-8A25-90B6407B0C9B}" type="presParOf" srcId="{7C8796C4-235B-4652-B443-FBDB4F046758}" destId="{60F9620C-9F64-4CF5-99CD-C53641BF0A72}" srcOrd="6" destOrd="0" presId="urn:microsoft.com/office/officeart/2008/layout/VerticalCurvedList"/>
    <dgm:cxn modelId="{7D602398-B4FF-48B4-996E-BF32CE82B3F5}" type="presParOf" srcId="{60F9620C-9F64-4CF5-99CD-C53641BF0A72}" destId="{15DF4015-4B4C-4397-8818-BD9733A361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ECE50-9611-E94D-8AFE-0A81A54F182C}" type="doc">
      <dgm:prSet loTypeId="urn:microsoft.com/office/officeart/2005/8/layout/hProcess4" loCatId="" qsTypeId="urn:microsoft.com/office/officeart/2005/8/quickstyle/simple1" qsCatId="simple" csTypeId="urn:microsoft.com/office/officeart/2005/8/colors/colorful5" csCatId="colorful" phldr="1"/>
      <dgm:spPr/>
      <dgm:t>
        <a:bodyPr/>
        <a:lstStyle/>
        <a:p>
          <a:endParaRPr lang="en-US"/>
        </a:p>
      </dgm:t>
    </dgm:pt>
    <dgm:pt modelId="{82FC8F0B-C021-C741-8A38-5FF90B1A2DC7}">
      <dgm:prSet phldrT="[Text]" custT="1"/>
      <dgm:spPr/>
      <dgm:t>
        <a:bodyPr/>
        <a:lstStyle/>
        <a:p>
          <a:r>
            <a:rPr lang="en-US" sz="2000" dirty="0" err="1"/>
            <a:t>Xây</a:t>
          </a:r>
          <a:r>
            <a:rPr lang="en-US" sz="2000" dirty="0"/>
            <a:t> </a:t>
          </a:r>
          <a:r>
            <a:rPr lang="en-US" sz="2000" dirty="0" err="1"/>
            <a:t>dựng</a:t>
          </a:r>
          <a:r>
            <a:rPr lang="en-US" sz="2000" dirty="0"/>
            <a:t> KHDH </a:t>
          </a:r>
          <a:r>
            <a:rPr lang="en-US" sz="2000" dirty="0" err="1"/>
            <a:t>của</a:t>
          </a:r>
          <a:r>
            <a:rPr lang="en-US" sz="2000" dirty="0"/>
            <a:t> </a:t>
          </a:r>
          <a:r>
            <a:rPr lang="en-US" sz="2000" dirty="0" err="1"/>
            <a:t>tổ</a:t>
          </a:r>
          <a:r>
            <a:rPr lang="en-US" sz="2000" dirty="0"/>
            <a:t> </a:t>
          </a:r>
          <a:r>
            <a:rPr lang="en-US" sz="2000" dirty="0" err="1"/>
            <a:t>chuyên</a:t>
          </a:r>
          <a:r>
            <a:rPr lang="en-US" sz="2000" dirty="0"/>
            <a:t> </a:t>
          </a:r>
          <a:r>
            <a:rPr lang="en-US" sz="2000" dirty="0" err="1"/>
            <a:t>môn</a:t>
          </a:r>
          <a:endParaRPr lang="en-US" sz="2000" dirty="0"/>
        </a:p>
      </dgm:t>
    </dgm:pt>
    <dgm:pt modelId="{730C3767-AA0B-1F48-A8BA-75AB5E6E3B96}" type="parTrans" cxnId="{5EFD809B-8BDD-2446-B398-08071DE1002D}">
      <dgm:prSet/>
      <dgm:spPr/>
      <dgm:t>
        <a:bodyPr/>
        <a:lstStyle/>
        <a:p>
          <a:endParaRPr lang="en-US" sz="2000"/>
        </a:p>
      </dgm:t>
    </dgm:pt>
    <dgm:pt modelId="{70EB8D06-8881-BE46-AA9A-2C478FC0D033}" type="sibTrans" cxnId="{5EFD809B-8BDD-2446-B398-08071DE1002D}">
      <dgm:prSet/>
      <dgm:spPr/>
      <dgm:t>
        <a:bodyPr/>
        <a:lstStyle/>
        <a:p>
          <a:endParaRPr lang="en-US" sz="2000"/>
        </a:p>
      </dgm:t>
    </dgm:pt>
    <dgm:pt modelId="{A09D4881-390A-A146-BB91-DAC335A1DB2A}">
      <dgm:prSet phldrT="[Text]" custT="1"/>
      <dgm:spPr/>
      <dgm:t>
        <a:bodyPr/>
        <a:lstStyle/>
        <a:p>
          <a:r>
            <a:rPr lang="en-US" sz="2000" dirty="0" err="1"/>
            <a:t>Xây</a:t>
          </a:r>
          <a:r>
            <a:rPr lang="en-US" sz="2000" dirty="0"/>
            <a:t> </a:t>
          </a:r>
          <a:r>
            <a:rPr lang="en-US" sz="2000" dirty="0" err="1"/>
            <a:t>dựng</a:t>
          </a:r>
          <a:r>
            <a:rPr lang="en-US" sz="2000" dirty="0"/>
            <a:t> KHGD </a:t>
          </a:r>
          <a:r>
            <a:rPr lang="en-US" sz="2000" dirty="0" err="1"/>
            <a:t>của</a:t>
          </a:r>
          <a:r>
            <a:rPr lang="en-US" sz="2000" dirty="0"/>
            <a:t> </a:t>
          </a:r>
          <a:r>
            <a:rPr lang="en-US" sz="2000" dirty="0" err="1"/>
            <a:t>giáo</a:t>
          </a:r>
          <a:r>
            <a:rPr lang="en-US" sz="2000" dirty="0"/>
            <a:t> </a:t>
          </a:r>
          <a:r>
            <a:rPr lang="en-US" sz="2000" dirty="0" err="1"/>
            <a:t>viên</a:t>
          </a:r>
          <a:endParaRPr lang="en-US" sz="2000" dirty="0"/>
        </a:p>
      </dgm:t>
    </dgm:pt>
    <dgm:pt modelId="{D2C8CE5A-5B9F-E24A-80FB-9F261A55B78A}" type="parTrans" cxnId="{D3345FDD-0832-4741-9666-91DE3BBB6BCE}">
      <dgm:prSet/>
      <dgm:spPr/>
      <dgm:t>
        <a:bodyPr/>
        <a:lstStyle/>
        <a:p>
          <a:endParaRPr lang="en-US" sz="2000"/>
        </a:p>
      </dgm:t>
    </dgm:pt>
    <dgm:pt modelId="{8BCBC80C-F95B-6447-A105-0C5F2B18E609}" type="sibTrans" cxnId="{D3345FDD-0832-4741-9666-91DE3BBB6BCE}">
      <dgm:prSet/>
      <dgm:spPr/>
      <dgm:t>
        <a:bodyPr/>
        <a:lstStyle/>
        <a:p>
          <a:endParaRPr lang="en-US" sz="2000"/>
        </a:p>
      </dgm:t>
    </dgm:pt>
    <dgm:pt modelId="{99CAEAFB-1653-4F4B-98FE-D1DAEE13A341}">
      <dgm:prSet phldrT="[Text]" custT="1"/>
      <dgm:spPr/>
      <dgm:t>
        <a:bodyPr/>
        <a:lstStyle/>
        <a:p>
          <a:pPr algn="just"/>
          <a:r>
            <a:rPr lang="en-US" sz="2000" dirty="0" err="1"/>
            <a:t>Cụ</a:t>
          </a:r>
          <a:r>
            <a:rPr lang="en-US" sz="2000" dirty="0"/>
            <a:t> </a:t>
          </a:r>
          <a:r>
            <a:rPr lang="en-US" sz="2000" dirty="0" err="1"/>
            <a:t>thể</a:t>
          </a:r>
          <a:r>
            <a:rPr lang="en-US" sz="2000" dirty="0"/>
            <a:t> </a:t>
          </a:r>
          <a:r>
            <a:rPr lang="en-US" sz="2000" dirty="0" err="1"/>
            <a:t>hoá</a:t>
          </a:r>
          <a:r>
            <a:rPr lang="en-US" sz="2000" dirty="0"/>
            <a:t> </a:t>
          </a:r>
          <a:r>
            <a:rPr lang="en-US" sz="2000" dirty="0" err="1"/>
            <a:t>các</a:t>
          </a:r>
          <a:r>
            <a:rPr lang="en-US" sz="2000" dirty="0"/>
            <a:t> NLS </a:t>
          </a:r>
          <a:r>
            <a:rPr lang="en-US" sz="2000" dirty="0" err="1"/>
            <a:t>đã</a:t>
          </a:r>
          <a:r>
            <a:rPr lang="en-US" sz="2000" dirty="0"/>
            <a:t> </a:t>
          </a:r>
          <a:r>
            <a:rPr lang="en-US" sz="2000" dirty="0" err="1"/>
            <a:t>xác</a:t>
          </a:r>
          <a:r>
            <a:rPr lang="en-US" sz="2000" dirty="0"/>
            <a:t> </a:t>
          </a:r>
          <a:r>
            <a:rPr lang="en-US" sz="2000" dirty="0" err="1"/>
            <a:t>định</a:t>
          </a:r>
          <a:r>
            <a:rPr lang="en-US" sz="2000" dirty="0"/>
            <a:t> </a:t>
          </a:r>
          <a:r>
            <a:rPr lang="en-US" sz="2000" dirty="0" err="1"/>
            <a:t>để</a:t>
          </a:r>
          <a:r>
            <a:rPr lang="en-US" sz="2000" dirty="0"/>
            <a:t> </a:t>
          </a:r>
          <a:r>
            <a:rPr lang="en-US" sz="2000" dirty="0" err="1"/>
            <a:t>gắn</a:t>
          </a:r>
          <a:r>
            <a:rPr lang="en-US" sz="2000" dirty="0"/>
            <a:t> </a:t>
          </a:r>
          <a:r>
            <a:rPr lang="en-US" sz="2000" dirty="0" err="1"/>
            <a:t>với</a:t>
          </a:r>
          <a:r>
            <a:rPr lang="en-US" sz="2000" dirty="0"/>
            <a:t> </a:t>
          </a:r>
          <a:r>
            <a:rPr lang="en-US" sz="2000" dirty="0" err="1"/>
            <a:t>từng</a:t>
          </a:r>
          <a:r>
            <a:rPr lang="en-US" sz="2000" dirty="0"/>
            <a:t> </a:t>
          </a:r>
          <a:r>
            <a:rPr lang="en-US" sz="2000" dirty="0" err="1"/>
            <a:t>bài</a:t>
          </a:r>
          <a:r>
            <a:rPr lang="en-US" sz="2000" dirty="0"/>
            <a:t> </a:t>
          </a:r>
          <a:r>
            <a:rPr lang="en-US" sz="2000" dirty="0" err="1"/>
            <a:t>học</a:t>
          </a:r>
          <a:endParaRPr lang="en-US" sz="2000" dirty="0"/>
        </a:p>
      </dgm:t>
    </dgm:pt>
    <dgm:pt modelId="{2DE67FBF-E8B7-824C-A847-EA244317D9B7}" type="parTrans" cxnId="{EA9BE6B2-D49B-B04F-A50C-FF21603F39CB}">
      <dgm:prSet/>
      <dgm:spPr/>
      <dgm:t>
        <a:bodyPr/>
        <a:lstStyle/>
        <a:p>
          <a:endParaRPr lang="en-US" sz="2000"/>
        </a:p>
      </dgm:t>
    </dgm:pt>
    <dgm:pt modelId="{12698AA8-BB97-8544-9533-1D4D6442D096}" type="sibTrans" cxnId="{EA9BE6B2-D49B-B04F-A50C-FF21603F39CB}">
      <dgm:prSet/>
      <dgm:spPr/>
      <dgm:t>
        <a:bodyPr/>
        <a:lstStyle/>
        <a:p>
          <a:endParaRPr lang="en-US" sz="2000"/>
        </a:p>
      </dgm:t>
    </dgm:pt>
    <dgm:pt modelId="{39658649-8DEC-E44F-B962-C12AE6093DEB}">
      <dgm:prSet phldrT="[Text]" custT="1"/>
      <dgm:spPr/>
      <dgm:t>
        <a:bodyPr/>
        <a:lstStyle/>
        <a:p>
          <a:r>
            <a:rPr lang="en-US" sz="2000" dirty="0" err="1"/>
            <a:t>Xây</a:t>
          </a:r>
          <a:r>
            <a:rPr lang="en-US" sz="2000" dirty="0"/>
            <a:t> </a:t>
          </a:r>
          <a:r>
            <a:rPr lang="en-US" sz="2000" dirty="0" err="1"/>
            <a:t>dựng</a:t>
          </a:r>
          <a:r>
            <a:rPr lang="en-US" sz="2000" dirty="0"/>
            <a:t> KHBD</a:t>
          </a:r>
        </a:p>
      </dgm:t>
    </dgm:pt>
    <dgm:pt modelId="{B310C8EA-FCED-6D45-A5AE-B56C8C62E96C}" type="parTrans" cxnId="{BC465089-D123-7840-8CF6-C4381862D543}">
      <dgm:prSet/>
      <dgm:spPr/>
      <dgm:t>
        <a:bodyPr/>
        <a:lstStyle/>
        <a:p>
          <a:endParaRPr lang="en-US" sz="2000"/>
        </a:p>
      </dgm:t>
    </dgm:pt>
    <dgm:pt modelId="{1B4F5935-A2CE-F045-8F39-95202119AAD9}" type="sibTrans" cxnId="{BC465089-D123-7840-8CF6-C4381862D543}">
      <dgm:prSet/>
      <dgm:spPr/>
      <dgm:t>
        <a:bodyPr/>
        <a:lstStyle/>
        <a:p>
          <a:endParaRPr lang="en-US" sz="2000"/>
        </a:p>
      </dgm:t>
    </dgm:pt>
    <dgm:pt modelId="{1E1BA339-ED86-EA4B-83E1-506099D30546}">
      <dgm:prSet phldrT="[Text]" custT="1"/>
      <dgm:spPr/>
      <dgm:t>
        <a:bodyPr/>
        <a:lstStyle/>
        <a:p>
          <a:pPr algn="just"/>
          <a:r>
            <a:rPr lang="en-US" sz="2000" dirty="0" err="1"/>
            <a:t>Bổ</a:t>
          </a:r>
          <a:r>
            <a:rPr lang="en-US" sz="2000" dirty="0"/>
            <a:t> sung </a:t>
          </a:r>
          <a:r>
            <a:rPr lang="en-US" sz="2000" dirty="0" err="1"/>
            <a:t>mục</a:t>
          </a:r>
          <a:r>
            <a:rPr lang="en-US" sz="2000" dirty="0"/>
            <a:t> </a:t>
          </a:r>
          <a:r>
            <a:rPr lang="en-US" sz="2000" dirty="0" err="1"/>
            <a:t>tiêu</a:t>
          </a:r>
          <a:r>
            <a:rPr lang="en-US" sz="2000" dirty="0"/>
            <a:t> </a:t>
          </a:r>
          <a:r>
            <a:rPr lang="en-US" sz="2000" dirty="0" err="1"/>
            <a:t>phát</a:t>
          </a:r>
          <a:r>
            <a:rPr lang="en-US" sz="2000" dirty="0"/>
            <a:t> </a:t>
          </a:r>
          <a:r>
            <a:rPr lang="en-US" sz="2000" dirty="0" err="1"/>
            <a:t>triển</a:t>
          </a:r>
          <a:r>
            <a:rPr lang="en-US" sz="2000" dirty="0"/>
            <a:t> NLS</a:t>
          </a:r>
        </a:p>
      </dgm:t>
    </dgm:pt>
    <dgm:pt modelId="{EA870391-D6CC-4F4B-85E4-3AB29B88C52B}" type="parTrans" cxnId="{21E76640-9E3B-DC48-8DF0-E2F22B59D3B6}">
      <dgm:prSet/>
      <dgm:spPr/>
      <dgm:t>
        <a:bodyPr/>
        <a:lstStyle/>
        <a:p>
          <a:endParaRPr lang="en-US" sz="2000"/>
        </a:p>
      </dgm:t>
    </dgm:pt>
    <dgm:pt modelId="{3E7A6D96-9F1A-014A-9EC3-E2B2050E2BE4}" type="sibTrans" cxnId="{21E76640-9E3B-DC48-8DF0-E2F22B59D3B6}">
      <dgm:prSet/>
      <dgm:spPr/>
      <dgm:t>
        <a:bodyPr/>
        <a:lstStyle/>
        <a:p>
          <a:endParaRPr lang="en-US" sz="2000"/>
        </a:p>
      </dgm:t>
    </dgm:pt>
    <dgm:pt modelId="{F643096C-E413-194C-B9D4-805B2E66F936}">
      <dgm:prSet phldrT="[Text]" custT="1"/>
      <dgm:spPr/>
      <dgm:t>
        <a:bodyPr/>
        <a:lstStyle/>
        <a:p>
          <a:pPr algn="just"/>
          <a:r>
            <a:rPr lang="en-US" sz="2000" dirty="0" err="1"/>
            <a:t>Điều</a:t>
          </a:r>
          <a:r>
            <a:rPr lang="en-US" sz="2000" dirty="0"/>
            <a:t> </a:t>
          </a:r>
          <a:r>
            <a:rPr lang="en-US" sz="2000" dirty="0" err="1"/>
            <a:t>chỉnh</a:t>
          </a:r>
          <a:r>
            <a:rPr lang="en-US" sz="2000" dirty="0"/>
            <a:t>, </a:t>
          </a:r>
          <a:r>
            <a:rPr lang="en-US" sz="2000" dirty="0" err="1"/>
            <a:t>bổ</a:t>
          </a:r>
          <a:r>
            <a:rPr lang="en-US" sz="2000" dirty="0"/>
            <a:t> sung, </a:t>
          </a:r>
          <a:r>
            <a:rPr lang="en-US" sz="2000" dirty="0" err="1"/>
            <a:t>các</a:t>
          </a:r>
          <a:r>
            <a:rPr lang="en-US" sz="2000" dirty="0"/>
            <a:t> NLS </a:t>
          </a:r>
          <a:r>
            <a:rPr lang="en-US" sz="2000" dirty="0" err="1"/>
            <a:t>có</a:t>
          </a:r>
          <a:r>
            <a:rPr lang="en-US" sz="2000" dirty="0"/>
            <a:t> </a:t>
          </a:r>
          <a:r>
            <a:rPr lang="en-US" sz="2000" dirty="0" err="1"/>
            <a:t>thể</a:t>
          </a:r>
          <a:r>
            <a:rPr lang="en-US" sz="2000" dirty="0"/>
            <a:t> </a:t>
          </a:r>
          <a:r>
            <a:rPr lang="en-US" sz="2000" dirty="0" err="1"/>
            <a:t>tích</a:t>
          </a:r>
          <a:r>
            <a:rPr lang="en-US" sz="2000" dirty="0"/>
            <a:t> </a:t>
          </a:r>
          <a:r>
            <a:rPr lang="en-US" sz="2000" dirty="0" err="1"/>
            <a:t>hợp</a:t>
          </a:r>
          <a:r>
            <a:rPr lang="en-US" sz="2000" dirty="0"/>
            <a:t> </a:t>
          </a:r>
          <a:r>
            <a:rPr lang="en-US" sz="2000" dirty="0" err="1"/>
            <a:t>khi</a:t>
          </a:r>
          <a:r>
            <a:rPr lang="en-US" sz="2000" dirty="0"/>
            <a:t> </a:t>
          </a:r>
          <a:r>
            <a:rPr lang="en-US" sz="2000" dirty="0" err="1"/>
            <a:t>dạy</a:t>
          </a:r>
          <a:r>
            <a:rPr lang="en-US" sz="2000" dirty="0"/>
            <a:t> </a:t>
          </a:r>
          <a:r>
            <a:rPr lang="en-US" sz="2000" dirty="0" err="1"/>
            <a:t>học</a:t>
          </a:r>
          <a:endParaRPr lang="en-US" sz="2000" dirty="0"/>
        </a:p>
      </dgm:t>
    </dgm:pt>
    <dgm:pt modelId="{226402FF-5ABA-B847-8533-E129FD969E2A}" type="sibTrans" cxnId="{8CC339D3-C9F7-534C-A254-EBEE5A43A26F}">
      <dgm:prSet/>
      <dgm:spPr/>
      <dgm:t>
        <a:bodyPr/>
        <a:lstStyle/>
        <a:p>
          <a:endParaRPr lang="en-US" sz="2000"/>
        </a:p>
      </dgm:t>
    </dgm:pt>
    <dgm:pt modelId="{0BA56551-203A-CA4B-8D29-B8F6FF308CDF}" type="parTrans" cxnId="{8CC339D3-C9F7-534C-A254-EBEE5A43A26F}">
      <dgm:prSet/>
      <dgm:spPr/>
      <dgm:t>
        <a:bodyPr/>
        <a:lstStyle/>
        <a:p>
          <a:endParaRPr lang="en-US" sz="2000"/>
        </a:p>
      </dgm:t>
    </dgm:pt>
    <dgm:pt modelId="{D0D3DC4B-BB55-644F-86F1-8241B795C760}">
      <dgm:prSet phldrT="[Text]" custT="1"/>
      <dgm:spPr/>
      <dgm:t>
        <a:bodyPr/>
        <a:lstStyle/>
        <a:p>
          <a:pPr algn="just"/>
          <a:r>
            <a:rPr lang="en-US" sz="2000" dirty="0" err="1"/>
            <a:t>Triển</a:t>
          </a:r>
          <a:r>
            <a:rPr lang="en-US" sz="2000" dirty="0"/>
            <a:t> </a:t>
          </a:r>
          <a:r>
            <a:rPr lang="en-US" sz="2000" dirty="0" err="1"/>
            <a:t>khai</a:t>
          </a:r>
          <a:r>
            <a:rPr lang="en-US" sz="2000" dirty="0"/>
            <a:t> </a:t>
          </a:r>
          <a:r>
            <a:rPr lang="en-US" sz="2000" dirty="0" err="1"/>
            <a:t>hoạt</a:t>
          </a:r>
          <a:r>
            <a:rPr lang="en-US" sz="2000" dirty="0"/>
            <a:t> </a:t>
          </a:r>
          <a:r>
            <a:rPr lang="en-US" sz="2000" dirty="0" err="1"/>
            <a:t>động</a:t>
          </a:r>
          <a:r>
            <a:rPr lang="en-US" sz="2000" dirty="0"/>
            <a:t> chi </a:t>
          </a:r>
          <a:r>
            <a:rPr lang="en-US" sz="2000" dirty="0" err="1"/>
            <a:t>tiết</a:t>
          </a:r>
          <a:r>
            <a:rPr lang="en-US" sz="2000" dirty="0"/>
            <a:t> </a:t>
          </a:r>
          <a:r>
            <a:rPr lang="en-US" sz="2000" dirty="0" err="1"/>
            <a:t>phù</a:t>
          </a:r>
          <a:r>
            <a:rPr lang="en-US" sz="2000" dirty="0"/>
            <a:t> </a:t>
          </a:r>
          <a:r>
            <a:rPr lang="en-US" sz="2000" dirty="0" err="1"/>
            <a:t>hợp</a:t>
          </a:r>
          <a:endParaRPr lang="en-US" sz="2000" dirty="0"/>
        </a:p>
      </dgm:t>
    </dgm:pt>
    <dgm:pt modelId="{935AE7C5-C534-744A-A6F8-4BF3376360EB}" type="parTrans" cxnId="{197AA3C0-933E-7B47-8C55-95DF3103A113}">
      <dgm:prSet/>
      <dgm:spPr/>
      <dgm:t>
        <a:bodyPr/>
        <a:lstStyle/>
        <a:p>
          <a:endParaRPr lang="en-US" sz="2000"/>
        </a:p>
      </dgm:t>
    </dgm:pt>
    <dgm:pt modelId="{87BEF555-61D5-4E45-8855-6C66F12B7D98}" type="sibTrans" cxnId="{197AA3C0-933E-7B47-8C55-95DF3103A113}">
      <dgm:prSet/>
      <dgm:spPr/>
      <dgm:t>
        <a:bodyPr/>
        <a:lstStyle/>
        <a:p>
          <a:endParaRPr lang="en-US" sz="2000"/>
        </a:p>
      </dgm:t>
    </dgm:pt>
    <dgm:pt modelId="{0516285C-7799-7142-98CC-BC66428C706A}" type="pres">
      <dgm:prSet presAssocID="{895ECE50-9611-E94D-8AFE-0A81A54F182C}" presName="Name0" presStyleCnt="0">
        <dgm:presLayoutVars>
          <dgm:dir/>
          <dgm:animLvl val="lvl"/>
          <dgm:resizeHandles val="exact"/>
        </dgm:presLayoutVars>
      </dgm:prSet>
      <dgm:spPr/>
    </dgm:pt>
    <dgm:pt modelId="{A0CE50A0-0230-4B4F-97F7-A1E2645C81C6}" type="pres">
      <dgm:prSet presAssocID="{895ECE50-9611-E94D-8AFE-0A81A54F182C}" presName="tSp" presStyleCnt="0"/>
      <dgm:spPr/>
    </dgm:pt>
    <dgm:pt modelId="{05F10980-9833-0E4F-8055-C258ACA0E078}" type="pres">
      <dgm:prSet presAssocID="{895ECE50-9611-E94D-8AFE-0A81A54F182C}" presName="bSp" presStyleCnt="0"/>
      <dgm:spPr/>
    </dgm:pt>
    <dgm:pt modelId="{D1CC77FE-641E-F84A-BA6D-4FAFF1A52547}" type="pres">
      <dgm:prSet presAssocID="{895ECE50-9611-E94D-8AFE-0A81A54F182C}" presName="process" presStyleCnt="0"/>
      <dgm:spPr/>
    </dgm:pt>
    <dgm:pt modelId="{F7DA62C8-A60F-8B42-8F13-C4CFB42FFE5B}" type="pres">
      <dgm:prSet presAssocID="{82FC8F0B-C021-C741-8A38-5FF90B1A2DC7}" presName="composite1" presStyleCnt="0"/>
      <dgm:spPr/>
    </dgm:pt>
    <dgm:pt modelId="{19A26B51-5213-5B4F-8907-D199FA497879}" type="pres">
      <dgm:prSet presAssocID="{82FC8F0B-C021-C741-8A38-5FF90B1A2DC7}" presName="dummyNode1" presStyleLbl="node1" presStyleIdx="0" presStyleCnt="3"/>
      <dgm:spPr/>
    </dgm:pt>
    <dgm:pt modelId="{9B143BAA-2942-E847-A5F8-17A9B3ADFA6A}" type="pres">
      <dgm:prSet presAssocID="{82FC8F0B-C021-C741-8A38-5FF90B1A2DC7}" presName="childNode1" presStyleLbl="bgAcc1" presStyleIdx="0" presStyleCnt="3">
        <dgm:presLayoutVars>
          <dgm:bulletEnabled val="1"/>
        </dgm:presLayoutVars>
      </dgm:prSet>
      <dgm:spPr/>
    </dgm:pt>
    <dgm:pt modelId="{14B0B524-BF64-3A41-A815-5FB30B2D7753}" type="pres">
      <dgm:prSet presAssocID="{82FC8F0B-C021-C741-8A38-5FF90B1A2DC7}" presName="childNode1tx" presStyleLbl="bgAcc1" presStyleIdx="0" presStyleCnt="3">
        <dgm:presLayoutVars>
          <dgm:bulletEnabled val="1"/>
        </dgm:presLayoutVars>
      </dgm:prSet>
      <dgm:spPr/>
    </dgm:pt>
    <dgm:pt modelId="{3C0448C2-1EB8-BC49-BAB2-CE4015529BDA}" type="pres">
      <dgm:prSet presAssocID="{82FC8F0B-C021-C741-8A38-5FF90B1A2DC7}" presName="parentNode1" presStyleLbl="node1" presStyleIdx="0" presStyleCnt="3">
        <dgm:presLayoutVars>
          <dgm:chMax val="1"/>
          <dgm:bulletEnabled val="1"/>
        </dgm:presLayoutVars>
      </dgm:prSet>
      <dgm:spPr/>
    </dgm:pt>
    <dgm:pt modelId="{2A794A76-AFCC-0D49-B68C-98FEA7D15C1C}" type="pres">
      <dgm:prSet presAssocID="{82FC8F0B-C021-C741-8A38-5FF90B1A2DC7}" presName="connSite1" presStyleCnt="0"/>
      <dgm:spPr/>
    </dgm:pt>
    <dgm:pt modelId="{46EFAA07-F104-0B46-97FF-578A1B7B2813}" type="pres">
      <dgm:prSet presAssocID="{70EB8D06-8881-BE46-AA9A-2C478FC0D033}" presName="Name9" presStyleLbl="sibTrans2D1" presStyleIdx="0" presStyleCnt="2"/>
      <dgm:spPr/>
    </dgm:pt>
    <dgm:pt modelId="{8F568DFE-CCF8-5C47-8822-254AFF25B4FB}" type="pres">
      <dgm:prSet presAssocID="{A09D4881-390A-A146-BB91-DAC335A1DB2A}" presName="composite2" presStyleCnt="0"/>
      <dgm:spPr/>
    </dgm:pt>
    <dgm:pt modelId="{612B2076-86E9-6A4C-97D2-CCBB4C02B9C6}" type="pres">
      <dgm:prSet presAssocID="{A09D4881-390A-A146-BB91-DAC335A1DB2A}" presName="dummyNode2" presStyleLbl="node1" presStyleIdx="0" presStyleCnt="3"/>
      <dgm:spPr/>
    </dgm:pt>
    <dgm:pt modelId="{E4DCCFFD-9DC4-C847-9742-2D434B101C6A}" type="pres">
      <dgm:prSet presAssocID="{A09D4881-390A-A146-BB91-DAC335A1DB2A}" presName="childNode2" presStyleLbl="bgAcc1" presStyleIdx="1" presStyleCnt="3">
        <dgm:presLayoutVars>
          <dgm:bulletEnabled val="1"/>
        </dgm:presLayoutVars>
      </dgm:prSet>
      <dgm:spPr/>
    </dgm:pt>
    <dgm:pt modelId="{B2E2C4F4-344E-8D46-92C6-12660D8B9785}" type="pres">
      <dgm:prSet presAssocID="{A09D4881-390A-A146-BB91-DAC335A1DB2A}" presName="childNode2tx" presStyleLbl="bgAcc1" presStyleIdx="1" presStyleCnt="3">
        <dgm:presLayoutVars>
          <dgm:bulletEnabled val="1"/>
        </dgm:presLayoutVars>
      </dgm:prSet>
      <dgm:spPr/>
    </dgm:pt>
    <dgm:pt modelId="{A3875505-C2A2-E949-A7AD-12E59B1644F4}" type="pres">
      <dgm:prSet presAssocID="{A09D4881-390A-A146-BB91-DAC335A1DB2A}" presName="parentNode2" presStyleLbl="node1" presStyleIdx="1" presStyleCnt="3">
        <dgm:presLayoutVars>
          <dgm:chMax val="0"/>
          <dgm:bulletEnabled val="1"/>
        </dgm:presLayoutVars>
      </dgm:prSet>
      <dgm:spPr/>
    </dgm:pt>
    <dgm:pt modelId="{E5D61F8A-57F6-1348-9996-792D51BC5340}" type="pres">
      <dgm:prSet presAssocID="{A09D4881-390A-A146-BB91-DAC335A1DB2A}" presName="connSite2" presStyleCnt="0"/>
      <dgm:spPr/>
    </dgm:pt>
    <dgm:pt modelId="{CA3A73FC-0A68-B74C-A0D4-B717160E8B7F}" type="pres">
      <dgm:prSet presAssocID="{8BCBC80C-F95B-6447-A105-0C5F2B18E609}" presName="Name18" presStyleLbl="sibTrans2D1" presStyleIdx="1" presStyleCnt="2"/>
      <dgm:spPr/>
    </dgm:pt>
    <dgm:pt modelId="{4F0DC2FA-850F-914F-813B-7A065B59D48A}" type="pres">
      <dgm:prSet presAssocID="{39658649-8DEC-E44F-B962-C12AE6093DEB}" presName="composite1" presStyleCnt="0"/>
      <dgm:spPr/>
    </dgm:pt>
    <dgm:pt modelId="{918F82FC-63EC-3B4E-9627-0E5A13945001}" type="pres">
      <dgm:prSet presAssocID="{39658649-8DEC-E44F-B962-C12AE6093DEB}" presName="dummyNode1" presStyleLbl="node1" presStyleIdx="1" presStyleCnt="3"/>
      <dgm:spPr/>
    </dgm:pt>
    <dgm:pt modelId="{0F26A65A-4492-9644-9153-6C37B1E371F8}" type="pres">
      <dgm:prSet presAssocID="{39658649-8DEC-E44F-B962-C12AE6093DEB}" presName="childNode1" presStyleLbl="bgAcc1" presStyleIdx="2" presStyleCnt="3">
        <dgm:presLayoutVars>
          <dgm:bulletEnabled val="1"/>
        </dgm:presLayoutVars>
      </dgm:prSet>
      <dgm:spPr/>
    </dgm:pt>
    <dgm:pt modelId="{F0570320-B065-0A47-A2BD-F96883C5F126}" type="pres">
      <dgm:prSet presAssocID="{39658649-8DEC-E44F-B962-C12AE6093DEB}" presName="childNode1tx" presStyleLbl="bgAcc1" presStyleIdx="2" presStyleCnt="3">
        <dgm:presLayoutVars>
          <dgm:bulletEnabled val="1"/>
        </dgm:presLayoutVars>
      </dgm:prSet>
      <dgm:spPr/>
    </dgm:pt>
    <dgm:pt modelId="{B1085114-35B5-1742-A579-CA420FAE9399}" type="pres">
      <dgm:prSet presAssocID="{39658649-8DEC-E44F-B962-C12AE6093DEB}" presName="parentNode1" presStyleLbl="node1" presStyleIdx="2" presStyleCnt="3">
        <dgm:presLayoutVars>
          <dgm:chMax val="1"/>
          <dgm:bulletEnabled val="1"/>
        </dgm:presLayoutVars>
      </dgm:prSet>
      <dgm:spPr/>
    </dgm:pt>
    <dgm:pt modelId="{72A667CF-18B0-E848-88C4-383EB69FCEEE}" type="pres">
      <dgm:prSet presAssocID="{39658649-8DEC-E44F-B962-C12AE6093DEB}" presName="connSite1" presStyleCnt="0"/>
      <dgm:spPr/>
    </dgm:pt>
  </dgm:ptLst>
  <dgm:cxnLst>
    <dgm:cxn modelId="{0452C906-B3D3-9B42-820D-D3948F15F2E7}" type="presOf" srcId="{39658649-8DEC-E44F-B962-C12AE6093DEB}" destId="{B1085114-35B5-1742-A579-CA420FAE9399}" srcOrd="0" destOrd="0" presId="urn:microsoft.com/office/officeart/2005/8/layout/hProcess4"/>
    <dgm:cxn modelId="{F2680A24-7F1F-6D48-8795-640A8D01F4BD}" type="presOf" srcId="{70EB8D06-8881-BE46-AA9A-2C478FC0D033}" destId="{46EFAA07-F104-0B46-97FF-578A1B7B2813}" srcOrd="0" destOrd="0" presId="urn:microsoft.com/office/officeart/2005/8/layout/hProcess4"/>
    <dgm:cxn modelId="{D76FD739-2DA5-1144-829C-2FF10950D708}" type="presOf" srcId="{D0D3DC4B-BB55-644F-86F1-8241B795C760}" destId="{0F26A65A-4492-9644-9153-6C37B1E371F8}" srcOrd="0" destOrd="1" presId="urn:microsoft.com/office/officeart/2005/8/layout/hProcess4"/>
    <dgm:cxn modelId="{3FF3743B-E726-F64F-A6E0-B3C0ADC1B0E4}" type="presOf" srcId="{99CAEAFB-1653-4F4B-98FE-D1DAEE13A341}" destId="{E4DCCFFD-9DC4-C847-9742-2D434B101C6A}" srcOrd="0" destOrd="0" presId="urn:microsoft.com/office/officeart/2005/8/layout/hProcess4"/>
    <dgm:cxn modelId="{34826340-65BC-4D45-AF6B-09796D790EE2}" type="presOf" srcId="{99CAEAFB-1653-4F4B-98FE-D1DAEE13A341}" destId="{B2E2C4F4-344E-8D46-92C6-12660D8B9785}" srcOrd="1" destOrd="0" presId="urn:microsoft.com/office/officeart/2005/8/layout/hProcess4"/>
    <dgm:cxn modelId="{21E76640-9E3B-DC48-8DF0-E2F22B59D3B6}" srcId="{39658649-8DEC-E44F-B962-C12AE6093DEB}" destId="{1E1BA339-ED86-EA4B-83E1-506099D30546}" srcOrd="0" destOrd="0" parTransId="{EA870391-D6CC-4F4B-85E4-3AB29B88C52B}" sibTransId="{3E7A6D96-9F1A-014A-9EC3-E2B2050E2BE4}"/>
    <dgm:cxn modelId="{839A0864-3729-2240-85C3-3214D078D702}" type="presOf" srcId="{895ECE50-9611-E94D-8AFE-0A81A54F182C}" destId="{0516285C-7799-7142-98CC-BC66428C706A}" srcOrd="0" destOrd="0" presId="urn:microsoft.com/office/officeart/2005/8/layout/hProcess4"/>
    <dgm:cxn modelId="{A8F91865-CA8E-4B4D-A32D-D991DA635384}" type="presOf" srcId="{F643096C-E413-194C-B9D4-805B2E66F936}" destId="{14B0B524-BF64-3A41-A815-5FB30B2D7753}" srcOrd="1" destOrd="0" presId="urn:microsoft.com/office/officeart/2005/8/layout/hProcess4"/>
    <dgm:cxn modelId="{7D502777-6E6F-374D-93AB-ED772E894D00}" type="presOf" srcId="{1E1BA339-ED86-EA4B-83E1-506099D30546}" destId="{0F26A65A-4492-9644-9153-6C37B1E371F8}" srcOrd="0" destOrd="0" presId="urn:microsoft.com/office/officeart/2005/8/layout/hProcess4"/>
    <dgm:cxn modelId="{BC465089-D123-7840-8CF6-C4381862D543}" srcId="{895ECE50-9611-E94D-8AFE-0A81A54F182C}" destId="{39658649-8DEC-E44F-B962-C12AE6093DEB}" srcOrd="2" destOrd="0" parTransId="{B310C8EA-FCED-6D45-A5AE-B56C8C62E96C}" sibTransId="{1B4F5935-A2CE-F045-8F39-95202119AAD9}"/>
    <dgm:cxn modelId="{15758C92-AB32-2944-A76A-577B4861369B}" type="presOf" srcId="{8BCBC80C-F95B-6447-A105-0C5F2B18E609}" destId="{CA3A73FC-0A68-B74C-A0D4-B717160E8B7F}" srcOrd="0" destOrd="0" presId="urn:microsoft.com/office/officeart/2005/8/layout/hProcess4"/>
    <dgm:cxn modelId="{E45D8597-AB2F-7E41-A79D-8CD711245B9F}" type="presOf" srcId="{A09D4881-390A-A146-BB91-DAC335A1DB2A}" destId="{A3875505-C2A2-E949-A7AD-12E59B1644F4}" srcOrd="0" destOrd="0" presId="urn:microsoft.com/office/officeart/2005/8/layout/hProcess4"/>
    <dgm:cxn modelId="{5EFD809B-8BDD-2446-B398-08071DE1002D}" srcId="{895ECE50-9611-E94D-8AFE-0A81A54F182C}" destId="{82FC8F0B-C021-C741-8A38-5FF90B1A2DC7}" srcOrd="0" destOrd="0" parTransId="{730C3767-AA0B-1F48-A8BA-75AB5E6E3B96}" sibTransId="{70EB8D06-8881-BE46-AA9A-2C478FC0D033}"/>
    <dgm:cxn modelId="{DFF4DCAB-9A21-CB40-ADE0-ECD0341A1463}" type="presOf" srcId="{F643096C-E413-194C-B9D4-805B2E66F936}" destId="{9B143BAA-2942-E847-A5F8-17A9B3ADFA6A}" srcOrd="0" destOrd="0" presId="urn:microsoft.com/office/officeart/2005/8/layout/hProcess4"/>
    <dgm:cxn modelId="{EA9BE6B2-D49B-B04F-A50C-FF21603F39CB}" srcId="{A09D4881-390A-A146-BB91-DAC335A1DB2A}" destId="{99CAEAFB-1653-4F4B-98FE-D1DAEE13A341}" srcOrd="0" destOrd="0" parTransId="{2DE67FBF-E8B7-824C-A847-EA244317D9B7}" sibTransId="{12698AA8-BB97-8544-9533-1D4D6442D096}"/>
    <dgm:cxn modelId="{197AA3C0-933E-7B47-8C55-95DF3103A113}" srcId="{39658649-8DEC-E44F-B962-C12AE6093DEB}" destId="{D0D3DC4B-BB55-644F-86F1-8241B795C760}" srcOrd="1" destOrd="0" parTransId="{935AE7C5-C534-744A-A6F8-4BF3376360EB}" sibTransId="{87BEF555-61D5-4E45-8855-6C66F12B7D98}"/>
    <dgm:cxn modelId="{62F7EFC7-5F24-AC44-A00C-6B8A44767740}" type="presOf" srcId="{82FC8F0B-C021-C741-8A38-5FF90B1A2DC7}" destId="{3C0448C2-1EB8-BC49-BAB2-CE4015529BDA}" srcOrd="0" destOrd="0" presId="urn:microsoft.com/office/officeart/2005/8/layout/hProcess4"/>
    <dgm:cxn modelId="{8CC339D3-C9F7-534C-A254-EBEE5A43A26F}" srcId="{82FC8F0B-C021-C741-8A38-5FF90B1A2DC7}" destId="{F643096C-E413-194C-B9D4-805B2E66F936}" srcOrd="0" destOrd="0" parTransId="{0BA56551-203A-CA4B-8D29-B8F6FF308CDF}" sibTransId="{226402FF-5ABA-B847-8533-E129FD969E2A}"/>
    <dgm:cxn modelId="{208373D9-6BF3-074A-897D-913E9FAE68D4}" type="presOf" srcId="{D0D3DC4B-BB55-644F-86F1-8241B795C760}" destId="{F0570320-B065-0A47-A2BD-F96883C5F126}" srcOrd="1" destOrd="1" presId="urn:microsoft.com/office/officeart/2005/8/layout/hProcess4"/>
    <dgm:cxn modelId="{D3345FDD-0832-4741-9666-91DE3BBB6BCE}" srcId="{895ECE50-9611-E94D-8AFE-0A81A54F182C}" destId="{A09D4881-390A-A146-BB91-DAC335A1DB2A}" srcOrd="1" destOrd="0" parTransId="{D2C8CE5A-5B9F-E24A-80FB-9F261A55B78A}" sibTransId="{8BCBC80C-F95B-6447-A105-0C5F2B18E609}"/>
    <dgm:cxn modelId="{BB4836EF-2E44-D042-B591-D5A581B83141}" type="presOf" srcId="{1E1BA339-ED86-EA4B-83E1-506099D30546}" destId="{F0570320-B065-0A47-A2BD-F96883C5F126}" srcOrd="1" destOrd="0" presId="urn:microsoft.com/office/officeart/2005/8/layout/hProcess4"/>
    <dgm:cxn modelId="{ACCF0537-3AA5-384F-93BA-CF6556B3C960}" type="presParOf" srcId="{0516285C-7799-7142-98CC-BC66428C706A}" destId="{A0CE50A0-0230-4B4F-97F7-A1E2645C81C6}" srcOrd="0" destOrd="0" presId="urn:microsoft.com/office/officeart/2005/8/layout/hProcess4"/>
    <dgm:cxn modelId="{778945E3-7E4F-9A4F-91C2-B29C07D63787}" type="presParOf" srcId="{0516285C-7799-7142-98CC-BC66428C706A}" destId="{05F10980-9833-0E4F-8055-C258ACA0E078}" srcOrd="1" destOrd="0" presId="urn:microsoft.com/office/officeart/2005/8/layout/hProcess4"/>
    <dgm:cxn modelId="{C231A6A7-C19C-0B43-AF58-28417DC06FCE}" type="presParOf" srcId="{0516285C-7799-7142-98CC-BC66428C706A}" destId="{D1CC77FE-641E-F84A-BA6D-4FAFF1A52547}" srcOrd="2" destOrd="0" presId="urn:microsoft.com/office/officeart/2005/8/layout/hProcess4"/>
    <dgm:cxn modelId="{183F00D4-B836-0F49-9B83-4C01980930AA}" type="presParOf" srcId="{D1CC77FE-641E-F84A-BA6D-4FAFF1A52547}" destId="{F7DA62C8-A60F-8B42-8F13-C4CFB42FFE5B}" srcOrd="0" destOrd="0" presId="urn:microsoft.com/office/officeart/2005/8/layout/hProcess4"/>
    <dgm:cxn modelId="{601392E7-F4B0-E046-9D05-A3C03843A13B}" type="presParOf" srcId="{F7DA62C8-A60F-8B42-8F13-C4CFB42FFE5B}" destId="{19A26B51-5213-5B4F-8907-D199FA497879}" srcOrd="0" destOrd="0" presId="urn:microsoft.com/office/officeart/2005/8/layout/hProcess4"/>
    <dgm:cxn modelId="{374993B9-00E7-D540-A406-BAE55CCCCE8B}" type="presParOf" srcId="{F7DA62C8-A60F-8B42-8F13-C4CFB42FFE5B}" destId="{9B143BAA-2942-E847-A5F8-17A9B3ADFA6A}" srcOrd="1" destOrd="0" presId="urn:microsoft.com/office/officeart/2005/8/layout/hProcess4"/>
    <dgm:cxn modelId="{020FE79B-94A2-4140-AFD7-A6AB869BADB8}" type="presParOf" srcId="{F7DA62C8-A60F-8B42-8F13-C4CFB42FFE5B}" destId="{14B0B524-BF64-3A41-A815-5FB30B2D7753}" srcOrd="2" destOrd="0" presId="urn:microsoft.com/office/officeart/2005/8/layout/hProcess4"/>
    <dgm:cxn modelId="{293357B2-AF70-1341-8C7A-82E1FC26F20F}" type="presParOf" srcId="{F7DA62C8-A60F-8B42-8F13-C4CFB42FFE5B}" destId="{3C0448C2-1EB8-BC49-BAB2-CE4015529BDA}" srcOrd="3" destOrd="0" presId="urn:microsoft.com/office/officeart/2005/8/layout/hProcess4"/>
    <dgm:cxn modelId="{B8741256-3ACC-C342-8C14-DD6625B90B4B}" type="presParOf" srcId="{F7DA62C8-A60F-8B42-8F13-C4CFB42FFE5B}" destId="{2A794A76-AFCC-0D49-B68C-98FEA7D15C1C}" srcOrd="4" destOrd="0" presId="urn:microsoft.com/office/officeart/2005/8/layout/hProcess4"/>
    <dgm:cxn modelId="{F1871D35-87D8-904F-938B-36F77264C8AF}" type="presParOf" srcId="{D1CC77FE-641E-F84A-BA6D-4FAFF1A52547}" destId="{46EFAA07-F104-0B46-97FF-578A1B7B2813}" srcOrd="1" destOrd="0" presId="urn:microsoft.com/office/officeart/2005/8/layout/hProcess4"/>
    <dgm:cxn modelId="{D5BF8524-2523-A44D-9FA1-8D47F1B4F52A}" type="presParOf" srcId="{D1CC77FE-641E-F84A-BA6D-4FAFF1A52547}" destId="{8F568DFE-CCF8-5C47-8822-254AFF25B4FB}" srcOrd="2" destOrd="0" presId="urn:microsoft.com/office/officeart/2005/8/layout/hProcess4"/>
    <dgm:cxn modelId="{B3B5E6CF-BF07-5A4D-AA04-75A01057F9DB}" type="presParOf" srcId="{8F568DFE-CCF8-5C47-8822-254AFF25B4FB}" destId="{612B2076-86E9-6A4C-97D2-CCBB4C02B9C6}" srcOrd="0" destOrd="0" presId="urn:microsoft.com/office/officeart/2005/8/layout/hProcess4"/>
    <dgm:cxn modelId="{A130C950-5058-4F42-B563-D4E393B366A4}" type="presParOf" srcId="{8F568DFE-CCF8-5C47-8822-254AFF25B4FB}" destId="{E4DCCFFD-9DC4-C847-9742-2D434B101C6A}" srcOrd="1" destOrd="0" presId="urn:microsoft.com/office/officeart/2005/8/layout/hProcess4"/>
    <dgm:cxn modelId="{9F4D888A-0CFC-E144-BE53-336A1D64F93C}" type="presParOf" srcId="{8F568DFE-CCF8-5C47-8822-254AFF25B4FB}" destId="{B2E2C4F4-344E-8D46-92C6-12660D8B9785}" srcOrd="2" destOrd="0" presId="urn:microsoft.com/office/officeart/2005/8/layout/hProcess4"/>
    <dgm:cxn modelId="{28413F6C-EEB9-A14C-8987-D87D8629B856}" type="presParOf" srcId="{8F568DFE-CCF8-5C47-8822-254AFF25B4FB}" destId="{A3875505-C2A2-E949-A7AD-12E59B1644F4}" srcOrd="3" destOrd="0" presId="urn:microsoft.com/office/officeart/2005/8/layout/hProcess4"/>
    <dgm:cxn modelId="{51BF13F0-6F7F-F343-B012-78C50F682192}" type="presParOf" srcId="{8F568DFE-CCF8-5C47-8822-254AFF25B4FB}" destId="{E5D61F8A-57F6-1348-9996-792D51BC5340}" srcOrd="4" destOrd="0" presId="urn:microsoft.com/office/officeart/2005/8/layout/hProcess4"/>
    <dgm:cxn modelId="{70482D7D-D5F6-FC4A-8BDD-43A1928BB4D8}" type="presParOf" srcId="{D1CC77FE-641E-F84A-BA6D-4FAFF1A52547}" destId="{CA3A73FC-0A68-B74C-A0D4-B717160E8B7F}" srcOrd="3" destOrd="0" presId="urn:microsoft.com/office/officeart/2005/8/layout/hProcess4"/>
    <dgm:cxn modelId="{15432947-CBA5-2749-932A-FA5E0CD7D767}" type="presParOf" srcId="{D1CC77FE-641E-F84A-BA6D-4FAFF1A52547}" destId="{4F0DC2FA-850F-914F-813B-7A065B59D48A}" srcOrd="4" destOrd="0" presId="urn:microsoft.com/office/officeart/2005/8/layout/hProcess4"/>
    <dgm:cxn modelId="{01A497BA-71E3-2748-BF4A-E8A9DF7C0CFF}" type="presParOf" srcId="{4F0DC2FA-850F-914F-813B-7A065B59D48A}" destId="{918F82FC-63EC-3B4E-9627-0E5A13945001}" srcOrd="0" destOrd="0" presId="urn:microsoft.com/office/officeart/2005/8/layout/hProcess4"/>
    <dgm:cxn modelId="{CC9752BB-07BD-6A43-AC50-949259662BE6}" type="presParOf" srcId="{4F0DC2FA-850F-914F-813B-7A065B59D48A}" destId="{0F26A65A-4492-9644-9153-6C37B1E371F8}" srcOrd="1" destOrd="0" presId="urn:microsoft.com/office/officeart/2005/8/layout/hProcess4"/>
    <dgm:cxn modelId="{DCF5EAF0-9F60-2644-BB99-8E23571A7C40}" type="presParOf" srcId="{4F0DC2FA-850F-914F-813B-7A065B59D48A}" destId="{F0570320-B065-0A47-A2BD-F96883C5F126}" srcOrd="2" destOrd="0" presId="urn:microsoft.com/office/officeart/2005/8/layout/hProcess4"/>
    <dgm:cxn modelId="{4BF006FA-056B-5F40-844F-65E06C8AFA84}" type="presParOf" srcId="{4F0DC2FA-850F-914F-813B-7A065B59D48A}" destId="{B1085114-35B5-1742-A579-CA420FAE9399}" srcOrd="3" destOrd="0" presId="urn:microsoft.com/office/officeart/2005/8/layout/hProcess4"/>
    <dgm:cxn modelId="{14B1722C-5E9F-104A-BB7B-77DD2818DE6D}" type="presParOf" srcId="{4F0DC2FA-850F-914F-813B-7A065B59D48A}" destId="{72A667CF-18B0-E848-88C4-383EB69FCEE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3FBBA1-CEE7-4F29-8B8F-2F91CF8DC94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FED09E6-50EF-453C-9C8D-75F62258CADA}">
      <dgm:prSet phldrT="[Text]" custT="1"/>
      <dgm:spPr/>
      <dgm:t>
        <a:bodyPr/>
        <a:lstStyle/>
        <a:p>
          <a:pPr>
            <a:buAutoNum type="arabicPeriod"/>
          </a:pPr>
          <a:r>
            <a:rPr lang="en-US" sz="2400" b="1" dirty="0"/>
            <a:t>1. </a:t>
          </a:r>
          <a:r>
            <a:rPr lang="en-US" sz="2400" b="1" dirty="0" err="1"/>
            <a:t>Xác</a:t>
          </a:r>
          <a:r>
            <a:rPr lang="en-US" sz="2400" b="1" dirty="0"/>
            <a:t> </a:t>
          </a:r>
          <a:r>
            <a:rPr lang="en-US" sz="2400" b="1" dirty="0" err="1"/>
            <a:t>định</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số</a:t>
          </a:r>
          <a:r>
            <a:rPr lang="en-US" sz="2400" b="1" dirty="0"/>
            <a:t> </a:t>
          </a:r>
          <a:r>
            <a:rPr lang="en-US" sz="2400" b="1" dirty="0" err="1"/>
            <a:t>cần</a:t>
          </a:r>
          <a:r>
            <a:rPr lang="en-US" sz="2400" b="1" dirty="0"/>
            <a:t> </a:t>
          </a:r>
          <a:r>
            <a:rPr lang="en-US" sz="2400" b="1" dirty="0" err="1"/>
            <a:t>bổ</a:t>
          </a:r>
          <a:r>
            <a:rPr lang="en-US" sz="2400" b="1" dirty="0"/>
            <a:t> sung</a:t>
          </a:r>
        </a:p>
      </dgm:t>
    </dgm:pt>
    <dgm:pt modelId="{5E4A1DDF-040F-41A1-9227-1200E67446CB}" type="parTrans" cxnId="{B068F207-00E9-4691-9092-5940FF081346}">
      <dgm:prSet/>
      <dgm:spPr/>
      <dgm:t>
        <a:bodyPr/>
        <a:lstStyle/>
        <a:p>
          <a:endParaRPr lang="en-US" b="1"/>
        </a:p>
      </dgm:t>
    </dgm:pt>
    <dgm:pt modelId="{6D9DAAD4-D56E-4C47-87B6-3F2407941A54}" type="sibTrans" cxnId="{B068F207-00E9-4691-9092-5940FF081346}">
      <dgm:prSet/>
      <dgm:spPr/>
      <dgm:t>
        <a:bodyPr/>
        <a:lstStyle/>
        <a:p>
          <a:endParaRPr lang="en-US" b="1"/>
        </a:p>
      </dgm:t>
    </dgm:pt>
    <dgm:pt modelId="{EDB284E9-A861-489E-BC68-421B9E68AB2D}">
      <dgm:prSet custT="1"/>
      <dgm:spPr/>
      <dgm:t>
        <a:bodyPr/>
        <a:lstStyle/>
        <a:p>
          <a:r>
            <a:rPr lang="en-US" sz="2400" b="1" dirty="0"/>
            <a:t>2. </a:t>
          </a:r>
          <a:r>
            <a:rPr lang="en-US" sz="2400" b="1" dirty="0" err="1"/>
            <a:t>Xác</a:t>
          </a:r>
          <a:r>
            <a:rPr lang="en-US" sz="2400" b="1" dirty="0"/>
            <a:t> </a:t>
          </a:r>
          <a:r>
            <a:rPr lang="en-US" sz="2400" b="1" dirty="0" err="1"/>
            <a:t>định</a:t>
          </a:r>
          <a:r>
            <a:rPr lang="en-US" sz="2400" b="1" dirty="0"/>
            <a:t> </a:t>
          </a:r>
          <a:r>
            <a:rPr lang="en-US" sz="2400" b="1" dirty="0" err="1"/>
            <a:t>mục</a:t>
          </a:r>
          <a:r>
            <a:rPr lang="en-US" sz="2400" b="1" dirty="0"/>
            <a:t> </a:t>
          </a:r>
          <a:r>
            <a:rPr lang="en-US" sz="2400" b="1" dirty="0" err="1"/>
            <a:t>tiêu</a:t>
          </a:r>
          <a:r>
            <a:rPr lang="en-US" sz="2400" b="1" dirty="0"/>
            <a:t>, </a:t>
          </a:r>
          <a:r>
            <a:rPr lang="en-US" sz="2400" b="1" dirty="0" err="1"/>
            <a:t>chủ</a:t>
          </a:r>
          <a:r>
            <a:rPr lang="en-US" sz="2400" b="1" dirty="0"/>
            <a:t> </a:t>
          </a:r>
          <a:r>
            <a:rPr lang="en-US" sz="2400" b="1" dirty="0" err="1"/>
            <a:t>đề</a:t>
          </a:r>
          <a:r>
            <a:rPr lang="en-US" sz="2400" b="1" dirty="0"/>
            <a:t> </a:t>
          </a:r>
          <a:r>
            <a:rPr lang="en-US" sz="2400" b="1" dirty="0" err="1"/>
            <a:t>của</a:t>
          </a:r>
          <a:r>
            <a:rPr lang="en-US" sz="2400" b="1" dirty="0"/>
            <a:t> </a:t>
          </a:r>
          <a:r>
            <a:rPr lang="en-US" sz="2400" b="1" dirty="0" err="1"/>
            <a:t>lớp</a:t>
          </a:r>
          <a:r>
            <a:rPr lang="en-US" sz="2400" b="1" dirty="0"/>
            <a:t> </a:t>
          </a:r>
          <a:r>
            <a:rPr lang="en-US" sz="2400" b="1" dirty="0" err="1"/>
            <a:t>tăng</a:t>
          </a:r>
          <a:r>
            <a:rPr lang="en-US" sz="2400" b="1" dirty="0"/>
            <a:t> </a:t>
          </a:r>
          <a:r>
            <a:rPr lang="en-US" sz="2400" b="1" dirty="0" err="1"/>
            <a:t>cường</a:t>
          </a:r>
          <a:r>
            <a:rPr lang="en-US" sz="2400" b="1" dirty="0"/>
            <a:t>/</a:t>
          </a:r>
          <a:r>
            <a:rPr lang="en-US" sz="2400" b="1" dirty="0" err="1"/>
            <a:t>câu</a:t>
          </a:r>
          <a:r>
            <a:rPr lang="en-US" sz="2400" b="1" dirty="0"/>
            <a:t> </a:t>
          </a:r>
          <a:r>
            <a:rPr lang="en-US" sz="2400" b="1" dirty="0" err="1"/>
            <a:t>lạc</a:t>
          </a:r>
          <a:r>
            <a:rPr lang="en-US" sz="2400" b="1" dirty="0"/>
            <a:t> </a:t>
          </a:r>
          <a:r>
            <a:rPr lang="en-US" sz="2400" b="1" dirty="0" err="1"/>
            <a:t>bộ</a:t>
          </a:r>
          <a:r>
            <a:rPr lang="en-US" sz="2400" b="1" dirty="0"/>
            <a:t>.</a:t>
          </a:r>
        </a:p>
      </dgm:t>
    </dgm:pt>
    <dgm:pt modelId="{D0351B5F-59B0-4082-9309-E5FBFAD47F02}" type="parTrans" cxnId="{88A0DC7B-7964-459B-BC9D-149791CC9F28}">
      <dgm:prSet/>
      <dgm:spPr/>
      <dgm:t>
        <a:bodyPr/>
        <a:lstStyle/>
        <a:p>
          <a:endParaRPr lang="en-US" b="1"/>
        </a:p>
      </dgm:t>
    </dgm:pt>
    <dgm:pt modelId="{6679C2C0-0DDE-4A81-A851-9713127CAF04}" type="sibTrans" cxnId="{88A0DC7B-7964-459B-BC9D-149791CC9F28}">
      <dgm:prSet/>
      <dgm:spPr/>
      <dgm:t>
        <a:bodyPr/>
        <a:lstStyle/>
        <a:p>
          <a:endParaRPr lang="en-US" b="1"/>
        </a:p>
      </dgm:t>
    </dgm:pt>
    <dgm:pt modelId="{7B6F3AB8-676A-45B4-8ABE-76518D2083E6}">
      <dgm:prSet custT="1"/>
      <dgm:spPr/>
      <dgm:t>
        <a:bodyPr/>
        <a:lstStyle/>
        <a:p>
          <a:r>
            <a:rPr lang="en-US" sz="2400" b="1" dirty="0"/>
            <a:t>3. </a:t>
          </a:r>
          <a:r>
            <a:rPr lang="en-US" sz="2400" b="1" dirty="0" err="1"/>
            <a:t>Xây</a:t>
          </a:r>
          <a:r>
            <a:rPr lang="en-US" sz="2400" b="1" dirty="0"/>
            <a:t> </a:t>
          </a:r>
          <a:r>
            <a:rPr lang="en-US" sz="2400" b="1" dirty="0" err="1"/>
            <a:t>dựng</a:t>
          </a:r>
          <a:r>
            <a:rPr lang="en-US" sz="2400" b="1" dirty="0"/>
            <a:t> </a:t>
          </a:r>
          <a:r>
            <a:rPr lang="en-US" sz="2400" b="1" dirty="0" err="1"/>
            <a:t>chương</a:t>
          </a:r>
          <a:r>
            <a:rPr lang="en-US" sz="2400" b="1" dirty="0"/>
            <a:t> </a:t>
          </a:r>
          <a:r>
            <a:rPr lang="en-US" sz="2400" b="1" dirty="0" err="1"/>
            <a:t>trình</a:t>
          </a:r>
          <a:r>
            <a:rPr lang="en-US" sz="2400" b="1" dirty="0"/>
            <a:t> </a:t>
          </a:r>
          <a:r>
            <a:rPr lang="en-US" sz="2400" b="1" dirty="0" err="1"/>
            <a:t>của</a:t>
          </a:r>
          <a:r>
            <a:rPr lang="en-US" sz="2400" b="1" dirty="0"/>
            <a:t> </a:t>
          </a:r>
          <a:r>
            <a:rPr lang="en-US" sz="2400" b="1" dirty="0" err="1"/>
            <a:t>lớp</a:t>
          </a:r>
          <a:r>
            <a:rPr lang="en-US" sz="2400" b="1" dirty="0"/>
            <a:t> </a:t>
          </a:r>
          <a:r>
            <a:rPr lang="en-US" sz="2400" b="1" dirty="0" err="1"/>
            <a:t>tăng</a:t>
          </a:r>
          <a:r>
            <a:rPr lang="en-US" sz="2400" b="1" dirty="0"/>
            <a:t> </a:t>
          </a:r>
          <a:r>
            <a:rPr lang="en-US" sz="2400" b="1" dirty="0" err="1"/>
            <a:t>cường</a:t>
          </a:r>
          <a:r>
            <a:rPr lang="en-US" sz="2400" b="1" dirty="0"/>
            <a:t>/</a:t>
          </a:r>
          <a:r>
            <a:rPr lang="en-US" sz="2400" b="1" dirty="0" err="1"/>
            <a:t>câu</a:t>
          </a:r>
          <a:r>
            <a:rPr lang="en-US" sz="2400" b="1" dirty="0"/>
            <a:t> </a:t>
          </a:r>
          <a:r>
            <a:rPr lang="en-US" sz="2400" b="1" dirty="0" err="1"/>
            <a:t>lạc</a:t>
          </a:r>
          <a:r>
            <a:rPr lang="en-US" sz="2400" b="1" dirty="0"/>
            <a:t> </a:t>
          </a:r>
          <a:r>
            <a:rPr lang="en-US" sz="2400" b="1" dirty="0" err="1"/>
            <a:t>bộ</a:t>
          </a:r>
          <a:r>
            <a:rPr lang="en-US" sz="2400" b="1" dirty="0"/>
            <a:t>.</a:t>
          </a:r>
        </a:p>
      </dgm:t>
    </dgm:pt>
    <dgm:pt modelId="{3C9AFA28-489D-48A8-8958-36F850AD270D}" type="parTrans" cxnId="{F127008E-9AFA-4A11-98C6-9911AD64778A}">
      <dgm:prSet/>
      <dgm:spPr/>
      <dgm:t>
        <a:bodyPr/>
        <a:lstStyle/>
        <a:p>
          <a:endParaRPr lang="en-US" b="1"/>
        </a:p>
      </dgm:t>
    </dgm:pt>
    <dgm:pt modelId="{6A12DF40-64E7-4B5E-AA27-4F22561F7833}" type="sibTrans" cxnId="{F127008E-9AFA-4A11-98C6-9911AD64778A}">
      <dgm:prSet/>
      <dgm:spPr/>
      <dgm:t>
        <a:bodyPr/>
        <a:lstStyle/>
        <a:p>
          <a:endParaRPr lang="en-US" b="1"/>
        </a:p>
      </dgm:t>
    </dgm:pt>
    <dgm:pt modelId="{74FE4EE3-54DD-468A-83F1-6CA11A4518D3}">
      <dgm:prSet custT="1"/>
      <dgm:spPr/>
      <dgm:t>
        <a:bodyPr/>
        <a:lstStyle/>
        <a:p>
          <a:r>
            <a:rPr lang="en-US" sz="2400" b="1" dirty="0"/>
            <a:t>4. </a:t>
          </a:r>
          <a:r>
            <a:rPr lang="en-US" sz="2400" b="1" dirty="0" err="1"/>
            <a:t>Xây</a:t>
          </a:r>
          <a:r>
            <a:rPr lang="en-US" sz="2400" b="1" dirty="0"/>
            <a:t> </a:t>
          </a:r>
          <a:r>
            <a:rPr lang="en-US" sz="2400" b="1" dirty="0" err="1"/>
            <a:t>dựng</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bài</a:t>
          </a:r>
          <a:r>
            <a:rPr lang="en-US" sz="2400" b="1" dirty="0"/>
            <a:t> </a:t>
          </a:r>
          <a:r>
            <a:rPr lang="en-US" sz="2400" b="1" dirty="0" err="1"/>
            <a:t>dạy</a:t>
          </a:r>
          <a:r>
            <a:rPr lang="en-US" sz="2900" b="1" dirty="0"/>
            <a:t>.</a:t>
          </a:r>
        </a:p>
      </dgm:t>
    </dgm:pt>
    <dgm:pt modelId="{B2B55F3C-60F5-4C7D-B433-27B4CA363BBC}" type="parTrans" cxnId="{59104A35-1304-48EF-8085-CC955ED87495}">
      <dgm:prSet/>
      <dgm:spPr/>
      <dgm:t>
        <a:bodyPr/>
        <a:lstStyle/>
        <a:p>
          <a:endParaRPr lang="en-US" b="1"/>
        </a:p>
      </dgm:t>
    </dgm:pt>
    <dgm:pt modelId="{DC515989-E0A9-4A35-87C7-B62DFB80F2B5}" type="sibTrans" cxnId="{59104A35-1304-48EF-8085-CC955ED87495}">
      <dgm:prSet/>
      <dgm:spPr/>
      <dgm:t>
        <a:bodyPr/>
        <a:lstStyle/>
        <a:p>
          <a:endParaRPr lang="en-US" b="1"/>
        </a:p>
      </dgm:t>
    </dgm:pt>
    <dgm:pt modelId="{C11C9F29-B294-4B64-9F89-1B9BDB7208A7}" type="pres">
      <dgm:prSet presAssocID="{733FBBA1-CEE7-4F29-8B8F-2F91CF8DC94A}" presName="outerComposite" presStyleCnt="0">
        <dgm:presLayoutVars>
          <dgm:chMax val="5"/>
          <dgm:dir/>
          <dgm:resizeHandles val="exact"/>
        </dgm:presLayoutVars>
      </dgm:prSet>
      <dgm:spPr/>
    </dgm:pt>
    <dgm:pt modelId="{671A75B1-E399-48D6-AD5E-30D01C65F024}" type="pres">
      <dgm:prSet presAssocID="{733FBBA1-CEE7-4F29-8B8F-2F91CF8DC94A}" presName="dummyMaxCanvas" presStyleCnt="0">
        <dgm:presLayoutVars/>
      </dgm:prSet>
      <dgm:spPr/>
    </dgm:pt>
    <dgm:pt modelId="{2CECDF68-67DE-4B1F-A995-1A7FD3EB101F}" type="pres">
      <dgm:prSet presAssocID="{733FBBA1-CEE7-4F29-8B8F-2F91CF8DC94A}" presName="FourNodes_1" presStyleLbl="node1" presStyleIdx="0" presStyleCnt="4" custScaleX="98166">
        <dgm:presLayoutVars>
          <dgm:bulletEnabled val="1"/>
        </dgm:presLayoutVars>
      </dgm:prSet>
      <dgm:spPr/>
    </dgm:pt>
    <dgm:pt modelId="{4CA3F5C7-CDFF-450A-8287-18C4D3D24C7C}" type="pres">
      <dgm:prSet presAssocID="{733FBBA1-CEE7-4F29-8B8F-2F91CF8DC94A}" presName="FourNodes_2" presStyleLbl="node1" presStyleIdx="1" presStyleCnt="4">
        <dgm:presLayoutVars>
          <dgm:bulletEnabled val="1"/>
        </dgm:presLayoutVars>
      </dgm:prSet>
      <dgm:spPr/>
    </dgm:pt>
    <dgm:pt modelId="{387F46FE-A4BC-4C6D-AB03-8E95C7AD4C5A}" type="pres">
      <dgm:prSet presAssocID="{733FBBA1-CEE7-4F29-8B8F-2F91CF8DC94A}" presName="FourNodes_3" presStyleLbl="node1" presStyleIdx="2" presStyleCnt="4">
        <dgm:presLayoutVars>
          <dgm:bulletEnabled val="1"/>
        </dgm:presLayoutVars>
      </dgm:prSet>
      <dgm:spPr/>
    </dgm:pt>
    <dgm:pt modelId="{C7C904CB-8BA0-41B4-AD9E-ABDE8D913724}" type="pres">
      <dgm:prSet presAssocID="{733FBBA1-CEE7-4F29-8B8F-2F91CF8DC94A}" presName="FourNodes_4" presStyleLbl="node1" presStyleIdx="3" presStyleCnt="4">
        <dgm:presLayoutVars>
          <dgm:bulletEnabled val="1"/>
        </dgm:presLayoutVars>
      </dgm:prSet>
      <dgm:spPr/>
    </dgm:pt>
    <dgm:pt modelId="{36F0BCD2-FE92-4F35-9139-65E0EA0EA2F1}" type="pres">
      <dgm:prSet presAssocID="{733FBBA1-CEE7-4F29-8B8F-2F91CF8DC94A}" presName="FourConn_1-2" presStyleLbl="fgAccFollowNode1" presStyleIdx="0" presStyleCnt="3">
        <dgm:presLayoutVars>
          <dgm:bulletEnabled val="1"/>
        </dgm:presLayoutVars>
      </dgm:prSet>
      <dgm:spPr/>
    </dgm:pt>
    <dgm:pt modelId="{BF5040DB-CF8A-45EC-A1BC-453FF25CED2F}" type="pres">
      <dgm:prSet presAssocID="{733FBBA1-CEE7-4F29-8B8F-2F91CF8DC94A}" presName="FourConn_2-3" presStyleLbl="fgAccFollowNode1" presStyleIdx="1" presStyleCnt="3">
        <dgm:presLayoutVars>
          <dgm:bulletEnabled val="1"/>
        </dgm:presLayoutVars>
      </dgm:prSet>
      <dgm:spPr/>
    </dgm:pt>
    <dgm:pt modelId="{02A7FEE4-66DD-43AC-B6BD-479D44DBFB05}" type="pres">
      <dgm:prSet presAssocID="{733FBBA1-CEE7-4F29-8B8F-2F91CF8DC94A}" presName="FourConn_3-4" presStyleLbl="fgAccFollowNode1" presStyleIdx="2" presStyleCnt="3">
        <dgm:presLayoutVars>
          <dgm:bulletEnabled val="1"/>
        </dgm:presLayoutVars>
      </dgm:prSet>
      <dgm:spPr/>
    </dgm:pt>
    <dgm:pt modelId="{9B90555A-EF9C-4164-BF30-0FAB7C629E93}" type="pres">
      <dgm:prSet presAssocID="{733FBBA1-CEE7-4F29-8B8F-2F91CF8DC94A}" presName="FourNodes_1_text" presStyleLbl="node1" presStyleIdx="3" presStyleCnt="4">
        <dgm:presLayoutVars>
          <dgm:bulletEnabled val="1"/>
        </dgm:presLayoutVars>
      </dgm:prSet>
      <dgm:spPr/>
    </dgm:pt>
    <dgm:pt modelId="{CBCA3ED6-9509-49D8-9BC7-D3B3870FCE8F}" type="pres">
      <dgm:prSet presAssocID="{733FBBA1-CEE7-4F29-8B8F-2F91CF8DC94A}" presName="FourNodes_2_text" presStyleLbl="node1" presStyleIdx="3" presStyleCnt="4">
        <dgm:presLayoutVars>
          <dgm:bulletEnabled val="1"/>
        </dgm:presLayoutVars>
      </dgm:prSet>
      <dgm:spPr/>
    </dgm:pt>
    <dgm:pt modelId="{CBD98D5A-814F-486C-9465-B722DBAF0AC0}" type="pres">
      <dgm:prSet presAssocID="{733FBBA1-CEE7-4F29-8B8F-2F91CF8DC94A}" presName="FourNodes_3_text" presStyleLbl="node1" presStyleIdx="3" presStyleCnt="4">
        <dgm:presLayoutVars>
          <dgm:bulletEnabled val="1"/>
        </dgm:presLayoutVars>
      </dgm:prSet>
      <dgm:spPr/>
    </dgm:pt>
    <dgm:pt modelId="{C14FAF7D-9D00-43EC-A1B2-1225DB6F1153}" type="pres">
      <dgm:prSet presAssocID="{733FBBA1-CEE7-4F29-8B8F-2F91CF8DC94A}" presName="FourNodes_4_text" presStyleLbl="node1" presStyleIdx="3" presStyleCnt="4">
        <dgm:presLayoutVars>
          <dgm:bulletEnabled val="1"/>
        </dgm:presLayoutVars>
      </dgm:prSet>
      <dgm:spPr/>
    </dgm:pt>
  </dgm:ptLst>
  <dgm:cxnLst>
    <dgm:cxn modelId="{E554E307-1457-45D1-82E8-FD4F87C24372}" type="presOf" srcId="{7B6F3AB8-676A-45B4-8ABE-76518D2083E6}" destId="{387F46FE-A4BC-4C6D-AB03-8E95C7AD4C5A}" srcOrd="0" destOrd="0" presId="urn:microsoft.com/office/officeart/2005/8/layout/vProcess5"/>
    <dgm:cxn modelId="{B068F207-00E9-4691-9092-5940FF081346}" srcId="{733FBBA1-CEE7-4F29-8B8F-2F91CF8DC94A}" destId="{CFED09E6-50EF-453C-9C8D-75F62258CADA}" srcOrd="0" destOrd="0" parTransId="{5E4A1DDF-040F-41A1-9227-1200E67446CB}" sibTransId="{6D9DAAD4-D56E-4C47-87B6-3F2407941A54}"/>
    <dgm:cxn modelId="{7783C734-46FE-41E7-A975-485F4F1B889E}" type="presOf" srcId="{6679C2C0-0DDE-4A81-A851-9713127CAF04}" destId="{BF5040DB-CF8A-45EC-A1BC-453FF25CED2F}" srcOrd="0" destOrd="0" presId="urn:microsoft.com/office/officeart/2005/8/layout/vProcess5"/>
    <dgm:cxn modelId="{59104A35-1304-48EF-8085-CC955ED87495}" srcId="{733FBBA1-CEE7-4F29-8B8F-2F91CF8DC94A}" destId="{74FE4EE3-54DD-468A-83F1-6CA11A4518D3}" srcOrd="3" destOrd="0" parTransId="{B2B55F3C-60F5-4C7D-B433-27B4CA363BBC}" sibTransId="{DC515989-E0A9-4A35-87C7-B62DFB80F2B5}"/>
    <dgm:cxn modelId="{88A0DC7B-7964-459B-BC9D-149791CC9F28}" srcId="{733FBBA1-CEE7-4F29-8B8F-2F91CF8DC94A}" destId="{EDB284E9-A861-489E-BC68-421B9E68AB2D}" srcOrd="1" destOrd="0" parTransId="{D0351B5F-59B0-4082-9309-E5FBFAD47F02}" sibTransId="{6679C2C0-0DDE-4A81-A851-9713127CAF04}"/>
    <dgm:cxn modelId="{F127008E-9AFA-4A11-98C6-9911AD64778A}" srcId="{733FBBA1-CEE7-4F29-8B8F-2F91CF8DC94A}" destId="{7B6F3AB8-676A-45B4-8ABE-76518D2083E6}" srcOrd="2" destOrd="0" parTransId="{3C9AFA28-489D-48A8-8958-36F850AD270D}" sibTransId="{6A12DF40-64E7-4B5E-AA27-4F22561F7833}"/>
    <dgm:cxn modelId="{13221A9B-B098-48B0-86D7-6EB1D3B9853B}" type="presOf" srcId="{74FE4EE3-54DD-468A-83F1-6CA11A4518D3}" destId="{C7C904CB-8BA0-41B4-AD9E-ABDE8D913724}" srcOrd="0" destOrd="0" presId="urn:microsoft.com/office/officeart/2005/8/layout/vProcess5"/>
    <dgm:cxn modelId="{6D4FC3AD-2DA7-47E6-87EB-95D71AC7BFD3}" type="presOf" srcId="{CFED09E6-50EF-453C-9C8D-75F62258CADA}" destId="{2CECDF68-67DE-4B1F-A995-1A7FD3EB101F}" srcOrd="0" destOrd="0" presId="urn:microsoft.com/office/officeart/2005/8/layout/vProcess5"/>
    <dgm:cxn modelId="{72E14FB1-0DE3-4F62-AD2A-DA7230FC99EB}" type="presOf" srcId="{7B6F3AB8-676A-45B4-8ABE-76518D2083E6}" destId="{CBD98D5A-814F-486C-9465-B722DBAF0AC0}" srcOrd="1" destOrd="0" presId="urn:microsoft.com/office/officeart/2005/8/layout/vProcess5"/>
    <dgm:cxn modelId="{513043C8-0AEB-4AB7-B6F7-C5C3C358FE05}" type="presOf" srcId="{733FBBA1-CEE7-4F29-8B8F-2F91CF8DC94A}" destId="{C11C9F29-B294-4B64-9F89-1B9BDB7208A7}" srcOrd="0" destOrd="0" presId="urn:microsoft.com/office/officeart/2005/8/layout/vProcess5"/>
    <dgm:cxn modelId="{90450ACA-BF35-463A-BF9A-9F62C120C60A}" type="presOf" srcId="{CFED09E6-50EF-453C-9C8D-75F62258CADA}" destId="{9B90555A-EF9C-4164-BF30-0FAB7C629E93}" srcOrd="1" destOrd="0" presId="urn:microsoft.com/office/officeart/2005/8/layout/vProcess5"/>
    <dgm:cxn modelId="{0E21D2CF-E82D-4571-A498-DCBFC1D6BA41}" type="presOf" srcId="{EDB284E9-A861-489E-BC68-421B9E68AB2D}" destId="{4CA3F5C7-CDFF-450A-8287-18C4D3D24C7C}" srcOrd="0" destOrd="0" presId="urn:microsoft.com/office/officeart/2005/8/layout/vProcess5"/>
    <dgm:cxn modelId="{85824BDE-760D-4857-929F-6D89ED1AA552}" type="presOf" srcId="{6D9DAAD4-D56E-4C47-87B6-3F2407941A54}" destId="{36F0BCD2-FE92-4F35-9139-65E0EA0EA2F1}" srcOrd="0" destOrd="0" presId="urn:microsoft.com/office/officeart/2005/8/layout/vProcess5"/>
    <dgm:cxn modelId="{F5AA6CDE-4633-45FF-87C0-50D58FE4FF76}" type="presOf" srcId="{6A12DF40-64E7-4B5E-AA27-4F22561F7833}" destId="{02A7FEE4-66DD-43AC-B6BD-479D44DBFB05}" srcOrd="0" destOrd="0" presId="urn:microsoft.com/office/officeart/2005/8/layout/vProcess5"/>
    <dgm:cxn modelId="{A0B3C4E3-8675-4A88-8809-28791E027A7E}" type="presOf" srcId="{EDB284E9-A861-489E-BC68-421B9E68AB2D}" destId="{CBCA3ED6-9509-49D8-9BC7-D3B3870FCE8F}" srcOrd="1" destOrd="0" presId="urn:microsoft.com/office/officeart/2005/8/layout/vProcess5"/>
    <dgm:cxn modelId="{7F20FBFB-2C9A-4AE7-9762-8EE96D700E27}" type="presOf" srcId="{74FE4EE3-54DD-468A-83F1-6CA11A4518D3}" destId="{C14FAF7D-9D00-43EC-A1B2-1225DB6F1153}" srcOrd="1" destOrd="0" presId="urn:microsoft.com/office/officeart/2005/8/layout/vProcess5"/>
    <dgm:cxn modelId="{0FB2A36E-E623-447F-8183-B3B886A166AD}" type="presParOf" srcId="{C11C9F29-B294-4B64-9F89-1B9BDB7208A7}" destId="{671A75B1-E399-48D6-AD5E-30D01C65F024}" srcOrd="0" destOrd="0" presId="urn:microsoft.com/office/officeart/2005/8/layout/vProcess5"/>
    <dgm:cxn modelId="{C1F4CB5F-D282-47C7-9524-338CA4F88606}" type="presParOf" srcId="{C11C9F29-B294-4B64-9F89-1B9BDB7208A7}" destId="{2CECDF68-67DE-4B1F-A995-1A7FD3EB101F}" srcOrd="1" destOrd="0" presId="urn:microsoft.com/office/officeart/2005/8/layout/vProcess5"/>
    <dgm:cxn modelId="{87120B80-90F0-4400-8BF8-AB7BA47186F7}" type="presParOf" srcId="{C11C9F29-B294-4B64-9F89-1B9BDB7208A7}" destId="{4CA3F5C7-CDFF-450A-8287-18C4D3D24C7C}" srcOrd="2" destOrd="0" presId="urn:microsoft.com/office/officeart/2005/8/layout/vProcess5"/>
    <dgm:cxn modelId="{AE10A5B9-0E61-4AF2-B444-D81C77C6176F}" type="presParOf" srcId="{C11C9F29-B294-4B64-9F89-1B9BDB7208A7}" destId="{387F46FE-A4BC-4C6D-AB03-8E95C7AD4C5A}" srcOrd="3" destOrd="0" presId="urn:microsoft.com/office/officeart/2005/8/layout/vProcess5"/>
    <dgm:cxn modelId="{A3C7D82D-E042-4433-912D-5C7B73FF3755}" type="presParOf" srcId="{C11C9F29-B294-4B64-9F89-1B9BDB7208A7}" destId="{C7C904CB-8BA0-41B4-AD9E-ABDE8D913724}" srcOrd="4" destOrd="0" presId="urn:microsoft.com/office/officeart/2005/8/layout/vProcess5"/>
    <dgm:cxn modelId="{E9ABEC04-A1BA-4CF4-BBA6-BB2CD68C9653}" type="presParOf" srcId="{C11C9F29-B294-4B64-9F89-1B9BDB7208A7}" destId="{36F0BCD2-FE92-4F35-9139-65E0EA0EA2F1}" srcOrd="5" destOrd="0" presId="urn:microsoft.com/office/officeart/2005/8/layout/vProcess5"/>
    <dgm:cxn modelId="{373F0907-9ADE-4ECA-8ECB-A588990174EE}" type="presParOf" srcId="{C11C9F29-B294-4B64-9F89-1B9BDB7208A7}" destId="{BF5040DB-CF8A-45EC-A1BC-453FF25CED2F}" srcOrd="6" destOrd="0" presId="urn:microsoft.com/office/officeart/2005/8/layout/vProcess5"/>
    <dgm:cxn modelId="{A5DF9475-D31B-419A-8268-51E0E54B9F33}" type="presParOf" srcId="{C11C9F29-B294-4B64-9F89-1B9BDB7208A7}" destId="{02A7FEE4-66DD-43AC-B6BD-479D44DBFB05}" srcOrd="7" destOrd="0" presId="urn:microsoft.com/office/officeart/2005/8/layout/vProcess5"/>
    <dgm:cxn modelId="{966B45A9-2378-470A-BB1E-0CBC306B9DC4}" type="presParOf" srcId="{C11C9F29-B294-4B64-9F89-1B9BDB7208A7}" destId="{9B90555A-EF9C-4164-BF30-0FAB7C629E93}" srcOrd="8" destOrd="0" presId="urn:microsoft.com/office/officeart/2005/8/layout/vProcess5"/>
    <dgm:cxn modelId="{FA290063-1F72-4110-9A37-81C0B4ECE7D6}" type="presParOf" srcId="{C11C9F29-B294-4B64-9F89-1B9BDB7208A7}" destId="{CBCA3ED6-9509-49D8-9BC7-D3B3870FCE8F}" srcOrd="9" destOrd="0" presId="urn:microsoft.com/office/officeart/2005/8/layout/vProcess5"/>
    <dgm:cxn modelId="{F2B2ADF3-02B2-4F50-82A2-CEE55256825B}" type="presParOf" srcId="{C11C9F29-B294-4B64-9F89-1B9BDB7208A7}" destId="{CBD98D5A-814F-486C-9465-B722DBAF0AC0}" srcOrd="10" destOrd="0" presId="urn:microsoft.com/office/officeart/2005/8/layout/vProcess5"/>
    <dgm:cxn modelId="{A9396FE7-97CC-45DE-A09A-ABC55111DBD6}" type="presParOf" srcId="{C11C9F29-B294-4B64-9F89-1B9BDB7208A7}" destId="{C14FAF7D-9D00-43EC-A1B2-1225DB6F11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3BAA-2942-E847-A5F8-17A9B3ADFA6A}">
      <dsp:nvSpPr>
        <dsp:cNvPr id="0" name=""/>
        <dsp:cNvSpPr/>
      </dsp:nvSpPr>
      <dsp:spPr>
        <a:xfrm>
          <a:off x="1988"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Điều</a:t>
          </a:r>
          <a:r>
            <a:rPr lang="en-US" sz="2000" kern="1200" dirty="0"/>
            <a:t> </a:t>
          </a:r>
          <a:r>
            <a:rPr lang="en-US" sz="2000" kern="1200" dirty="0" err="1"/>
            <a:t>chỉnh</a:t>
          </a:r>
          <a:r>
            <a:rPr lang="en-US" sz="2000" kern="1200" dirty="0"/>
            <a:t>, </a:t>
          </a:r>
          <a:r>
            <a:rPr lang="en-US" sz="2000" kern="1200" dirty="0" err="1"/>
            <a:t>bổ</a:t>
          </a:r>
          <a:r>
            <a:rPr lang="en-US" sz="2000" kern="1200" dirty="0"/>
            <a:t> sung </a:t>
          </a:r>
          <a:r>
            <a:rPr lang="en-US" sz="2000" kern="1200" dirty="0" err="1"/>
            <a:t>các</a:t>
          </a:r>
          <a:r>
            <a:rPr lang="en-US" sz="2000" kern="1200" dirty="0"/>
            <a:t> NLS </a:t>
          </a:r>
          <a:r>
            <a:rPr lang="en-US" sz="2000" kern="1200" dirty="0" err="1"/>
            <a:t>tương</a:t>
          </a:r>
          <a:r>
            <a:rPr lang="en-US" sz="2000" kern="1200" dirty="0"/>
            <a:t> </a:t>
          </a:r>
          <a:r>
            <a:rPr lang="en-US" sz="2000" kern="1200" dirty="0" err="1"/>
            <a:t>ứng</a:t>
          </a:r>
          <a:r>
            <a:rPr lang="en-US" sz="2000" kern="1200" dirty="0"/>
            <a:t> </a:t>
          </a:r>
          <a:r>
            <a:rPr lang="en-US" sz="2000" kern="1200" dirty="0" err="1"/>
            <a:t>được</a:t>
          </a:r>
          <a:r>
            <a:rPr lang="en-US" sz="2000" kern="1200" dirty="0"/>
            <a:t> </a:t>
          </a:r>
          <a:r>
            <a:rPr lang="en-US" sz="2000" kern="1200" dirty="0" err="1"/>
            <a:t>phát</a:t>
          </a:r>
          <a:r>
            <a:rPr lang="en-US" sz="2000" kern="1200" dirty="0"/>
            <a:t> </a:t>
          </a:r>
          <a:r>
            <a:rPr lang="en-US" sz="2000" kern="1200" dirty="0" err="1"/>
            <a:t>triển</a:t>
          </a:r>
          <a:r>
            <a:rPr lang="en-US" sz="2000" kern="1200" dirty="0"/>
            <a:t> </a:t>
          </a:r>
          <a:r>
            <a:rPr lang="en-US" sz="2000" kern="1200" dirty="0" err="1"/>
            <a:t>khi</a:t>
          </a:r>
          <a:r>
            <a:rPr lang="en-US" sz="2000" kern="1200" dirty="0"/>
            <a:t> </a:t>
          </a:r>
          <a:r>
            <a:rPr lang="en-US" sz="2000" kern="1200" dirty="0" err="1"/>
            <a:t>dạy</a:t>
          </a:r>
          <a:r>
            <a:rPr lang="en-US" sz="2000" kern="1200" dirty="0"/>
            <a:t> </a:t>
          </a:r>
          <a:r>
            <a:rPr lang="en-US" sz="2000" kern="1200" dirty="0" err="1"/>
            <a:t>học</a:t>
          </a:r>
          <a:r>
            <a:rPr lang="en-US" sz="2000" kern="1200" dirty="0"/>
            <a:t> Tin </a:t>
          </a:r>
          <a:r>
            <a:rPr lang="en-US" sz="2000" kern="1200" dirty="0" err="1"/>
            <a:t>học</a:t>
          </a:r>
          <a:r>
            <a:rPr lang="en-US" sz="2000" kern="1200" dirty="0"/>
            <a:t> </a:t>
          </a:r>
          <a:r>
            <a:rPr lang="en-US" sz="2000" kern="1200" dirty="0" err="1"/>
            <a:t>theo</a:t>
          </a:r>
          <a:r>
            <a:rPr lang="en-US" sz="2000" kern="1200" dirty="0"/>
            <a:t> CTGDPT2018</a:t>
          </a:r>
        </a:p>
      </dsp:txBody>
      <dsp:txXfrm>
        <a:off x="58535" y="1870048"/>
        <a:ext cx="2866105" cy="1817576"/>
      </dsp:txXfrm>
    </dsp:sp>
    <dsp:sp modelId="{46EFAA07-F104-0B46-97FF-578A1B7B2813}">
      <dsp:nvSpPr>
        <dsp:cNvPr id="0" name=""/>
        <dsp:cNvSpPr/>
      </dsp:nvSpPr>
      <dsp:spPr>
        <a:xfrm>
          <a:off x="1690533" y="2450140"/>
          <a:ext cx="3209562" cy="3209562"/>
        </a:xfrm>
        <a:prstGeom prst="leftCircularArrow">
          <a:avLst>
            <a:gd name="adj1" fmla="val 2919"/>
            <a:gd name="adj2" fmla="val 357290"/>
            <a:gd name="adj3" fmla="val 2132801"/>
            <a:gd name="adj4" fmla="val 9024489"/>
            <a:gd name="adj5" fmla="val 340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448C2-1EB8-BC49-BAB2-CE4015529BDA}">
      <dsp:nvSpPr>
        <dsp:cNvPr id="0" name=""/>
        <dsp:cNvSpPr/>
      </dsp:nvSpPr>
      <dsp:spPr>
        <a:xfrm>
          <a:off x="664032" y="3744171"/>
          <a:ext cx="2648177" cy="10530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KHDH </a:t>
          </a:r>
          <a:r>
            <a:rPr lang="en-US" sz="2000" kern="1200" dirty="0" err="1"/>
            <a:t>của</a:t>
          </a:r>
          <a:r>
            <a:rPr lang="en-US" sz="2000" kern="1200" dirty="0"/>
            <a:t> </a:t>
          </a:r>
          <a:r>
            <a:rPr lang="en-US" sz="2000" kern="1200" dirty="0" err="1"/>
            <a:t>tổ</a:t>
          </a:r>
          <a:r>
            <a:rPr lang="en-US" sz="2000" kern="1200" dirty="0"/>
            <a:t> </a:t>
          </a:r>
          <a:r>
            <a:rPr lang="en-US" sz="2000" kern="1200" dirty="0" err="1"/>
            <a:t>chuyên</a:t>
          </a:r>
          <a:r>
            <a:rPr lang="en-US" sz="2000" kern="1200" dirty="0"/>
            <a:t> </a:t>
          </a:r>
          <a:r>
            <a:rPr lang="en-US" sz="2000" kern="1200" dirty="0" err="1"/>
            <a:t>môn</a:t>
          </a:r>
          <a:endParaRPr lang="en-US" sz="2000" kern="1200" dirty="0"/>
        </a:p>
      </dsp:txBody>
      <dsp:txXfrm>
        <a:off x="694876" y="3775015"/>
        <a:ext cx="2586489" cy="991404"/>
      </dsp:txXfrm>
    </dsp:sp>
    <dsp:sp modelId="{E4DCCFFD-9DC4-C847-9742-2D434B101C6A}">
      <dsp:nvSpPr>
        <dsp:cNvPr id="0" name=""/>
        <dsp:cNvSpPr/>
      </dsp:nvSpPr>
      <dsp:spPr>
        <a:xfrm>
          <a:off x="3758402"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Cụ</a:t>
          </a:r>
          <a:r>
            <a:rPr lang="en-US" sz="2000" kern="1200" dirty="0"/>
            <a:t> </a:t>
          </a:r>
          <a:r>
            <a:rPr lang="en-US" sz="2000" kern="1200" dirty="0" err="1"/>
            <a:t>thể</a:t>
          </a:r>
          <a:r>
            <a:rPr lang="en-US" sz="2000" kern="1200" dirty="0"/>
            <a:t> </a:t>
          </a:r>
          <a:r>
            <a:rPr lang="en-US" sz="2000" kern="1200" dirty="0" err="1"/>
            <a:t>hoá</a:t>
          </a:r>
          <a:r>
            <a:rPr lang="en-US" sz="2000" kern="1200" dirty="0"/>
            <a:t> </a:t>
          </a:r>
          <a:r>
            <a:rPr lang="en-US" sz="2000" kern="1200" dirty="0" err="1"/>
            <a:t>các</a:t>
          </a:r>
          <a:r>
            <a:rPr lang="en-US" sz="2000" kern="1200" dirty="0"/>
            <a:t> NLS </a:t>
          </a:r>
          <a:r>
            <a:rPr lang="en-US" sz="2000" kern="1200" dirty="0" err="1"/>
            <a:t>đã</a:t>
          </a:r>
          <a:r>
            <a:rPr lang="en-US" sz="2000" kern="1200" dirty="0"/>
            <a:t> </a:t>
          </a:r>
          <a:r>
            <a:rPr lang="en-US" sz="2000" kern="1200" dirty="0" err="1"/>
            <a:t>xác</a:t>
          </a:r>
          <a:r>
            <a:rPr lang="en-US" sz="2000" kern="1200" dirty="0"/>
            <a:t> </a:t>
          </a:r>
          <a:r>
            <a:rPr lang="en-US" sz="2000" kern="1200" dirty="0" err="1"/>
            <a:t>định</a:t>
          </a:r>
          <a:r>
            <a:rPr lang="en-US" sz="2000" kern="1200" dirty="0"/>
            <a:t> </a:t>
          </a:r>
          <a:r>
            <a:rPr lang="en-US" sz="2000" kern="1200" dirty="0" err="1"/>
            <a:t>để</a:t>
          </a:r>
          <a:r>
            <a:rPr lang="en-US" sz="2000" kern="1200" dirty="0"/>
            <a:t> </a:t>
          </a:r>
          <a:r>
            <a:rPr lang="en-US" sz="2000" kern="1200" dirty="0" err="1"/>
            <a:t>gắn</a:t>
          </a:r>
          <a:r>
            <a:rPr lang="en-US" sz="2000" kern="1200" dirty="0"/>
            <a:t> </a:t>
          </a:r>
          <a:r>
            <a:rPr lang="en-US" sz="2000" kern="1200" dirty="0" err="1"/>
            <a:t>với</a:t>
          </a:r>
          <a:r>
            <a:rPr lang="en-US" sz="2000" kern="1200" dirty="0"/>
            <a:t> </a:t>
          </a:r>
          <a:r>
            <a:rPr lang="en-US" sz="2000" kern="1200" dirty="0" err="1"/>
            <a:t>từng</a:t>
          </a:r>
          <a:r>
            <a:rPr lang="en-US" sz="2000" kern="1200" dirty="0"/>
            <a:t> </a:t>
          </a:r>
          <a:r>
            <a:rPr lang="en-US" sz="2000" kern="1200" dirty="0" err="1"/>
            <a:t>bài</a:t>
          </a:r>
          <a:r>
            <a:rPr lang="en-US" sz="2000" kern="1200" dirty="0"/>
            <a:t> </a:t>
          </a:r>
          <a:r>
            <a:rPr lang="en-US" sz="2000" kern="1200" dirty="0" err="1"/>
            <a:t>học</a:t>
          </a:r>
          <a:endParaRPr lang="en-US" sz="2000" kern="1200" dirty="0"/>
        </a:p>
      </dsp:txBody>
      <dsp:txXfrm>
        <a:off x="3814949" y="2396595"/>
        <a:ext cx="2866105" cy="1817576"/>
      </dsp:txXfrm>
    </dsp:sp>
    <dsp:sp modelId="{CA3A73FC-0A68-B74C-A0D4-B717160E8B7F}">
      <dsp:nvSpPr>
        <dsp:cNvPr id="0" name=""/>
        <dsp:cNvSpPr/>
      </dsp:nvSpPr>
      <dsp:spPr>
        <a:xfrm>
          <a:off x="5422121" y="328171"/>
          <a:ext cx="3590238" cy="3590238"/>
        </a:xfrm>
        <a:prstGeom prst="circularArrow">
          <a:avLst>
            <a:gd name="adj1" fmla="val 2610"/>
            <a:gd name="adj2" fmla="val 317106"/>
            <a:gd name="adj3" fmla="val 19507384"/>
            <a:gd name="adj4" fmla="val 12575511"/>
            <a:gd name="adj5" fmla="val 3045"/>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75505-C2A2-E949-A7AD-12E59B1644F4}">
      <dsp:nvSpPr>
        <dsp:cNvPr id="0" name=""/>
        <dsp:cNvSpPr/>
      </dsp:nvSpPr>
      <dsp:spPr>
        <a:xfrm>
          <a:off x="4420446" y="1286955"/>
          <a:ext cx="2648177" cy="105309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KHGD </a:t>
          </a:r>
          <a:r>
            <a:rPr lang="en-US" sz="2000" kern="1200" dirty="0" err="1"/>
            <a:t>của</a:t>
          </a:r>
          <a:r>
            <a:rPr lang="en-US" sz="2000" kern="1200" dirty="0"/>
            <a:t> </a:t>
          </a:r>
          <a:r>
            <a:rPr lang="en-US" sz="2000" kern="1200" dirty="0" err="1"/>
            <a:t>giáo</a:t>
          </a:r>
          <a:r>
            <a:rPr lang="en-US" sz="2000" kern="1200" dirty="0"/>
            <a:t> </a:t>
          </a:r>
          <a:r>
            <a:rPr lang="en-US" sz="2000" kern="1200" dirty="0" err="1"/>
            <a:t>viên</a:t>
          </a:r>
          <a:endParaRPr lang="en-US" sz="2000" kern="1200" dirty="0"/>
        </a:p>
      </dsp:txBody>
      <dsp:txXfrm>
        <a:off x="4451290" y="1317799"/>
        <a:ext cx="2586489" cy="991404"/>
      </dsp:txXfrm>
    </dsp:sp>
    <dsp:sp modelId="{0F26A65A-4492-9644-9153-6C37B1E371F8}">
      <dsp:nvSpPr>
        <dsp:cNvPr id="0" name=""/>
        <dsp:cNvSpPr/>
      </dsp:nvSpPr>
      <dsp:spPr>
        <a:xfrm>
          <a:off x="7514816"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Bổ</a:t>
          </a:r>
          <a:r>
            <a:rPr lang="en-US" sz="2000" kern="1200" dirty="0"/>
            <a:t> sung </a:t>
          </a:r>
          <a:r>
            <a:rPr lang="en-US" sz="2000" kern="1200" dirty="0" err="1"/>
            <a:t>mục</a:t>
          </a:r>
          <a:r>
            <a:rPr lang="en-US" sz="2000" kern="1200" dirty="0"/>
            <a:t> </a:t>
          </a:r>
          <a:r>
            <a:rPr lang="en-US" sz="2000" kern="1200" dirty="0" err="1"/>
            <a:t>tiêu</a:t>
          </a:r>
          <a:r>
            <a:rPr lang="en-US" sz="2000" kern="1200" dirty="0"/>
            <a:t> </a:t>
          </a:r>
          <a:r>
            <a:rPr lang="en-US" sz="2000" kern="1200" dirty="0" err="1"/>
            <a:t>phát</a:t>
          </a:r>
          <a:r>
            <a:rPr lang="en-US" sz="2000" kern="1200" dirty="0"/>
            <a:t> </a:t>
          </a:r>
          <a:r>
            <a:rPr lang="en-US" sz="2000" kern="1200" dirty="0" err="1"/>
            <a:t>triển</a:t>
          </a:r>
          <a:r>
            <a:rPr lang="en-US" sz="2000" kern="1200" dirty="0"/>
            <a:t> NLS</a:t>
          </a:r>
        </a:p>
        <a:p>
          <a:pPr marL="228600" lvl="1" indent="-228600" algn="just" defTabSz="889000">
            <a:lnSpc>
              <a:spcPct val="90000"/>
            </a:lnSpc>
            <a:spcBef>
              <a:spcPct val="0"/>
            </a:spcBef>
            <a:spcAft>
              <a:spcPct val="15000"/>
            </a:spcAft>
            <a:buChar char="•"/>
          </a:pPr>
          <a:r>
            <a:rPr lang="en-US" sz="2000" kern="1200" dirty="0" err="1"/>
            <a:t>Triển</a:t>
          </a:r>
          <a:r>
            <a:rPr lang="en-US" sz="2000" kern="1200" dirty="0"/>
            <a:t> </a:t>
          </a:r>
          <a:r>
            <a:rPr lang="en-US" sz="2000" kern="1200" dirty="0" err="1"/>
            <a:t>khai</a:t>
          </a:r>
          <a:r>
            <a:rPr lang="en-US" sz="2000" kern="1200" dirty="0"/>
            <a:t> </a:t>
          </a:r>
          <a:r>
            <a:rPr lang="en-US" sz="2000" kern="1200" dirty="0" err="1"/>
            <a:t>hoạt</a:t>
          </a:r>
          <a:r>
            <a:rPr lang="en-US" sz="2000" kern="1200" dirty="0"/>
            <a:t> </a:t>
          </a:r>
          <a:r>
            <a:rPr lang="en-US" sz="2000" kern="1200" dirty="0" err="1"/>
            <a:t>động</a:t>
          </a:r>
          <a:r>
            <a:rPr lang="en-US" sz="2000" kern="1200" dirty="0"/>
            <a:t> chi </a:t>
          </a:r>
          <a:r>
            <a:rPr lang="en-US" sz="2000" kern="1200" dirty="0" err="1"/>
            <a:t>tiết</a:t>
          </a:r>
          <a:r>
            <a:rPr lang="en-US" sz="2000" kern="1200" dirty="0"/>
            <a:t> </a:t>
          </a:r>
          <a:r>
            <a:rPr lang="en-US" sz="2000" kern="1200" dirty="0" err="1"/>
            <a:t>phù</a:t>
          </a:r>
          <a:r>
            <a:rPr lang="en-US" sz="2000" kern="1200" dirty="0"/>
            <a:t> </a:t>
          </a:r>
          <a:r>
            <a:rPr lang="en-US" sz="2000" kern="1200" dirty="0" err="1"/>
            <a:t>hợp</a:t>
          </a:r>
          <a:endParaRPr lang="en-US" sz="2000" kern="1200" dirty="0"/>
        </a:p>
      </dsp:txBody>
      <dsp:txXfrm>
        <a:off x="7571363" y="1870048"/>
        <a:ext cx="2866105" cy="1817576"/>
      </dsp:txXfrm>
    </dsp:sp>
    <dsp:sp modelId="{B1085114-35B5-1742-A579-CA420FAE9399}">
      <dsp:nvSpPr>
        <dsp:cNvPr id="0" name=""/>
        <dsp:cNvSpPr/>
      </dsp:nvSpPr>
      <dsp:spPr>
        <a:xfrm>
          <a:off x="8176860" y="3744171"/>
          <a:ext cx="2648177" cy="10530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KHBD</a:t>
          </a:r>
        </a:p>
      </dsp:txBody>
      <dsp:txXfrm>
        <a:off x="8207704" y="3775015"/>
        <a:ext cx="2586489" cy="991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43655-4310-4B5B-BB14-9BBC0620AEF3}">
      <dsp:nvSpPr>
        <dsp:cNvPr id="0" name=""/>
        <dsp:cNvSpPr/>
      </dsp:nvSpPr>
      <dsp:spPr>
        <a:xfrm>
          <a:off x="-5350364" y="-819410"/>
          <a:ext cx="6371442" cy="6371442"/>
        </a:xfrm>
        <a:prstGeom prst="blockArc">
          <a:avLst>
            <a:gd name="adj1" fmla="val 18900000"/>
            <a:gd name="adj2" fmla="val 2700000"/>
            <a:gd name="adj3" fmla="val 33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F2659-AB8A-48F1-9B77-EB2E01E784F3}">
      <dsp:nvSpPr>
        <dsp:cNvPr id="0" name=""/>
        <dsp:cNvSpPr/>
      </dsp:nvSpPr>
      <dsp:spPr>
        <a:xfrm>
          <a:off x="656887" y="473262"/>
          <a:ext cx="10290469" cy="9465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Nội</a:t>
          </a:r>
          <a:r>
            <a:rPr lang="en-US" sz="2900" kern="1200" dirty="0"/>
            <a:t> dung </a:t>
          </a:r>
          <a:r>
            <a:rPr lang="en-US" sz="2900" kern="1200" dirty="0" err="1"/>
            <a:t>dạy</a:t>
          </a:r>
          <a:r>
            <a:rPr lang="en-US" sz="2900" kern="1200" dirty="0"/>
            <a:t> </a:t>
          </a:r>
          <a:r>
            <a:rPr lang="en-US" sz="2900" kern="1200" dirty="0" err="1"/>
            <a:t>học</a:t>
          </a:r>
          <a:r>
            <a:rPr lang="en-US" sz="2900" kern="1200" dirty="0"/>
            <a:t> </a:t>
          </a:r>
          <a:r>
            <a:rPr lang="en-US" sz="2900" kern="1200" dirty="0" err="1"/>
            <a:t>đã</a:t>
          </a:r>
          <a:r>
            <a:rPr lang="en-US" sz="2900" kern="1200" dirty="0"/>
            <a:t> </a:t>
          </a:r>
          <a:r>
            <a:rPr lang="en-US" sz="2900" kern="1200" dirty="0" err="1"/>
            <a:t>có</a:t>
          </a:r>
          <a:endParaRPr lang="en-US" sz="2900" kern="1200" dirty="0"/>
        </a:p>
      </dsp:txBody>
      <dsp:txXfrm>
        <a:off x="656887" y="473262"/>
        <a:ext cx="10290469" cy="946524"/>
      </dsp:txXfrm>
    </dsp:sp>
    <dsp:sp modelId="{DD94C16F-0793-4D5C-B131-A7ECC8AEE216}">
      <dsp:nvSpPr>
        <dsp:cNvPr id="0" name=""/>
        <dsp:cNvSpPr/>
      </dsp:nvSpPr>
      <dsp:spPr>
        <a:xfrm>
          <a:off x="65310" y="354946"/>
          <a:ext cx="1183155" cy="118315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CB35F-5463-491A-9B0B-E5208735DE3A}">
      <dsp:nvSpPr>
        <dsp:cNvPr id="0" name=""/>
        <dsp:cNvSpPr/>
      </dsp:nvSpPr>
      <dsp:spPr>
        <a:xfrm>
          <a:off x="1000949" y="1893048"/>
          <a:ext cx="9946407" cy="9465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Bổ</a:t>
          </a:r>
          <a:r>
            <a:rPr lang="en-US" sz="2900" kern="1200" dirty="0"/>
            <a:t> sung </a:t>
          </a:r>
          <a:r>
            <a:rPr lang="en-US" sz="2900" kern="1200" dirty="0" err="1"/>
            <a:t>phương</a:t>
          </a:r>
          <a:r>
            <a:rPr lang="en-US" sz="2900" kern="1200" dirty="0"/>
            <a:t> </a:t>
          </a:r>
          <a:r>
            <a:rPr lang="en-US" sz="2900" kern="1200" dirty="0" err="1"/>
            <a:t>pháp</a:t>
          </a:r>
          <a:r>
            <a:rPr lang="en-US" sz="2900" kern="1200" dirty="0"/>
            <a:t>, </a:t>
          </a:r>
          <a:r>
            <a:rPr lang="en-US" sz="2900" kern="1200" dirty="0" err="1"/>
            <a:t>công</a:t>
          </a:r>
          <a:r>
            <a:rPr lang="en-US" sz="2900" kern="1200" dirty="0"/>
            <a:t> </a:t>
          </a:r>
          <a:r>
            <a:rPr lang="en-US" sz="2900" kern="1200" dirty="0" err="1"/>
            <a:t>cụ</a:t>
          </a:r>
          <a:r>
            <a:rPr lang="en-US" sz="2900" kern="1200" dirty="0"/>
            <a:t> </a:t>
          </a:r>
          <a:r>
            <a:rPr lang="en-US" sz="2900" kern="1200" dirty="0" err="1"/>
            <a:t>trong</a:t>
          </a:r>
          <a:r>
            <a:rPr lang="en-US" sz="2900" kern="1200" dirty="0"/>
            <a:t> </a:t>
          </a:r>
          <a:r>
            <a:rPr lang="en-US" sz="2900" kern="1200" dirty="0" err="1"/>
            <a:t>dạy</a:t>
          </a:r>
          <a:r>
            <a:rPr lang="en-US" sz="2900" kern="1200" dirty="0"/>
            <a:t> </a:t>
          </a:r>
          <a:r>
            <a:rPr lang="en-US" sz="2900" kern="1200" dirty="0" err="1"/>
            <a:t>học</a:t>
          </a:r>
          <a:r>
            <a:rPr lang="en-US" sz="2900" kern="1200" dirty="0"/>
            <a:t>: </a:t>
          </a:r>
          <a:r>
            <a:rPr lang="en-US" sz="2900" kern="1200" dirty="0" err="1"/>
            <a:t>Tìm</a:t>
          </a:r>
          <a:r>
            <a:rPr lang="en-US" sz="2900" kern="1200" dirty="0"/>
            <a:t> </a:t>
          </a:r>
          <a:r>
            <a:rPr lang="en-US" sz="2900" kern="1200" dirty="0" err="1"/>
            <a:t>kiếm</a:t>
          </a:r>
          <a:r>
            <a:rPr lang="en-US" sz="2900" kern="1200" dirty="0"/>
            <a:t>, </a:t>
          </a:r>
          <a:r>
            <a:rPr lang="en-US" sz="2900" kern="1200" dirty="0" err="1"/>
            <a:t>sáng</a:t>
          </a:r>
          <a:r>
            <a:rPr lang="en-US" sz="2900" kern="1200" dirty="0"/>
            <a:t> </a:t>
          </a:r>
          <a:r>
            <a:rPr lang="en-US" sz="2900" kern="1200" dirty="0" err="1"/>
            <a:t>tạo</a:t>
          </a:r>
          <a:r>
            <a:rPr lang="en-US" sz="2900" kern="1200" dirty="0"/>
            <a:t> </a:t>
          </a:r>
          <a:r>
            <a:rPr lang="en-US" sz="2900" kern="1200" dirty="0" err="1"/>
            <a:t>nội</a:t>
          </a:r>
          <a:r>
            <a:rPr lang="en-US" sz="2900" kern="1200" dirty="0"/>
            <a:t> dung </a:t>
          </a:r>
          <a:r>
            <a:rPr lang="en-US" sz="2900" kern="1200" dirty="0" err="1"/>
            <a:t>số</a:t>
          </a:r>
          <a:r>
            <a:rPr lang="en-US" sz="2900" kern="1200" dirty="0"/>
            <a:t>, </a:t>
          </a:r>
          <a:r>
            <a:rPr lang="en-US" sz="2900" kern="1200" dirty="0" err="1"/>
            <a:t>ứng</a:t>
          </a:r>
          <a:r>
            <a:rPr lang="en-US" sz="2900" kern="1200" dirty="0"/>
            <a:t> </a:t>
          </a:r>
          <a:r>
            <a:rPr lang="en-US" sz="2900" kern="1200" dirty="0" err="1"/>
            <a:t>dụng</a:t>
          </a:r>
          <a:r>
            <a:rPr lang="en-US" sz="2900" kern="1200" dirty="0"/>
            <a:t> AI,…</a:t>
          </a:r>
        </a:p>
      </dsp:txBody>
      <dsp:txXfrm>
        <a:off x="1000949" y="1893048"/>
        <a:ext cx="9946407" cy="946524"/>
      </dsp:txXfrm>
    </dsp:sp>
    <dsp:sp modelId="{9AECBFE4-865B-4AA3-A631-480101B2A67B}">
      <dsp:nvSpPr>
        <dsp:cNvPr id="0" name=""/>
        <dsp:cNvSpPr/>
      </dsp:nvSpPr>
      <dsp:spPr>
        <a:xfrm>
          <a:off x="409371" y="1774732"/>
          <a:ext cx="1183155" cy="1183155"/>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5B7F1-79FB-4E50-992A-47207966368B}">
      <dsp:nvSpPr>
        <dsp:cNvPr id="0" name=""/>
        <dsp:cNvSpPr/>
      </dsp:nvSpPr>
      <dsp:spPr>
        <a:xfrm>
          <a:off x="656887" y="3312834"/>
          <a:ext cx="10290469" cy="9465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3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Điều</a:t>
          </a:r>
          <a:r>
            <a:rPr lang="en-US" sz="2900" kern="1200" dirty="0"/>
            <a:t> </a:t>
          </a:r>
          <a:r>
            <a:rPr lang="en-US" sz="2900" kern="1200" dirty="0" err="1"/>
            <a:t>chỉnh</a:t>
          </a:r>
          <a:r>
            <a:rPr lang="en-US" sz="2900" kern="1200" dirty="0"/>
            <a:t> </a:t>
          </a:r>
          <a:r>
            <a:rPr lang="en-US" sz="2900" kern="1200" dirty="0" err="1"/>
            <a:t>ngữ</a:t>
          </a:r>
          <a:r>
            <a:rPr lang="en-US" sz="2900" kern="1200" dirty="0"/>
            <a:t> </a:t>
          </a:r>
          <a:r>
            <a:rPr lang="en-US" sz="2900" kern="1200" dirty="0" err="1"/>
            <a:t>liệu</a:t>
          </a:r>
          <a:r>
            <a:rPr lang="en-US" sz="2900" kern="1200" dirty="0"/>
            <a:t> </a:t>
          </a:r>
          <a:r>
            <a:rPr lang="en-US" sz="2900" kern="1200" dirty="0" err="1"/>
            <a:t>đã</a:t>
          </a:r>
          <a:r>
            <a:rPr lang="en-US" sz="2900" kern="1200" dirty="0"/>
            <a:t> </a:t>
          </a:r>
          <a:r>
            <a:rPr lang="en-US" sz="2900" kern="1200" dirty="0" err="1"/>
            <a:t>có</a:t>
          </a:r>
          <a:endParaRPr lang="en-US" sz="2900" kern="1200" dirty="0"/>
        </a:p>
      </dsp:txBody>
      <dsp:txXfrm>
        <a:off x="656887" y="3312834"/>
        <a:ext cx="10290469" cy="946524"/>
      </dsp:txXfrm>
    </dsp:sp>
    <dsp:sp modelId="{15DF4015-4B4C-4397-8818-BD9733A3615C}">
      <dsp:nvSpPr>
        <dsp:cNvPr id="0" name=""/>
        <dsp:cNvSpPr/>
      </dsp:nvSpPr>
      <dsp:spPr>
        <a:xfrm>
          <a:off x="65310" y="3194519"/>
          <a:ext cx="1183155" cy="1183155"/>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43BAA-2942-E847-A5F8-17A9B3ADFA6A}">
      <dsp:nvSpPr>
        <dsp:cNvPr id="0" name=""/>
        <dsp:cNvSpPr/>
      </dsp:nvSpPr>
      <dsp:spPr>
        <a:xfrm>
          <a:off x="1988"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Điều</a:t>
          </a:r>
          <a:r>
            <a:rPr lang="en-US" sz="2000" kern="1200" dirty="0"/>
            <a:t> </a:t>
          </a:r>
          <a:r>
            <a:rPr lang="en-US" sz="2000" kern="1200" dirty="0" err="1"/>
            <a:t>chỉnh</a:t>
          </a:r>
          <a:r>
            <a:rPr lang="en-US" sz="2000" kern="1200" dirty="0"/>
            <a:t>, </a:t>
          </a:r>
          <a:r>
            <a:rPr lang="en-US" sz="2000" kern="1200" dirty="0" err="1"/>
            <a:t>bổ</a:t>
          </a:r>
          <a:r>
            <a:rPr lang="en-US" sz="2000" kern="1200" dirty="0"/>
            <a:t> sung, </a:t>
          </a:r>
          <a:r>
            <a:rPr lang="en-US" sz="2000" kern="1200" dirty="0" err="1"/>
            <a:t>các</a:t>
          </a:r>
          <a:r>
            <a:rPr lang="en-US" sz="2000" kern="1200" dirty="0"/>
            <a:t> NLS </a:t>
          </a:r>
          <a:r>
            <a:rPr lang="en-US" sz="2000" kern="1200" dirty="0" err="1"/>
            <a:t>có</a:t>
          </a:r>
          <a:r>
            <a:rPr lang="en-US" sz="2000" kern="1200" dirty="0"/>
            <a:t> </a:t>
          </a:r>
          <a:r>
            <a:rPr lang="en-US" sz="2000" kern="1200" dirty="0" err="1"/>
            <a:t>thể</a:t>
          </a:r>
          <a:r>
            <a:rPr lang="en-US" sz="2000" kern="1200" dirty="0"/>
            <a:t> </a:t>
          </a:r>
          <a:r>
            <a:rPr lang="en-US" sz="2000" kern="1200" dirty="0" err="1"/>
            <a:t>tích</a:t>
          </a:r>
          <a:r>
            <a:rPr lang="en-US" sz="2000" kern="1200" dirty="0"/>
            <a:t> </a:t>
          </a:r>
          <a:r>
            <a:rPr lang="en-US" sz="2000" kern="1200" dirty="0" err="1"/>
            <a:t>hợp</a:t>
          </a:r>
          <a:r>
            <a:rPr lang="en-US" sz="2000" kern="1200" dirty="0"/>
            <a:t> </a:t>
          </a:r>
          <a:r>
            <a:rPr lang="en-US" sz="2000" kern="1200" dirty="0" err="1"/>
            <a:t>khi</a:t>
          </a:r>
          <a:r>
            <a:rPr lang="en-US" sz="2000" kern="1200" dirty="0"/>
            <a:t> </a:t>
          </a:r>
          <a:r>
            <a:rPr lang="en-US" sz="2000" kern="1200" dirty="0" err="1"/>
            <a:t>dạy</a:t>
          </a:r>
          <a:r>
            <a:rPr lang="en-US" sz="2000" kern="1200" dirty="0"/>
            <a:t> </a:t>
          </a:r>
          <a:r>
            <a:rPr lang="en-US" sz="2000" kern="1200" dirty="0" err="1"/>
            <a:t>học</a:t>
          </a:r>
          <a:endParaRPr lang="en-US" sz="2000" kern="1200" dirty="0"/>
        </a:p>
      </dsp:txBody>
      <dsp:txXfrm>
        <a:off x="58535" y="1870048"/>
        <a:ext cx="2866105" cy="1817576"/>
      </dsp:txXfrm>
    </dsp:sp>
    <dsp:sp modelId="{46EFAA07-F104-0B46-97FF-578A1B7B2813}">
      <dsp:nvSpPr>
        <dsp:cNvPr id="0" name=""/>
        <dsp:cNvSpPr/>
      </dsp:nvSpPr>
      <dsp:spPr>
        <a:xfrm>
          <a:off x="1690533" y="2450140"/>
          <a:ext cx="3209562" cy="3209562"/>
        </a:xfrm>
        <a:prstGeom prst="leftCircularArrow">
          <a:avLst>
            <a:gd name="adj1" fmla="val 2919"/>
            <a:gd name="adj2" fmla="val 357290"/>
            <a:gd name="adj3" fmla="val 2132801"/>
            <a:gd name="adj4" fmla="val 9024489"/>
            <a:gd name="adj5" fmla="val 340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448C2-1EB8-BC49-BAB2-CE4015529BDA}">
      <dsp:nvSpPr>
        <dsp:cNvPr id="0" name=""/>
        <dsp:cNvSpPr/>
      </dsp:nvSpPr>
      <dsp:spPr>
        <a:xfrm>
          <a:off x="664032" y="3744171"/>
          <a:ext cx="2648177" cy="10530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KHDH </a:t>
          </a:r>
          <a:r>
            <a:rPr lang="en-US" sz="2000" kern="1200" dirty="0" err="1"/>
            <a:t>của</a:t>
          </a:r>
          <a:r>
            <a:rPr lang="en-US" sz="2000" kern="1200" dirty="0"/>
            <a:t> </a:t>
          </a:r>
          <a:r>
            <a:rPr lang="en-US" sz="2000" kern="1200" dirty="0" err="1"/>
            <a:t>tổ</a:t>
          </a:r>
          <a:r>
            <a:rPr lang="en-US" sz="2000" kern="1200" dirty="0"/>
            <a:t> </a:t>
          </a:r>
          <a:r>
            <a:rPr lang="en-US" sz="2000" kern="1200" dirty="0" err="1"/>
            <a:t>chuyên</a:t>
          </a:r>
          <a:r>
            <a:rPr lang="en-US" sz="2000" kern="1200" dirty="0"/>
            <a:t> </a:t>
          </a:r>
          <a:r>
            <a:rPr lang="en-US" sz="2000" kern="1200" dirty="0" err="1"/>
            <a:t>môn</a:t>
          </a:r>
          <a:endParaRPr lang="en-US" sz="2000" kern="1200" dirty="0"/>
        </a:p>
      </dsp:txBody>
      <dsp:txXfrm>
        <a:off x="694876" y="3775015"/>
        <a:ext cx="2586489" cy="991404"/>
      </dsp:txXfrm>
    </dsp:sp>
    <dsp:sp modelId="{E4DCCFFD-9DC4-C847-9742-2D434B101C6A}">
      <dsp:nvSpPr>
        <dsp:cNvPr id="0" name=""/>
        <dsp:cNvSpPr/>
      </dsp:nvSpPr>
      <dsp:spPr>
        <a:xfrm>
          <a:off x="3758402"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Cụ</a:t>
          </a:r>
          <a:r>
            <a:rPr lang="en-US" sz="2000" kern="1200" dirty="0"/>
            <a:t> </a:t>
          </a:r>
          <a:r>
            <a:rPr lang="en-US" sz="2000" kern="1200" dirty="0" err="1"/>
            <a:t>thể</a:t>
          </a:r>
          <a:r>
            <a:rPr lang="en-US" sz="2000" kern="1200" dirty="0"/>
            <a:t> </a:t>
          </a:r>
          <a:r>
            <a:rPr lang="en-US" sz="2000" kern="1200" dirty="0" err="1"/>
            <a:t>hoá</a:t>
          </a:r>
          <a:r>
            <a:rPr lang="en-US" sz="2000" kern="1200" dirty="0"/>
            <a:t> </a:t>
          </a:r>
          <a:r>
            <a:rPr lang="en-US" sz="2000" kern="1200" dirty="0" err="1"/>
            <a:t>các</a:t>
          </a:r>
          <a:r>
            <a:rPr lang="en-US" sz="2000" kern="1200" dirty="0"/>
            <a:t> NLS </a:t>
          </a:r>
          <a:r>
            <a:rPr lang="en-US" sz="2000" kern="1200" dirty="0" err="1"/>
            <a:t>đã</a:t>
          </a:r>
          <a:r>
            <a:rPr lang="en-US" sz="2000" kern="1200" dirty="0"/>
            <a:t> </a:t>
          </a:r>
          <a:r>
            <a:rPr lang="en-US" sz="2000" kern="1200" dirty="0" err="1"/>
            <a:t>xác</a:t>
          </a:r>
          <a:r>
            <a:rPr lang="en-US" sz="2000" kern="1200" dirty="0"/>
            <a:t> </a:t>
          </a:r>
          <a:r>
            <a:rPr lang="en-US" sz="2000" kern="1200" dirty="0" err="1"/>
            <a:t>định</a:t>
          </a:r>
          <a:r>
            <a:rPr lang="en-US" sz="2000" kern="1200" dirty="0"/>
            <a:t> </a:t>
          </a:r>
          <a:r>
            <a:rPr lang="en-US" sz="2000" kern="1200" dirty="0" err="1"/>
            <a:t>để</a:t>
          </a:r>
          <a:r>
            <a:rPr lang="en-US" sz="2000" kern="1200" dirty="0"/>
            <a:t> </a:t>
          </a:r>
          <a:r>
            <a:rPr lang="en-US" sz="2000" kern="1200" dirty="0" err="1"/>
            <a:t>gắn</a:t>
          </a:r>
          <a:r>
            <a:rPr lang="en-US" sz="2000" kern="1200" dirty="0"/>
            <a:t> </a:t>
          </a:r>
          <a:r>
            <a:rPr lang="en-US" sz="2000" kern="1200" dirty="0" err="1"/>
            <a:t>với</a:t>
          </a:r>
          <a:r>
            <a:rPr lang="en-US" sz="2000" kern="1200" dirty="0"/>
            <a:t> </a:t>
          </a:r>
          <a:r>
            <a:rPr lang="en-US" sz="2000" kern="1200" dirty="0" err="1"/>
            <a:t>từng</a:t>
          </a:r>
          <a:r>
            <a:rPr lang="en-US" sz="2000" kern="1200" dirty="0"/>
            <a:t> </a:t>
          </a:r>
          <a:r>
            <a:rPr lang="en-US" sz="2000" kern="1200" dirty="0" err="1"/>
            <a:t>bài</a:t>
          </a:r>
          <a:r>
            <a:rPr lang="en-US" sz="2000" kern="1200" dirty="0"/>
            <a:t> </a:t>
          </a:r>
          <a:r>
            <a:rPr lang="en-US" sz="2000" kern="1200" dirty="0" err="1"/>
            <a:t>học</a:t>
          </a:r>
          <a:endParaRPr lang="en-US" sz="2000" kern="1200" dirty="0"/>
        </a:p>
      </dsp:txBody>
      <dsp:txXfrm>
        <a:off x="3814949" y="2396595"/>
        <a:ext cx="2866105" cy="1817576"/>
      </dsp:txXfrm>
    </dsp:sp>
    <dsp:sp modelId="{CA3A73FC-0A68-B74C-A0D4-B717160E8B7F}">
      <dsp:nvSpPr>
        <dsp:cNvPr id="0" name=""/>
        <dsp:cNvSpPr/>
      </dsp:nvSpPr>
      <dsp:spPr>
        <a:xfrm>
          <a:off x="5422121" y="328171"/>
          <a:ext cx="3590238" cy="3590238"/>
        </a:xfrm>
        <a:prstGeom prst="circularArrow">
          <a:avLst>
            <a:gd name="adj1" fmla="val 2610"/>
            <a:gd name="adj2" fmla="val 317106"/>
            <a:gd name="adj3" fmla="val 19507384"/>
            <a:gd name="adj4" fmla="val 12575511"/>
            <a:gd name="adj5" fmla="val 3045"/>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75505-C2A2-E949-A7AD-12E59B1644F4}">
      <dsp:nvSpPr>
        <dsp:cNvPr id="0" name=""/>
        <dsp:cNvSpPr/>
      </dsp:nvSpPr>
      <dsp:spPr>
        <a:xfrm>
          <a:off x="4420446" y="1286955"/>
          <a:ext cx="2648177" cy="105309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KHGD </a:t>
          </a:r>
          <a:r>
            <a:rPr lang="en-US" sz="2000" kern="1200" dirty="0" err="1"/>
            <a:t>của</a:t>
          </a:r>
          <a:r>
            <a:rPr lang="en-US" sz="2000" kern="1200" dirty="0"/>
            <a:t> </a:t>
          </a:r>
          <a:r>
            <a:rPr lang="en-US" sz="2000" kern="1200" dirty="0" err="1"/>
            <a:t>giáo</a:t>
          </a:r>
          <a:r>
            <a:rPr lang="en-US" sz="2000" kern="1200" dirty="0"/>
            <a:t> </a:t>
          </a:r>
          <a:r>
            <a:rPr lang="en-US" sz="2000" kern="1200" dirty="0" err="1"/>
            <a:t>viên</a:t>
          </a:r>
          <a:endParaRPr lang="en-US" sz="2000" kern="1200" dirty="0"/>
        </a:p>
      </dsp:txBody>
      <dsp:txXfrm>
        <a:off x="4451290" y="1317799"/>
        <a:ext cx="2586489" cy="991404"/>
      </dsp:txXfrm>
    </dsp:sp>
    <dsp:sp modelId="{0F26A65A-4492-9644-9153-6C37B1E371F8}">
      <dsp:nvSpPr>
        <dsp:cNvPr id="0" name=""/>
        <dsp:cNvSpPr/>
      </dsp:nvSpPr>
      <dsp:spPr>
        <a:xfrm>
          <a:off x="7514816" y="1813501"/>
          <a:ext cx="2979199" cy="245721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err="1"/>
            <a:t>Bổ</a:t>
          </a:r>
          <a:r>
            <a:rPr lang="en-US" sz="2000" kern="1200" dirty="0"/>
            <a:t> sung </a:t>
          </a:r>
          <a:r>
            <a:rPr lang="en-US" sz="2000" kern="1200" dirty="0" err="1"/>
            <a:t>mục</a:t>
          </a:r>
          <a:r>
            <a:rPr lang="en-US" sz="2000" kern="1200" dirty="0"/>
            <a:t> </a:t>
          </a:r>
          <a:r>
            <a:rPr lang="en-US" sz="2000" kern="1200" dirty="0" err="1"/>
            <a:t>tiêu</a:t>
          </a:r>
          <a:r>
            <a:rPr lang="en-US" sz="2000" kern="1200" dirty="0"/>
            <a:t> </a:t>
          </a:r>
          <a:r>
            <a:rPr lang="en-US" sz="2000" kern="1200" dirty="0" err="1"/>
            <a:t>phát</a:t>
          </a:r>
          <a:r>
            <a:rPr lang="en-US" sz="2000" kern="1200" dirty="0"/>
            <a:t> </a:t>
          </a:r>
          <a:r>
            <a:rPr lang="en-US" sz="2000" kern="1200" dirty="0" err="1"/>
            <a:t>triển</a:t>
          </a:r>
          <a:r>
            <a:rPr lang="en-US" sz="2000" kern="1200" dirty="0"/>
            <a:t> NLS</a:t>
          </a:r>
        </a:p>
        <a:p>
          <a:pPr marL="228600" lvl="1" indent="-228600" algn="just" defTabSz="889000">
            <a:lnSpc>
              <a:spcPct val="90000"/>
            </a:lnSpc>
            <a:spcBef>
              <a:spcPct val="0"/>
            </a:spcBef>
            <a:spcAft>
              <a:spcPct val="15000"/>
            </a:spcAft>
            <a:buChar char="•"/>
          </a:pPr>
          <a:r>
            <a:rPr lang="en-US" sz="2000" kern="1200" dirty="0" err="1"/>
            <a:t>Triển</a:t>
          </a:r>
          <a:r>
            <a:rPr lang="en-US" sz="2000" kern="1200" dirty="0"/>
            <a:t> </a:t>
          </a:r>
          <a:r>
            <a:rPr lang="en-US" sz="2000" kern="1200" dirty="0" err="1"/>
            <a:t>khai</a:t>
          </a:r>
          <a:r>
            <a:rPr lang="en-US" sz="2000" kern="1200" dirty="0"/>
            <a:t> </a:t>
          </a:r>
          <a:r>
            <a:rPr lang="en-US" sz="2000" kern="1200" dirty="0" err="1"/>
            <a:t>hoạt</a:t>
          </a:r>
          <a:r>
            <a:rPr lang="en-US" sz="2000" kern="1200" dirty="0"/>
            <a:t> </a:t>
          </a:r>
          <a:r>
            <a:rPr lang="en-US" sz="2000" kern="1200" dirty="0" err="1"/>
            <a:t>động</a:t>
          </a:r>
          <a:r>
            <a:rPr lang="en-US" sz="2000" kern="1200" dirty="0"/>
            <a:t> chi </a:t>
          </a:r>
          <a:r>
            <a:rPr lang="en-US" sz="2000" kern="1200" dirty="0" err="1"/>
            <a:t>tiết</a:t>
          </a:r>
          <a:r>
            <a:rPr lang="en-US" sz="2000" kern="1200" dirty="0"/>
            <a:t> </a:t>
          </a:r>
          <a:r>
            <a:rPr lang="en-US" sz="2000" kern="1200" dirty="0" err="1"/>
            <a:t>phù</a:t>
          </a:r>
          <a:r>
            <a:rPr lang="en-US" sz="2000" kern="1200" dirty="0"/>
            <a:t> </a:t>
          </a:r>
          <a:r>
            <a:rPr lang="en-US" sz="2000" kern="1200" dirty="0" err="1"/>
            <a:t>hợp</a:t>
          </a:r>
          <a:endParaRPr lang="en-US" sz="2000" kern="1200" dirty="0"/>
        </a:p>
      </dsp:txBody>
      <dsp:txXfrm>
        <a:off x="7571363" y="1870048"/>
        <a:ext cx="2866105" cy="1817576"/>
      </dsp:txXfrm>
    </dsp:sp>
    <dsp:sp modelId="{B1085114-35B5-1742-A579-CA420FAE9399}">
      <dsp:nvSpPr>
        <dsp:cNvPr id="0" name=""/>
        <dsp:cNvSpPr/>
      </dsp:nvSpPr>
      <dsp:spPr>
        <a:xfrm>
          <a:off x="8176860" y="3744171"/>
          <a:ext cx="2648177" cy="10530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Xây</a:t>
          </a:r>
          <a:r>
            <a:rPr lang="en-US" sz="2000" kern="1200" dirty="0"/>
            <a:t> </a:t>
          </a:r>
          <a:r>
            <a:rPr lang="en-US" sz="2000" kern="1200" dirty="0" err="1"/>
            <a:t>dựng</a:t>
          </a:r>
          <a:r>
            <a:rPr lang="en-US" sz="2000" kern="1200" dirty="0"/>
            <a:t> KHBD</a:t>
          </a:r>
        </a:p>
      </dsp:txBody>
      <dsp:txXfrm>
        <a:off x="8207704" y="3775015"/>
        <a:ext cx="2586489" cy="9914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CDF68-67DE-4B1F-A995-1A7FD3EB101F}">
      <dsp:nvSpPr>
        <dsp:cNvPr id="0" name=""/>
        <dsp:cNvSpPr/>
      </dsp:nvSpPr>
      <dsp:spPr>
        <a:xfrm>
          <a:off x="59627" y="0"/>
          <a:ext cx="6383145" cy="10116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en-US" sz="2400" b="1" kern="1200" dirty="0" err="1"/>
            <a:t>Xác</a:t>
          </a:r>
          <a:r>
            <a:rPr lang="en-US" sz="2400" b="1" kern="1200" dirty="0"/>
            <a:t> </a:t>
          </a:r>
          <a:r>
            <a:rPr lang="en-US" sz="2400" b="1" kern="1200" dirty="0" err="1"/>
            <a:t>định</a:t>
          </a:r>
          <a:r>
            <a:rPr lang="en-US" sz="2400" b="1" kern="1200" dirty="0"/>
            <a:t> </a:t>
          </a:r>
          <a:r>
            <a:rPr lang="en-US" sz="2400" b="1" kern="1200" dirty="0" err="1"/>
            <a:t>năng</a:t>
          </a:r>
          <a:r>
            <a:rPr lang="en-US" sz="2400" b="1" kern="1200" dirty="0"/>
            <a:t> </a:t>
          </a:r>
          <a:r>
            <a:rPr lang="en-US" sz="2400" b="1" kern="1200" dirty="0" err="1"/>
            <a:t>lực</a:t>
          </a:r>
          <a:r>
            <a:rPr lang="en-US" sz="2400" b="1" kern="1200" dirty="0"/>
            <a:t> </a:t>
          </a:r>
          <a:r>
            <a:rPr lang="en-US" sz="2400" b="1" kern="1200" dirty="0" err="1"/>
            <a:t>số</a:t>
          </a:r>
          <a:r>
            <a:rPr lang="en-US" sz="2400" b="1" kern="1200" dirty="0"/>
            <a:t> </a:t>
          </a:r>
          <a:r>
            <a:rPr lang="en-US" sz="2400" b="1" kern="1200" dirty="0" err="1"/>
            <a:t>cần</a:t>
          </a:r>
          <a:r>
            <a:rPr lang="en-US" sz="2400" b="1" kern="1200" dirty="0"/>
            <a:t> </a:t>
          </a:r>
          <a:r>
            <a:rPr lang="en-US" sz="2400" b="1" kern="1200" dirty="0" err="1"/>
            <a:t>bổ</a:t>
          </a:r>
          <a:r>
            <a:rPr lang="en-US" sz="2400" b="1" kern="1200" dirty="0"/>
            <a:t> sung</a:t>
          </a:r>
        </a:p>
      </dsp:txBody>
      <dsp:txXfrm>
        <a:off x="89256" y="29629"/>
        <a:ext cx="5226544" cy="952366"/>
      </dsp:txXfrm>
    </dsp:sp>
    <dsp:sp modelId="{4CA3F5C7-CDFF-450A-8287-18C4D3D24C7C}">
      <dsp:nvSpPr>
        <dsp:cNvPr id="0" name=""/>
        <dsp:cNvSpPr/>
      </dsp:nvSpPr>
      <dsp:spPr>
        <a:xfrm>
          <a:off x="544575" y="1195555"/>
          <a:ext cx="6502400" cy="101162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 </a:t>
          </a:r>
          <a:r>
            <a:rPr lang="en-US" sz="2400" b="1" kern="1200" dirty="0" err="1"/>
            <a:t>Xác</a:t>
          </a:r>
          <a:r>
            <a:rPr lang="en-US" sz="2400" b="1" kern="1200" dirty="0"/>
            <a:t> </a:t>
          </a:r>
          <a:r>
            <a:rPr lang="en-US" sz="2400" b="1" kern="1200" dirty="0" err="1"/>
            <a:t>định</a:t>
          </a:r>
          <a:r>
            <a:rPr lang="en-US" sz="2400" b="1" kern="1200" dirty="0"/>
            <a:t> </a:t>
          </a:r>
          <a:r>
            <a:rPr lang="en-US" sz="2400" b="1" kern="1200" dirty="0" err="1"/>
            <a:t>mục</a:t>
          </a:r>
          <a:r>
            <a:rPr lang="en-US" sz="2400" b="1" kern="1200" dirty="0"/>
            <a:t> </a:t>
          </a:r>
          <a:r>
            <a:rPr lang="en-US" sz="2400" b="1" kern="1200" dirty="0" err="1"/>
            <a:t>tiêu</a:t>
          </a:r>
          <a:r>
            <a:rPr lang="en-US" sz="2400" b="1" kern="1200" dirty="0"/>
            <a:t>, </a:t>
          </a:r>
          <a:r>
            <a:rPr lang="en-US" sz="2400" b="1" kern="1200" dirty="0" err="1"/>
            <a:t>chủ</a:t>
          </a:r>
          <a:r>
            <a:rPr lang="en-US" sz="2400" b="1" kern="1200" dirty="0"/>
            <a:t> </a:t>
          </a:r>
          <a:r>
            <a:rPr lang="en-US" sz="2400" b="1" kern="1200" dirty="0" err="1"/>
            <a:t>đề</a:t>
          </a:r>
          <a:r>
            <a:rPr lang="en-US" sz="2400" b="1" kern="1200" dirty="0"/>
            <a:t> </a:t>
          </a:r>
          <a:r>
            <a:rPr lang="en-US" sz="2400" b="1" kern="1200" dirty="0" err="1"/>
            <a:t>của</a:t>
          </a:r>
          <a:r>
            <a:rPr lang="en-US" sz="2400" b="1" kern="1200" dirty="0"/>
            <a:t> </a:t>
          </a:r>
          <a:r>
            <a:rPr lang="en-US" sz="2400" b="1" kern="1200" dirty="0" err="1"/>
            <a:t>lớp</a:t>
          </a:r>
          <a:r>
            <a:rPr lang="en-US" sz="2400" b="1" kern="1200" dirty="0"/>
            <a:t> </a:t>
          </a:r>
          <a:r>
            <a:rPr lang="en-US" sz="2400" b="1" kern="1200" dirty="0" err="1"/>
            <a:t>tăng</a:t>
          </a:r>
          <a:r>
            <a:rPr lang="en-US" sz="2400" b="1" kern="1200" dirty="0"/>
            <a:t> </a:t>
          </a:r>
          <a:r>
            <a:rPr lang="en-US" sz="2400" b="1" kern="1200" dirty="0" err="1"/>
            <a:t>cường</a:t>
          </a:r>
          <a:r>
            <a:rPr lang="en-US" sz="2400" b="1" kern="1200" dirty="0"/>
            <a:t>/</a:t>
          </a:r>
          <a:r>
            <a:rPr lang="en-US" sz="2400" b="1" kern="1200" dirty="0" err="1"/>
            <a:t>câu</a:t>
          </a:r>
          <a:r>
            <a:rPr lang="en-US" sz="2400" b="1" kern="1200" dirty="0"/>
            <a:t> </a:t>
          </a:r>
          <a:r>
            <a:rPr lang="en-US" sz="2400" b="1" kern="1200" dirty="0" err="1"/>
            <a:t>lạc</a:t>
          </a:r>
          <a:r>
            <a:rPr lang="en-US" sz="2400" b="1" kern="1200" dirty="0"/>
            <a:t> </a:t>
          </a:r>
          <a:r>
            <a:rPr lang="en-US" sz="2400" b="1" kern="1200" dirty="0" err="1"/>
            <a:t>bộ</a:t>
          </a:r>
          <a:r>
            <a:rPr lang="en-US" sz="2400" b="1" kern="1200" dirty="0"/>
            <a:t>.</a:t>
          </a:r>
        </a:p>
      </dsp:txBody>
      <dsp:txXfrm>
        <a:off x="574204" y="1225184"/>
        <a:ext cx="5241010" cy="952366"/>
      </dsp:txXfrm>
    </dsp:sp>
    <dsp:sp modelId="{387F46FE-A4BC-4C6D-AB03-8E95C7AD4C5A}">
      <dsp:nvSpPr>
        <dsp:cNvPr id="0" name=""/>
        <dsp:cNvSpPr/>
      </dsp:nvSpPr>
      <dsp:spPr>
        <a:xfrm>
          <a:off x="1081024" y="2391111"/>
          <a:ext cx="6502400" cy="101162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3. </a:t>
          </a:r>
          <a:r>
            <a:rPr lang="en-US" sz="2400" b="1" kern="1200" dirty="0" err="1"/>
            <a:t>Xây</a:t>
          </a:r>
          <a:r>
            <a:rPr lang="en-US" sz="2400" b="1" kern="1200" dirty="0"/>
            <a:t> </a:t>
          </a:r>
          <a:r>
            <a:rPr lang="en-US" sz="2400" b="1" kern="1200" dirty="0" err="1"/>
            <a:t>dựng</a:t>
          </a:r>
          <a:r>
            <a:rPr lang="en-US" sz="2400" b="1" kern="1200" dirty="0"/>
            <a:t> </a:t>
          </a:r>
          <a:r>
            <a:rPr lang="en-US" sz="2400" b="1" kern="1200" dirty="0" err="1"/>
            <a:t>chương</a:t>
          </a:r>
          <a:r>
            <a:rPr lang="en-US" sz="2400" b="1" kern="1200" dirty="0"/>
            <a:t> </a:t>
          </a:r>
          <a:r>
            <a:rPr lang="en-US" sz="2400" b="1" kern="1200" dirty="0" err="1"/>
            <a:t>trình</a:t>
          </a:r>
          <a:r>
            <a:rPr lang="en-US" sz="2400" b="1" kern="1200" dirty="0"/>
            <a:t> </a:t>
          </a:r>
          <a:r>
            <a:rPr lang="en-US" sz="2400" b="1" kern="1200" dirty="0" err="1"/>
            <a:t>của</a:t>
          </a:r>
          <a:r>
            <a:rPr lang="en-US" sz="2400" b="1" kern="1200" dirty="0"/>
            <a:t> </a:t>
          </a:r>
          <a:r>
            <a:rPr lang="en-US" sz="2400" b="1" kern="1200" dirty="0" err="1"/>
            <a:t>lớp</a:t>
          </a:r>
          <a:r>
            <a:rPr lang="en-US" sz="2400" b="1" kern="1200" dirty="0"/>
            <a:t> </a:t>
          </a:r>
          <a:r>
            <a:rPr lang="en-US" sz="2400" b="1" kern="1200" dirty="0" err="1"/>
            <a:t>tăng</a:t>
          </a:r>
          <a:r>
            <a:rPr lang="en-US" sz="2400" b="1" kern="1200" dirty="0"/>
            <a:t> </a:t>
          </a:r>
          <a:r>
            <a:rPr lang="en-US" sz="2400" b="1" kern="1200" dirty="0" err="1"/>
            <a:t>cường</a:t>
          </a:r>
          <a:r>
            <a:rPr lang="en-US" sz="2400" b="1" kern="1200" dirty="0"/>
            <a:t>/</a:t>
          </a:r>
          <a:r>
            <a:rPr lang="en-US" sz="2400" b="1" kern="1200" dirty="0" err="1"/>
            <a:t>câu</a:t>
          </a:r>
          <a:r>
            <a:rPr lang="en-US" sz="2400" b="1" kern="1200" dirty="0"/>
            <a:t> </a:t>
          </a:r>
          <a:r>
            <a:rPr lang="en-US" sz="2400" b="1" kern="1200" dirty="0" err="1"/>
            <a:t>lạc</a:t>
          </a:r>
          <a:r>
            <a:rPr lang="en-US" sz="2400" b="1" kern="1200" dirty="0"/>
            <a:t> </a:t>
          </a:r>
          <a:r>
            <a:rPr lang="en-US" sz="2400" b="1" kern="1200" dirty="0" err="1"/>
            <a:t>bộ</a:t>
          </a:r>
          <a:r>
            <a:rPr lang="en-US" sz="2400" b="1" kern="1200" dirty="0"/>
            <a:t>.</a:t>
          </a:r>
        </a:p>
      </dsp:txBody>
      <dsp:txXfrm>
        <a:off x="1110653" y="2420740"/>
        <a:ext cx="5249138" cy="952366"/>
      </dsp:txXfrm>
    </dsp:sp>
    <dsp:sp modelId="{C7C904CB-8BA0-41B4-AD9E-ABDE8D913724}">
      <dsp:nvSpPr>
        <dsp:cNvPr id="0" name=""/>
        <dsp:cNvSpPr/>
      </dsp:nvSpPr>
      <dsp:spPr>
        <a:xfrm>
          <a:off x="1625599" y="3586666"/>
          <a:ext cx="6502400" cy="101162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4. </a:t>
          </a:r>
          <a:r>
            <a:rPr lang="en-US" sz="2400" b="1" kern="1200" dirty="0" err="1"/>
            <a:t>Xây</a:t>
          </a:r>
          <a:r>
            <a:rPr lang="en-US" sz="2400" b="1" kern="1200" dirty="0"/>
            <a:t> </a:t>
          </a:r>
          <a:r>
            <a:rPr lang="en-US" sz="2400" b="1" kern="1200" dirty="0" err="1"/>
            <a:t>dựng</a:t>
          </a:r>
          <a:r>
            <a:rPr lang="en-US" sz="2400" b="1" kern="1200" dirty="0"/>
            <a:t> </a:t>
          </a:r>
          <a:r>
            <a:rPr lang="en-US" sz="2400" b="1" kern="1200" dirty="0" err="1"/>
            <a:t>kế</a:t>
          </a:r>
          <a:r>
            <a:rPr lang="en-US" sz="2400" b="1" kern="1200" dirty="0"/>
            <a:t> </a:t>
          </a:r>
          <a:r>
            <a:rPr lang="en-US" sz="2400" b="1" kern="1200" dirty="0" err="1"/>
            <a:t>hoạch</a:t>
          </a:r>
          <a:r>
            <a:rPr lang="en-US" sz="2400" b="1" kern="1200" dirty="0"/>
            <a:t> </a:t>
          </a:r>
          <a:r>
            <a:rPr lang="en-US" sz="2400" b="1" kern="1200" dirty="0" err="1"/>
            <a:t>bài</a:t>
          </a:r>
          <a:r>
            <a:rPr lang="en-US" sz="2400" b="1" kern="1200" dirty="0"/>
            <a:t> </a:t>
          </a:r>
          <a:r>
            <a:rPr lang="en-US" sz="2400" b="1" kern="1200" dirty="0" err="1"/>
            <a:t>dạy</a:t>
          </a:r>
          <a:r>
            <a:rPr lang="en-US" sz="2900" b="1" kern="1200" dirty="0"/>
            <a:t>.</a:t>
          </a:r>
        </a:p>
      </dsp:txBody>
      <dsp:txXfrm>
        <a:off x="1655228" y="3616295"/>
        <a:ext cx="5241010" cy="952366"/>
      </dsp:txXfrm>
    </dsp:sp>
    <dsp:sp modelId="{36F0BCD2-FE92-4F35-9139-65E0EA0EA2F1}">
      <dsp:nvSpPr>
        <dsp:cNvPr id="0" name=""/>
        <dsp:cNvSpPr/>
      </dsp:nvSpPr>
      <dsp:spPr>
        <a:xfrm>
          <a:off x="5844844" y="774812"/>
          <a:ext cx="657555" cy="65755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5992794" y="774812"/>
        <a:ext cx="361655" cy="494810"/>
      </dsp:txXfrm>
    </dsp:sp>
    <dsp:sp modelId="{BF5040DB-CF8A-45EC-A1BC-453FF25CED2F}">
      <dsp:nvSpPr>
        <dsp:cNvPr id="0" name=""/>
        <dsp:cNvSpPr/>
      </dsp:nvSpPr>
      <dsp:spPr>
        <a:xfrm>
          <a:off x="6389420" y="1970367"/>
          <a:ext cx="657555" cy="657555"/>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6537370" y="1970367"/>
        <a:ext cx="361655" cy="494810"/>
      </dsp:txXfrm>
    </dsp:sp>
    <dsp:sp modelId="{02A7FEE4-66DD-43AC-B6BD-479D44DBFB05}">
      <dsp:nvSpPr>
        <dsp:cNvPr id="0" name=""/>
        <dsp:cNvSpPr/>
      </dsp:nvSpPr>
      <dsp:spPr>
        <a:xfrm>
          <a:off x="6925868" y="3165923"/>
          <a:ext cx="657555" cy="657555"/>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7073818" y="3165923"/>
        <a:ext cx="361655" cy="4948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CA15C13D-F577-40AC-BDDB-A54E5E194161}" type="datetimeFigureOut">
              <a:rPr lang="ja-JP" altLang="en-US" smtClean="0"/>
              <a:pPr/>
              <a:t>2025/11/8</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6D26CF87-8BDA-48B5-9E48-7D078F5E8A53}" type="slidenum">
              <a:rPr lang="ja-JP" altLang="en-US" smtClean="0"/>
              <a:pPr/>
              <a:t>‹#›</a:t>
            </a:fld>
            <a:endParaRPr lang="ja-JP" altLang="en-US" dirty="0"/>
          </a:p>
        </p:txBody>
      </p:sp>
    </p:spTree>
    <p:extLst>
      <p:ext uri="{BB962C8B-B14F-4D97-AF65-F5344CB8AC3E}">
        <p14:creationId xmlns:p14="http://schemas.microsoft.com/office/powerpoint/2010/main" val="169387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a:t>
            </a:fld>
            <a:endParaRPr lang="ja-JP" altLang="en-US" dirty="0"/>
          </a:p>
        </p:txBody>
      </p:sp>
    </p:spTree>
    <p:extLst>
      <p:ext uri="{BB962C8B-B14F-4D97-AF65-F5344CB8AC3E}">
        <p14:creationId xmlns:p14="http://schemas.microsoft.com/office/powerpoint/2010/main" val="10398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D685A-A7B8-A823-DDAA-DCEB18F32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EC238-A18C-0CD2-613F-E7E3F88566C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62E2CED-05D3-763F-C812-B83BB652B4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ED4CA-184A-655D-1C3A-19E0227C4F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59087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85F49-6195-A1E5-0AE7-8B0F69EE5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7F223-1F22-7F4E-9476-38060F4CC4C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BF7F192-2331-D1A9-04C6-02EBE2B569E3}"/>
              </a:ext>
            </a:extLst>
          </p:cNvPr>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a:extLst>
              <a:ext uri="{FF2B5EF4-FFF2-40B4-BE49-F238E27FC236}">
                <a16:creationId xmlns:a16="http://schemas.microsoft.com/office/drawing/2014/main" id="{40CC3C18-F5BA-7DD8-F50F-CAE9BF586FB1}"/>
              </a:ext>
            </a:extLst>
          </p:cNvPr>
          <p:cNvSpPr>
            <a:spLocks noGrp="1"/>
          </p:cNvSpPr>
          <p:nvPr>
            <p:ph type="sldNum" sz="quarter" idx="5"/>
          </p:nvPr>
        </p:nvSpPr>
        <p:spPr/>
        <p:txBody>
          <a:bodyPr/>
          <a:lstStyle/>
          <a:p>
            <a:fld id="{6D26CF87-8BDA-48B5-9E48-7D078F5E8A53}" type="slidenum">
              <a:rPr lang="ja-JP" altLang="en-US" smtClean="0"/>
              <a:pPr/>
              <a:t>12</a:t>
            </a:fld>
            <a:endParaRPr lang="ja-JP" altLang="en-US" dirty="0"/>
          </a:p>
        </p:txBody>
      </p:sp>
    </p:spTree>
    <p:extLst>
      <p:ext uri="{BB962C8B-B14F-4D97-AF65-F5344CB8AC3E}">
        <p14:creationId xmlns:p14="http://schemas.microsoft.com/office/powerpoint/2010/main" val="336354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Thêm 1 slide mapping giữa các năng lực thành phần với chủ đề trong Tin học 2018</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20</a:t>
            </a:fld>
            <a:endParaRPr lang="ja-JP" altLang="en-US" dirty="0"/>
          </a:p>
        </p:txBody>
      </p:sp>
    </p:spTree>
    <p:extLst>
      <p:ext uri="{BB962C8B-B14F-4D97-AF65-F5344CB8AC3E}">
        <p14:creationId xmlns:p14="http://schemas.microsoft.com/office/powerpoint/2010/main" val="40644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1F248-4704-2767-7397-CC97CCD27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4DA23-C04C-02FA-D334-C4DEA53FFDF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9631E79-D0CB-5553-0ADA-D1772C37EAD2}"/>
              </a:ext>
            </a:extLst>
          </p:cNvPr>
          <p:cNvSpPr>
            <a:spLocks noGrp="1"/>
          </p:cNvSpPr>
          <p:nvPr>
            <p:ph type="body" idx="1"/>
          </p:nvPr>
        </p:nvSpPr>
        <p:spPr/>
        <p:txBody>
          <a:bodyPr/>
          <a:lstStyle/>
          <a:p>
            <a:r>
              <a:rPr lang="en-US"/>
              <a:t>Thêm 1 slide mapping giữa các năng lực thành phần với chủ đề trong Tin học 2018</a:t>
            </a:r>
          </a:p>
        </p:txBody>
      </p:sp>
      <p:sp>
        <p:nvSpPr>
          <p:cNvPr id="4" name="Slide Number Placeholder 3">
            <a:extLst>
              <a:ext uri="{FF2B5EF4-FFF2-40B4-BE49-F238E27FC236}">
                <a16:creationId xmlns:a16="http://schemas.microsoft.com/office/drawing/2014/main" id="{FD01652C-7700-FEA9-1C49-A3F9CB82F401}"/>
              </a:ext>
            </a:extLst>
          </p:cNvPr>
          <p:cNvSpPr>
            <a:spLocks noGrp="1"/>
          </p:cNvSpPr>
          <p:nvPr>
            <p:ph type="sldNum" sz="quarter" idx="5"/>
          </p:nvPr>
        </p:nvSpPr>
        <p:spPr/>
        <p:txBody>
          <a:bodyPr/>
          <a:lstStyle/>
          <a:p>
            <a:fld id="{6D26CF87-8BDA-48B5-9E48-7D078F5E8A53}" type="slidenum">
              <a:rPr lang="ja-JP" altLang="en-US" smtClean="0"/>
              <a:pPr/>
              <a:t>21</a:t>
            </a:fld>
            <a:endParaRPr lang="ja-JP" altLang="en-US" dirty="0"/>
          </a:p>
        </p:txBody>
      </p:sp>
    </p:spTree>
    <p:extLst>
      <p:ext uri="{BB962C8B-B14F-4D97-AF65-F5344CB8AC3E}">
        <p14:creationId xmlns:p14="http://schemas.microsoft.com/office/powerpoint/2010/main" val="263526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2C8E-C42B-26B3-50F7-67CA6A1F2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D631B-FE35-979D-8F5B-C26F5ED58F8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A60D9B2-100B-51EB-DEDE-B8AB768A01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66BCFC-16EB-9953-CCE3-006110BFE952}"/>
              </a:ext>
            </a:extLst>
          </p:cNvPr>
          <p:cNvSpPr>
            <a:spLocks noGrp="1"/>
          </p:cNvSpPr>
          <p:nvPr>
            <p:ph type="sldNum" sz="quarter" idx="5"/>
          </p:nvPr>
        </p:nvSpPr>
        <p:spPr/>
        <p:txBody>
          <a:bodyPr/>
          <a:lstStyle/>
          <a:p>
            <a:fld id="{6D26CF87-8BDA-48B5-9E48-7D078F5E8A53}" type="slidenum">
              <a:rPr lang="ja-JP" altLang="en-US" smtClean="0"/>
              <a:pPr/>
              <a:t>22</a:t>
            </a:fld>
            <a:endParaRPr lang="ja-JP" altLang="en-US" dirty="0"/>
          </a:p>
        </p:txBody>
      </p:sp>
    </p:spTree>
    <p:extLst>
      <p:ext uri="{BB962C8B-B14F-4D97-AF65-F5344CB8AC3E}">
        <p14:creationId xmlns:p14="http://schemas.microsoft.com/office/powerpoint/2010/main" val="38163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0AD2-5F81-A8D2-05FF-AD326848C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F6209-FB36-4B93-463E-1316E45414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73AFA8-F493-E2DB-AECD-4EB6BE80E631}"/>
              </a:ext>
            </a:extLst>
          </p:cNvPr>
          <p:cNvSpPr>
            <a:spLocks noGrp="1"/>
          </p:cNvSpPr>
          <p:nvPr>
            <p:ph type="body" idx="1"/>
          </p:nvPr>
        </p:nvSpPr>
        <p:spPr/>
        <p:txBody>
          <a:bodyPr/>
          <a:lstStyle/>
          <a:p>
            <a:r>
              <a:rPr lang="en-US"/>
              <a:t>Chơi Kahoot!, các câu hỏi cho nội dung lý thuyết của buổi sáng, 10 câu.</a:t>
            </a:r>
          </a:p>
        </p:txBody>
      </p:sp>
      <p:sp>
        <p:nvSpPr>
          <p:cNvPr id="4" name="Slide Number Placeholder 3">
            <a:extLst>
              <a:ext uri="{FF2B5EF4-FFF2-40B4-BE49-F238E27FC236}">
                <a16:creationId xmlns:a16="http://schemas.microsoft.com/office/drawing/2014/main" id="{F70989D2-0F17-D5B1-7F5B-50C759F0CF5A}"/>
              </a:ext>
            </a:extLst>
          </p:cNvPr>
          <p:cNvSpPr>
            <a:spLocks noGrp="1"/>
          </p:cNvSpPr>
          <p:nvPr>
            <p:ph type="sldNum" sz="quarter" idx="5"/>
          </p:nvPr>
        </p:nvSpPr>
        <p:spPr/>
        <p:txBody>
          <a:bodyPr/>
          <a:lstStyle/>
          <a:p>
            <a:fld id="{6D26CF87-8BDA-48B5-9E48-7D078F5E8A53}" type="slidenum">
              <a:rPr lang="ja-JP" altLang="en-US" smtClean="0"/>
              <a:pPr/>
              <a:t>34</a:t>
            </a:fld>
            <a:endParaRPr lang="ja-JP" altLang="en-US" dirty="0"/>
          </a:p>
        </p:txBody>
      </p:sp>
    </p:spTree>
    <p:extLst>
      <p:ext uri="{BB962C8B-B14F-4D97-AF65-F5344CB8AC3E}">
        <p14:creationId xmlns:p14="http://schemas.microsoft.com/office/powerpoint/2010/main" val="3717113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Thêm slide tích hợp NLS:</a:t>
            </a:r>
          </a:p>
          <a:p>
            <a:pPr marL="171450" indent="-171450">
              <a:buFontTx/>
              <a:buChar char="-"/>
            </a:pPr>
            <a:r>
              <a:rPr lang="en-US"/>
              <a:t>Bản thân nội dung dạy học đã có sẵn. </a:t>
            </a:r>
          </a:p>
          <a:p>
            <a:pPr marL="171450" indent="-171450">
              <a:buFontTx/>
              <a:buChar char="-"/>
            </a:pPr>
            <a:r>
              <a:rPr lang="en-US"/>
              <a:t>Bổ sung phương pháp, công cụ trong dạy học: Tìm kiếm, Sáng tạo nội dung số, Ứng dụng AI</a:t>
            </a:r>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40</a:t>
            </a:fld>
            <a:endParaRPr lang="ja-JP" altLang="en-US" dirty="0"/>
          </a:p>
        </p:txBody>
      </p:sp>
    </p:spTree>
    <p:extLst>
      <p:ext uri="{BB962C8B-B14F-4D97-AF65-F5344CB8AC3E}">
        <p14:creationId xmlns:p14="http://schemas.microsoft.com/office/powerpoint/2010/main" val="101392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225334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BEFDF-4C67-7013-1513-E9C6FC016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6521C-6D35-E8A7-F04F-802125ADE0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053A487-CCF0-A705-8F76-6C1EDA6A1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DDDDE-3F00-E6B7-AAE9-82440E7A90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6CF87-8BDA-48B5-9E48-7D078F5E8A53}" type="slidenum">
              <a:rPr kumimoji="0" lang="ja-JP" altLang="en-US" sz="1200" b="0" i="0" u="none" strike="noStrike" kern="1200" cap="none" spc="0" normalizeH="0" baseline="0" noProof="0" smtClean="0">
                <a:ln>
                  <a:noFill/>
                </a:ln>
                <a:solidFill>
                  <a:prstClr val="black"/>
                </a:solidFill>
                <a:effectLst/>
                <a:uLnTx/>
                <a:uFillTx/>
                <a:latin typeface="Roboto" panose="02000000000000000000" pitchFamily="2"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Roboto" panose="02000000000000000000"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13893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B774-8517-21A6-8189-39006A37580D}"/>
              </a:ext>
            </a:extLst>
          </p:cNvPr>
          <p:cNvSpPr>
            <a:spLocks noGrp="1"/>
          </p:cNvSpPr>
          <p:nvPr>
            <p:ph type="ctrTitle"/>
          </p:nvPr>
        </p:nvSpPr>
        <p:spPr>
          <a:xfrm>
            <a:off x="1524000" y="1122363"/>
            <a:ext cx="6778101" cy="2387600"/>
          </a:xfrm>
        </p:spPr>
        <p:txBody>
          <a:bodyPr anchor="b"/>
          <a:lstStyle>
            <a:lvl1pPr algn="l">
              <a:defRPr sz="6000" b="1">
                <a:solidFill>
                  <a:srgbClr val="29498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86EEB37-B7E2-E0F1-036E-6D97518BD16A}"/>
              </a:ext>
            </a:extLst>
          </p:cNvPr>
          <p:cNvSpPr>
            <a:spLocks noGrp="1"/>
          </p:cNvSpPr>
          <p:nvPr>
            <p:ph type="subTitle" idx="1"/>
          </p:nvPr>
        </p:nvSpPr>
        <p:spPr>
          <a:xfrm>
            <a:off x="1524000" y="3602038"/>
            <a:ext cx="4613251" cy="1655762"/>
          </a:xfrm>
        </p:spPr>
        <p:txBody>
          <a:bodyPr/>
          <a:lstStyle>
            <a:lvl1pPr marL="0" indent="0" algn="l">
              <a:buNone/>
              <a:defRPr sz="2400">
                <a:solidFill>
                  <a:srgbClr val="29498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E9D6AD6-187D-D128-0B65-49CA6AEBA675}"/>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5" name="Footer Placeholder 4">
            <a:extLst>
              <a:ext uri="{FF2B5EF4-FFF2-40B4-BE49-F238E27FC236}">
                <a16:creationId xmlns:a16="http://schemas.microsoft.com/office/drawing/2014/main" id="{A6FC3266-AFE2-BD33-C343-DB9582AD65E2}"/>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60D21C2E-C480-D61D-1E3D-8CB53B2C06D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grpSp>
        <p:nvGrpSpPr>
          <p:cNvPr id="29" name="Google Shape;456;p30">
            <a:extLst>
              <a:ext uri="{FF2B5EF4-FFF2-40B4-BE49-F238E27FC236}">
                <a16:creationId xmlns:a16="http://schemas.microsoft.com/office/drawing/2014/main" id="{D46BE81E-ED7C-4AC5-BE5C-49BB95E52E7D}"/>
              </a:ext>
            </a:extLst>
          </p:cNvPr>
          <p:cNvGrpSpPr/>
          <p:nvPr/>
        </p:nvGrpSpPr>
        <p:grpSpPr>
          <a:xfrm>
            <a:off x="7762200" y="2490900"/>
            <a:ext cx="4429800" cy="4367100"/>
            <a:chOff x="4714200" y="783325"/>
            <a:chExt cx="4429800" cy="4367100"/>
          </a:xfrm>
        </p:grpSpPr>
        <p:sp>
          <p:nvSpPr>
            <p:cNvPr id="30" name="Google Shape;457;p30">
              <a:extLst>
                <a:ext uri="{FF2B5EF4-FFF2-40B4-BE49-F238E27FC236}">
                  <a16:creationId xmlns:a16="http://schemas.microsoft.com/office/drawing/2014/main" id="{AD637406-2E8A-2724-650C-2685A793118F}"/>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8;p30">
              <a:extLst>
                <a:ext uri="{FF2B5EF4-FFF2-40B4-BE49-F238E27FC236}">
                  <a16:creationId xmlns:a16="http://schemas.microsoft.com/office/drawing/2014/main" id="{E699C418-22ED-5B1B-8E21-051824EB5325}"/>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9;p30">
              <a:extLst>
                <a:ext uri="{FF2B5EF4-FFF2-40B4-BE49-F238E27FC236}">
                  <a16:creationId xmlns:a16="http://schemas.microsoft.com/office/drawing/2014/main" id="{6889B446-C547-BCD7-B527-2D9EAB82B200}"/>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60;p30">
              <a:extLst>
                <a:ext uri="{FF2B5EF4-FFF2-40B4-BE49-F238E27FC236}">
                  <a16:creationId xmlns:a16="http://schemas.microsoft.com/office/drawing/2014/main" id="{8496F679-D9BD-F92B-912B-D500C163868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61;p30">
              <a:extLst>
                <a:ext uri="{FF2B5EF4-FFF2-40B4-BE49-F238E27FC236}">
                  <a16:creationId xmlns:a16="http://schemas.microsoft.com/office/drawing/2014/main" id="{0A279187-85F4-6BE8-4B42-F054837550D7}"/>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62;p30">
              <a:extLst>
                <a:ext uri="{FF2B5EF4-FFF2-40B4-BE49-F238E27FC236}">
                  <a16:creationId xmlns:a16="http://schemas.microsoft.com/office/drawing/2014/main" id="{AE020682-A12D-1212-4972-B4116CC66753}"/>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463;p30">
            <a:extLst>
              <a:ext uri="{FF2B5EF4-FFF2-40B4-BE49-F238E27FC236}">
                <a16:creationId xmlns:a16="http://schemas.microsoft.com/office/drawing/2014/main" id="{8CA4C3DA-4CC8-E357-7E21-33BB68AD932D}"/>
              </a:ext>
            </a:extLst>
          </p:cNvPr>
          <p:cNvGrpSpPr/>
          <p:nvPr/>
        </p:nvGrpSpPr>
        <p:grpSpPr>
          <a:xfrm>
            <a:off x="5740605" y="5890884"/>
            <a:ext cx="1309796" cy="257750"/>
            <a:chOff x="-6337521" y="4362225"/>
            <a:chExt cx="1309796" cy="257750"/>
          </a:xfrm>
        </p:grpSpPr>
        <p:sp>
          <p:nvSpPr>
            <p:cNvPr id="37" name="Google Shape;464;p30">
              <a:extLst>
                <a:ext uri="{FF2B5EF4-FFF2-40B4-BE49-F238E27FC236}">
                  <a16:creationId xmlns:a16="http://schemas.microsoft.com/office/drawing/2014/main" id="{0C01F8BE-1C4C-0286-FF31-933C597A6F97}"/>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65;p30">
              <a:extLst>
                <a:ext uri="{FF2B5EF4-FFF2-40B4-BE49-F238E27FC236}">
                  <a16:creationId xmlns:a16="http://schemas.microsoft.com/office/drawing/2014/main" id="{212A6108-BD4B-2711-CFDB-0EA0FB042D1F}"/>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66;p30">
              <a:extLst>
                <a:ext uri="{FF2B5EF4-FFF2-40B4-BE49-F238E27FC236}">
                  <a16:creationId xmlns:a16="http://schemas.microsoft.com/office/drawing/2014/main" id="{76E660D2-304A-067A-B32A-D24043E357B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67;p30">
              <a:extLst>
                <a:ext uri="{FF2B5EF4-FFF2-40B4-BE49-F238E27FC236}">
                  <a16:creationId xmlns:a16="http://schemas.microsoft.com/office/drawing/2014/main" id="{E15E0A79-BE77-527B-C598-FF5801B41B28}"/>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68;p30">
              <a:extLst>
                <a:ext uri="{FF2B5EF4-FFF2-40B4-BE49-F238E27FC236}">
                  <a16:creationId xmlns:a16="http://schemas.microsoft.com/office/drawing/2014/main" id="{61B615BA-A8DE-2A3D-BC66-A0067A7158AB}"/>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69;p30">
              <a:extLst>
                <a:ext uri="{FF2B5EF4-FFF2-40B4-BE49-F238E27FC236}">
                  <a16:creationId xmlns:a16="http://schemas.microsoft.com/office/drawing/2014/main" id="{AAB3994E-64E2-1C0F-935C-E28178849627}"/>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70;p30">
              <a:extLst>
                <a:ext uri="{FF2B5EF4-FFF2-40B4-BE49-F238E27FC236}">
                  <a16:creationId xmlns:a16="http://schemas.microsoft.com/office/drawing/2014/main" id="{8D9D31E5-13D6-0923-0357-618FC0DAFB20}"/>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71;p30">
              <a:extLst>
                <a:ext uri="{FF2B5EF4-FFF2-40B4-BE49-F238E27FC236}">
                  <a16:creationId xmlns:a16="http://schemas.microsoft.com/office/drawing/2014/main" id="{7AB8B133-19AB-430C-71CB-E3149A303327}"/>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72;p30">
              <a:extLst>
                <a:ext uri="{FF2B5EF4-FFF2-40B4-BE49-F238E27FC236}">
                  <a16:creationId xmlns:a16="http://schemas.microsoft.com/office/drawing/2014/main" id="{E3CE5F5F-34EB-3D84-B3D2-F08958162FA4}"/>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73;p30">
              <a:extLst>
                <a:ext uri="{FF2B5EF4-FFF2-40B4-BE49-F238E27FC236}">
                  <a16:creationId xmlns:a16="http://schemas.microsoft.com/office/drawing/2014/main" id="{CFCC22C3-0BFC-445E-B2C9-CDAD5B74491B}"/>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475;p30">
            <a:extLst>
              <a:ext uri="{FF2B5EF4-FFF2-40B4-BE49-F238E27FC236}">
                <a16:creationId xmlns:a16="http://schemas.microsoft.com/office/drawing/2014/main" id="{AD6412FF-96AD-5214-72DB-1BB97228198F}"/>
              </a:ext>
            </a:extLst>
          </p:cNvPr>
          <p:cNvGrpSpPr/>
          <p:nvPr/>
        </p:nvGrpSpPr>
        <p:grpSpPr>
          <a:xfrm>
            <a:off x="7954992" y="4379277"/>
            <a:ext cx="2188531" cy="1862750"/>
            <a:chOff x="4643689" y="2814981"/>
            <a:chExt cx="2188531" cy="1862750"/>
          </a:xfrm>
        </p:grpSpPr>
        <p:sp>
          <p:nvSpPr>
            <p:cNvPr id="49" name="Google Shape;476;p30">
              <a:extLst>
                <a:ext uri="{FF2B5EF4-FFF2-40B4-BE49-F238E27FC236}">
                  <a16:creationId xmlns:a16="http://schemas.microsoft.com/office/drawing/2014/main" id="{870380CC-9AC6-9781-8264-035D280A87D7}"/>
                </a:ext>
              </a:extLst>
            </p:cNvPr>
            <p:cNvSpPr/>
            <p:nvPr/>
          </p:nvSpPr>
          <p:spPr>
            <a:xfrm rot="-2700000">
              <a:off x="5941284" y="4227394"/>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7;p30">
              <a:extLst>
                <a:ext uri="{FF2B5EF4-FFF2-40B4-BE49-F238E27FC236}">
                  <a16:creationId xmlns:a16="http://schemas.microsoft.com/office/drawing/2014/main" id="{6D0ABB40-864E-40EC-7D24-3BE85983F570}"/>
                </a:ext>
              </a:extLst>
            </p:cNvPr>
            <p:cNvSpPr/>
            <p:nvPr/>
          </p:nvSpPr>
          <p:spPr>
            <a:xfrm>
              <a:off x="4643689" y="2814981"/>
              <a:ext cx="1596600" cy="15966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53238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8025-18A2-1AF2-E695-F9D694466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65A51-7E86-40AB-2572-7AFB89455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1D44D-425A-3771-BA61-E73525AC8168}"/>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5" name="Footer Placeholder 4">
            <a:extLst>
              <a:ext uri="{FF2B5EF4-FFF2-40B4-BE49-F238E27FC236}">
                <a16:creationId xmlns:a16="http://schemas.microsoft.com/office/drawing/2014/main" id="{E0E0FBCA-F666-B4C1-1A7B-E0A0559CAD9F}"/>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5F6CAB3D-F22D-EB1D-0392-3438AD4A92B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3219221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03E73-3827-2807-5E62-286E94B38F18}"/>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B5A54-3DA2-1EFF-E03E-E9B292B9B36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D3373-9CEB-8CA8-EB8A-E79B1FFF6293}"/>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5" name="Footer Placeholder 4">
            <a:extLst>
              <a:ext uri="{FF2B5EF4-FFF2-40B4-BE49-F238E27FC236}">
                <a16:creationId xmlns:a16="http://schemas.microsoft.com/office/drawing/2014/main" id="{196C7C95-91B5-05F4-1606-0CDF14E0A4B9}"/>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898B4F63-1C1C-BCD4-EED8-B5EFBF70FDE6}"/>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49157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0A6D-28FC-6BED-0BF3-4032300BD505}"/>
              </a:ext>
            </a:extLst>
          </p:cNvPr>
          <p:cNvSpPr>
            <a:spLocks noGrp="1"/>
          </p:cNvSpPr>
          <p:nvPr>
            <p:ph type="title"/>
          </p:nvPr>
        </p:nvSpPr>
        <p:spPr>
          <a:xfrm>
            <a:off x="838200" y="93673"/>
            <a:ext cx="10515600" cy="1325563"/>
          </a:xfrm>
        </p:spPr>
        <p:txBody>
          <a:bodyPr/>
          <a:lstStyle>
            <a:lvl1pPr>
              <a:defRPr b="1">
                <a:solidFill>
                  <a:srgbClr val="29498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760AFF-3AF7-4040-A47B-A5F0B62E8677}"/>
              </a:ext>
            </a:extLst>
          </p:cNvPr>
          <p:cNvSpPr>
            <a:spLocks noGrp="1"/>
          </p:cNvSpPr>
          <p:nvPr>
            <p:ph idx="1"/>
          </p:nvPr>
        </p:nvSpPr>
        <p:spPr/>
        <p:txBody>
          <a:bodyPr/>
          <a:lstStyle>
            <a:lvl1pPr>
              <a:defRPr>
                <a:solidFill>
                  <a:srgbClr val="294983"/>
                </a:solidFill>
              </a:defRPr>
            </a:lvl1pPr>
            <a:lvl2pPr>
              <a:defRPr>
                <a:solidFill>
                  <a:srgbClr val="294983"/>
                </a:solidFill>
              </a:defRPr>
            </a:lvl2pPr>
            <a:lvl3pPr>
              <a:defRPr>
                <a:solidFill>
                  <a:srgbClr val="294983"/>
                </a:solidFill>
              </a:defRPr>
            </a:lvl3pPr>
            <a:lvl4pPr>
              <a:defRPr>
                <a:solidFill>
                  <a:srgbClr val="294983"/>
                </a:solidFill>
              </a:defRPr>
            </a:lvl4pPr>
            <a:lvl5pPr>
              <a:defRPr>
                <a:solidFill>
                  <a:srgbClr val="2949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0C458F-C3C6-D8C1-B352-73EA281930A1}"/>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5" name="Footer Placeholder 4">
            <a:extLst>
              <a:ext uri="{FF2B5EF4-FFF2-40B4-BE49-F238E27FC236}">
                <a16:creationId xmlns:a16="http://schemas.microsoft.com/office/drawing/2014/main" id="{9B1CD392-6E3A-4AA9-3276-8A34D1DFC028}"/>
              </a:ext>
            </a:extLst>
          </p:cNvPr>
          <p:cNvSpPr>
            <a:spLocks noGrp="1"/>
          </p:cNvSpPr>
          <p:nvPr>
            <p:ph type="ftr" sz="quarter" idx="11"/>
          </p:nvPr>
        </p:nvSpPr>
        <p:spPr/>
        <p:txBody>
          <a:bodyPr/>
          <a:lstStyle/>
          <a:p>
            <a:endParaRPr lang="ja-JP" altLang="en-US" dirty="0"/>
          </a:p>
        </p:txBody>
      </p:sp>
      <p:grpSp>
        <p:nvGrpSpPr>
          <p:cNvPr id="26" name="Google Shape;204;p15">
            <a:extLst>
              <a:ext uri="{FF2B5EF4-FFF2-40B4-BE49-F238E27FC236}">
                <a16:creationId xmlns:a16="http://schemas.microsoft.com/office/drawing/2014/main" id="{6FDCECCB-8EA3-73A7-9A2B-F9330845BB75}"/>
              </a:ext>
            </a:extLst>
          </p:cNvPr>
          <p:cNvGrpSpPr/>
          <p:nvPr/>
        </p:nvGrpSpPr>
        <p:grpSpPr>
          <a:xfrm>
            <a:off x="9906802" y="1202613"/>
            <a:ext cx="2970199" cy="6173303"/>
            <a:chOff x="7286650" y="387525"/>
            <a:chExt cx="2473299" cy="5140539"/>
          </a:xfrm>
        </p:grpSpPr>
        <p:grpSp>
          <p:nvGrpSpPr>
            <p:cNvPr id="27" name="Google Shape;205;p15">
              <a:extLst>
                <a:ext uri="{FF2B5EF4-FFF2-40B4-BE49-F238E27FC236}">
                  <a16:creationId xmlns:a16="http://schemas.microsoft.com/office/drawing/2014/main" id="{140993E4-58C2-0F2F-E445-5745745F9EBD}"/>
                </a:ext>
              </a:extLst>
            </p:cNvPr>
            <p:cNvGrpSpPr/>
            <p:nvPr/>
          </p:nvGrpSpPr>
          <p:grpSpPr>
            <a:xfrm rot="10800000" flipH="1">
              <a:off x="7286650" y="3448415"/>
              <a:ext cx="2473299" cy="2079649"/>
              <a:chOff x="7286650" y="-440676"/>
              <a:chExt cx="2473299" cy="2079649"/>
            </a:xfrm>
          </p:grpSpPr>
          <p:sp>
            <p:nvSpPr>
              <p:cNvPr id="39" name="Google Shape;206;p15">
                <a:extLst>
                  <a:ext uri="{FF2B5EF4-FFF2-40B4-BE49-F238E27FC236}">
                    <a16:creationId xmlns:a16="http://schemas.microsoft.com/office/drawing/2014/main" id="{DA269197-A846-AF8B-A1DA-A2470BF437B5}"/>
                  </a:ext>
                </a:extLst>
              </p:cNvPr>
              <p:cNvSpPr/>
              <p:nvPr/>
            </p:nvSpPr>
            <p:spPr>
              <a:xfrm rot="-5400000" flipH="1">
                <a:off x="7653475" y="-58150"/>
                <a:ext cx="1554600" cy="15486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207;p15">
                <a:extLst>
                  <a:ext uri="{FF2B5EF4-FFF2-40B4-BE49-F238E27FC236}">
                    <a16:creationId xmlns:a16="http://schemas.microsoft.com/office/drawing/2014/main" id="{A25FA098-0955-2CBE-8406-1C6399635D36}"/>
                  </a:ext>
                </a:extLst>
              </p:cNvPr>
              <p:cNvGrpSpPr/>
              <p:nvPr/>
            </p:nvGrpSpPr>
            <p:grpSpPr>
              <a:xfrm>
                <a:off x="7286650" y="-440676"/>
                <a:ext cx="2473299" cy="2079649"/>
                <a:chOff x="7026475" y="-616411"/>
                <a:chExt cx="2473299" cy="2079649"/>
              </a:xfrm>
            </p:grpSpPr>
            <p:sp>
              <p:nvSpPr>
                <p:cNvPr id="42" name="Google Shape;208;p15">
                  <a:extLst>
                    <a:ext uri="{FF2B5EF4-FFF2-40B4-BE49-F238E27FC236}">
                      <a16:creationId xmlns:a16="http://schemas.microsoft.com/office/drawing/2014/main" id="{8F5EF115-022F-CA70-6FA4-834C8BEA9B6C}"/>
                    </a:ext>
                  </a:extLst>
                </p:cNvPr>
                <p:cNvSpPr/>
                <p:nvPr/>
              </p:nvSpPr>
              <p:spPr>
                <a:xfrm rot="2699366" flipH="1">
                  <a:off x="8424928" y="832428"/>
                  <a:ext cx="1150392" cy="262619"/>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9;p15">
                  <a:extLst>
                    <a:ext uri="{FF2B5EF4-FFF2-40B4-BE49-F238E27FC236}">
                      <a16:creationId xmlns:a16="http://schemas.microsoft.com/office/drawing/2014/main" id="{58AA851E-4172-F20C-484E-C1E70393F63C}"/>
                    </a:ext>
                  </a:extLst>
                </p:cNvPr>
                <p:cNvSpPr/>
                <p:nvPr/>
              </p:nvSpPr>
              <p:spPr>
                <a:xfrm>
                  <a:off x="7719598" y="153426"/>
                  <a:ext cx="1309800" cy="13098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0;p15">
                  <a:extLst>
                    <a:ext uri="{FF2B5EF4-FFF2-40B4-BE49-F238E27FC236}">
                      <a16:creationId xmlns:a16="http://schemas.microsoft.com/office/drawing/2014/main" id="{9A9C47A3-9D98-B3E3-B407-66A321E95CAB}"/>
                    </a:ext>
                  </a:extLst>
                </p:cNvPr>
                <p:cNvSpPr/>
                <p:nvPr/>
              </p:nvSpPr>
              <p:spPr>
                <a:xfrm rot="2699336" flipH="1">
                  <a:off x="6937059" y="-257636"/>
                  <a:ext cx="1098632" cy="201950"/>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211;p15">
                <a:extLst>
                  <a:ext uri="{FF2B5EF4-FFF2-40B4-BE49-F238E27FC236}">
                    <a16:creationId xmlns:a16="http://schemas.microsoft.com/office/drawing/2014/main" id="{755388E8-B9C7-DFF5-E0C2-7B746E13D3C1}"/>
                  </a:ext>
                </a:extLst>
              </p:cNvPr>
              <p:cNvSpPr/>
              <p:nvPr/>
            </p:nvSpPr>
            <p:spPr>
              <a:xfrm rot="2700000">
                <a:off x="7775558" y="-183425"/>
                <a:ext cx="770464" cy="127703"/>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212;p15">
              <a:extLst>
                <a:ext uri="{FF2B5EF4-FFF2-40B4-BE49-F238E27FC236}">
                  <a16:creationId xmlns:a16="http://schemas.microsoft.com/office/drawing/2014/main" id="{42111436-6365-26D2-A35A-D03339AC0DAD}"/>
                </a:ext>
              </a:extLst>
            </p:cNvPr>
            <p:cNvGrpSpPr/>
            <p:nvPr/>
          </p:nvGrpSpPr>
          <p:grpSpPr>
            <a:xfrm rot="10800000" flipH="1">
              <a:off x="7432804" y="387525"/>
              <a:ext cx="1309796" cy="257750"/>
              <a:chOff x="-6337521" y="4362225"/>
              <a:chExt cx="1309796" cy="257750"/>
            </a:xfrm>
          </p:grpSpPr>
          <p:sp>
            <p:nvSpPr>
              <p:cNvPr id="29" name="Google Shape;213;p15">
                <a:extLst>
                  <a:ext uri="{FF2B5EF4-FFF2-40B4-BE49-F238E27FC236}">
                    <a16:creationId xmlns:a16="http://schemas.microsoft.com/office/drawing/2014/main" id="{A3562F00-2BBF-7A73-6763-0D7C80FA4D84}"/>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4;p15">
                <a:extLst>
                  <a:ext uri="{FF2B5EF4-FFF2-40B4-BE49-F238E27FC236}">
                    <a16:creationId xmlns:a16="http://schemas.microsoft.com/office/drawing/2014/main" id="{1CF5F091-D464-31FD-FDD8-56B0554D20C8}"/>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5;p15">
                <a:extLst>
                  <a:ext uri="{FF2B5EF4-FFF2-40B4-BE49-F238E27FC236}">
                    <a16:creationId xmlns:a16="http://schemas.microsoft.com/office/drawing/2014/main" id="{90B3D819-01DB-628E-40D2-7B780DA5577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6;p15">
                <a:extLst>
                  <a:ext uri="{FF2B5EF4-FFF2-40B4-BE49-F238E27FC236}">
                    <a16:creationId xmlns:a16="http://schemas.microsoft.com/office/drawing/2014/main" id="{654EBA1A-AE98-CBAD-6A34-E25591131024}"/>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7;p15">
                <a:extLst>
                  <a:ext uri="{FF2B5EF4-FFF2-40B4-BE49-F238E27FC236}">
                    <a16:creationId xmlns:a16="http://schemas.microsoft.com/office/drawing/2014/main" id="{0B89C68B-463E-039F-0D89-26D2F211DD52}"/>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8;p15">
                <a:extLst>
                  <a:ext uri="{FF2B5EF4-FFF2-40B4-BE49-F238E27FC236}">
                    <a16:creationId xmlns:a16="http://schemas.microsoft.com/office/drawing/2014/main" id="{5B01D389-9DD4-B938-6C7B-F95ABAC31728}"/>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19;p15">
                <a:extLst>
                  <a:ext uri="{FF2B5EF4-FFF2-40B4-BE49-F238E27FC236}">
                    <a16:creationId xmlns:a16="http://schemas.microsoft.com/office/drawing/2014/main" id="{CD239108-6746-B1E5-C53A-6945AF93FB36}"/>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p15">
                <a:extLst>
                  <a:ext uri="{FF2B5EF4-FFF2-40B4-BE49-F238E27FC236}">
                    <a16:creationId xmlns:a16="http://schemas.microsoft.com/office/drawing/2014/main" id="{A26139FD-FE54-FEBF-6AD0-CE324CE22D89}"/>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1;p15">
                <a:extLst>
                  <a:ext uri="{FF2B5EF4-FFF2-40B4-BE49-F238E27FC236}">
                    <a16:creationId xmlns:a16="http://schemas.microsoft.com/office/drawing/2014/main" id="{101D4BD5-D73E-FA04-58EC-E21A0DF39938}"/>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2;p15">
                <a:extLst>
                  <a:ext uri="{FF2B5EF4-FFF2-40B4-BE49-F238E27FC236}">
                    <a16:creationId xmlns:a16="http://schemas.microsoft.com/office/drawing/2014/main" id="{B48667BD-A995-585C-B4C2-33FFEAAF3956}"/>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46" name="Straight Connector 45">
            <a:extLst>
              <a:ext uri="{FF2B5EF4-FFF2-40B4-BE49-F238E27FC236}">
                <a16:creationId xmlns:a16="http://schemas.microsoft.com/office/drawing/2014/main" id="{6D820D55-9D6F-A788-55D2-B2A63B95F493}"/>
              </a:ext>
            </a:extLst>
          </p:cNvPr>
          <p:cNvCxnSpPr/>
          <p:nvPr/>
        </p:nvCxnSpPr>
        <p:spPr>
          <a:xfrm>
            <a:off x="838200" y="1152063"/>
            <a:ext cx="9068616" cy="0"/>
          </a:xfrm>
          <a:prstGeom prst="line">
            <a:avLst/>
          </a:prstGeom>
          <a:ln w="28575">
            <a:solidFill>
              <a:srgbClr val="29498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E540EB9-1C66-9D56-40FC-E886CB81826D}"/>
              </a:ext>
            </a:extLst>
          </p:cNvPr>
          <p:cNvSpPr>
            <a:spLocks noGrp="1"/>
          </p:cNvSpPr>
          <p:nvPr>
            <p:ph type="sldNum" sz="quarter" idx="12"/>
          </p:nvPr>
        </p:nvSpPr>
        <p:spPr>
          <a:xfrm>
            <a:off x="9437117" y="6471374"/>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79776735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Google Shape;477;p30">
            <a:extLst>
              <a:ext uri="{FF2B5EF4-FFF2-40B4-BE49-F238E27FC236}">
                <a16:creationId xmlns:a16="http://schemas.microsoft.com/office/drawing/2014/main" id="{C4F5ECBA-1D24-204F-C8E0-90E018BEFD74}"/>
              </a:ext>
            </a:extLst>
          </p:cNvPr>
          <p:cNvSpPr/>
          <p:nvPr/>
        </p:nvSpPr>
        <p:spPr>
          <a:xfrm>
            <a:off x="10958883" y="1265366"/>
            <a:ext cx="1596600" cy="1596600"/>
          </a:xfrm>
          <a:prstGeom prst="ellipse">
            <a:avLst/>
          </a:prstGeom>
          <a:noFill/>
          <a:ln w="38100" cap="flat" cmpd="sng">
            <a:solidFill>
              <a:srgbClr val="294983"/>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56;p30">
            <a:extLst>
              <a:ext uri="{FF2B5EF4-FFF2-40B4-BE49-F238E27FC236}">
                <a16:creationId xmlns:a16="http://schemas.microsoft.com/office/drawing/2014/main" id="{928CD268-2F79-09B7-A79F-2818CB24F495}"/>
              </a:ext>
            </a:extLst>
          </p:cNvPr>
          <p:cNvGrpSpPr/>
          <p:nvPr/>
        </p:nvGrpSpPr>
        <p:grpSpPr>
          <a:xfrm rot="5400000">
            <a:off x="-18716" y="4232211"/>
            <a:ext cx="2644506" cy="2607075"/>
            <a:chOff x="4714200" y="783325"/>
            <a:chExt cx="4429800" cy="4367100"/>
          </a:xfrm>
        </p:grpSpPr>
        <p:sp>
          <p:nvSpPr>
            <p:cNvPr id="8" name="Google Shape;457;p30">
              <a:extLst>
                <a:ext uri="{FF2B5EF4-FFF2-40B4-BE49-F238E27FC236}">
                  <a16:creationId xmlns:a16="http://schemas.microsoft.com/office/drawing/2014/main" id="{4707CFE2-3759-A4BE-9F57-1805D7C5CD0C}"/>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58;p30">
              <a:extLst>
                <a:ext uri="{FF2B5EF4-FFF2-40B4-BE49-F238E27FC236}">
                  <a16:creationId xmlns:a16="http://schemas.microsoft.com/office/drawing/2014/main" id="{68A75E51-6983-95BD-12E6-F153DAEDC0B0}"/>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59;p30">
              <a:extLst>
                <a:ext uri="{FF2B5EF4-FFF2-40B4-BE49-F238E27FC236}">
                  <a16:creationId xmlns:a16="http://schemas.microsoft.com/office/drawing/2014/main" id="{1330466F-5235-12FE-91D9-E21887834B21}"/>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60;p30">
              <a:extLst>
                <a:ext uri="{FF2B5EF4-FFF2-40B4-BE49-F238E27FC236}">
                  <a16:creationId xmlns:a16="http://schemas.microsoft.com/office/drawing/2014/main" id="{FDFDB628-36FB-6612-4F83-90FB43BF8F6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61;p30">
              <a:extLst>
                <a:ext uri="{FF2B5EF4-FFF2-40B4-BE49-F238E27FC236}">
                  <a16:creationId xmlns:a16="http://schemas.microsoft.com/office/drawing/2014/main" id="{1143E2DA-809E-7E27-3098-0E6F66E0CF1C}"/>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62;p30">
              <a:extLst>
                <a:ext uri="{FF2B5EF4-FFF2-40B4-BE49-F238E27FC236}">
                  <a16:creationId xmlns:a16="http://schemas.microsoft.com/office/drawing/2014/main" id="{0D60F43E-5855-17A6-A214-E10B79924A0A}"/>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456;p30">
            <a:extLst>
              <a:ext uri="{FF2B5EF4-FFF2-40B4-BE49-F238E27FC236}">
                <a16:creationId xmlns:a16="http://schemas.microsoft.com/office/drawing/2014/main" id="{5731466C-9CAB-BB02-89DE-BCA33A654D8D}"/>
              </a:ext>
            </a:extLst>
          </p:cNvPr>
          <p:cNvGrpSpPr/>
          <p:nvPr/>
        </p:nvGrpSpPr>
        <p:grpSpPr>
          <a:xfrm rot="16200000">
            <a:off x="9566210" y="18717"/>
            <a:ext cx="2644506" cy="2607075"/>
            <a:chOff x="4714200" y="783325"/>
            <a:chExt cx="4429800" cy="4367100"/>
          </a:xfrm>
        </p:grpSpPr>
        <p:sp>
          <p:nvSpPr>
            <p:cNvPr id="15" name="Google Shape;457;p30">
              <a:extLst>
                <a:ext uri="{FF2B5EF4-FFF2-40B4-BE49-F238E27FC236}">
                  <a16:creationId xmlns:a16="http://schemas.microsoft.com/office/drawing/2014/main" id="{BD8461B0-C227-DDC1-96A7-E476CB7B8248}"/>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58;p30">
              <a:extLst>
                <a:ext uri="{FF2B5EF4-FFF2-40B4-BE49-F238E27FC236}">
                  <a16:creationId xmlns:a16="http://schemas.microsoft.com/office/drawing/2014/main" id="{8BDB0009-7AFE-1784-F1DF-9FE162E47159}"/>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59;p30">
              <a:extLst>
                <a:ext uri="{FF2B5EF4-FFF2-40B4-BE49-F238E27FC236}">
                  <a16:creationId xmlns:a16="http://schemas.microsoft.com/office/drawing/2014/main" id="{39CAB5CF-B23E-0415-6876-064ED38561E8}"/>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60;p30">
              <a:extLst>
                <a:ext uri="{FF2B5EF4-FFF2-40B4-BE49-F238E27FC236}">
                  <a16:creationId xmlns:a16="http://schemas.microsoft.com/office/drawing/2014/main" id="{87A378E8-6955-5137-515D-12F4432A3EFB}"/>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61;p30">
              <a:extLst>
                <a:ext uri="{FF2B5EF4-FFF2-40B4-BE49-F238E27FC236}">
                  <a16:creationId xmlns:a16="http://schemas.microsoft.com/office/drawing/2014/main" id="{7810D447-1714-F74C-FAAB-540FE7129F2F}"/>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62;p30">
              <a:extLst>
                <a:ext uri="{FF2B5EF4-FFF2-40B4-BE49-F238E27FC236}">
                  <a16:creationId xmlns:a16="http://schemas.microsoft.com/office/drawing/2014/main" id="{06D47487-80F5-CC4D-1AFA-19B0912C7934}"/>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377"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a:extLst>
              <a:ext uri="{FF2B5EF4-FFF2-40B4-BE49-F238E27FC236}">
                <a16:creationId xmlns:a16="http://schemas.microsoft.com/office/drawing/2014/main" id="{4D65F79A-92D5-2563-50A0-94EC4721C8EF}"/>
              </a:ext>
            </a:extLst>
          </p:cNvPr>
          <p:cNvSpPr>
            <a:spLocks noGrp="1"/>
          </p:cNvSpPr>
          <p:nvPr>
            <p:ph type="title"/>
          </p:nvPr>
        </p:nvSpPr>
        <p:spPr>
          <a:xfrm>
            <a:off x="2170114" y="2363961"/>
            <a:ext cx="7851775" cy="2130078"/>
          </a:xfrm>
        </p:spPr>
        <p:txBody>
          <a:bodyPr lIns="0" tIns="0" rIns="0" bIns="0" anchor="ctr" anchorCtr="0"/>
          <a:lstStyle>
            <a:lvl1pPr algn="ctr">
              <a:defRPr sz="6000" b="1">
                <a:solidFill>
                  <a:srgbClr val="29498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C48D9E-1C83-3994-2002-97024CD98AEE}"/>
              </a:ext>
            </a:extLst>
          </p:cNvPr>
          <p:cNvSpPr>
            <a:spLocks noGrp="1"/>
          </p:cNvSpPr>
          <p:nvPr>
            <p:ph type="body" idx="1"/>
          </p:nvPr>
        </p:nvSpPr>
        <p:spPr>
          <a:xfrm>
            <a:off x="2751136" y="4638300"/>
            <a:ext cx="6689725" cy="1500187"/>
          </a:xfrm>
        </p:spPr>
        <p:txBody>
          <a:bodyPr/>
          <a:lstStyle>
            <a:lvl1pPr marL="0" indent="0" algn="ctr">
              <a:buNone/>
              <a:defRPr sz="2400">
                <a:solidFill>
                  <a:srgbClr val="29498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66A9E3-A483-463E-2618-BDA11E6342DD}"/>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0820762E-7D71-0866-4B4D-B4681A0E1284}"/>
              </a:ext>
            </a:extLst>
          </p:cNvPr>
          <p:cNvSpPr>
            <a:spLocks noGrp="1"/>
          </p:cNvSpPr>
          <p:nvPr>
            <p:ph type="sldNum" sz="quarter" idx="12"/>
          </p:nvPr>
        </p:nvSpPr>
        <p:spPr>
          <a:xfrm>
            <a:off x="7936" y="6429958"/>
            <a:ext cx="2743200" cy="365125"/>
          </a:xfrm>
        </p:spPr>
        <p:txBody>
          <a:bodyPr/>
          <a:lstStyle>
            <a:lvl1pPr algn="l">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190298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ECDE-7070-EC12-76D0-2E39A4870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42617-1D84-AD13-6FC4-39D66EA85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38AED6-05C3-CDAC-815A-E2AA5476B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7551C-6E7C-E1C9-9572-1D9E26628F9D}"/>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6" name="Footer Placeholder 5">
            <a:extLst>
              <a:ext uri="{FF2B5EF4-FFF2-40B4-BE49-F238E27FC236}">
                <a16:creationId xmlns:a16="http://schemas.microsoft.com/office/drawing/2014/main" id="{A17FCA60-FC0D-304D-0F0D-361747E70CAD}"/>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D0C7ECDD-2CC8-8CA5-7AD0-3FBB4BA0A8B9}"/>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6826241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EC5D-E7B5-805E-FAB5-842E236E0A7C}"/>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FB0F2-0714-50AE-BB66-0DFAD9BFADE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DD787-B3A1-0274-D669-240109C7C7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FDEA0-6104-E20B-E1B3-FDABEA4882F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F2E86-9678-B2BC-3490-0948843C6EC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04B71-FD3D-3C2F-3489-D5B6A3E89A4B}"/>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8" name="Footer Placeholder 7">
            <a:extLst>
              <a:ext uri="{FF2B5EF4-FFF2-40B4-BE49-F238E27FC236}">
                <a16:creationId xmlns:a16="http://schemas.microsoft.com/office/drawing/2014/main" id="{0ABE5B52-838A-4476-2157-556DFE6DB71C}"/>
              </a:ext>
            </a:extLst>
          </p:cNvPr>
          <p:cNvSpPr>
            <a:spLocks noGrp="1"/>
          </p:cNvSpPr>
          <p:nvPr>
            <p:ph type="ftr" sz="quarter" idx="11"/>
          </p:nvPr>
        </p:nvSpPr>
        <p:spPr/>
        <p:txBody>
          <a:bodyPr/>
          <a:lstStyle/>
          <a:p>
            <a:endParaRPr lang="ja-JP" altLang="en-US" dirty="0"/>
          </a:p>
        </p:txBody>
      </p:sp>
      <p:sp>
        <p:nvSpPr>
          <p:cNvPr id="9" name="Slide Number Placeholder 8">
            <a:extLst>
              <a:ext uri="{FF2B5EF4-FFF2-40B4-BE49-F238E27FC236}">
                <a16:creationId xmlns:a16="http://schemas.microsoft.com/office/drawing/2014/main" id="{C5EA2C44-A5D2-3AA1-0044-A807C8D50872}"/>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99314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AAA7-38F4-2841-5F62-AE8FE8AFD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F3C3B-9C81-CA8A-BE0A-58394B6FF28A}"/>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4" name="Footer Placeholder 3">
            <a:extLst>
              <a:ext uri="{FF2B5EF4-FFF2-40B4-BE49-F238E27FC236}">
                <a16:creationId xmlns:a16="http://schemas.microsoft.com/office/drawing/2014/main" id="{A0BCDA9D-F7F4-2720-6E78-36035578D8D1}"/>
              </a:ext>
            </a:extLst>
          </p:cNvPr>
          <p:cNvSpPr>
            <a:spLocks noGrp="1"/>
          </p:cNvSpPr>
          <p:nvPr>
            <p:ph type="ftr" sz="quarter" idx="11"/>
          </p:nvPr>
        </p:nvSpPr>
        <p:spPr/>
        <p:txBody>
          <a:bodyPr/>
          <a:lstStyle/>
          <a:p>
            <a:endParaRPr lang="ja-JP" altLang="en-US" dirty="0"/>
          </a:p>
        </p:txBody>
      </p:sp>
      <p:sp>
        <p:nvSpPr>
          <p:cNvPr id="5" name="Slide Number Placeholder 4">
            <a:extLst>
              <a:ext uri="{FF2B5EF4-FFF2-40B4-BE49-F238E27FC236}">
                <a16:creationId xmlns:a16="http://schemas.microsoft.com/office/drawing/2014/main" id="{4B3E6E75-F731-DBB3-DF03-ACD91736C45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129851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D8930-6F56-501D-24A8-F0689C82F122}"/>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3" name="Footer Placeholder 2">
            <a:extLst>
              <a:ext uri="{FF2B5EF4-FFF2-40B4-BE49-F238E27FC236}">
                <a16:creationId xmlns:a16="http://schemas.microsoft.com/office/drawing/2014/main" id="{34FA649C-E3B0-F121-6F67-B839FFF5429D}"/>
              </a:ext>
            </a:extLst>
          </p:cNvPr>
          <p:cNvSpPr>
            <a:spLocks noGrp="1"/>
          </p:cNvSpPr>
          <p:nvPr>
            <p:ph type="ftr" sz="quarter" idx="11"/>
          </p:nvPr>
        </p:nvSpPr>
        <p:spPr/>
        <p:txBody>
          <a:bodyPr/>
          <a:lstStyle/>
          <a:p>
            <a:endParaRPr lang="ja-JP" altLang="en-US" dirty="0"/>
          </a:p>
        </p:txBody>
      </p:sp>
      <p:sp>
        <p:nvSpPr>
          <p:cNvPr id="5" name="Rectangle 4">
            <a:extLst>
              <a:ext uri="{FF2B5EF4-FFF2-40B4-BE49-F238E27FC236}">
                <a16:creationId xmlns:a16="http://schemas.microsoft.com/office/drawing/2014/main" id="{223A91F4-1D5D-3A77-DDE2-DAF9B45076F5}"/>
              </a:ext>
            </a:extLst>
          </p:cNvPr>
          <p:cNvSpPr/>
          <p:nvPr/>
        </p:nvSpPr>
        <p:spPr>
          <a:xfrm>
            <a:off x="2" y="6538912"/>
            <a:ext cx="12191999" cy="365126"/>
          </a:xfrm>
          <a:prstGeom prst="rect">
            <a:avLst/>
          </a:prstGeom>
          <a:solidFill>
            <a:srgbClr val="294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4" name="Slide Number Placeholder 3">
            <a:extLst>
              <a:ext uri="{FF2B5EF4-FFF2-40B4-BE49-F238E27FC236}">
                <a16:creationId xmlns:a16="http://schemas.microsoft.com/office/drawing/2014/main" id="{F3C6E92A-AFD6-48BF-EBE2-FE98931B7BFC}"/>
              </a:ext>
            </a:extLst>
          </p:cNvPr>
          <p:cNvSpPr>
            <a:spLocks noGrp="1"/>
          </p:cNvSpPr>
          <p:nvPr>
            <p:ph type="sldNum" sz="quarter" idx="12"/>
          </p:nvPr>
        </p:nvSpPr>
        <p:spPr>
          <a:xfrm>
            <a:off x="9448799" y="6538915"/>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8194296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5C57-0ED9-CCCD-E446-E5374ECE7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6ECA90-2706-9CC2-F3E7-7E401A5DC65E}"/>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1246-D7E6-0105-3420-F9DB0C1126F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4050C-8DDB-F495-F907-75E6ACC43E96}"/>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6" name="Footer Placeholder 5">
            <a:extLst>
              <a:ext uri="{FF2B5EF4-FFF2-40B4-BE49-F238E27FC236}">
                <a16:creationId xmlns:a16="http://schemas.microsoft.com/office/drawing/2014/main" id="{8D2F8839-A8F9-C661-E238-A0321E3CB41F}"/>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633B211B-4E91-31B1-E4DF-E2F3745190E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530302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8060-FC5C-9C7D-5319-2F3815487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8EB7FA-BBBD-8989-E3B8-98ABC198926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8E1F62-8533-3C82-421B-9D673A7DAFE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C97E5-E5B6-62B5-145D-372D9D1D0797}"/>
              </a:ext>
            </a:extLst>
          </p:cNvPr>
          <p:cNvSpPr>
            <a:spLocks noGrp="1"/>
          </p:cNvSpPr>
          <p:nvPr>
            <p:ph type="dt" sz="half" idx="10"/>
          </p:nvPr>
        </p:nvSpPr>
        <p:spPr/>
        <p:txBody>
          <a:bodyPr/>
          <a:lstStyle/>
          <a:p>
            <a:fld id="{44883BD1-CCC9-49D5-A2CA-DDBF556B1050}" type="datetime1">
              <a:rPr lang="ja-JP" altLang="en-US" smtClean="0"/>
              <a:pPr/>
              <a:t>2025/11/8</a:t>
            </a:fld>
            <a:endParaRPr lang="ja-JP" altLang="en-US" dirty="0"/>
          </a:p>
        </p:txBody>
      </p:sp>
      <p:sp>
        <p:nvSpPr>
          <p:cNvPr id="6" name="Footer Placeholder 5">
            <a:extLst>
              <a:ext uri="{FF2B5EF4-FFF2-40B4-BE49-F238E27FC236}">
                <a16:creationId xmlns:a16="http://schemas.microsoft.com/office/drawing/2014/main" id="{1ABB9022-CFA6-F8BD-C3A3-E6258096D3C0}"/>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5CBC9FAF-016B-495F-E994-140BF926667A}"/>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216728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0078D-F164-C690-29E9-C9812E69C53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C0AB4A-1184-EE1D-3F12-0A87B342B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1A92-C42E-370A-56E5-B26EBA7837C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3BD1-CCC9-49D5-A2CA-DDBF556B1050}" type="datetime1">
              <a:rPr lang="ja-JP" altLang="en-US" smtClean="0"/>
              <a:pPr/>
              <a:t>2025/11/8</a:t>
            </a:fld>
            <a:endParaRPr lang="ja-JP" altLang="en-US" dirty="0"/>
          </a:p>
        </p:txBody>
      </p:sp>
      <p:sp>
        <p:nvSpPr>
          <p:cNvPr id="5" name="Footer Placeholder 4">
            <a:extLst>
              <a:ext uri="{FF2B5EF4-FFF2-40B4-BE49-F238E27FC236}">
                <a16:creationId xmlns:a16="http://schemas.microsoft.com/office/drawing/2014/main" id="{44CB845A-653B-B453-CC6A-BBA1B4380CD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a:extLst>
              <a:ext uri="{FF2B5EF4-FFF2-40B4-BE49-F238E27FC236}">
                <a16:creationId xmlns:a16="http://schemas.microsoft.com/office/drawing/2014/main" id="{B1E6FF90-D07D-A7DA-94B7-040AFCD138C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422030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1</a:t>
            </a:fld>
            <a:endParaRPr kumimoji="1" lang="ja-JP" altLang="en-US"/>
          </a:p>
        </p:txBody>
      </p:sp>
      <p:sp>
        <p:nvSpPr>
          <p:cNvPr id="2" name="タイトル 1"/>
          <p:cNvSpPr>
            <a:spLocks noGrp="1"/>
          </p:cNvSpPr>
          <p:nvPr>
            <p:ph type="ctrTitle" idx="4294967295"/>
          </p:nvPr>
        </p:nvSpPr>
        <p:spPr>
          <a:xfrm>
            <a:off x="592139" y="2433259"/>
            <a:ext cx="11007725" cy="1704975"/>
          </a:xfrm>
        </p:spPr>
        <p:txBody>
          <a:bodyPr>
            <a:noAutofit/>
          </a:bodyPr>
          <a:lstStyle/>
          <a:p>
            <a:pPr algn="ctr">
              <a:lnSpc>
                <a:spcPts val="6000"/>
              </a:lnSpc>
              <a:spcBef>
                <a:spcPts val="0"/>
              </a:spcBef>
              <a:spcAft>
                <a:spcPts val="1800"/>
              </a:spcAft>
            </a:pPr>
            <a:r>
              <a:rPr lang="en-US" altLang="ja-JP" sz="4000" b="1" dirty="0" err="1">
                <a:solidFill>
                  <a:srgbClr val="C00000"/>
                </a:solidFill>
                <a:latin typeface="Roboto" panose="02000000000000000000" pitchFamily="2" charset="0"/>
                <a:cs typeface="Times New Roman" panose="02020603050405020304" pitchFamily="18" charset="0"/>
              </a:rPr>
              <a:t>TẬP</a:t>
            </a:r>
            <a:r>
              <a:rPr lang="en-US" altLang="ja-JP" sz="4000" b="1" dirty="0">
                <a:solidFill>
                  <a:srgbClr val="C00000"/>
                </a:solidFill>
                <a:latin typeface="Roboto" panose="02000000000000000000" pitchFamily="2" charset="0"/>
                <a:cs typeface="Times New Roman" panose="02020603050405020304" pitchFamily="18" charset="0"/>
              </a:rPr>
              <a:t> </a:t>
            </a:r>
            <a:r>
              <a:rPr lang="en-US" altLang="ja-JP" sz="4000" b="1" dirty="0" err="1">
                <a:solidFill>
                  <a:srgbClr val="C00000"/>
                </a:solidFill>
                <a:latin typeface="Roboto" panose="02000000000000000000" pitchFamily="2" charset="0"/>
                <a:cs typeface="Times New Roman" panose="02020603050405020304" pitchFamily="18" charset="0"/>
              </a:rPr>
              <a:t>HUẤN</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PHÁT TRIỂN NĂNG LỰC SỐ CHO </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HỌC SINH </a:t>
            </a:r>
            <a:r>
              <a:rPr lang="en-US" altLang="ja-JP" sz="4000" b="1" dirty="0" err="1">
                <a:solidFill>
                  <a:srgbClr val="002060"/>
                </a:solidFill>
                <a:latin typeface="Roboto" panose="02000000000000000000" pitchFamily="2" charset="0"/>
                <a:cs typeface="Times New Roman" panose="02020603050405020304" pitchFamily="18" charset="0"/>
              </a:rPr>
              <a:t>PHỔ</a:t>
            </a:r>
            <a:r>
              <a:rPr lang="en-US" altLang="ja-JP" sz="4000" b="1" dirty="0">
                <a:solidFill>
                  <a:srgbClr val="002060"/>
                </a:solidFill>
                <a:latin typeface="Roboto" panose="02000000000000000000" pitchFamily="2" charset="0"/>
                <a:cs typeface="Times New Roman" panose="02020603050405020304" pitchFamily="18" charset="0"/>
              </a:rPr>
              <a:t> THÔNG </a:t>
            </a:r>
            <a:r>
              <a:rPr lang="en-US" altLang="ja-JP" sz="4000" b="1" dirty="0" err="1">
                <a:solidFill>
                  <a:srgbClr val="002060"/>
                </a:solidFill>
                <a:latin typeface="Roboto" panose="02000000000000000000" pitchFamily="2" charset="0"/>
                <a:cs typeface="Times New Roman" panose="02020603050405020304" pitchFamily="18" charset="0"/>
              </a:rPr>
              <a:t>CẤP</a:t>
            </a:r>
            <a:r>
              <a:rPr lang="en-US" altLang="ja-JP" sz="4000" b="1" dirty="0">
                <a:solidFill>
                  <a:srgbClr val="002060"/>
                </a:solidFill>
                <a:latin typeface="Roboto" panose="02000000000000000000" pitchFamily="2" charset="0"/>
                <a:cs typeface="Times New Roman" panose="02020603050405020304" pitchFamily="18" charset="0"/>
              </a:rPr>
              <a:t> THCS</a:t>
            </a:r>
            <a:endParaRPr kumimoji="1" lang="ja-JP" altLang="en-US" sz="4000" b="1" dirty="0">
              <a:solidFill>
                <a:srgbClr val="002060"/>
              </a:solidFill>
              <a:latin typeface="Roboto" panose="02000000000000000000" pitchFamily="2" charset="0"/>
              <a:cs typeface="Times New Roman" panose="02020603050405020304" pitchFamily="18" charset="0"/>
            </a:endParaRPr>
          </a:p>
        </p:txBody>
      </p:sp>
      <p:sp>
        <p:nvSpPr>
          <p:cNvPr id="7" name="Subtitle 6">
            <a:extLst>
              <a:ext uri="{FF2B5EF4-FFF2-40B4-BE49-F238E27FC236}">
                <a16:creationId xmlns:a16="http://schemas.microsoft.com/office/drawing/2014/main" id="{04DB7FB2-BD52-4046-9BF8-1D31FF18FF42}"/>
              </a:ext>
            </a:extLst>
          </p:cNvPr>
          <p:cNvSpPr>
            <a:spLocks noGrp="1"/>
          </p:cNvSpPr>
          <p:nvPr>
            <p:ph type="subTitle" idx="4294967295"/>
          </p:nvPr>
        </p:nvSpPr>
        <p:spPr>
          <a:xfrm>
            <a:off x="1524000" y="6030913"/>
            <a:ext cx="9144000" cy="650875"/>
          </a:xfrm>
        </p:spPr>
        <p:txBody>
          <a:bodyPr>
            <a:normAutofit/>
          </a:bodyPr>
          <a:lstStyle/>
          <a:p>
            <a:pPr marL="0" indent="0" algn="ctr">
              <a:buNone/>
            </a:pPr>
            <a:r>
              <a:rPr lang="en-US" sz="1800" b="1" dirty="0" err="1">
                <a:solidFill>
                  <a:schemeClr val="accent5">
                    <a:lumMod val="75000"/>
                  </a:schemeClr>
                </a:solidFill>
              </a:rPr>
              <a:t>Tháng</a:t>
            </a:r>
            <a:r>
              <a:rPr lang="en-US" sz="1800" b="1" dirty="0">
                <a:solidFill>
                  <a:schemeClr val="accent5">
                    <a:lumMod val="75000"/>
                  </a:schemeClr>
                </a:solidFill>
              </a:rPr>
              <a:t> 09/2025</a:t>
            </a:r>
          </a:p>
        </p:txBody>
      </p:sp>
      <p:grpSp>
        <p:nvGrpSpPr>
          <p:cNvPr id="3" name="Group 2">
            <a:extLst>
              <a:ext uri="{FF2B5EF4-FFF2-40B4-BE49-F238E27FC236}">
                <a16:creationId xmlns:a16="http://schemas.microsoft.com/office/drawing/2014/main" id="{60280FA8-DA81-7603-AEFA-D729099171F8}"/>
              </a:ext>
            </a:extLst>
          </p:cNvPr>
          <p:cNvGrpSpPr/>
          <p:nvPr/>
        </p:nvGrpSpPr>
        <p:grpSpPr>
          <a:xfrm>
            <a:off x="5451451" y="130316"/>
            <a:ext cx="1289099" cy="1228395"/>
            <a:chOff x="6843662" y="-247105"/>
            <a:chExt cx="1800306" cy="1715532"/>
          </a:xfrm>
        </p:grpSpPr>
        <p:pic>
          <p:nvPicPr>
            <p:cNvPr id="5" name="Picture 4">
              <a:extLst>
                <a:ext uri="{FF2B5EF4-FFF2-40B4-BE49-F238E27FC236}">
                  <a16:creationId xmlns:a16="http://schemas.microsoft.com/office/drawing/2014/main" id="{FF5228E2-5BA6-F11F-E3E3-8A7986D6F9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90"/>
            <a:stretch>
              <a:fillRect/>
            </a:stretch>
          </p:blipFill>
          <p:spPr bwMode="auto">
            <a:xfrm>
              <a:off x="6843662" y="928205"/>
              <a:ext cx="1800306" cy="540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0FE3C-C89A-2C60-2914-11B51037B8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972"/>
            <a:stretch>
              <a:fillRect/>
            </a:stretch>
          </p:blipFill>
          <p:spPr bwMode="auto">
            <a:xfrm>
              <a:off x="7095975" y="-247105"/>
              <a:ext cx="1295681" cy="1343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14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3F902-6E1D-5071-B671-B0F378B2A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422BA-30CB-B058-7F49-B606ED9FBAD9}"/>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sp>
        <p:nvSpPr>
          <p:cNvPr id="33" name="Rounded Rectangle 8">
            <a:extLst>
              <a:ext uri="{FF2B5EF4-FFF2-40B4-BE49-F238E27FC236}">
                <a16:creationId xmlns:a16="http://schemas.microsoft.com/office/drawing/2014/main" id="{5DA123B5-C81C-AE22-DA4E-636E09F36B5A}"/>
              </a:ext>
            </a:extLst>
          </p:cNvPr>
          <p:cNvSpPr/>
          <p:nvPr/>
        </p:nvSpPr>
        <p:spPr>
          <a:xfrm>
            <a:off x="1236942" y="1482955"/>
            <a:ext cx="8022561" cy="875235"/>
          </a:xfrm>
          <a:prstGeom prst="roundRect">
            <a:avLst>
              <a:gd name="adj" fmla="val 8459"/>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6504B59E-F636-9A48-4CE7-36E08225C615}"/>
              </a:ext>
            </a:extLst>
          </p:cNvPr>
          <p:cNvSpPr/>
          <p:nvPr/>
        </p:nvSpPr>
        <p:spPr>
          <a:xfrm>
            <a:off x="435135" y="1222467"/>
            <a:ext cx="1343011" cy="70408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390EDA42-D748-6185-3BE2-CB52B60E7E3B}"/>
              </a:ext>
            </a:extLst>
          </p:cNvPr>
          <p:cNvSpPr txBox="1"/>
          <p:nvPr/>
        </p:nvSpPr>
        <p:spPr>
          <a:xfrm>
            <a:off x="1827489" y="1587232"/>
            <a:ext cx="7018129" cy="646331"/>
          </a:xfrm>
          <a:prstGeom prst="rect">
            <a:avLst/>
          </a:prstGeom>
          <a:noFill/>
        </p:spPr>
        <p:txBody>
          <a:bodyPr wrap="square" rtlCol="0">
            <a:spAutoFit/>
          </a:bodyPr>
          <a:lstStyle/>
          <a:p>
            <a:pPr algn="just" defTabSz="914377">
              <a:defRPr/>
            </a:pPr>
            <a:r>
              <a:rPr lang="en-US" b="1" kern="0" dirty="0">
                <a:solidFill>
                  <a:prstClr val="black"/>
                </a:solidFill>
                <a:ea typeface="Roboto" panose="02000000000000000000" pitchFamily="2" charset="0"/>
                <a:cs typeface="Times New Roman" panose="02020603050405020304" pitchFamily="18" charset="0"/>
              </a:rPr>
              <a:t>Trao </a:t>
            </a:r>
            <a:r>
              <a:rPr lang="en-US" b="1" kern="0" dirty="0" err="1">
                <a:solidFill>
                  <a:prstClr val="black"/>
                </a:solidFill>
                <a:ea typeface="Roboto" panose="02000000000000000000" pitchFamily="2" charset="0"/>
                <a:cs typeface="Times New Roman" panose="02020603050405020304" pitchFamily="18" charset="0"/>
              </a:rPr>
              <a:t>đổi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với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tổ</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chuyên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khác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thực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hiện</a:t>
            </a:r>
            <a:r>
              <a:rPr lang="en-US" b="1" kern="0" dirty="0">
                <a:solidFill>
                  <a:prstClr val="black"/>
                </a:solidFill>
                <a:ea typeface="Roboto" panose="02000000000000000000" pitchFamily="2" charset="0"/>
                <a:cs typeface="Times New Roman" panose="02020603050405020304" pitchFamily="18" charset="0"/>
              </a:rPr>
              <a:t> đ</a:t>
            </a:r>
            <a:r>
              <a:rPr lang="en-US" b="1" kern="0" dirty="0" err="1">
                <a:solidFill>
                  <a:prstClr val="black"/>
                </a:solidFill>
                <a:ea typeface="Roboto" panose="02000000000000000000" pitchFamily="2" charset="0"/>
                <a:cs typeface="Times New Roman" panose="02020603050405020304" pitchFamily="18" charset="0"/>
              </a:rPr>
              <a:t>ánh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dấu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được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a:t>
            </a:r>
            <a:r>
              <a:rPr lang="en-US" b="1" kern="0" dirty="0">
                <a:solidFill>
                  <a:prstClr val="black"/>
                </a:solidFill>
                <a:ea typeface="Roboto" panose="02000000000000000000" pitchFamily="2" charset="0"/>
                <a:cs typeface="Times New Roman" panose="02020603050405020304" pitchFamily="18" charset="0"/>
              </a:rPr>
              <a:t>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trong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tương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ứng</a:t>
            </a:r>
            <a:endParaRPr lang="vi-VN" b="1" kern="0" dirty="0">
              <a:solidFill>
                <a:prstClr val="black"/>
              </a:solidFill>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EC979D83-0662-FCD5-C9B2-DDC61DC114DA}"/>
              </a:ext>
            </a:extLst>
          </p:cNvPr>
          <p:cNvSpPr txBox="1"/>
          <p:nvPr/>
        </p:nvSpPr>
        <p:spPr>
          <a:xfrm>
            <a:off x="484478" y="1360615"/>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3" name="Rectangle 42">
            <a:extLst>
              <a:ext uri="{FF2B5EF4-FFF2-40B4-BE49-F238E27FC236}">
                <a16:creationId xmlns:a16="http://schemas.microsoft.com/office/drawing/2014/main" id="{9F63AA6A-48C4-E728-1200-335CB9A8E7AE}"/>
              </a:ext>
            </a:extLst>
          </p:cNvPr>
          <p:cNvSpPr/>
          <p:nvPr/>
        </p:nvSpPr>
        <p:spPr>
          <a:xfrm>
            <a:off x="1297416" y="122462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graphicFrame>
        <p:nvGraphicFramePr>
          <p:cNvPr id="4" name="Table 3">
            <a:extLst>
              <a:ext uri="{FF2B5EF4-FFF2-40B4-BE49-F238E27FC236}">
                <a16:creationId xmlns:a16="http://schemas.microsoft.com/office/drawing/2014/main" id="{C691A12C-3AE0-4136-287C-21765E1DC7CF}"/>
              </a:ext>
            </a:extLst>
          </p:cNvPr>
          <p:cNvGraphicFramePr>
            <a:graphicFrameLocks noGrp="1"/>
          </p:cNvGraphicFramePr>
          <p:nvPr>
            <p:extLst>
              <p:ext uri="{D42A27DB-BD31-4B8C-83A1-F6EECF244321}">
                <p14:modId xmlns:p14="http://schemas.microsoft.com/office/powerpoint/2010/main" val="3257249717"/>
              </p:ext>
            </p:extLst>
          </p:nvPr>
        </p:nvGraphicFramePr>
        <p:xfrm>
          <a:off x="195714" y="2496337"/>
          <a:ext cx="11787740" cy="3091393"/>
        </p:xfrm>
        <a:graphic>
          <a:graphicData uri="http://schemas.openxmlformats.org/drawingml/2006/table">
            <a:tbl>
              <a:tblPr>
                <a:tableStyleId>{073A0DAA-6AF3-43AB-8588-CEC1D06C72B9}</a:tableStyleId>
              </a:tblPr>
              <a:tblGrid>
                <a:gridCol w="7429980">
                  <a:extLst>
                    <a:ext uri="{9D8B030D-6E8A-4147-A177-3AD203B41FA5}">
                      <a16:colId xmlns:a16="http://schemas.microsoft.com/office/drawing/2014/main" val="3720075976"/>
                    </a:ext>
                  </a:extLst>
                </a:gridCol>
                <a:gridCol w="2178880">
                  <a:extLst>
                    <a:ext uri="{9D8B030D-6E8A-4147-A177-3AD203B41FA5}">
                      <a16:colId xmlns:a16="http://schemas.microsoft.com/office/drawing/2014/main" val="2197428022"/>
                    </a:ext>
                  </a:extLst>
                </a:gridCol>
                <a:gridCol w="2178880">
                  <a:extLst>
                    <a:ext uri="{9D8B030D-6E8A-4147-A177-3AD203B41FA5}">
                      <a16:colId xmlns:a16="http://schemas.microsoft.com/office/drawing/2014/main" val="947349506"/>
                    </a:ext>
                  </a:extLst>
                </a:gridCol>
              </a:tblGrid>
              <a:tr h="310999">
                <a:tc>
                  <a:txBody>
                    <a:bodyPr/>
                    <a:lstStyle/>
                    <a:p>
                      <a:pPr algn="l" fontAlgn="ctr">
                        <a:buNone/>
                      </a:pPr>
                      <a:r>
                        <a:rPr lang="en-US" sz="2000" b="1" u="none" strike="noStrike" dirty="0" err="1">
                          <a:effectLst/>
                        </a:rPr>
                        <a:t>L6-L7</a:t>
                      </a:r>
                      <a:r>
                        <a:rPr lang="en-US" sz="2000" b="1" u="none" strike="noStrike" dirty="0">
                          <a:effectLst/>
                        </a:rPr>
                        <a:t> (</a:t>
                      </a:r>
                      <a:r>
                        <a:rPr lang="en-US" sz="2000" b="1" u="none" strike="noStrike" dirty="0" err="1">
                          <a:effectLst/>
                        </a:rPr>
                        <a:t>TC1</a:t>
                      </a:r>
                      <a:r>
                        <a:rPr lang="en-US" sz="2000" b="1" u="none" strike="noStrike" dirty="0">
                          <a:effectLst/>
                        </a:rPr>
                        <a:t>)</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2000" b="1" u="none" strike="noStrike" dirty="0">
                          <a:effectLst/>
                        </a:rPr>
                        <a:t>Tin </a:t>
                      </a:r>
                      <a:r>
                        <a:rPr lang="en-US" sz="2000" b="1" u="none" strike="noStrike" dirty="0" err="1">
                          <a:effectLst/>
                        </a:rPr>
                        <a:t>học</a:t>
                      </a:r>
                      <a:r>
                        <a:rPr lang="en-US" sz="2000" b="1" u="none" strike="noStrike" dirty="0">
                          <a:effectLst/>
                        </a:rPr>
                        <a:t> 6</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2000" b="1" u="none" strike="noStrike" dirty="0" err="1">
                          <a:effectLst/>
                        </a:rPr>
                        <a:t>Toán</a:t>
                      </a:r>
                      <a:r>
                        <a:rPr lang="en-US" sz="2000" b="1" u="none" strike="noStrike" dirty="0">
                          <a:effectLst/>
                        </a:rPr>
                        <a:t> 6</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310999">
                <a:tc>
                  <a:txBody>
                    <a:bodyPr/>
                    <a:lstStyle/>
                    <a:p>
                      <a:pPr algn="l" fontAlgn="ctr">
                        <a:buNone/>
                      </a:pPr>
                      <a:r>
                        <a:rPr lang="en-US" sz="2000" b="1" u="none" strike="noStrike" dirty="0">
                          <a:effectLst/>
                        </a:rPr>
                        <a:t>1. Khai </a:t>
                      </a:r>
                      <a:r>
                        <a:rPr lang="en-US" sz="2000" b="1" u="none" strike="noStrike" dirty="0" err="1">
                          <a:effectLst/>
                        </a:rPr>
                        <a:t>thác</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và</a:t>
                      </a:r>
                      <a:r>
                        <a:rPr lang="en-US" sz="2000" b="1" u="none" strike="noStrike" dirty="0">
                          <a:effectLst/>
                        </a:rPr>
                        <a:t> </a:t>
                      </a:r>
                      <a:r>
                        <a:rPr lang="en-US" sz="2000" b="1" u="none" strike="noStrike" dirty="0" err="1">
                          <a:effectLst/>
                        </a:rPr>
                        <a:t>thông</a:t>
                      </a:r>
                      <a:r>
                        <a:rPr lang="en-US" sz="2000" b="1" u="none" strike="noStrike" dirty="0">
                          <a:effectLst/>
                        </a:rPr>
                        <a:t> tin</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7121057"/>
                  </a:ext>
                </a:extLst>
              </a:tr>
              <a:tr h="310999">
                <a:tc>
                  <a:txBody>
                    <a:bodyPr/>
                    <a:lstStyle/>
                    <a:p>
                      <a:pPr algn="l" fontAlgn="ctr">
                        <a:buNone/>
                      </a:pPr>
                      <a:r>
                        <a:rPr lang="en-US" sz="2000" b="1" u="none" strike="noStrike" dirty="0">
                          <a:effectLst/>
                        </a:rPr>
                        <a:t>1.1. </a:t>
                      </a:r>
                      <a:r>
                        <a:rPr lang="en-US" sz="2000" b="1" u="none" strike="noStrike" dirty="0" err="1">
                          <a:effectLst/>
                        </a:rPr>
                        <a:t>Duyệt</a:t>
                      </a:r>
                      <a:r>
                        <a:rPr lang="en-US" sz="2000" b="1" u="none" strike="noStrike" dirty="0">
                          <a:effectLst/>
                        </a:rPr>
                        <a:t>, </a:t>
                      </a:r>
                      <a:r>
                        <a:rPr lang="en-US" sz="2000" b="1" u="none" strike="noStrike" dirty="0" err="1">
                          <a:effectLst/>
                        </a:rPr>
                        <a:t>tìm</a:t>
                      </a:r>
                      <a:r>
                        <a:rPr lang="en-US" sz="2000" b="1" u="none" strike="noStrike" dirty="0">
                          <a:effectLst/>
                        </a:rPr>
                        <a:t> </a:t>
                      </a:r>
                      <a:r>
                        <a:rPr lang="en-US" sz="2000" b="1" u="none" strike="noStrike" dirty="0" err="1">
                          <a:effectLst/>
                        </a:rPr>
                        <a:t>kiếm</a:t>
                      </a:r>
                      <a:r>
                        <a:rPr lang="en-US" sz="2000" b="1" u="none" strike="noStrike" dirty="0">
                          <a:effectLst/>
                        </a:rPr>
                        <a:t> </a:t>
                      </a:r>
                      <a:r>
                        <a:rPr lang="en-US" sz="2000" b="1" u="none" strike="noStrike" dirty="0" err="1">
                          <a:effectLst/>
                        </a:rPr>
                        <a:t>và</a:t>
                      </a:r>
                      <a:r>
                        <a:rPr lang="en-US" sz="2000" b="1" u="none" strike="noStrike" dirty="0">
                          <a:effectLst/>
                        </a:rPr>
                        <a:t> </a:t>
                      </a:r>
                      <a:r>
                        <a:rPr lang="en-US" sz="2000" b="1" u="none" strike="noStrike" dirty="0" err="1">
                          <a:effectLst/>
                        </a:rPr>
                        <a:t>lọc</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thông</a:t>
                      </a:r>
                      <a:r>
                        <a:rPr lang="en-US" sz="2000" b="1" u="none" strike="noStrike" dirty="0">
                          <a:effectLst/>
                        </a:rPr>
                        <a:t> tin </a:t>
                      </a:r>
                      <a:r>
                        <a:rPr lang="en-US" sz="2000" b="1" u="none" strike="noStrike" dirty="0" err="1">
                          <a:effectLst/>
                        </a:rPr>
                        <a:t>và</a:t>
                      </a:r>
                      <a:r>
                        <a:rPr lang="en-US" sz="2000" b="1" u="none" strike="noStrike" dirty="0">
                          <a:effectLst/>
                        </a:rPr>
                        <a:t> </a:t>
                      </a:r>
                      <a:r>
                        <a:rPr lang="en-US" sz="2000" b="1" u="none" strike="noStrike" dirty="0" err="1">
                          <a:effectLst/>
                        </a:rPr>
                        <a:t>nội</a:t>
                      </a:r>
                      <a:r>
                        <a:rPr lang="en-US" sz="2000" b="1" u="none" strike="noStrike" dirty="0">
                          <a:effectLst/>
                        </a:rPr>
                        <a:t> dung </a:t>
                      </a:r>
                      <a:r>
                        <a:rPr lang="en-US" sz="2000" b="1" u="none" strike="noStrike" dirty="0" err="1">
                          <a:effectLst/>
                        </a:rPr>
                        <a:t>số</a:t>
                      </a:r>
                      <a:endParaRPr lang="en-US" sz="20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3535792"/>
                  </a:ext>
                </a:extLst>
              </a:tr>
              <a:tr h="615799">
                <a:tc>
                  <a:txBody>
                    <a:bodyPr/>
                    <a:lstStyle/>
                    <a:p>
                      <a:pPr algn="l" fontAlgn="ctr">
                        <a:buNone/>
                      </a:pPr>
                      <a:r>
                        <a:rPr lang="vi-VN" sz="2000" u="none" strike="noStrike">
                          <a:effectLst/>
                        </a:rPr>
                        <a:t>b- Thực hiện phân tích, diễn giải và đánh giá được dữ liệu, thông tin và nội dung số được xác định rõ ràng.</a:t>
                      </a:r>
                      <a:endParaRPr lang="vi-VN"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310999">
                <a:tc>
                  <a:txBody>
                    <a:bodyPr/>
                    <a:lstStyle/>
                    <a:p>
                      <a:pPr algn="l" fontAlgn="ctr">
                        <a:buNone/>
                      </a:pPr>
                      <a:r>
                        <a:rPr lang="en-US" sz="2000" u="none" strike="noStrike">
                          <a:effectLst/>
                        </a:rPr>
                        <a:t>1.3. Quản lý dữ liệu, thông tin và nội dung số</a:t>
                      </a:r>
                      <a:endParaRPr lang="en-US" sz="20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a:effectLst/>
                        </a:rPr>
                        <a:t> </a:t>
                      </a:r>
                      <a:endParaRPr lang="en-US"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615799">
                <a:tc>
                  <a:txBody>
                    <a:bodyPr/>
                    <a:lstStyle/>
                    <a:p>
                      <a:pPr algn="l" fontAlgn="ctr">
                        <a:buNone/>
                      </a:pPr>
                      <a:r>
                        <a:rPr lang="vi-VN" sz="2000" u="none" strike="noStrike">
                          <a:effectLst/>
                        </a:rPr>
                        <a:t>a- Lựa chọn được dữ liệu, thông tin và nội dung để tổ chức, lưu trữ và truy xuất chúng một cách thường xuyên trong môi trường số.</a:t>
                      </a:r>
                      <a:endParaRPr lang="vi-VN" sz="20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56812585"/>
                  </a:ext>
                </a:extLst>
              </a:tr>
              <a:tr h="615799">
                <a:tc>
                  <a:txBody>
                    <a:bodyPr/>
                    <a:lstStyle/>
                    <a:p>
                      <a:pPr algn="l" fontAlgn="ctr">
                        <a:buNone/>
                      </a:pPr>
                      <a:r>
                        <a:rPr lang="vi-VN" sz="2000" u="none" strike="noStrike" dirty="0">
                          <a:effectLst/>
                        </a:rPr>
                        <a:t>b- Sắp xếp chúng một cách trật tự trong một môi trường có cấu trúc.</a:t>
                      </a:r>
                      <a:endParaRPr lang="vi-VN"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000" u="none" strike="noStrike" dirty="0">
                          <a:effectLst/>
                        </a:rPr>
                        <a:t>x</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2000" u="none" strike="noStrike" dirty="0">
                          <a:effectLst/>
                        </a:rPr>
                        <a:t> </a:t>
                      </a:r>
                      <a:endParaRPr lang="en-US" sz="20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303998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5D070-DDB7-CF62-78A7-68B141E64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89788-3B39-06C8-0B90-0E54437D6646}"/>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grpSp>
        <p:nvGrpSpPr>
          <p:cNvPr id="9" name="그룹 124">
            <a:extLst>
              <a:ext uri="{FF2B5EF4-FFF2-40B4-BE49-F238E27FC236}">
                <a16:creationId xmlns:a16="http://schemas.microsoft.com/office/drawing/2014/main" id="{C9FEAD30-09C7-D2B6-4569-9AF680716802}"/>
              </a:ext>
            </a:extLst>
          </p:cNvPr>
          <p:cNvGrpSpPr/>
          <p:nvPr/>
        </p:nvGrpSpPr>
        <p:grpSpPr>
          <a:xfrm>
            <a:off x="663086" y="1296075"/>
            <a:ext cx="6893415" cy="1151305"/>
            <a:chOff x="7743152" y="1742870"/>
            <a:chExt cx="6946286" cy="1151109"/>
          </a:xfrm>
        </p:grpSpPr>
        <p:sp>
          <p:nvSpPr>
            <p:cNvPr id="30" name="Rounded Rectangle 12">
              <a:extLst>
                <a:ext uri="{FF2B5EF4-FFF2-40B4-BE49-F238E27FC236}">
                  <a16:creationId xmlns:a16="http://schemas.microsoft.com/office/drawing/2014/main" id="{F40E5992-C3F8-F367-7B40-CF6127EB69DB}"/>
                </a:ext>
              </a:extLst>
            </p:cNvPr>
            <p:cNvSpPr/>
            <p:nvPr/>
          </p:nvSpPr>
          <p:spPr>
            <a:xfrm>
              <a:off x="8440120" y="2082556"/>
              <a:ext cx="6249318" cy="811423"/>
            </a:xfrm>
            <a:prstGeom prst="roundRect">
              <a:avLst>
                <a:gd name="adj" fmla="val 15916"/>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CB86B6ED-D4C9-20DC-90B3-FC90C09FFDC8}"/>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5355B3D3-64A3-CF36-690E-5CCB0816D810}"/>
                </a:ext>
              </a:extLst>
            </p:cNvPr>
            <p:cNvSpPr txBox="1"/>
            <p:nvPr/>
          </p:nvSpPr>
          <p:spPr>
            <a:xfrm>
              <a:off x="9123756" y="2203081"/>
              <a:ext cx="5143369" cy="646221"/>
            </a:xfrm>
            <a:prstGeom prst="rect">
              <a:avLst/>
            </a:prstGeom>
            <a:noFill/>
          </p:spPr>
          <p:txBody>
            <a:bodyPr wrap="square" rtlCol="0">
              <a:spAutoFit/>
            </a:bodyPr>
            <a:lstStyle/>
            <a:p>
              <a:pPr algn="just" defTabSz="914377">
                <a:defRPr/>
              </a:pPr>
              <a:r>
                <a:rPr lang="en-US" b="1" kern="0" dirty="0" err="1">
                  <a:solidFill>
                    <a:prstClr val="black"/>
                  </a:solidFill>
                  <a:ea typeface="Roboto" panose="02000000000000000000" pitchFamily="2" charset="0"/>
                  <a:cs typeface="Times New Roman" panose="02020603050405020304" pitchFamily="18" charset="0"/>
                </a:rPr>
                <a:t>Xây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dựng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kế</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hoạch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dạy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cường</a:t>
              </a:r>
              <a:r>
                <a:rPr lang="en-US" b="1" kern="0" dirty="0">
                  <a:solidFill>
                    <a:prstClr val="black"/>
                  </a:solidFill>
                  <a:ea typeface="Roboto" panose="02000000000000000000" pitchFamily="2" charset="0"/>
                  <a:cs typeface="Times New Roman" panose="02020603050405020304" pitchFamily="18" charset="0"/>
                </a:rPr>
                <a:t>/</a:t>
              </a:r>
              <a:r>
                <a:rPr lang="en-US" b="1" kern="0" dirty="0" err="1">
                  <a:solidFill>
                    <a:prstClr val="black"/>
                  </a:solidFill>
                  <a:ea typeface="Roboto" panose="02000000000000000000" pitchFamily="2" charset="0"/>
                  <a:cs typeface="Times New Roman" panose="02020603050405020304" pitchFamily="18" charset="0"/>
                </a:rPr>
                <a:t>câu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bộ</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phát</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còn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lại</a:t>
              </a:r>
              <a:r>
                <a:rPr lang="en-US" b="1" kern="0" dirty="0">
                  <a:solidFill>
                    <a:prstClr val="black"/>
                  </a:solidFill>
                  <a:ea typeface="Roboto" panose="02000000000000000000" pitchFamily="2" charset="0"/>
                  <a:cs typeface="Times New Roman" panose="02020603050405020304" pitchFamily="18" charset="0"/>
                </a:rPr>
                <a:t>.</a:t>
              </a:r>
              <a:endParaRPr lang="vi-VN" b="1" kern="0" dirty="0">
                <a:solidFill>
                  <a:prstClr val="black"/>
                </a:solidFill>
                <a:ea typeface="Roboto" panose="02000000000000000000" pitchFamily="2" charset="0"/>
                <a:cs typeface="Times New Roman" panose="02020603050405020304" pitchFamily="18" charset="0"/>
              </a:endParaRPr>
            </a:p>
          </p:txBody>
        </p:sp>
      </p:grpSp>
      <p:sp>
        <p:nvSpPr>
          <p:cNvPr id="17" name="TextBox 16">
            <a:extLst>
              <a:ext uri="{FF2B5EF4-FFF2-40B4-BE49-F238E27FC236}">
                <a16:creationId xmlns:a16="http://schemas.microsoft.com/office/drawing/2014/main" id="{DFD163A9-AE44-302F-5038-735357BB6084}"/>
              </a:ext>
            </a:extLst>
          </p:cNvPr>
          <p:cNvSpPr txBox="1"/>
          <p:nvPr/>
        </p:nvSpPr>
        <p:spPr>
          <a:xfrm>
            <a:off x="690171" y="1455464"/>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4" name="Rectangle 43">
            <a:extLst>
              <a:ext uri="{FF2B5EF4-FFF2-40B4-BE49-F238E27FC236}">
                <a16:creationId xmlns:a16="http://schemas.microsoft.com/office/drawing/2014/main" id="{0DB066A5-76B2-CFD0-C80D-62D0DCB9798A}"/>
              </a:ext>
            </a:extLst>
          </p:cNvPr>
          <p:cNvSpPr/>
          <p:nvPr/>
        </p:nvSpPr>
        <p:spPr>
          <a:xfrm>
            <a:off x="1533564" y="1319474"/>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grpSp>
        <p:nvGrpSpPr>
          <p:cNvPr id="4" name="Group 3">
            <a:extLst>
              <a:ext uri="{FF2B5EF4-FFF2-40B4-BE49-F238E27FC236}">
                <a16:creationId xmlns:a16="http://schemas.microsoft.com/office/drawing/2014/main" id="{8AC573AD-09A4-CFD8-0854-42347AA5C9AA}"/>
              </a:ext>
            </a:extLst>
          </p:cNvPr>
          <p:cNvGrpSpPr/>
          <p:nvPr/>
        </p:nvGrpSpPr>
        <p:grpSpPr>
          <a:xfrm rot="2700000">
            <a:off x="423471" y="3174718"/>
            <a:ext cx="1487608" cy="1487607"/>
            <a:chOff x="1905000" y="2108996"/>
            <a:chExt cx="1716088" cy="1716088"/>
          </a:xfrm>
        </p:grpSpPr>
        <p:sp>
          <p:nvSpPr>
            <p:cNvPr id="48" name="Teardrop 47">
              <a:extLst>
                <a:ext uri="{FF2B5EF4-FFF2-40B4-BE49-F238E27FC236}">
                  <a16:creationId xmlns:a16="http://schemas.microsoft.com/office/drawing/2014/main" id="{3CC16533-4B95-D5DB-2AB1-8E3E76658D45}"/>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49" name="Teardrop 48">
              <a:extLst>
                <a:ext uri="{FF2B5EF4-FFF2-40B4-BE49-F238E27FC236}">
                  <a16:creationId xmlns:a16="http://schemas.microsoft.com/office/drawing/2014/main" id="{07439FA7-888A-2F6F-364C-21F16098482D}"/>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5" name="Oval 4">
            <a:extLst>
              <a:ext uri="{FF2B5EF4-FFF2-40B4-BE49-F238E27FC236}">
                <a16:creationId xmlns:a16="http://schemas.microsoft.com/office/drawing/2014/main" id="{681A8D03-D286-027D-FDF0-965A634F8646}"/>
              </a:ext>
            </a:extLst>
          </p:cNvPr>
          <p:cNvSpPr/>
          <p:nvPr/>
        </p:nvSpPr>
        <p:spPr>
          <a:xfrm>
            <a:off x="689101" y="3546411"/>
            <a:ext cx="956347" cy="956347"/>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nvGrpSpPr>
          <p:cNvPr id="6" name="Group 5">
            <a:extLst>
              <a:ext uri="{FF2B5EF4-FFF2-40B4-BE49-F238E27FC236}">
                <a16:creationId xmlns:a16="http://schemas.microsoft.com/office/drawing/2014/main" id="{53E9BAD8-F911-2A8E-0CC6-463417B1D04B}"/>
              </a:ext>
            </a:extLst>
          </p:cNvPr>
          <p:cNvGrpSpPr/>
          <p:nvPr/>
        </p:nvGrpSpPr>
        <p:grpSpPr>
          <a:xfrm rot="2700000" flipH="1">
            <a:off x="1719123" y="4470370"/>
            <a:ext cx="1487608" cy="1487607"/>
            <a:chOff x="1905000" y="2108996"/>
            <a:chExt cx="1716088" cy="1716088"/>
          </a:xfrm>
        </p:grpSpPr>
        <p:sp>
          <p:nvSpPr>
            <p:cNvPr id="46" name="Teardrop 45">
              <a:extLst>
                <a:ext uri="{FF2B5EF4-FFF2-40B4-BE49-F238E27FC236}">
                  <a16:creationId xmlns:a16="http://schemas.microsoft.com/office/drawing/2014/main" id="{F015728D-FE8A-2B32-D3E6-99FC29D64D5B}"/>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47" name="Teardrop 46">
              <a:extLst>
                <a:ext uri="{FF2B5EF4-FFF2-40B4-BE49-F238E27FC236}">
                  <a16:creationId xmlns:a16="http://schemas.microsoft.com/office/drawing/2014/main" id="{AED8ACBD-BA48-94DD-D086-FEFCC84FC17B}"/>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8" name="Oval 7">
            <a:extLst>
              <a:ext uri="{FF2B5EF4-FFF2-40B4-BE49-F238E27FC236}">
                <a16:creationId xmlns:a16="http://schemas.microsoft.com/office/drawing/2014/main" id="{E2D8FC26-9DA5-8D0C-CAAF-DEFC0C5C01EB}"/>
              </a:ext>
            </a:extLst>
          </p:cNvPr>
          <p:cNvSpPr/>
          <p:nvPr/>
        </p:nvSpPr>
        <p:spPr>
          <a:xfrm>
            <a:off x="1878689" y="4735997"/>
            <a:ext cx="956347" cy="956347"/>
          </a:xfrm>
          <a:prstGeom prst="ellipse">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13" name="Inhaltsplatzhalter 4">
            <a:extLst>
              <a:ext uri="{FF2B5EF4-FFF2-40B4-BE49-F238E27FC236}">
                <a16:creationId xmlns:a16="http://schemas.microsoft.com/office/drawing/2014/main" id="{253F0563-6C80-AE7D-26B2-E94FC54E3D44}"/>
              </a:ext>
            </a:extLst>
          </p:cNvPr>
          <p:cNvSpPr txBox="1">
            <a:spLocks/>
          </p:cNvSpPr>
          <p:nvPr/>
        </p:nvSpPr>
        <p:spPr>
          <a:xfrm>
            <a:off x="2325238" y="3581973"/>
            <a:ext cx="8127493" cy="33855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1AAD96"/>
                </a:solidFill>
                <a:latin typeface="Roboto"/>
              </a:rPr>
              <a:t>Đảm</a:t>
            </a:r>
            <a:r>
              <a:rPr lang="en-US" sz="2200" b="1" dirty="0">
                <a:solidFill>
                  <a:srgbClr val="1AAD96"/>
                </a:solidFill>
                <a:latin typeface="Roboto"/>
              </a:rPr>
              <a:t> </a:t>
            </a:r>
            <a:r>
              <a:rPr lang="en-US" sz="2200" b="1" dirty="0" err="1">
                <a:solidFill>
                  <a:srgbClr val="1AAD96"/>
                </a:solidFill>
                <a:latin typeface="Roboto"/>
              </a:rPr>
              <a:t>bảo</a:t>
            </a:r>
            <a:r>
              <a:rPr lang="en-US" sz="2200" b="1" dirty="0">
                <a:solidFill>
                  <a:srgbClr val="1AAD96"/>
                </a:solidFill>
                <a:latin typeface="Roboto"/>
              </a:rPr>
              <a:t> </a:t>
            </a:r>
            <a:r>
              <a:rPr lang="en-US" sz="2200" b="1" dirty="0" err="1">
                <a:solidFill>
                  <a:srgbClr val="1AAD96"/>
                </a:solidFill>
                <a:latin typeface="Roboto"/>
              </a:rPr>
              <a:t>phát</a:t>
            </a:r>
            <a:r>
              <a:rPr lang="en-US" sz="2200" b="1" dirty="0">
                <a:solidFill>
                  <a:srgbClr val="1AAD96"/>
                </a:solidFill>
                <a:latin typeface="Roboto"/>
              </a:rPr>
              <a:t> </a:t>
            </a:r>
            <a:r>
              <a:rPr lang="en-US" sz="2200" b="1" dirty="0" err="1">
                <a:solidFill>
                  <a:srgbClr val="1AAD96"/>
                </a:solidFill>
                <a:latin typeface="Roboto"/>
              </a:rPr>
              <a:t>triển</a:t>
            </a:r>
            <a:r>
              <a:rPr lang="en-US" sz="2200" b="1" dirty="0">
                <a:solidFill>
                  <a:srgbClr val="1AAD96"/>
                </a:solidFill>
                <a:latin typeface="Roboto"/>
              </a:rPr>
              <a:t> </a:t>
            </a:r>
            <a:r>
              <a:rPr lang="en-US" sz="2200" b="1" dirty="0" err="1">
                <a:solidFill>
                  <a:srgbClr val="1AAD96"/>
                </a:solidFill>
                <a:latin typeface="Roboto"/>
              </a:rPr>
              <a:t>đầy</a:t>
            </a:r>
            <a:r>
              <a:rPr lang="en-US" sz="2200" b="1" dirty="0">
                <a:solidFill>
                  <a:srgbClr val="1AAD96"/>
                </a:solidFill>
                <a:latin typeface="Roboto"/>
              </a:rPr>
              <a:t> </a:t>
            </a:r>
            <a:r>
              <a:rPr lang="en-US" sz="2200" b="1" dirty="0" err="1">
                <a:solidFill>
                  <a:srgbClr val="1AAD96"/>
                </a:solidFill>
                <a:latin typeface="Roboto"/>
              </a:rPr>
              <a:t>đủ</a:t>
            </a:r>
            <a:r>
              <a:rPr lang="en-US" sz="2200" b="1" dirty="0">
                <a:solidFill>
                  <a:srgbClr val="1AAD96"/>
                </a:solidFill>
                <a:latin typeface="Roboto"/>
              </a:rPr>
              <a:t> </a:t>
            </a:r>
            <a:r>
              <a:rPr lang="en-US" sz="2200" b="1" dirty="0" err="1">
                <a:solidFill>
                  <a:srgbClr val="1AAD96"/>
                </a:solidFill>
                <a:latin typeface="Roboto"/>
              </a:rPr>
              <a:t>các</a:t>
            </a:r>
            <a:r>
              <a:rPr lang="en-US" sz="2200" b="1" dirty="0">
                <a:solidFill>
                  <a:srgbClr val="1AAD96"/>
                </a:solidFill>
                <a:latin typeface="Roboto"/>
              </a:rPr>
              <a:t> </a:t>
            </a:r>
            <a:r>
              <a:rPr lang="en-US" sz="2200" b="1" dirty="0" err="1">
                <a:solidFill>
                  <a:srgbClr val="1AAD96"/>
                </a:solidFill>
                <a:latin typeface="Roboto"/>
              </a:rPr>
              <a:t>năng</a:t>
            </a:r>
            <a:r>
              <a:rPr lang="en-US" sz="2200" b="1" dirty="0">
                <a:solidFill>
                  <a:srgbClr val="1AAD96"/>
                </a:solidFill>
                <a:latin typeface="Roboto"/>
              </a:rPr>
              <a:t> </a:t>
            </a:r>
            <a:r>
              <a:rPr lang="en-US" sz="2200" b="1" dirty="0" err="1">
                <a:solidFill>
                  <a:srgbClr val="1AAD96"/>
                </a:solidFill>
                <a:latin typeface="Roboto"/>
              </a:rPr>
              <a:t>lực</a:t>
            </a:r>
            <a:r>
              <a:rPr lang="en-US" sz="2200" b="1" dirty="0">
                <a:solidFill>
                  <a:srgbClr val="1AAD96"/>
                </a:solidFill>
                <a:latin typeface="Roboto"/>
              </a:rPr>
              <a:t> </a:t>
            </a:r>
            <a:r>
              <a:rPr lang="en-US" sz="2200" b="1" dirty="0" err="1">
                <a:solidFill>
                  <a:srgbClr val="1AAD96"/>
                </a:solidFill>
                <a:latin typeface="Roboto"/>
              </a:rPr>
              <a:t>theo</a:t>
            </a:r>
            <a:r>
              <a:rPr lang="en-US" sz="2200" b="1" dirty="0">
                <a:solidFill>
                  <a:srgbClr val="1AAD96"/>
                </a:solidFill>
                <a:latin typeface="Roboto"/>
              </a:rPr>
              <a:t> </a:t>
            </a:r>
            <a:r>
              <a:rPr lang="en-US" sz="2200" b="1" dirty="0" err="1">
                <a:solidFill>
                  <a:srgbClr val="1AAD96"/>
                </a:solidFill>
                <a:latin typeface="Roboto"/>
              </a:rPr>
              <a:t>khung</a:t>
            </a:r>
            <a:r>
              <a:rPr lang="en-US" sz="2200" b="1" dirty="0">
                <a:solidFill>
                  <a:srgbClr val="1AAD96"/>
                </a:solidFill>
                <a:latin typeface="Roboto"/>
              </a:rPr>
              <a:t> NLS</a:t>
            </a:r>
            <a:endParaRPr lang="vi-VN" sz="2200" b="1" dirty="0">
              <a:solidFill>
                <a:srgbClr val="1AAD96"/>
              </a:solidFill>
              <a:latin typeface="Roboto"/>
            </a:endParaRPr>
          </a:p>
        </p:txBody>
      </p:sp>
      <p:sp>
        <p:nvSpPr>
          <p:cNvPr id="14" name="Inhaltsplatzhalter 4">
            <a:extLst>
              <a:ext uri="{FF2B5EF4-FFF2-40B4-BE49-F238E27FC236}">
                <a16:creationId xmlns:a16="http://schemas.microsoft.com/office/drawing/2014/main" id="{3270319A-DD3C-FD78-9B1F-4418DFCDBD04}"/>
              </a:ext>
            </a:extLst>
          </p:cNvPr>
          <p:cNvSpPr txBox="1">
            <a:spLocks/>
          </p:cNvSpPr>
          <p:nvPr/>
        </p:nvSpPr>
        <p:spPr>
          <a:xfrm>
            <a:off x="3391853" y="4670108"/>
            <a:ext cx="7493387" cy="67710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6C8438"/>
                </a:solidFill>
                <a:latin typeface="Roboto"/>
              </a:rPr>
              <a:t>Có</a:t>
            </a:r>
            <a:r>
              <a:rPr lang="en-US" sz="2200" b="1" dirty="0">
                <a:solidFill>
                  <a:srgbClr val="6C8438"/>
                </a:solidFill>
                <a:latin typeface="Roboto"/>
              </a:rPr>
              <a:t> </a:t>
            </a:r>
            <a:r>
              <a:rPr lang="en-US" sz="2200" b="1" dirty="0" err="1">
                <a:solidFill>
                  <a:srgbClr val="6C8438"/>
                </a:solidFill>
                <a:latin typeface="Roboto"/>
              </a:rPr>
              <a:t>thể</a:t>
            </a:r>
            <a:r>
              <a:rPr lang="en-US" sz="2200" b="1" dirty="0">
                <a:solidFill>
                  <a:srgbClr val="6C8438"/>
                </a:solidFill>
                <a:latin typeface="Roboto"/>
              </a:rPr>
              <a:t> </a:t>
            </a:r>
            <a:r>
              <a:rPr lang="en-US" sz="2200" b="1" dirty="0" err="1">
                <a:solidFill>
                  <a:srgbClr val="6C8438"/>
                </a:solidFill>
                <a:latin typeface="Roboto"/>
              </a:rPr>
              <a:t>vừa</a:t>
            </a:r>
            <a:r>
              <a:rPr lang="en-US" sz="2200" b="1" dirty="0">
                <a:solidFill>
                  <a:srgbClr val="6C8438"/>
                </a:solidFill>
                <a:latin typeface="Roboto"/>
              </a:rPr>
              <a:t> </a:t>
            </a:r>
            <a:r>
              <a:rPr lang="en-US" sz="2200" b="1" dirty="0" err="1">
                <a:solidFill>
                  <a:srgbClr val="6C8438"/>
                </a:solidFill>
                <a:latin typeface="Roboto"/>
              </a:rPr>
              <a:t>phát</a:t>
            </a:r>
            <a:r>
              <a:rPr lang="en-US" sz="2200" b="1" dirty="0">
                <a:solidFill>
                  <a:srgbClr val="6C8438"/>
                </a:solidFill>
                <a:latin typeface="Roboto"/>
              </a:rPr>
              <a:t> </a:t>
            </a:r>
            <a:r>
              <a:rPr lang="en-US" sz="2200" b="1" dirty="0" err="1">
                <a:solidFill>
                  <a:srgbClr val="6C8438"/>
                </a:solidFill>
                <a:latin typeface="Roboto"/>
              </a:rPr>
              <a:t>triển</a:t>
            </a:r>
            <a:r>
              <a:rPr lang="en-US" sz="2200" b="1" dirty="0">
                <a:solidFill>
                  <a:srgbClr val="6C8438"/>
                </a:solidFill>
                <a:latin typeface="Roboto"/>
              </a:rPr>
              <a:t> NLS </a:t>
            </a:r>
            <a:r>
              <a:rPr lang="en-US" sz="2200" b="1" dirty="0" err="1">
                <a:solidFill>
                  <a:srgbClr val="6C8438"/>
                </a:solidFill>
                <a:latin typeface="Roboto"/>
              </a:rPr>
              <a:t>cần</a:t>
            </a:r>
            <a:r>
              <a:rPr lang="en-US" sz="2200" b="1" dirty="0">
                <a:solidFill>
                  <a:srgbClr val="6C8438"/>
                </a:solidFill>
                <a:latin typeface="Roboto"/>
              </a:rPr>
              <a:t> </a:t>
            </a:r>
            <a:r>
              <a:rPr lang="en-US" sz="2200" b="1" dirty="0" err="1">
                <a:solidFill>
                  <a:srgbClr val="6C8438"/>
                </a:solidFill>
                <a:latin typeface="Roboto"/>
              </a:rPr>
              <a:t>bổ</a:t>
            </a:r>
            <a:r>
              <a:rPr lang="en-US" sz="2200" b="1" dirty="0">
                <a:solidFill>
                  <a:srgbClr val="6C8438"/>
                </a:solidFill>
                <a:latin typeface="Roboto"/>
              </a:rPr>
              <a:t> sung </a:t>
            </a:r>
            <a:r>
              <a:rPr lang="en-US" sz="2200" b="1" dirty="0" err="1">
                <a:solidFill>
                  <a:srgbClr val="6C8438"/>
                </a:solidFill>
                <a:latin typeface="Roboto"/>
              </a:rPr>
              <a:t>cùng</a:t>
            </a:r>
            <a:r>
              <a:rPr lang="en-US" sz="2200" b="1" dirty="0">
                <a:solidFill>
                  <a:srgbClr val="6C8438"/>
                </a:solidFill>
                <a:latin typeface="Roboto"/>
              </a:rPr>
              <a:t> </a:t>
            </a:r>
            <a:r>
              <a:rPr lang="en-US" sz="2200" b="1" dirty="0" err="1">
                <a:solidFill>
                  <a:srgbClr val="6C8438"/>
                </a:solidFill>
                <a:latin typeface="Roboto"/>
              </a:rPr>
              <a:t>với</a:t>
            </a:r>
            <a:r>
              <a:rPr lang="en-US" sz="2200" b="1" dirty="0">
                <a:solidFill>
                  <a:srgbClr val="6C8438"/>
                </a:solidFill>
                <a:latin typeface="Roboto"/>
              </a:rPr>
              <a:t> </a:t>
            </a:r>
            <a:r>
              <a:rPr lang="en-US" sz="2200" b="1" dirty="0" err="1">
                <a:solidFill>
                  <a:srgbClr val="6C8438"/>
                </a:solidFill>
                <a:latin typeface="Roboto"/>
              </a:rPr>
              <a:t>các</a:t>
            </a:r>
            <a:r>
              <a:rPr lang="en-US" sz="2200" b="1" dirty="0">
                <a:solidFill>
                  <a:srgbClr val="6C8438"/>
                </a:solidFill>
                <a:latin typeface="Roboto"/>
              </a:rPr>
              <a:t> NLS </a:t>
            </a:r>
            <a:r>
              <a:rPr lang="en-US" sz="2200" b="1" dirty="0" err="1">
                <a:solidFill>
                  <a:srgbClr val="6C8438"/>
                </a:solidFill>
                <a:latin typeface="Roboto"/>
              </a:rPr>
              <a:t>đã</a:t>
            </a:r>
            <a:r>
              <a:rPr lang="en-US" sz="2200" b="1" dirty="0">
                <a:solidFill>
                  <a:srgbClr val="6C8438"/>
                </a:solidFill>
                <a:latin typeface="Roboto"/>
              </a:rPr>
              <a:t> </a:t>
            </a:r>
            <a:r>
              <a:rPr lang="en-US" sz="2200" b="1" dirty="0" err="1">
                <a:solidFill>
                  <a:srgbClr val="6C8438"/>
                </a:solidFill>
                <a:latin typeface="Roboto"/>
              </a:rPr>
              <a:t>được</a:t>
            </a:r>
            <a:r>
              <a:rPr lang="en-US" sz="2200" b="1" dirty="0">
                <a:solidFill>
                  <a:srgbClr val="6C8438"/>
                </a:solidFill>
                <a:latin typeface="Roboto"/>
              </a:rPr>
              <a:t> </a:t>
            </a:r>
            <a:r>
              <a:rPr lang="en-US" sz="2200" b="1" dirty="0" err="1">
                <a:solidFill>
                  <a:srgbClr val="6C8438"/>
                </a:solidFill>
                <a:latin typeface="Roboto"/>
              </a:rPr>
              <a:t>phát</a:t>
            </a:r>
            <a:r>
              <a:rPr lang="en-US" sz="2200" b="1" dirty="0">
                <a:solidFill>
                  <a:srgbClr val="6C8438"/>
                </a:solidFill>
                <a:latin typeface="Roboto"/>
              </a:rPr>
              <a:t> </a:t>
            </a:r>
            <a:r>
              <a:rPr lang="en-US" sz="2200" b="1" dirty="0" err="1">
                <a:solidFill>
                  <a:srgbClr val="6C8438"/>
                </a:solidFill>
                <a:latin typeface="Roboto"/>
              </a:rPr>
              <a:t>triển</a:t>
            </a:r>
            <a:r>
              <a:rPr lang="en-US" sz="2200" b="1" dirty="0">
                <a:solidFill>
                  <a:srgbClr val="6C8438"/>
                </a:solidFill>
                <a:latin typeface="Roboto"/>
              </a:rPr>
              <a:t> </a:t>
            </a:r>
            <a:r>
              <a:rPr lang="en-US" sz="2200" b="1" dirty="0" err="1">
                <a:solidFill>
                  <a:srgbClr val="6C8438"/>
                </a:solidFill>
                <a:latin typeface="Roboto"/>
              </a:rPr>
              <a:t>trong</a:t>
            </a:r>
            <a:r>
              <a:rPr lang="en-US" sz="2200" b="1" dirty="0">
                <a:solidFill>
                  <a:srgbClr val="6C8438"/>
                </a:solidFill>
                <a:latin typeface="Roboto"/>
              </a:rPr>
              <a:t> CT </a:t>
            </a:r>
            <a:r>
              <a:rPr lang="en-US" sz="2200" b="1" dirty="0" err="1">
                <a:solidFill>
                  <a:srgbClr val="6C8438"/>
                </a:solidFill>
                <a:latin typeface="Roboto"/>
              </a:rPr>
              <a:t>GDPT</a:t>
            </a:r>
            <a:r>
              <a:rPr lang="en-US" sz="2200" b="1" dirty="0">
                <a:solidFill>
                  <a:srgbClr val="6C8438"/>
                </a:solidFill>
                <a:latin typeface="Roboto"/>
              </a:rPr>
              <a:t> 2018</a:t>
            </a:r>
            <a:endParaRPr lang="vi-VN" sz="2200" b="1" dirty="0">
              <a:solidFill>
                <a:srgbClr val="6C8438"/>
              </a:solidFill>
              <a:latin typeface="Roboto"/>
            </a:endParaRPr>
          </a:p>
        </p:txBody>
      </p:sp>
      <p:sp>
        <p:nvSpPr>
          <p:cNvPr id="18" name="Freeform 27">
            <a:extLst>
              <a:ext uri="{FF2B5EF4-FFF2-40B4-BE49-F238E27FC236}">
                <a16:creationId xmlns:a16="http://schemas.microsoft.com/office/drawing/2014/main" id="{743A1A03-BBC7-0992-F115-B19CDF7CB171}"/>
              </a:ext>
            </a:extLst>
          </p:cNvPr>
          <p:cNvSpPr>
            <a:spLocks noEditPoints="1"/>
          </p:cNvSpPr>
          <p:nvPr/>
        </p:nvSpPr>
        <p:spPr bwMode="auto">
          <a:xfrm>
            <a:off x="981521" y="3780171"/>
            <a:ext cx="371507" cy="488827"/>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20" name="Group 19">
            <a:extLst>
              <a:ext uri="{FF2B5EF4-FFF2-40B4-BE49-F238E27FC236}">
                <a16:creationId xmlns:a16="http://schemas.microsoft.com/office/drawing/2014/main" id="{C2C08A93-2A3A-41C5-B5A7-A7B06899E4B1}"/>
              </a:ext>
            </a:extLst>
          </p:cNvPr>
          <p:cNvGrpSpPr/>
          <p:nvPr/>
        </p:nvGrpSpPr>
        <p:grpSpPr>
          <a:xfrm>
            <a:off x="2084627" y="4941159"/>
            <a:ext cx="544471" cy="546024"/>
            <a:chOff x="7216775" y="2687638"/>
            <a:chExt cx="555625" cy="557212"/>
          </a:xfrm>
          <a:solidFill>
            <a:srgbClr val="A9C370"/>
          </a:solidFill>
        </p:grpSpPr>
        <p:sp>
          <p:nvSpPr>
            <p:cNvPr id="24" name="Freeform 123">
              <a:extLst>
                <a:ext uri="{FF2B5EF4-FFF2-40B4-BE49-F238E27FC236}">
                  <a16:creationId xmlns:a16="http://schemas.microsoft.com/office/drawing/2014/main" id="{398311FA-B90A-0F98-C038-E567523CAD0F}"/>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9" name="Freeform 124">
              <a:extLst>
                <a:ext uri="{FF2B5EF4-FFF2-40B4-BE49-F238E27FC236}">
                  <a16:creationId xmlns:a16="http://schemas.microsoft.com/office/drawing/2014/main" id="{5AD275DA-091B-E231-BE87-E4CE8B3573F3}"/>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Tree>
    <p:extLst>
      <p:ext uri="{BB962C8B-B14F-4D97-AF65-F5344CB8AC3E}">
        <p14:creationId xmlns:p14="http://schemas.microsoft.com/office/powerpoint/2010/main" val="15808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3C78E-8AEE-417D-98F4-B36304BD498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95D0509-58DC-32DD-3FA4-03DDFC498B6D}"/>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32959842-CD42-645E-1808-0BA0C6BD4E45}"/>
              </a:ext>
            </a:extLst>
          </p:cNvPr>
          <p:cNvSpPr>
            <a:spLocks noGrp="1"/>
          </p:cNvSpPr>
          <p:nvPr>
            <p:ph type="title"/>
          </p:nvPr>
        </p:nvSpPr>
        <p:spPr>
          <a:xfrm>
            <a:off x="1741039" y="2509735"/>
            <a:ext cx="8709923" cy="2130079"/>
          </a:xfrm>
        </p:spPr>
        <p:txBody>
          <a:bodyPr>
            <a:normAutofit fontScale="90000"/>
          </a:bodyPr>
          <a:lstStyle/>
          <a:p>
            <a:r>
              <a:rPr lang="en-US" dirty="0">
                <a:solidFill>
                  <a:srgbClr val="2F5597"/>
                </a:solidFill>
                <a:latin typeface="Roboto" panose="02000000000000000000" pitchFamily="2" charset="0"/>
              </a:rPr>
              <a:t>DẠY HỌC MÔN TIN HỌC THEO </a:t>
            </a:r>
            <a:r>
              <a:rPr lang="en-US" dirty="0" err="1">
                <a:solidFill>
                  <a:srgbClr val="2F5597"/>
                </a:solidFill>
                <a:latin typeface="Roboto" panose="02000000000000000000" pitchFamily="2" charset="0"/>
              </a:rPr>
              <a:t>CTGDPT</a:t>
            </a:r>
            <a:r>
              <a:rPr lang="en-US" dirty="0">
                <a:solidFill>
                  <a:srgbClr val="2F5597"/>
                </a:solidFill>
                <a:latin typeface="Roboto" panose="02000000000000000000" pitchFamily="2" charset="0"/>
              </a:rPr>
              <a:t> 2018 </a:t>
            </a:r>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PHÁT TRIỂN NĂNG LỰC SỐ </a:t>
            </a:r>
            <a:endParaRPr lang="en-US" dirty="0">
              <a:solidFill>
                <a:srgbClr val="2F5597"/>
              </a:solidFill>
            </a:endParaRPr>
          </a:p>
        </p:txBody>
      </p:sp>
      <p:sp>
        <p:nvSpPr>
          <p:cNvPr id="4" name="Slide Number Placeholder 3">
            <a:extLst>
              <a:ext uri="{FF2B5EF4-FFF2-40B4-BE49-F238E27FC236}">
                <a16:creationId xmlns:a16="http://schemas.microsoft.com/office/drawing/2014/main" id="{788EF6E7-7F90-4B49-0512-9A6B6FF5CBE1}"/>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12</a:t>
            </a:fld>
            <a:endParaRPr kumimoji="1" lang="en-US" altLang="ja-JP"/>
          </a:p>
        </p:txBody>
      </p:sp>
    </p:spTree>
    <p:extLst>
      <p:ext uri="{BB962C8B-B14F-4D97-AF65-F5344CB8AC3E}">
        <p14:creationId xmlns:p14="http://schemas.microsoft.com/office/powerpoint/2010/main" val="28372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37DF-4866-152F-59D9-0BBF6BC0A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7448C-65D0-C9C7-3A7F-B4DCB55F86F1}"/>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chung</a:t>
            </a:r>
            <a:endParaRPr lang="en-US" sz="3200" dirty="0">
              <a:solidFill>
                <a:srgbClr val="2F5597"/>
              </a:solidFill>
            </a:endParaRPr>
          </a:p>
        </p:txBody>
      </p:sp>
      <p:graphicFrame>
        <p:nvGraphicFramePr>
          <p:cNvPr id="3" name="Diagram 2">
            <a:extLst>
              <a:ext uri="{FF2B5EF4-FFF2-40B4-BE49-F238E27FC236}">
                <a16:creationId xmlns:a16="http://schemas.microsoft.com/office/drawing/2014/main" id="{F320EA62-CBF2-78BB-B318-011A489F8B95}"/>
              </a:ext>
            </a:extLst>
          </p:cNvPr>
          <p:cNvGraphicFramePr/>
          <p:nvPr>
            <p:extLst>
              <p:ext uri="{D42A27DB-BD31-4B8C-83A1-F6EECF244321}">
                <p14:modId xmlns:p14="http://schemas.microsoft.com/office/powerpoint/2010/main" val="3302521715"/>
              </p:ext>
            </p:extLst>
          </p:nvPr>
        </p:nvGraphicFramePr>
        <p:xfrm>
          <a:off x="682487" y="891945"/>
          <a:ext cx="10827027" cy="608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57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E852-E0CD-DE4C-9427-113E92554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09EFA-6D25-9DA9-90DB-24E8650FC85F}"/>
              </a:ext>
            </a:extLst>
          </p:cNvPr>
          <p:cNvSpPr>
            <a:spLocks noGrp="1"/>
          </p:cNvSpPr>
          <p:nvPr>
            <p:ph type="title"/>
          </p:nvPr>
        </p:nvSpPr>
        <p:spPr>
          <a:xfrm>
            <a:off x="2170112" y="2219702"/>
            <a:ext cx="8243888" cy="2130079"/>
          </a:xfrm>
        </p:spPr>
        <p:txBody>
          <a:bodyPr>
            <a:normAutofit fontScale="90000"/>
          </a:bodyPr>
          <a:lstStyle/>
          <a:p>
            <a:r>
              <a:rPr lang="vi-VN" dirty="0"/>
              <a:t>XÂY DỰNG KẾ HOẠCH DẠY HỌC </a:t>
            </a:r>
            <a:r>
              <a:rPr lang="vi-VN"/>
              <a:t>CỦA </a:t>
            </a:r>
            <a:br>
              <a:rPr lang="en-US"/>
            </a:br>
            <a:r>
              <a:rPr lang="vi-VN"/>
              <a:t>TỔ </a:t>
            </a:r>
            <a:r>
              <a:rPr lang="vi-VN" dirty="0"/>
              <a:t>CHUYÊN MÔN </a:t>
            </a:r>
            <a:br>
              <a:rPr lang="vi-VN" dirty="0"/>
            </a:br>
            <a:r>
              <a:rPr lang="vi-VN" dirty="0"/>
              <a:t>(MÔN TIN HỌC)</a:t>
            </a:r>
            <a:endParaRPr lang="en-US" dirty="0"/>
          </a:p>
        </p:txBody>
      </p:sp>
    </p:spTree>
    <p:extLst>
      <p:ext uri="{BB962C8B-B14F-4D97-AF65-F5344CB8AC3E}">
        <p14:creationId xmlns:p14="http://schemas.microsoft.com/office/powerpoint/2010/main" val="417111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88CA2-2E6F-78A8-E411-18B59C6EC31A}"/>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FCAE1335-2E22-212D-7335-65268780BC78}"/>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4F5AE23F-0CF3-BF6B-A47E-81B0D4BBE48A}"/>
              </a:ext>
            </a:extLst>
          </p:cNvPr>
          <p:cNvSpPr/>
          <p:nvPr/>
        </p:nvSpPr>
        <p:spPr>
          <a:xfrm rot="18001122">
            <a:off x="3493213" y="42228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683808A6-2838-FBFF-5B2B-A0BFDD9ACE61}"/>
              </a:ext>
            </a:extLst>
          </p:cNvPr>
          <p:cNvSpPr/>
          <p:nvPr/>
        </p:nvSpPr>
        <p:spPr>
          <a:xfrm>
            <a:off x="3585273" y="2427515"/>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CADF91BD-0429-D878-CFE7-0D117D246971}"/>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dạy</a:t>
            </a:r>
            <a:r>
              <a:rPr lang="en-US" sz="3200" dirty="0">
                <a:solidFill>
                  <a:srgbClr val="2F5597"/>
                </a:solidFill>
              </a:rPr>
              <a:t> </a:t>
            </a:r>
            <a:r>
              <a:rPr lang="en-US" sz="3200" dirty="0" err="1">
                <a:solidFill>
                  <a:srgbClr val="2F5597"/>
                </a:solidFill>
              </a:rPr>
              <a:t>học</a:t>
            </a:r>
            <a:r>
              <a:rPr lang="en-US" sz="3200" dirty="0">
                <a:solidFill>
                  <a:srgbClr val="2F5597"/>
                </a:solidFill>
              </a:rPr>
              <a:t> </a:t>
            </a:r>
            <a:r>
              <a:rPr lang="en-US" sz="3200" dirty="0" err="1">
                <a:solidFill>
                  <a:srgbClr val="2F5597"/>
                </a:solidFill>
              </a:rPr>
              <a:t>của</a:t>
            </a:r>
            <a:r>
              <a:rPr lang="en-US" sz="3200" dirty="0">
                <a:solidFill>
                  <a:srgbClr val="2F5597"/>
                </a:solidFill>
              </a:rPr>
              <a:t> </a:t>
            </a:r>
            <a:r>
              <a:rPr lang="en-US" sz="3200" dirty="0" err="1">
                <a:solidFill>
                  <a:srgbClr val="2F5597"/>
                </a:solidFill>
              </a:rPr>
              <a:t>tổ</a:t>
            </a:r>
            <a:r>
              <a:rPr lang="en-US" sz="3200" dirty="0">
                <a:solidFill>
                  <a:srgbClr val="2F5597"/>
                </a:solidFill>
              </a:rPr>
              <a:t> </a:t>
            </a:r>
            <a:r>
              <a:rPr lang="en-US" sz="3200" dirty="0" err="1">
                <a:solidFill>
                  <a:srgbClr val="2F5597"/>
                </a:solidFill>
              </a:rPr>
              <a:t>chuyên</a:t>
            </a:r>
            <a:r>
              <a:rPr lang="en-US" sz="3200" dirty="0">
                <a:solidFill>
                  <a:srgbClr val="2F5597"/>
                </a:solidFill>
              </a:rPr>
              <a:t> </a:t>
            </a:r>
            <a:r>
              <a:rPr lang="en-US" sz="3200" dirty="0" err="1">
                <a:solidFill>
                  <a:srgbClr val="2F5597"/>
                </a:solidFill>
              </a:rPr>
              <a:t>môn</a:t>
            </a:r>
            <a:r>
              <a:rPr lang="en-US" sz="3200" dirty="0">
                <a:solidFill>
                  <a:srgbClr val="2F5597"/>
                </a:solidFill>
              </a:rPr>
              <a:t> Tin </a:t>
            </a:r>
            <a:r>
              <a:rPr lang="en-US" sz="3200" dirty="0" err="1">
                <a:solidFill>
                  <a:srgbClr val="2F5597"/>
                </a:solidFill>
              </a:rPr>
              <a:t>học</a:t>
            </a:r>
            <a:endParaRPr lang="en-US" sz="3200" dirty="0">
              <a:solidFill>
                <a:srgbClr val="2F5597"/>
              </a:solidFill>
            </a:endParaRPr>
          </a:p>
        </p:txBody>
      </p:sp>
      <p:grpSp>
        <p:nvGrpSpPr>
          <p:cNvPr id="7" name="그룹 106">
            <a:extLst>
              <a:ext uri="{FF2B5EF4-FFF2-40B4-BE49-F238E27FC236}">
                <a16:creationId xmlns:a16="http://schemas.microsoft.com/office/drawing/2014/main" id="{7BA86A9F-6A12-B2ED-A87E-2A8A7F70BDE8}"/>
              </a:ext>
            </a:extLst>
          </p:cNvPr>
          <p:cNvGrpSpPr/>
          <p:nvPr/>
        </p:nvGrpSpPr>
        <p:grpSpPr>
          <a:xfrm>
            <a:off x="6612343" y="2492820"/>
            <a:ext cx="5267277" cy="1206628"/>
            <a:chOff x="2790559" y="1737212"/>
            <a:chExt cx="5307681" cy="1206421"/>
          </a:xfrm>
        </p:grpSpPr>
        <p:sp>
          <p:nvSpPr>
            <p:cNvPr id="36" name="Rounded Rectangle 4">
              <a:extLst>
                <a:ext uri="{FF2B5EF4-FFF2-40B4-BE49-F238E27FC236}">
                  <a16:creationId xmlns:a16="http://schemas.microsoft.com/office/drawing/2014/main" id="{DAC375D0-B3BF-7038-3607-C4FE0397380E}"/>
                </a:ext>
              </a:extLst>
            </p:cNvPr>
            <p:cNvSpPr/>
            <p:nvPr/>
          </p:nvSpPr>
          <p:spPr>
            <a:xfrm>
              <a:off x="3546671" y="2267249"/>
              <a:ext cx="3969376" cy="66739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20EF4205-045B-E991-3074-C896E885D0DF}"/>
                </a:ext>
              </a:extLst>
            </p:cNvPr>
            <p:cNvSpPr txBox="1"/>
            <p:nvPr/>
          </p:nvSpPr>
          <p:spPr>
            <a:xfrm>
              <a:off x="4076016" y="2297413"/>
              <a:ext cx="4022224" cy="646220"/>
            </a:xfrm>
            <a:prstGeom prst="rect">
              <a:avLst/>
            </a:prstGeom>
            <a:noFill/>
          </p:spPr>
          <p:txBody>
            <a:bodyPr wrap="square" rtlCol="0">
              <a:spAutoFit/>
            </a:bodyPr>
            <a:lstStyle/>
            <a:p>
              <a:pPr defTabSz="914377">
                <a:defRPr/>
              </a:pP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914377">
                <a:defRPr/>
              </a:pP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3CACB86E-96D8-6308-625B-91316B4E60C6}"/>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DED0C817-1018-C5F3-008B-D1B33DB4A036}"/>
                </a:ext>
              </a:extLst>
            </p:cNvPr>
            <p:cNvSpPr txBox="1"/>
            <p:nvPr/>
          </p:nvSpPr>
          <p:spPr>
            <a:xfrm>
              <a:off x="3281729" y="1903115"/>
              <a:ext cx="1662340" cy="369269"/>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8B3468B-CDFD-C035-8AE9-5165CCF22DCA}"/>
              </a:ext>
            </a:extLst>
          </p:cNvPr>
          <p:cNvGrpSpPr/>
          <p:nvPr/>
        </p:nvGrpSpPr>
        <p:grpSpPr>
          <a:xfrm>
            <a:off x="857092" y="3324813"/>
            <a:ext cx="4477813" cy="1557710"/>
            <a:chOff x="5264993" y="1742869"/>
            <a:chExt cx="4512158" cy="1557445"/>
          </a:xfrm>
        </p:grpSpPr>
        <p:sp>
          <p:nvSpPr>
            <p:cNvPr id="33" name="Rounded Rectangle 8">
              <a:extLst>
                <a:ext uri="{FF2B5EF4-FFF2-40B4-BE49-F238E27FC236}">
                  <a16:creationId xmlns:a16="http://schemas.microsoft.com/office/drawing/2014/main" id="{ED9F26FA-E661-B10B-192D-0F7D05B06A39}"/>
                </a:ext>
              </a:extLst>
            </p:cNvPr>
            <p:cNvSpPr/>
            <p:nvPr/>
          </p:nvSpPr>
          <p:spPr>
            <a:xfrm>
              <a:off x="6072949" y="2180083"/>
              <a:ext cx="3669752"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BE83A008-93BC-2581-70DB-10C63C097F01}"/>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18F826AF-0AF2-04D7-9858-E81BB8A4CB5F}"/>
                </a:ext>
              </a:extLst>
            </p:cNvPr>
            <p:cNvSpPr txBox="1"/>
            <p:nvPr/>
          </p:nvSpPr>
          <p:spPr>
            <a:xfrm>
              <a:off x="6604090" y="2303347"/>
              <a:ext cx="3173061" cy="923173"/>
            </a:xfrm>
            <a:prstGeom prst="rect">
              <a:avLst/>
            </a:prstGeom>
            <a:noFill/>
          </p:spPr>
          <p:txBody>
            <a:bodyPr wrap="square" rtlCol="0">
              <a:spAutoFit/>
            </a:bodyPr>
            <a:lstStyle/>
            <a:p>
              <a:pPr defTabSz="914377">
                <a:defRPr/>
              </a:pPr>
              <a:r>
                <a:rPr lang="vi-VN" b="1" kern="0" dirty="0">
                  <a:solidFill>
                    <a:prstClr val="black"/>
                  </a:solidFill>
                  <a:ea typeface="Roboto" panose="02000000000000000000" pitchFamily="2" charset="0"/>
                  <a:cs typeface="Times New Roman" panose="02020603050405020304" pitchFamily="18" charset="0"/>
                </a:rPr>
                <a:t>Liên kết các biểu biện của khung NLS với YCCĐ tương ứng trong CT môn Tin học</a:t>
              </a:r>
            </a:p>
          </p:txBody>
        </p:sp>
      </p:grpSp>
      <p:grpSp>
        <p:nvGrpSpPr>
          <p:cNvPr id="9" name="그룹 124">
            <a:extLst>
              <a:ext uri="{FF2B5EF4-FFF2-40B4-BE49-F238E27FC236}">
                <a16:creationId xmlns:a16="http://schemas.microsoft.com/office/drawing/2014/main" id="{757656AD-9E29-6938-B8C5-31B102C9B2C6}"/>
              </a:ext>
            </a:extLst>
          </p:cNvPr>
          <p:cNvGrpSpPr/>
          <p:nvPr/>
        </p:nvGrpSpPr>
        <p:grpSpPr>
          <a:xfrm>
            <a:off x="6652175" y="4222008"/>
            <a:ext cx="4689516" cy="1378157"/>
            <a:chOff x="7743152" y="1742870"/>
            <a:chExt cx="4725485" cy="1377922"/>
          </a:xfrm>
        </p:grpSpPr>
        <p:sp>
          <p:nvSpPr>
            <p:cNvPr id="30" name="Rounded Rectangle 12">
              <a:extLst>
                <a:ext uri="{FF2B5EF4-FFF2-40B4-BE49-F238E27FC236}">
                  <a16:creationId xmlns:a16="http://schemas.microsoft.com/office/drawing/2014/main" id="{1476D426-4EB3-3493-8A72-4EE870F22D81}"/>
                </a:ext>
              </a:extLst>
            </p:cNvPr>
            <p:cNvSpPr/>
            <p:nvPr/>
          </p:nvSpPr>
          <p:spPr>
            <a:xfrm>
              <a:off x="8554244" y="2299694"/>
              <a:ext cx="3914393" cy="821098"/>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1110B429-848E-C60E-6A5A-CBE21E987CAC}"/>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32013C2F-0148-1A55-F8DC-DC07C06A48AB}"/>
                </a:ext>
              </a:extLst>
            </p:cNvPr>
            <p:cNvSpPr txBox="1"/>
            <p:nvPr/>
          </p:nvSpPr>
          <p:spPr>
            <a:xfrm>
              <a:off x="8719132" y="2373673"/>
              <a:ext cx="3709368" cy="646221"/>
            </a:xfrm>
            <a:prstGeom prst="rect">
              <a:avLst/>
            </a:prstGeom>
            <a:noFill/>
          </p:spPr>
          <p:txBody>
            <a:bodyPr wrap="square" rtlCol="0">
              <a:spAutoFit/>
            </a:bodyPr>
            <a:lstStyle/>
            <a:p>
              <a:pPr defTabSz="914377">
                <a:defRPr/>
              </a:pPr>
              <a:r>
                <a:rPr lang="vi-VN" b="1" kern="0" dirty="0">
                  <a:solidFill>
                    <a:prstClr val="black"/>
                  </a:solidFill>
                  <a:ea typeface="Roboto" panose="02000000000000000000" pitchFamily="2" charset="0"/>
                  <a:cs typeface="Times New Roman" panose="02020603050405020304" pitchFamily="18" charset="0"/>
                </a:rPr>
                <a:t>Rà soát và hoàn thiện kế hoạch dạy học của tổ chuyên môn</a:t>
              </a:r>
            </a:p>
          </p:txBody>
        </p:sp>
      </p:grpSp>
      <p:grpSp>
        <p:nvGrpSpPr>
          <p:cNvPr id="11" name="그룹 134">
            <a:extLst>
              <a:ext uri="{FF2B5EF4-FFF2-40B4-BE49-F238E27FC236}">
                <a16:creationId xmlns:a16="http://schemas.microsoft.com/office/drawing/2014/main" id="{A5DC76EC-9BBB-DA5A-36AF-3E65F67BA352}"/>
              </a:ext>
            </a:extLst>
          </p:cNvPr>
          <p:cNvGrpSpPr/>
          <p:nvPr/>
        </p:nvGrpSpPr>
        <p:grpSpPr>
          <a:xfrm>
            <a:off x="844095" y="1741738"/>
            <a:ext cx="4465352" cy="1142987"/>
            <a:chOff x="398069" y="1804261"/>
            <a:chExt cx="4499604" cy="1142790"/>
          </a:xfrm>
        </p:grpSpPr>
        <p:sp>
          <p:nvSpPr>
            <p:cNvPr id="26" name="Rounded Rectangle 4">
              <a:extLst>
                <a:ext uri="{FF2B5EF4-FFF2-40B4-BE49-F238E27FC236}">
                  <a16:creationId xmlns:a16="http://schemas.microsoft.com/office/drawing/2014/main" id="{81E797F4-BB9A-97CB-31D8-69D0CB8B4EC6}"/>
                </a:ext>
              </a:extLst>
            </p:cNvPr>
            <p:cNvSpPr/>
            <p:nvPr/>
          </p:nvSpPr>
          <p:spPr>
            <a:xfrm>
              <a:off x="1203956" y="2277209"/>
              <a:ext cx="3693717"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DA0B28C3-14BD-7165-88BB-D8AC804D4953}"/>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A8468248-5D4C-00F3-8FCE-7059AF03A7D0}"/>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F19A6814-7902-35BD-B118-CED9E07AB016}"/>
                </a:ext>
              </a:extLst>
            </p:cNvPr>
            <p:cNvSpPr txBox="1"/>
            <p:nvPr/>
          </p:nvSpPr>
          <p:spPr>
            <a:xfrm>
              <a:off x="1533496" y="2441849"/>
              <a:ext cx="3345845" cy="369268"/>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0E41D3F4-B648-27CD-EBED-4F5D425334AA}"/>
              </a:ext>
            </a:extLst>
          </p:cNvPr>
          <p:cNvSpPr txBox="1"/>
          <p:nvPr/>
        </p:nvSpPr>
        <p:spPr>
          <a:xfrm>
            <a:off x="906435" y="346295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CA33DD5D-841A-2457-00A9-8F63BB3CC6CE}"/>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A8642CE8-2E0E-D3EC-E019-3067BAC9B2D0}"/>
              </a:ext>
            </a:extLst>
          </p:cNvPr>
          <p:cNvSpPr txBox="1"/>
          <p:nvPr/>
        </p:nvSpPr>
        <p:spPr>
          <a:xfrm>
            <a:off x="6652175" y="264194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4CF732C3-5473-ABA8-6018-31F5F42C15AC}"/>
              </a:ext>
            </a:extLst>
          </p:cNvPr>
          <p:cNvSpPr/>
          <p:nvPr/>
        </p:nvSpPr>
        <p:spPr>
          <a:xfrm>
            <a:off x="1752086" y="1727142"/>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B066B6E1-DE55-7CA0-B585-6586C7214967}"/>
              </a:ext>
            </a:extLst>
          </p:cNvPr>
          <p:cNvSpPr/>
          <p:nvPr/>
        </p:nvSpPr>
        <p:spPr>
          <a:xfrm>
            <a:off x="7480782" y="248685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466CB8F2-8934-8B48-90F6-8ECF1A7994DF}"/>
              </a:ext>
            </a:extLst>
          </p:cNvPr>
          <p:cNvSpPr/>
          <p:nvPr/>
        </p:nvSpPr>
        <p:spPr>
          <a:xfrm>
            <a:off x="1719374" y="332697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334C00BD-7B5E-D51E-D8B4-8174D47E05EA}"/>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187730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BB19C25-695E-B1C5-E4D5-BDEA62470487}"/>
              </a:ext>
            </a:extLst>
          </p:cNvPr>
          <p:cNvGrpSpPr/>
          <p:nvPr/>
        </p:nvGrpSpPr>
        <p:grpSpPr>
          <a:xfrm>
            <a:off x="838200" y="2297112"/>
            <a:ext cx="3175000" cy="2051076"/>
            <a:chOff x="533400" y="2476500"/>
            <a:chExt cx="4215319" cy="2723128"/>
          </a:xfrm>
        </p:grpSpPr>
        <p:grpSp>
          <p:nvGrpSpPr>
            <p:cNvPr id="4" name="그룹 134">
              <a:extLst>
                <a:ext uri="{FF2B5EF4-FFF2-40B4-BE49-F238E27FC236}">
                  <a16:creationId xmlns:a16="http://schemas.microsoft.com/office/drawing/2014/main" id="{86689DE0-962C-F674-72F2-32128F20AED0}"/>
                </a:ext>
              </a:extLst>
            </p:cNvPr>
            <p:cNvGrpSpPr/>
            <p:nvPr/>
          </p:nvGrpSpPr>
          <p:grpSpPr>
            <a:xfrm>
              <a:off x="533400" y="2476500"/>
              <a:ext cx="4215319" cy="2723128"/>
              <a:chOff x="326708" y="1931217"/>
              <a:chExt cx="2810212" cy="1753267"/>
            </a:xfrm>
          </p:grpSpPr>
          <p:sp>
            <p:nvSpPr>
              <p:cNvPr id="5" name="Rounded Rectangle 3">
                <a:extLst>
                  <a:ext uri="{FF2B5EF4-FFF2-40B4-BE49-F238E27FC236}">
                    <a16:creationId xmlns:a16="http://schemas.microsoft.com/office/drawing/2014/main" id="{F1D7ED29-73F5-124E-D423-2963DFCAB637}"/>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algn="ctr" defTabSz="1371566">
                  <a:defRPr/>
                </a:pPr>
                <a:endParaRPr lang="ko-KR" altLang="en-US" sz="2400" kern="0">
                  <a:solidFill>
                    <a:prstClr val="white"/>
                  </a:solidFill>
                  <a:latin typeface="Roboto" panose="02000000000000000000" pitchFamily="2" charset="0"/>
                </a:endParaRPr>
              </a:p>
            </p:txBody>
          </p:sp>
          <p:sp>
            <p:nvSpPr>
              <p:cNvPr id="6" name="Rounded Rectangle 4">
                <a:extLst>
                  <a:ext uri="{FF2B5EF4-FFF2-40B4-BE49-F238E27FC236}">
                    <a16:creationId xmlns:a16="http://schemas.microsoft.com/office/drawing/2014/main" id="{E7F2CFB8-FCF5-99C2-D9A0-2D0A80F8DB6C}"/>
                  </a:ext>
                </a:extLst>
              </p:cNvPr>
              <p:cNvSpPr/>
              <p:nvPr/>
            </p:nvSpPr>
            <p:spPr>
              <a:xfrm>
                <a:off x="567495" y="2676371"/>
                <a:ext cx="2569425" cy="100811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sz="2400" kern="0">
                  <a:solidFill>
                    <a:prstClr val="white"/>
                  </a:solidFill>
                  <a:latin typeface="Roboto" panose="02000000000000000000" pitchFamily="2" charset="0"/>
                </a:endParaRPr>
              </a:p>
            </p:txBody>
          </p:sp>
          <p:sp>
            <p:nvSpPr>
              <p:cNvPr id="7" name="TextBox 6">
                <a:extLst>
                  <a:ext uri="{FF2B5EF4-FFF2-40B4-BE49-F238E27FC236}">
                    <a16:creationId xmlns:a16="http://schemas.microsoft.com/office/drawing/2014/main" id="{8DD4368E-388C-5B13-521A-01FC19034F1A}"/>
                  </a:ext>
                </a:extLst>
              </p:cNvPr>
              <p:cNvSpPr txBox="1"/>
              <p:nvPr/>
            </p:nvSpPr>
            <p:spPr>
              <a:xfrm>
                <a:off x="567495" y="2138513"/>
                <a:ext cx="999840" cy="447250"/>
              </a:xfrm>
              <a:prstGeom prst="rect">
                <a:avLst/>
              </a:prstGeom>
              <a:noFill/>
            </p:spPr>
            <p:txBody>
              <a:bodyPr wrap="square" rtlCol="0">
                <a:spAutoFit/>
              </a:bodyPr>
              <a:lstStyle/>
              <a:p>
                <a:pPr algn="ctr" defTabSz="1371566">
                  <a:defRPr/>
                </a:pPr>
                <a:r>
                  <a:rPr lang="en-US" altLang="ko-KR" sz="28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kern="0" dirty="0">
                  <a:solidFill>
                    <a:prstClr val="white"/>
                  </a:solidFill>
                  <a:latin typeface="Roboto" panose="02000000000000000000" pitchFamily="2" charset="0"/>
                  <a:cs typeface="Arial" pitchFamily="34" charset="0"/>
                </a:endParaRPr>
              </a:p>
            </p:txBody>
          </p:sp>
          <p:sp>
            <p:nvSpPr>
              <p:cNvPr id="8" name="TextBox 7">
                <a:extLst>
                  <a:ext uri="{FF2B5EF4-FFF2-40B4-BE49-F238E27FC236}">
                    <a16:creationId xmlns:a16="http://schemas.microsoft.com/office/drawing/2014/main" id="{D3C868F0-08B1-9A20-54E9-BEF0996CAEA8}"/>
                  </a:ext>
                </a:extLst>
              </p:cNvPr>
              <p:cNvSpPr txBox="1"/>
              <p:nvPr/>
            </p:nvSpPr>
            <p:spPr>
              <a:xfrm>
                <a:off x="741294" y="2848851"/>
                <a:ext cx="2395626" cy="710339"/>
              </a:xfrm>
              <a:prstGeom prst="rect">
                <a:avLst/>
              </a:prstGeom>
              <a:noFill/>
            </p:spPr>
            <p:txBody>
              <a:bodyPr wrap="square" rtlCol="0">
                <a:spAutoFit/>
              </a:bodyPr>
              <a:lstStyle/>
              <a:p>
                <a:pPr>
                  <a:defRPr/>
                </a:pP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sz="24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9" name="Rectangle 8">
              <a:extLst>
                <a:ext uri="{FF2B5EF4-FFF2-40B4-BE49-F238E27FC236}">
                  <a16:creationId xmlns:a16="http://schemas.microsoft.com/office/drawing/2014/main" id="{EF127608-B0A3-B78A-C4D9-97E042802F13}"/>
                </a:ext>
              </a:extLst>
            </p:cNvPr>
            <p:cNvSpPr/>
            <p:nvPr/>
          </p:nvSpPr>
          <p:spPr>
            <a:xfrm>
              <a:off x="2288660" y="2628899"/>
              <a:ext cx="582211" cy="1103280"/>
            </a:xfrm>
            <a:prstGeom prst="rect">
              <a:avLst/>
            </a:prstGeom>
            <a:noFill/>
          </p:spPr>
          <p:txBody>
            <a:bodyPr wrap="squar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grpSp>
      <p:sp>
        <p:nvSpPr>
          <p:cNvPr id="13" name="Title 1">
            <a:extLst>
              <a:ext uri="{FF2B5EF4-FFF2-40B4-BE49-F238E27FC236}">
                <a16:creationId xmlns:a16="http://schemas.microsoft.com/office/drawing/2014/main" id="{8306C835-3B7E-7C41-B404-DF59B5224201}"/>
              </a:ext>
            </a:extLst>
          </p:cNvPr>
          <p:cNvSpPr txBox="1">
            <a:spLocks/>
          </p:cNvSpPr>
          <p:nvPr/>
        </p:nvSpPr>
        <p:spPr>
          <a:xfrm>
            <a:off x="790079" y="-12709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2" name="Table 1">
            <a:extLst>
              <a:ext uri="{FF2B5EF4-FFF2-40B4-BE49-F238E27FC236}">
                <a16:creationId xmlns:a16="http://schemas.microsoft.com/office/drawing/2014/main" id="{4ABFE2D1-69B5-7DBD-89A8-C20BD44B65E1}"/>
              </a:ext>
            </a:extLst>
          </p:cNvPr>
          <p:cNvGraphicFramePr>
            <a:graphicFrameLocks noGrp="1"/>
          </p:cNvGraphicFramePr>
          <p:nvPr>
            <p:extLst>
              <p:ext uri="{D42A27DB-BD31-4B8C-83A1-F6EECF244321}">
                <p14:modId xmlns:p14="http://schemas.microsoft.com/office/powerpoint/2010/main" val="2174789973"/>
              </p:ext>
            </p:extLst>
          </p:nvPr>
        </p:nvGraphicFramePr>
        <p:xfrm>
          <a:off x="4689417" y="1839706"/>
          <a:ext cx="6314297" cy="4251487"/>
        </p:xfrm>
        <a:graphic>
          <a:graphicData uri="http://schemas.openxmlformats.org/drawingml/2006/table">
            <a:tbl>
              <a:tblPr bandRow="1"/>
              <a:tblGrid>
                <a:gridCol w="6314297">
                  <a:extLst>
                    <a:ext uri="{9D8B030D-6E8A-4147-A177-3AD203B41FA5}">
                      <a16:colId xmlns:a16="http://schemas.microsoft.com/office/drawing/2014/main" val="644859299"/>
                    </a:ext>
                  </a:extLst>
                </a:gridCol>
              </a:tblGrid>
              <a:tr h="264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L10-L11-L12 (NC1)</a:t>
                      </a:r>
                      <a:endParaRPr lang="en-US" sz="1700" kern="1200" dirty="0">
                        <a:solidFill>
                          <a:srgbClr val="000000"/>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20082"/>
                  </a:ext>
                </a:extLst>
              </a:tr>
              <a:tr h="284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b="1" kern="1200" dirty="0">
                          <a:solidFill>
                            <a:srgbClr val="000000"/>
                          </a:solidFill>
                          <a:effectLst/>
                          <a:latin typeface="+mn-lt"/>
                          <a:ea typeface="Times New Roman" panose="02020603050405020304" pitchFamily="18" charset="0"/>
                          <a:cs typeface="+mn-cs"/>
                        </a:rPr>
                        <a:t>1. Khai thác dữ liệu và thông tin</a:t>
                      </a:r>
                      <a:endParaRPr lang="en-US" sz="13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128180435"/>
                  </a:ext>
                </a:extLst>
              </a:tr>
              <a:tr h="312589">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1.1. Duyệt, tìm kiếm và lọc dữ liệu, thông tin và nội dung số</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1706880">
                <a:tc>
                  <a:txBody>
                    <a:bodyPr/>
                    <a:lstStyle/>
                    <a:p>
                      <a:pPr algn="just"/>
                      <a:r>
                        <a:rPr lang="en-US" sz="1900"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Đáp ứng được nhu cầu thông tin,</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a:t>
                      </a:r>
                      <a:r>
                        <a:rPr lang="vi-VN" sz="1900" kern="1200" dirty="0">
                          <a:solidFill>
                            <a:schemeClr val="tx1"/>
                          </a:solidFill>
                          <a:effectLst/>
                          <a:latin typeface="+mn-lt"/>
                          <a:ea typeface="+mn-ea"/>
                          <a:cs typeface="+mn-cs"/>
                        </a:rPr>
                        <a:t>Áp dụng được kỹ thuật tìm kiếm để lấy được dữ liệu, thông tin và nội dung trong môi trường số,</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c-Chỉ cho người khác cách truy cập những dữ liệu, thông tin và nội dung này cũng như điều hướng giữa chúng.</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d-</a:t>
                      </a:r>
                      <a:r>
                        <a:rPr lang="en-US" sz="1900" kern="1200" dirty="0" err="1">
                          <a:solidFill>
                            <a:schemeClr val="tx1"/>
                          </a:solidFill>
                          <a:effectLst/>
                          <a:latin typeface="+mn-lt"/>
                          <a:ea typeface="+mn-ea"/>
                          <a:cs typeface="+mn-cs"/>
                        </a:rPr>
                        <a:t>Tự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đề</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xuất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chiến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tìm</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kiếm</a:t>
                      </a:r>
                      <a:r>
                        <a:rPr lang="en-US" sz="1900" kern="1200" dirty="0">
                          <a:solidFill>
                            <a:schemeClr val="tx1"/>
                          </a:solidFill>
                          <a:effectLst/>
                          <a:latin typeface="+mn-lt"/>
                          <a:ea typeface="+mn-ea"/>
                          <a:cs typeface="+mn-cs"/>
                        </a:rPr>
                        <a:t>.</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r h="374843">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1900" b="1" kern="1200" dirty="0">
                          <a:solidFill>
                            <a:schemeClr val="tx1"/>
                          </a:solidFill>
                          <a:effectLst/>
                          <a:latin typeface="+mn-lt"/>
                          <a:ea typeface="+mn-ea"/>
                          <a:cs typeface="+mn-cs"/>
                        </a:rPr>
                        <a:t>1.2. </a:t>
                      </a:r>
                      <a:r>
                        <a:rPr lang="en-US" sz="1900" b="1" kern="1200" dirty="0" err="1">
                          <a:solidFill>
                            <a:schemeClr val="tx1"/>
                          </a:solidFill>
                          <a:effectLst/>
                          <a:latin typeface="+mn-lt"/>
                          <a:ea typeface="+mn-ea"/>
                          <a:cs typeface="+mn-cs"/>
                        </a:rPr>
                        <a:t>Đánh</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giá</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dữ</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liệu</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thông</a:t>
                      </a:r>
                      <a:r>
                        <a:rPr lang="en-US" sz="1900" b="1" kern="1200" dirty="0">
                          <a:solidFill>
                            <a:schemeClr val="tx1"/>
                          </a:solidFill>
                          <a:effectLst/>
                          <a:latin typeface="+mn-lt"/>
                          <a:ea typeface="+mn-ea"/>
                          <a:cs typeface="+mn-cs"/>
                        </a:rPr>
                        <a:t> tin </a:t>
                      </a:r>
                      <a:r>
                        <a:rPr lang="en-US" sz="1900" b="1" kern="1200" dirty="0" err="1">
                          <a:solidFill>
                            <a:schemeClr val="tx1"/>
                          </a:solidFill>
                          <a:effectLst/>
                          <a:latin typeface="+mn-lt"/>
                          <a:ea typeface="+mn-ea"/>
                          <a:cs typeface="+mn-cs"/>
                        </a:rPr>
                        <a:t>và</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nội</a:t>
                      </a:r>
                      <a:r>
                        <a:rPr lang="en-US" sz="1900" b="1" kern="1200" dirty="0">
                          <a:solidFill>
                            <a:schemeClr val="tx1"/>
                          </a:solidFill>
                          <a:effectLst/>
                          <a:latin typeface="+mn-lt"/>
                          <a:ea typeface="+mn-ea"/>
                          <a:cs typeface="+mn-cs"/>
                        </a:rPr>
                        <a:t> dung </a:t>
                      </a:r>
                      <a:r>
                        <a:rPr lang="en-US" sz="1900" b="1" kern="1200" dirty="0" err="1">
                          <a:solidFill>
                            <a:schemeClr val="tx1"/>
                          </a:solidFill>
                          <a:effectLst/>
                          <a:latin typeface="+mn-lt"/>
                          <a:ea typeface="+mn-ea"/>
                          <a:cs typeface="+mn-cs"/>
                        </a:rPr>
                        <a:t>số</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3905412"/>
                  </a:ext>
                </a:extLst>
              </a:tr>
              <a:tr h="1390747">
                <a:tc>
                  <a:txBody>
                    <a:bodyPr/>
                    <a:lstStyle/>
                    <a:p>
                      <a:pPr algn="just"/>
                      <a:r>
                        <a:rPr lang="vi-VN" sz="1900" kern="1200" dirty="0">
                          <a:solidFill>
                            <a:schemeClr val="tx1"/>
                          </a:solidFill>
                          <a:effectLst/>
                          <a:latin typeface="+mn-lt"/>
                          <a:ea typeface="+mn-ea"/>
                          <a:cs typeface="+mn-cs"/>
                        </a:rPr>
                        <a:t>a- Thực hiện đánh giá được độ tin cậy và độ tin cậy của các nguồn dữ liệu, thông tin và nội dung số.</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b-Tiến </a:t>
                      </a:r>
                      <a:r>
                        <a:rPr lang="en-US" sz="1900" kern="1200" dirty="0" err="1">
                          <a:solidFill>
                            <a:schemeClr val="tx1"/>
                          </a:solidFill>
                          <a:effectLst/>
                          <a:latin typeface="+mn-lt"/>
                          <a:ea typeface="+mn-ea"/>
                          <a:cs typeface="+mn-cs"/>
                        </a:rPr>
                        <a:t>hành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đánh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giá</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nội</a:t>
                      </a:r>
                      <a:r>
                        <a:rPr lang="en-US" sz="1900" kern="1200" dirty="0">
                          <a:solidFill>
                            <a:schemeClr val="tx1"/>
                          </a:solidFill>
                          <a:effectLst/>
                          <a:latin typeface="+mn-lt"/>
                          <a:ea typeface="+mn-ea"/>
                          <a:cs typeface="+mn-cs"/>
                        </a:rPr>
                        <a:t> dung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khác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nhau</a:t>
                      </a:r>
                      <a:r>
                        <a:rPr lang="en-US" sz="1900" kern="1200" dirty="0">
                          <a:solidFill>
                            <a:schemeClr val="tx1"/>
                          </a:solidFill>
                          <a:effectLst/>
                          <a:latin typeface="+mn-lt"/>
                          <a:ea typeface="+mn-ea"/>
                          <a:cs typeface="+mn-cs"/>
                        </a:rPr>
                        <a:t>.</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576843"/>
                  </a:ext>
                </a:extLst>
              </a:tr>
            </a:tbl>
          </a:graphicData>
        </a:graphic>
      </p:graphicFrame>
    </p:spTree>
    <p:extLst>
      <p:ext uri="{BB962C8B-B14F-4D97-AF65-F5344CB8AC3E}">
        <p14:creationId xmlns:p14="http://schemas.microsoft.com/office/powerpoint/2010/main" val="338687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Connector: Curved 84">
            <a:extLst>
              <a:ext uri="{FF2B5EF4-FFF2-40B4-BE49-F238E27FC236}">
                <a16:creationId xmlns:a16="http://schemas.microsoft.com/office/drawing/2014/main" id="{EAEF95FD-EB02-6CAB-3B73-3AB5F437A1D4}"/>
              </a:ext>
            </a:extLst>
          </p:cNvPr>
          <p:cNvCxnSpPr>
            <a:cxnSpLocks/>
            <a:stCxn id="72" idx="3"/>
            <a:endCxn id="74" idx="1"/>
          </p:cNvCxnSpPr>
          <p:nvPr/>
        </p:nvCxnSpPr>
        <p:spPr>
          <a:xfrm flipV="1">
            <a:off x="8667390" y="2566489"/>
            <a:ext cx="637647" cy="1143505"/>
          </a:xfrm>
          <a:prstGeom prst="curvedConnector3">
            <a:avLst>
              <a:gd name="adj1" fmla="val 50000"/>
            </a:avLst>
          </a:prstGeom>
          <a:ln w="76200">
            <a:gradFill>
              <a:gsLst>
                <a:gs pos="0">
                  <a:srgbClr val="9237A2"/>
                </a:gs>
                <a:gs pos="100000">
                  <a:srgbClr val="0C888D"/>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D037FEF0-2D96-1E54-C5E3-E4736B23CF35}"/>
              </a:ext>
            </a:extLst>
          </p:cNvPr>
          <p:cNvCxnSpPr>
            <a:cxnSpLocks/>
            <a:stCxn id="73" idx="3"/>
            <a:endCxn id="77" idx="1"/>
          </p:cNvCxnSpPr>
          <p:nvPr/>
        </p:nvCxnSpPr>
        <p:spPr>
          <a:xfrm flipV="1">
            <a:off x="5565171" y="2566490"/>
            <a:ext cx="629379" cy="1121847"/>
          </a:xfrm>
          <a:prstGeom prst="curvedConnector3">
            <a:avLst>
              <a:gd name="adj1" fmla="val 50000"/>
            </a:avLst>
          </a:prstGeom>
          <a:ln w="76200">
            <a:gradFill>
              <a:gsLst>
                <a:gs pos="0">
                  <a:srgbClr val="228466"/>
                </a:gs>
                <a:gs pos="100000">
                  <a:srgbClr val="D3391A"/>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ABD2C2A9-96B1-7EB2-7EFF-70CAFF70A5F5}"/>
              </a:ext>
            </a:extLst>
          </p:cNvPr>
          <p:cNvCxnSpPr>
            <a:cxnSpLocks/>
            <a:stCxn id="71" idx="3"/>
            <a:endCxn id="73" idx="1"/>
          </p:cNvCxnSpPr>
          <p:nvPr/>
        </p:nvCxnSpPr>
        <p:spPr>
          <a:xfrm>
            <a:off x="3935638" y="2566490"/>
            <a:ext cx="710111" cy="1121847"/>
          </a:xfrm>
          <a:prstGeom prst="curvedConnector3">
            <a:avLst>
              <a:gd name="adj1" fmla="val 50000"/>
            </a:avLst>
          </a:prstGeom>
          <a:ln w="76200">
            <a:gradFill>
              <a:gsLst>
                <a:gs pos="0">
                  <a:srgbClr val="EE8433"/>
                </a:gs>
                <a:gs pos="100000">
                  <a:srgbClr val="228466"/>
                </a:gs>
              </a:gsLst>
              <a:lin ang="5400000" scaled="1"/>
            </a:gra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0E72EA8-A5F5-EA5F-5D17-4D54656CC0B2}"/>
              </a:ext>
            </a:extLst>
          </p:cNvPr>
          <p:cNvSpPr txBox="1"/>
          <p:nvPr/>
        </p:nvSpPr>
        <p:spPr>
          <a:xfrm>
            <a:off x="77939" y="4169938"/>
            <a:ext cx="3502565" cy="1815882"/>
          </a:xfrm>
          <a:prstGeom prst="rect">
            <a:avLst/>
          </a:prstGeom>
          <a:noFill/>
        </p:spPr>
        <p:txBody>
          <a:bodyPr wrap="square" rtlCol="0">
            <a:spAutoFit/>
          </a:bodyPr>
          <a:lstStyle/>
          <a:p>
            <a:pPr defTabSz="1371566">
              <a:defRPr/>
            </a:pP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1. Khai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thác</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dữ</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liệu</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và</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F3171"/>
                </a:solidFill>
                <a:latin typeface="Arial" panose="020B0604020202020204" pitchFamily="34" charset="0"/>
                <a:ea typeface="等线" panose="02010600030101010101" pitchFamily="2" charset="-122"/>
                <a:cs typeface="Arial" panose="020B0604020202020204" pitchFamily="34" charset="0"/>
              </a:rPr>
              <a:t>thông</a:t>
            </a:r>
            <a:r>
              <a:rPr lang="en-US" altLang="zh-CN" sz="1600" b="1" dirty="0">
                <a:solidFill>
                  <a:srgbClr val="0F3171"/>
                </a:solidFill>
                <a:latin typeface="Arial" panose="020B0604020202020204" pitchFamily="34" charset="0"/>
                <a:ea typeface="等线" panose="02010600030101010101" pitchFamily="2" charset="-122"/>
                <a:cs typeface="Arial" panose="020B0604020202020204" pitchFamily="34" charset="0"/>
              </a:rPr>
              <a:t> tin</a:t>
            </a: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1.1. Duyệt, tìm kiếm và lọc dữ liệu, thông tin và nội dung số</a:t>
            </a:r>
            <a:r>
              <a:rPr lang="en-US"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a:t>
            </a: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1.2. Đánh giá dữ liệu, thông tin và nội dung số</a:t>
            </a:r>
            <a:endParaRPr lang="en-US" altLang="zh-CN" sz="1600" dirty="0">
              <a:solidFill>
                <a:srgbClr val="0F3171"/>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0F3171"/>
                </a:solidFill>
                <a:latin typeface="Arial" panose="020B0604020202020204" pitchFamily="34" charset="0"/>
                <a:ea typeface="等线" panose="02010600030101010101" pitchFamily="2" charset="-122"/>
                <a:cs typeface="Arial" panose="020B0604020202020204" pitchFamily="34" charset="0"/>
              </a:rPr>
              <a:t>1.3. Quản lý dữ liệu, thông tin và nội dung số</a:t>
            </a:r>
          </a:p>
        </p:txBody>
      </p:sp>
      <p:sp>
        <p:nvSpPr>
          <p:cNvPr id="39" name="TextBox 38">
            <a:extLst>
              <a:ext uri="{FF2B5EF4-FFF2-40B4-BE49-F238E27FC236}">
                <a16:creationId xmlns:a16="http://schemas.microsoft.com/office/drawing/2014/main" id="{B165C484-DDC8-30A3-7FEF-7B79B23724CC}"/>
              </a:ext>
            </a:extLst>
          </p:cNvPr>
          <p:cNvSpPr txBox="1"/>
          <p:nvPr/>
        </p:nvSpPr>
        <p:spPr>
          <a:xfrm>
            <a:off x="328746" y="234837"/>
            <a:ext cx="3911295" cy="2308324"/>
          </a:xfrm>
          <a:prstGeom prst="rect">
            <a:avLst/>
          </a:prstGeom>
          <a:noFill/>
        </p:spPr>
        <p:txBody>
          <a:bodyPr wrap="square" rtlCol="0">
            <a:spAutoFit/>
          </a:bodyPr>
          <a:lstStyle/>
          <a:p>
            <a:pPr defTabSz="1371566">
              <a:defRPr/>
            </a:pPr>
            <a:r>
              <a:rPr lang="vi-VN" altLang="zh-CN" sz="1600" b="1" dirty="0">
                <a:solidFill>
                  <a:srgbClr val="EE8533"/>
                </a:solidFill>
                <a:ea typeface="等线" panose="02010600030101010101" pitchFamily="2" charset="-122"/>
              </a:rPr>
              <a:t>2. Giao tiếp và Hợp tác </a:t>
            </a:r>
            <a:endParaRPr lang="en-US" altLang="zh-CN" sz="1600" b="1"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2.1. Tương tác thông qua công nghệ số</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2.2. Chia sẻ thông tin và nội dung thông qua công nghệ số </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2.3. Sử dụng công nghệ số để thực hiện trách nhiệm công dân</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2.4. Hợp tác thông qua công nghệ số</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2.5. Quy tắc ứng xử trên mạng</a:t>
            </a:r>
            <a:endParaRPr lang="en-US" altLang="zh-CN" sz="1600" dirty="0">
              <a:solidFill>
                <a:srgbClr val="EE8533"/>
              </a:solidFill>
              <a:ea typeface="等线" panose="02010600030101010101" pitchFamily="2" charset="-122"/>
            </a:endParaRPr>
          </a:p>
          <a:p>
            <a:pPr defTabSz="1371566">
              <a:defRPr/>
            </a:pPr>
            <a:r>
              <a:rPr lang="vi-VN" altLang="zh-CN" sz="1600" dirty="0">
                <a:solidFill>
                  <a:srgbClr val="EE8533"/>
                </a:solidFill>
                <a:ea typeface="等线" panose="02010600030101010101" pitchFamily="2" charset="-122"/>
              </a:rPr>
              <a:t>2.6. Quản lý danh tính số</a:t>
            </a:r>
          </a:p>
        </p:txBody>
      </p:sp>
      <p:sp>
        <p:nvSpPr>
          <p:cNvPr id="40" name="TextBox 39">
            <a:extLst>
              <a:ext uri="{FF2B5EF4-FFF2-40B4-BE49-F238E27FC236}">
                <a16:creationId xmlns:a16="http://schemas.microsoft.com/office/drawing/2014/main" id="{EDEB137B-F721-9631-F420-5D9E88902703}"/>
              </a:ext>
            </a:extLst>
          </p:cNvPr>
          <p:cNvSpPr txBox="1"/>
          <p:nvPr/>
        </p:nvSpPr>
        <p:spPr>
          <a:xfrm>
            <a:off x="4355829" y="4169938"/>
            <a:ext cx="2784015" cy="1815882"/>
          </a:xfrm>
          <a:prstGeom prst="rect">
            <a:avLst/>
          </a:prstGeom>
          <a:noFill/>
        </p:spPr>
        <p:txBody>
          <a:bodyPr wrap="square" rtlCol="0">
            <a:spAutoFit/>
          </a:bodyPr>
          <a:lstStyle/>
          <a:p>
            <a:pPr defTabSz="1371566">
              <a:defRPr/>
            </a:pPr>
            <a:r>
              <a:rPr lang="vi-VN" altLang="zh-CN" sz="1600" b="1" dirty="0">
                <a:solidFill>
                  <a:srgbClr val="238567"/>
                </a:solidFill>
                <a:ea typeface="等线" panose="02010600030101010101" pitchFamily="2" charset="-122"/>
              </a:rPr>
              <a:t>3. Sáng tạo nội dung số </a:t>
            </a:r>
            <a:endParaRPr lang="en-US" altLang="zh-CN" sz="1600" b="1"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3.1 Phát triển nội dung số</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3.2. Tích hợp và tạo lập lại nội dung số</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3.3. Thực thi bản quyền và giấy phép</a:t>
            </a:r>
            <a:endParaRPr lang="en-US" altLang="zh-CN" sz="1600" dirty="0">
              <a:solidFill>
                <a:srgbClr val="238567"/>
              </a:solidFill>
              <a:ea typeface="等线" panose="02010600030101010101" pitchFamily="2" charset="-122"/>
            </a:endParaRPr>
          </a:p>
          <a:p>
            <a:pPr defTabSz="1371566">
              <a:defRPr/>
            </a:pPr>
            <a:r>
              <a:rPr lang="vi-VN" altLang="zh-CN" sz="1600" dirty="0">
                <a:solidFill>
                  <a:srgbClr val="238567"/>
                </a:solidFill>
                <a:ea typeface="等线" panose="02010600030101010101" pitchFamily="2" charset="-122"/>
              </a:rPr>
              <a:t>3.4. Lập trình</a:t>
            </a:r>
          </a:p>
        </p:txBody>
      </p:sp>
      <p:sp>
        <p:nvSpPr>
          <p:cNvPr id="41" name="TextBox 40">
            <a:extLst>
              <a:ext uri="{FF2B5EF4-FFF2-40B4-BE49-F238E27FC236}">
                <a16:creationId xmlns:a16="http://schemas.microsoft.com/office/drawing/2014/main" id="{5A95CE1E-686C-6B84-5464-BD0FC862A850}"/>
              </a:ext>
            </a:extLst>
          </p:cNvPr>
          <p:cNvSpPr txBox="1"/>
          <p:nvPr/>
        </p:nvSpPr>
        <p:spPr>
          <a:xfrm>
            <a:off x="5335570" y="432693"/>
            <a:ext cx="3431916" cy="1569660"/>
          </a:xfrm>
          <a:prstGeom prst="rect">
            <a:avLst/>
          </a:prstGeom>
          <a:noFill/>
        </p:spPr>
        <p:txBody>
          <a:bodyPr wrap="square" rtlCol="0">
            <a:spAutoFit/>
          </a:bodyPr>
          <a:lstStyle/>
          <a:p>
            <a:pPr defTabSz="1371566">
              <a:defRPr/>
            </a:pPr>
            <a:r>
              <a:rPr lang="vi-VN" altLang="zh-CN" sz="1600" b="1" dirty="0">
                <a:solidFill>
                  <a:srgbClr val="D3391A"/>
                </a:solidFill>
                <a:latin typeface="Arial" panose="020B0604020202020204" pitchFamily="34" charset="0"/>
                <a:ea typeface="等线" panose="02010600030101010101" pitchFamily="2" charset="-122"/>
                <a:cs typeface="Arial" panose="020B0604020202020204" pitchFamily="34" charset="0"/>
              </a:rPr>
              <a:t>4. An toàn </a:t>
            </a:r>
            <a:endParaRPr lang="en-US" altLang="zh-CN" sz="1600" b="1"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4.1. Bảo vệ thiết bị</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4.2 Bảo vệ dữ liệu cá nhân và quyền riêng tư</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4.3 Bảo vệ sức khỏe và an sinh số</a:t>
            </a:r>
            <a:endParaRPr lang="en-US" altLang="zh-CN" sz="1600" dirty="0">
              <a:solidFill>
                <a:srgbClr val="D3391A"/>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D3391A"/>
                </a:solidFill>
                <a:latin typeface="Arial" panose="020B0604020202020204" pitchFamily="34" charset="0"/>
                <a:ea typeface="等线" panose="02010600030101010101" pitchFamily="2" charset="-122"/>
                <a:cs typeface="Arial" panose="020B0604020202020204" pitchFamily="34" charset="0"/>
              </a:rPr>
              <a:t>4.4 Bảo vệ môi trường</a:t>
            </a:r>
          </a:p>
        </p:txBody>
      </p:sp>
      <p:sp>
        <p:nvSpPr>
          <p:cNvPr id="42" name="TextBox 41">
            <a:extLst>
              <a:ext uri="{FF2B5EF4-FFF2-40B4-BE49-F238E27FC236}">
                <a16:creationId xmlns:a16="http://schemas.microsoft.com/office/drawing/2014/main" id="{6FA7D43B-2CD7-2771-5805-2EF641BB207B}"/>
              </a:ext>
            </a:extLst>
          </p:cNvPr>
          <p:cNvSpPr txBox="1"/>
          <p:nvPr/>
        </p:nvSpPr>
        <p:spPr>
          <a:xfrm>
            <a:off x="7915167" y="4191779"/>
            <a:ext cx="4587997" cy="1323439"/>
          </a:xfrm>
          <a:prstGeom prst="rect">
            <a:avLst/>
          </a:prstGeom>
          <a:noFill/>
        </p:spPr>
        <p:txBody>
          <a:bodyPr wrap="square" rtlCol="0">
            <a:spAutoFit/>
          </a:bodyPr>
          <a:lstStyle/>
          <a:p>
            <a:pPr defTabSz="1371566">
              <a:defRPr/>
            </a:pP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5.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Giải</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quyết</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vấn</a:t>
            </a:r>
            <a:r>
              <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9238A2"/>
                </a:solidFill>
                <a:latin typeface="Arial" panose="020B0604020202020204" pitchFamily="34" charset="0"/>
                <a:ea typeface="等线" panose="02010600030101010101" pitchFamily="2" charset="-122"/>
                <a:cs typeface="Arial" panose="020B0604020202020204" pitchFamily="34" charset="0"/>
              </a:rPr>
              <a:t>đề</a:t>
            </a:r>
            <a:endParaRPr lang="en-US" altLang="zh-CN" sz="1600" b="1"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5.1.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Giải</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quyết</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các</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vấn</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đề</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kỹ</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thuật</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vi-VN"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5.2 Xác định nhu cầu và giải pháp công nghệ</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5.3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Sử</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dụng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sáng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tạo</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công</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nghệ</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9238A2"/>
                </a:solidFill>
                <a:latin typeface="Arial" panose="020B0604020202020204" pitchFamily="34" charset="0"/>
                <a:ea typeface="等线" panose="02010600030101010101" pitchFamily="2" charset="-122"/>
                <a:cs typeface="Arial" panose="020B0604020202020204" pitchFamily="34" charset="0"/>
              </a:rPr>
              <a:t>số</a:t>
            </a:r>
            <a:r>
              <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 </a:t>
            </a:r>
          </a:p>
          <a:p>
            <a:pPr defTabSz="1371566">
              <a:defRPr/>
            </a:pPr>
            <a:r>
              <a:rPr lang="vi-VN" altLang="zh-CN" sz="1600" dirty="0">
                <a:solidFill>
                  <a:srgbClr val="9238A2"/>
                </a:solidFill>
                <a:latin typeface="Arial" panose="020B0604020202020204" pitchFamily="34" charset="0"/>
                <a:ea typeface="等线" panose="02010600030101010101" pitchFamily="2" charset="-122"/>
                <a:cs typeface="Arial" panose="020B0604020202020204" pitchFamily="34" charset="0"/>
              </a:rPr>
              <a:t>5.4 Xác định các vấn đề cần cải thiện về NLS</a:t>
            </a:r>
            <a:endParaRPr lang="en-US" altLang="zh-CN" sz="1600" dirty="0">
              <a:solidFill>
                <a:srgbClr val="9238A2"/>
              </a:solidFill>
              <a:latin typeface="Arial" panose="020B0604020202020204" pitchFamily="34" charset="0"/>
              <a:ea typeface="等线" panose="02010600030101010101" pitchFamily="2" charset="-122"/>
              <a:cs typeface="Arial" panose="020B0604020202020204" pitchFamily="34" charset="0"/>
            </a:endParaRPr>
          </a:p>
        </p:txBody>
      </p:sp>
      <p:sp>
        <p:nvSpPr>
          <p:cNvPr id="43" name="TextBox 42">
            <a:extLst>
              <a:ext uri="{FF2B5EF4-FFF2-40B4-BE49-F238E27FC236}">
                <a16:creationId xmlns:a16="http://schemas.microsoft.com/office/drawing/2014/main" id="{6B5043DE-56C6-57B2-EDF5-08D9F75AED46}"/>
              </a:ext>
            </a:extLst>
          </p:cNvPr>
          <p:cNvSpPr txBox="1"/>
          <p:nvPr/>
        </p:nvSpPr>
        <p:spPr>
          <a:xfrm>
            <a:off x="9059767" y="884375"/>
            <a:ext cx="3350879" cy="1077218"/>
          </a:xfrm>
          <a:prstGeom prst="rect">
            <a:avLst/>
          </a:prstGeom>
          <a:noFill/>
        </p:spPr>
        <p:txBody>
          <a:bodyPr wrap="square" rtlCol="0">
            <a:spAutoFit/>
          </a:bodyPr>
          <a:lstStyle/>
          <a:p>
            <a:pPr defTabSz="1371566">
              <a:defRPr/>
            </a:pP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6.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Ứng</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dụng</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b="1"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b="1"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6.1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Hiểu</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biết</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về</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6.2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Sử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dụng</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a:p>
            <a:pPr defTabSz="1371566">
              <a:defRPr/>
            </a:pP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6.3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Đánh</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giá</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trí</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tuệ</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nhân</a:t>
            </a:r>
            <a:r>
              <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rPr>
              <a:t> </a:t>
            </a:r>
            <a:r>
              <a:rPr lang="en-US" altLang="zh-CN" sz="1600" dirty="0" err="1">
                <a:solidFill>
                  <a:srgbClr val="0D888D"/>
                </a:solidFill>
                <a:latin typeface="Arial" panose="020B0604020202020204" pitchFamily="34" charset="0"/>
                <a:ea typeface="等线" panose="02010600030101010101" pitchFamily="2" charset="-122"/>
                <a:cs typeface="Arial" panose="020B0604020202020204" pitchFamily="34" charset="0"/>
              </a:rPr>
              <a:t>tạo</a:t>
            </a:r>
            <a:endParaRPr lang="en-US" altLang="zh-CN" sz="1600" dirty="0">
              <a:solidFill>
                <a:srgbClr val="0D888D"/>
              </a:solidFill>
              <a:latin typeface="Arial" panose="020B0604020202020204" pitchFamily="34" charset="0"/>
              <a:ea typeface="等线" panose="02010600030101010101" pitchFamily="2" charset="-122"/>
              <a:cs typeface="Arial" panose="020B0604020202020204" pitchFamily="34" charset="0"/>
            </a:endParaRPr>
          </a:p>
        </p:txBody>
      </p:sp>
      <p:sp>
        <p:nvSpPr>
          <p:cNvPr id="49" name="AutoShape 2" descr="Hình ảnh về ">
            <a:extLst>
              <a:ext uri="{FF2B5EF4-FFF2-40B4-BE49-F238E27FC236}">
                <a16:creationId xmlns:a16="http://schemas.microsoft.com/office/drawing/2014/main" id="{DE0754DC-C4C2-69E4-0DF0-ED57C306F4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4" descr="Hình ảnh về ">
            <a:extLst>
              <a:ext uri="{FF2B5EF4-FFF2-40B4-BE49-F238E27FC236}">
                <a16:creationId xmlns:a16="http://schemas.microsoft.com/office/drawing/2014/main" id="{236322CA-E7B4-4E12-21BF-700EF34763B4}"/>
              </a:ext>
            </a:extLst>
          </p:cNvPr>
          <p:cNvSpPr>
            <a:spLocks noChangeAspect="1" noChangeArrowheads="1"/>
          </p:cNvSpPr>
          <p:nvPr/>
        </p:nvSpPr>
        <p:spPr bwMode="auto">
          <a:xfrm>
            <a:off x="4645747" y="22616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0" name="Picture 69">
            <a:extLst>
              <a:ext uri="{FF2B5EF4-FFF2-40B4-BE49-F238E27FC236}">
                <a16:creationId xmlns:a16="http://schemas.microsoft.com/office/drawing/2014/main" id="{F10AE1FE-4C67-59C9-9F89-86A3DD2B7791}"/>
              </a:ext>
            </a:extLst>
          </p:cNvPr>
          <p:cNvPicPr>
            <a:picLocks noChangeAspect="1"/>
          </p:cNvPicPr>
          <p:nvPr/>
        </p:nvPicPr>
        <p:blipFill>
          <a:blip r:embed="rId2"/>
          <a:stretch>
            <a:fillRect/>
          </a:stretch>
        </p:blipFill>
        <p:spPr>
          <a:xfrm>
            <a:off x="1369509" y="3253364"/>
            <a:ext cx="919424" cy="914400"/>
          </a:xfrm>
          <a:prstGeom prst="rect">
            <a:avLst/>
          </a:prstGeom>
        </p:spPr>
      </p:pic>
      <p:pic>
        <p:nvPicPr>
          <p:cNvPr id="71" name="Picture 70">
            <a:extLst>
              <a:ext uri="{FF2B5EF4-FFF2-40B4-BE49-F238E27FC236}">
                <a16:creationId xmlns:a16="http://schemas.microsoft.com/office/drawing/2014/main" id="{265023AA-7713-C497-8ABF-2C64463701BD}"/>
              </a:ext>
            </a:extLst>
          </p:cNvPr>
          <p:cNvPicPr>
            <a:picLocks noChangeAspect="1"/>
          </p:cNvPicPr>
          <p:nvPr/>
        </p:nvPicPr>
        <p:blipFill>
          <a:blip r:embed="rId3"/>
          <a:stretch>
            <a:fillRect/>
          </a:stretch>
        </p:blipFill>
        <p:spPr>
          <a:xfrm>
            <a:off x="3016213" y="2109288"/>
            <a:ext cx="919425" cy="914400"/>
          </a:xfrm>
          <a:prstGeom prst="rect">
            <a:avLst/>
          </a:prstGeom>
        </p:spPr>
      </p:pic>
      <p:pic>
        <p:nvPicPr>
          <p:cNvPr id="72" name="Picture 71">
            <a:extLst>
              <a:ext uri="{FF2B5EF4-FFF2-40B4-BE49-F238E27FC236}">
                <a16:creationId xmlns:a16="http://schemas.microsoft.com/office/drawing/2014/main" id="{0D3F5DD3-D7A1-1DC7-3756-8CDEB38813B2}"/>
              </a:ext>
            </a:extLst>
          </p:cNvPr>
          <p:cNvPicPr>
            <a:picLocks noChangeAspect="1"/>
          </p:cNvPicPr>
          <p:nvPr/>
        </p:nvPicPr>
        <p:blipFill>
          <a:blip r:embed="rId4"/>
          <a:stretch>
            <a:fillRect/>
          </a:stretch>
        </p:blipFill>
        <p:spPr>
          <a:xfrm>
            <a:off x="7747965" y="3252793"/>
            <a:ext cx="919425" cy="914400"/>
          </a:xfrm>
          <a:prstGeom prst="rect">
            <a:avLst/>
          </a:prstGeom>
        </p:spPr>
      </p:pic>
      <p:pic>
        <p:nvPicPr>
          <p:cNvPr id="73" name="Picture 72">
            <a:extLst>
              <a:ext uri="{FF2B5EF4-FFF2-40B4-BE49-F238E27FC236}">
                <a16:creationId xmlns:a16="http://schemas.microsoft.com/office/drawing/2014/main" id="{EB716750-A85D-5518-3C71-4D5AFF161DAE}"/>
              </a:ext>
            </a:extLst>
          </p:cNvPr>
          <p:cNvPicPr>
            <a:picLocks noChangeAspect="1"/>
          </p:cNvPicPr>
          <p:nvPr/>
        </p:nvPicPr>
        <p:blipFill>
          <a:blip r:embed="rId5"/>
          <a:stretch>
            <a:fillRect/>
          </a:stretch>
        </p:blipFill>
        <p:spPr>
          <a:xfrm>
            <a:off x="4645747" y="3231135"/>
            <a:ext cx="919424" cy="914400"/>
          </a:xfrm>
          <a:prstGeom prst="rect">
            <a:avLst/>
          </a:prstGeom>
        </p:spPr>
      </p:pic>
      <p:pic>
        <p:nvPicPr>
          <p:cNvPr id="74" name="Picture 73">
            <a:extLst>
              <a:ext uri="{FF2B5EF4-FFF2-40B4-BE49-F238E27FC236}">
                <a16:creationId xmlns:a16="http://schemas.microsoft.com/office/drawing/2014/main" id="{CB05102A-BCC8-E3E3-7B77-ECF2EA2E2AD2}"/>
              </a:ext>
            </a:extLst>
          </p:cNvPr>
          <p:cNvPicPr>
            <a:picLocks noChangeAspect="1"/>
          </p:cNvPicPr>
          <p:nvPr/>
        </p:nvPicPr>
        <p:blipFill>
          <a:blip r:embed="rId6"/>
          <a:stretch>
            <a:fillRect/>
          </a:stretch>
        </p:blipFill>
        <p:spPr>
          <a:xfrm>
            <a:off x="9305037" y="2109288"/>
            <a:ext cx="919425" cy="914400"/>
          </a:xfrm>
          <a:prstGeom prst="rect">
            <a:avLst/>
          </a:prstGeom>
        </p:spPr>
      </p:pic>
      <p:pic>
        <p:nvPicPr>
          <p:cNvPr id="77" name="Picture 76">
            <a:extLst>
              <a:ext uri="{FF2B5EF4-FFF2-40B4-BE49-F238E27FC236}">
                <a16:creationId xmlns:a16="http://schemas.microsoft.com/office/drawing/2014/main" id="{1FBF5D47-87E3-2579-61ED-80439E32B898}"/>
              </a:ext>
            </a:extLst>
          </p:cNvPr>
          <p:cNvPicPr>
            <a:picLocks noChangeAspect="1"/>
          </p:cNvPicPr>
          <p:nvPr/>
        </p:nvPicPr>
        <p:blipFill>
          <a:blip r:embed="rId7"/>
          <a:stretch>
            <a:fillRect/>
          </a:stretch>
        </p:blipFill>
        <p:spPr>
          <a:xfrm>
            <a:off x="6194550" y="2109288"/>
            <a:ext cx="919425" cy="914400"/>
          </a:xfrm>
          <a:prstGeom prst="rect">
            <a:avLst/>
          </a:prstGeom>
        </p:spPr>
      </p:pic>
      <p:cxnSp>
        <p:nvCxnSpPr>
          <p:cNvPr id="86" name="Connector: Curved 85">
            <a:extLst>
              <a:ext uri="{FF2B5EF4-FFF2-40B4-BE49-F238E27FC236}">
                <a16:creationId xmlns:a16="http://schemas.microsoft.com/office/drawing/2014/main" id="{E970B234-2E70-2D6E-50B5-53FDAE3FEB75}"/>
              </a:ext>
            </a:extLst>
          </p:cNvPr>
          <p:cNvCxnSpPr>
            <a:cxnSpLocks/>
            <a:stCxn id="77" idx="3"/>
            <a:endCxn id="72" idx="1"/>
          </p:cNvCxnSpPr>
          <p:nvPr/>
        </p:nvCxnSpPr>
        <p:spPr>
          <a:xfrm>
            <a:off x="7113975" y="2566489"/>
            <a:ext cx="633989" cy="1143505"/>
          </a:xfrm>
          <a:prstGeom prst="curvedConnector3">
            <a:avLst>
              <a:gd name="adj1" fmla="val 50000"/>
            </a:avLst>
          </a:prstGeom>
          <a:ln w="76200">
            <a:gradFill>
              <a:gsLst>
                <a:gs pos="0">
                  <a:srgbClr val="D3391A"/>
                </a:gs>
                <a:gs pos="100000">
                  <a:srgbClr val="9237A3"/>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CB6B5288-3574-DC5F-A82F-0A7703C97DAE}"/>
              </a:ext>
            </a:extLst>
          </p:cNvPr>
          <p:cNvCxnSpPr>
            <a:cxnSpLocks/>
            <a:stCxn id="70" idx="3"/>
            <a:endCxn id="71" idx="1"/>
          </p:cNvCxnSpPr>
          <p:nvPr/>
        </p:nvCxnSpPr>
        <p:spPr>
          <a:xfrm flipV="1">
            <a:off x="2288934" y="2566489"/>
            <a:ext cx="727279" cy="1144076"/>
          </a:xfrm>
          <a:prstGeom prst="curvedConnector3">
            <a:avLst>
              <a:gd name="adj1" fmla="val 50000"/>
            </a:avLst>
          </a:prstGeom>
          <a:ln w="76200">
            <a:gradFill>
              <a:gsLst>
                <a:gs pos="0">
                  <a:srgbClr val="0F3171"/>
                </a:gs>
                <a:gs pos="100000">
                  <a:srgbClr val="EE8534"/>
                </a:gs>
              </a:gsLst>
              <a:lin ang="5400000" scaled="1"/>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8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5983A2-A11F-C648-BF23-2EDC6EB4B9C8}"/>
              </a:ext>
            </a:extLst>
          </p:cNvPr>
          <p:cNvSpPr>
            <a:spLocks noGrp="1"/>
          </p:cNvSpPr>
          <p:nvPr>
            <p:ph type="title"/>
          </p:nvPr>
        </p:nvSpPr>
        <p:spPr>
          <a:xfrm>
            <a:off x="302623" y="-294951"/>
            <a:ext cx="10515600" cy="1325563"/>
          </a:xfrm>
        </p:spPr>
        <p:txBody>
          <a:bodyPr>
            <a:normAutofit/>
          </a:bodyPr>
          <a:lstStyle/>
          <a:p>
            <a:r>
              <a:rPr lang="en-US" sz="4000" dirty="0" err="1">
                <a:solidFill>
                  <a:srgbClr val="002060"/>
                </a:solidFill>
              </a:rPr>
              <a:t>Bảng</a:t>
            </a:r>
            <a:r>
              <a:rPr lang="en-US" sz="4000" dirty="0">
                <a:solidFill>
                  <a:srgbClr val="002060"/>
                </a:solidFill>
              </a:rPr>
              <a:t> </a:t>
            </a:r>
            <a:r>
              <a:rPr lang="en-US" sz="4000" dirty="0" err="1">
                <a:solidFill>
                  <a:srgbClr val="002060"/>
                </a:solidFill>
              </a:rPr>
              <a:t>Mô</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mức</a:t>
            </a:r>
            <a:r>
              <a:rPr lang="en-US" sz="4000" dirty="0">
                <a:solidFill>
                  <a:srgbClr val="002060"/>
                </a:solidFill>
              </a:rPr>
              <a:t> </a:t>
            </a:r>
            <a:r>
              <a:rPr lang="en-US" sz="4000" dirty="0" err="1">
                <a:solidFill>
                  <a:srgbClr val="002060"/>
                </a:solidFill>
              </a:rPr>
              <a:t>độ</a:t>
            </a:r>
            <a:r>
              <a:rPr lang="en-US" sz="4000" dirty="0">
                <a:solidFill>
                  <a:srgbClr val="002060"/>
                </a:solidFill>
              </a:rPr>
              <a:t> </a:t>
            </a:r>
            <a:r>
              <a:rPr lang="en-US" sz="4000" dirty="0" err="1">
                <a:solidFill>
                  <a:srgbClr val="002060"/>
                </a:solidFill>
              </a:rPr>
              <a:t>năng</a:t>
            </a:r>
            <a:r>
              <a:rPr lang="en-US" sz="4000" dirty="0">
                <a:solidFill>
                  <a:srgbClr val="002060"/>
                </a:solidFill>
              </a:rPr>
              <a:t> </a:t>
            </a:r>
            <a:r>
              <a:rPr lang="en-US" sz="4000" dirty="0" err="1">
                <a:solidFill>
                  <a:srgbClr val="002060"/>
                </a:solidFill>
              </a:rPr>
              <a:t>lực</a:t>
            </a:r>
            <a:r>
              <a:rPr lang="en-US" sz="4000" dirty="0">
                <a:solidFill>
                  <a:srgbClr val="002060"/>
                </a:solidFill>
              </a:rPr>
              <a:t> </a:t>
            </a:r>
            <a:r>
              <a:rPr lang="en-US" sz="4000" dirty="0" err="1">
                <a:solidFill>
                  <a:srgbClr val="002060"/>
                </a:solidFill>
              </a:rPr>
              <a:t>số</a:t>
            </a:r>
            <a:r>
              <a:rPr lang="en-US" sz="4000" dirty="0">
                <a:solidFill>
                  <a:srgbClr val="002060"/>
                </a:solidFill>
              </a:rPr>
              <a:t> </a:t>
            </a:r>
            <a:r>
              <a:rPr lang="en-US" sz="4000" dirty="0" err="1">
                <a:solidFill>
                  <a:srgbClr val="002060"/>
                </a:solidFill>
              </a:rPr>
              <a:t>của</a:t>
            </a:r>
            <a:r>
              <a:rPr lang="en-US" sz="4000" dirty="0">
                <a:solidFill>
                  <a:srgbClr val="002060"/>
                </a:solidFill>
              </a:rPr>
              <a:t> </a:t>
            </a:r>
            <a:r>
              <a:rPr lang="en-US" sz="4000" dirty="0" err="1">
                <a:solidFill>
                  <a:srgbClr val="002060"/>
                </a:solidFill>
              </a:rPr>
              <a:t>học</a:t>
            </a:r>
            <a:r>
              <a:rPr lang="en-US" sz="4000" dirty="0">
                <a:solidFill>
                  <a:srgbClr val="002060"/>
                </a:solidFill>
              </a:rPr>
              <a:t> </a:t>
            </a:r>
            <a:r>
              <a:rPr lang="en-US" sz="4000" dirty="0" err="1">
                <a:solidFill>
                  <a:srgbClr val="002060"/>
                </a:solidFill>
              </a:rPr>
              <a:t>sinh</a:t>
            </a:r>
            <a:endParaRPr lang="en-US" sz="4000" dirty="0">
              <a:solidFill>
                <a:srgbClr val="002060"/>
              </a:solidFill>
            </a:endParaRPr>
          </a:p>
        </p:txBody>
      </p:sp>
      <p:sp>
        <p:nvSpPr>
          <p:cNvPr id="4" name="Slide Number Placeholder 3">
            <a:extLst>
              <a:ext uri="{FF2B5EF4-FFF2-40B4-BE49-F238E27FC236}">
                <a16:creationId xmlns:a16="http://schemas.microsoft.com/office/drawing/2014/main" id="{8F490549-69FA-4B43-80F6-9F2F4584983F}"/>
              </a:ext>
            </a:extLst>
          </p:cNvPr>
          <p:cNvSpPr>
            <a:spLocks noGrp="1"/>
          </p:cNvSpPr>
          <p:nvPr>
            <p:ph type="sldNum" sz="quarter" idx="12"/>
          </p:nvPr>
        </p:nvSpPr>
        <p:spPr/>
        <p:txBody>
          <a:bodyPr/>
          <a:lstStyle/>
          <a:p>
            <a:fld id="{705AC131-3665-43E0-A6EE-7C045553461A}" type="slidenum">
              <a:rPr kumimoji="1" lang="ja-JP" altLang="en-US" smtClean="0"/>
              <a:t>18</a:t>
            </a:fld>
            <a:endParaRPr kumimoji="1" lang="ja-JP" altLang="en-US"/>
          </a:p>
        </p:txBody>
      </p:sp>
      <p:pic>
        <p:nvPicPr>
          <p:cNvPr id="5" name="Picture 4" descr="A white text with black text&#10;&#10;Description automatically generated">
            <a:extLst>
              <a:ext uri="{FF2B5EF4-FFF2-40B4-BE49-F238E27FC236}">
                <a16:creationId xmlns:a16="http://schemas.microsoft.com/office/drawing/2014/main" id="{44B02E9D-68EC-0A4F-AA86-168945592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5" y="692639"/>
            <a:ext cx="11955648" cy="5791288"/>
          </a:xfrm>
          <a:prstGeom prst="rect">
            <a:avLst/>
          </a:prstGeom>
        </p:spPr>
      </p:pic>
    </p:spTree>
    <p:extLst>
      <p:ext uri="{BB962C8B-B14F-4D97-AF65-F5344CB8AC3E}">
        <p14:creationId xmlns:p14="http://schemas.microsoft.com/office/powerpoint/2010/main" val="247958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BA37-5908-21F3-7AA3-D4023A0274A8}"/>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EE970E7-F73F-4BCF-7FE6-01D984F85584}"/>
              </a:ext>
            </a:extLst>
          </p:cNvPr>
          <p:cNvSpPr txBox="1">
            <a:spLocks/>
          </p:cNvSpPr>
          <p:nvPr/>
        </p:nvSpPr>
        <p:spPr>
          <a:xfrm>
            <a:off x="790079" y="-6945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D3F9E092-EEB8-81C9-F0B6-5E9C48F0C5BA}"/>
              </a:ext>
            </a:extLst>
          </p:cNvPr>
          <p:cNvGrpSpPr/>
          <p:nvPr/>
        </p:nvGrpSpPr>
        <p:grpSpPr>
          <a:xfrm>
            <a:off x="313002" y="2053130"/>
            <a:ext cx="2640981" cy="2314566"/>
            <a:chOff x="457200" y="2171700"/>
            <a:chExt cx="3628603" cy="3180121"/>
          </a:xfrm>
        </p:grpSpPr>
        <p:sp>
          <p:nvSpPr>
            <p:cNvPr id="3" name="Rounded Rectangle 3">
              <a:extLst>
                <a:ext uri="{FF2B5EF4-FFF2-40B4-BE49-F238E27FC236}">
                  <a16:creationId xmlns:a16="http://schemas.microsoft.com/office/drawing/2014/main" id="{6D959F14-5B92-D581-AAA8-C5B5915C2F57}"/>
                </a:ext>
              </a:extLst>
            </p:cNvPr>
            <p:cNvSpPr/>
            <p:nvPr/>
          </p:nvSpPr>
          <p:spPr>
            <a:xfrm>
              <a:off x="457200" y="2171700"/>
              <a:ext cx="2029968" cy="152402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90106887-DDEC-39B5-B716-B916C178A380}"/>
                </a:ext>
              </a:extLst>
            </p:cNvPr>
            <p:cNvSpPr/>
            <p:nvPr/>
          </p:nvSpPr>
          <p:spPr>
            <a:xfrm>
              <a:off x="818380" y="3394707"/>
              <a:ext cx="3142446" cy="1957114"/>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4" name="TextBox 13">
              <a:extLst>
                <a:ext uri="{FF2B5EF4-FFF2-40B4-BE49-F238E27FC236}">
                  <a16:creationId xmlns:a16="http://schemas.microsoft.com/office/drawing/2014/main" id="{694322E1-6D5F-EB2C-9B63-DB5C502AD7B5}"/>
                </a:ext>
              </a:extLst>
            </p:cNvPr>
            <p:cNvSpPr txBox="1"/>
            <p:nvPr/>
          </p:nvSpPr>
          <p:spPr>
            <a:xfrm>
              <a:off x="943358" y="3669181"/>
              <a:ext cx="3142445" cy="1395480"/>
            </a:xfrm>
            <a:prstGeom prst="rect">
              <a:avLst/>
            </a:prstGeom>
            <a:noFill/>
          </p:spPr>
          <p:txBody>
            <a:bodyPr wrap="square" rtlCol="0">
              <a:spAutoFit/>
            </a:bodyPr>
            <a:lstStyle/>
            <a:p>
              <a:pPr>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B279FC67-CCE7-FC60-9C9C-71A313FF93B5}"/>
                </a:ext>
              </a:extLst>
            </p:cNvPr>
            <p:cNvSpPr txBox="1"/>
            <p:nvPr/>
          </p:nvSpPr>
          <p:spPr>
            <a:xfrm>
              <a:off x="512799" y="2516655"/>
              <a:ext cx="1499760" cy="634309"/>
            </a:xfrm>
            <a:prstGeom prst="rect">
              <a:avLst/>
            </a:prstGeom>
            <a:noFill/>
          </p:spPr>
          <p:txBody>
            <a:bodyPr wrap="square" rtlCol="0">
              <a:spAutoFit/>
            </a:bodyPr>
            <a:lstStyle/>
            <a:p>
              <a:pPr algn="ctr" defTabSz="1371566">
                <a:defRPr/>
              </a:pPr>
              <a:r>
                <a:rPr lang="en-US" altLang="ko-KR" sz="24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0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0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6" name="Rectangle 15">
              <a:extLst>
                <a:ext uri="{FF2B5EF4-FFF2-40B4-BE49-F238E27FC236}">
                  <a16:creationId xmlns:a16="http://schemas.microsoft.com/office/drawing/2014/main" id="{0CDB1733-94EF-4076-3F79-35CE37306CFF}"/>
                </a:ext>
              </a:extLst>
            </p:cNvPr>
            <p:cNvSpPr/>
            <p:nvPr/>
          </p:nvSpPr>
          <p:spPr>
            <a:xfrm>
              <a:off x="1805775" y="2315172"/>
              <a:ext cx="698622" cy="1057181"/>
            </a:xfrm>
            <a:prstGeom prst="rect">
              <a:avLst/>
            </a:prstGeom>
            <a:noFill/>
          </p:spPr>
          <p:txBody>
            <a:bodyPr wrap="none" lIns="91440" tIns="45720" rIns="91440" bIns="45720">
              <a:spAutoFit/>
            </a:bodyPr>
            <a:lstStyle/>
            <a:p>
              <a:pPr algn="ctr"/>
              <a:r>
                <a:rPr lang="en-US" sz="44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grpSp>
      <p:graphicFrame>
        <p:nvGraphicFramePr>
          <p:cNvPr id="17" name="Table 16">
            <a:extLst>
              <a:ext uri="{FF2B5EF4-FFF2-40B4-BE49-F238E27FC236}">
                <a16:creationId xmlns:a16="http://schemas.microsoft.com/office/drawing/2014/main" id="{CABA525C-6566-33C7-B373-E51B5DAFB94A}"/>
              </a:ext>
            </a:extLst>
          </p:cNvPr>
          <p:cNvGraphicFramePr>
            <a:graphicFrameLocks noGrp="1"/>
          </p:cNvGraphicFramePr>
          <p:nvPr>
            <p:extLst>
              <p:ext uri="{D42A27DB-BD31-4B8C-83A1-F6EECF244321}">
                <p14:modId xmlns:p14="http://schemas.microsoft.com/office/powerpoint/2010/main" val="2228258983"/>
              </p:ext>
            </p:extLst>
          </p:nvPr>
        </p:nvGraphicFramePr>
        <p:xfrm>
          <a:off x="3044945" y="1344809"/>
          <a:ext cx="7718609" cy="5725047"/>
        </p:xfrm>
        <a:graphic>
          <a:graphicData uri="http://schemas.openxmlformats.org/drawingml/2006/table">
            <a:tbl>
              <a:tblPr firstRow="1" firstCol="1" bandRow="1"/>
              <a:tblGrid>
                <a:gridCol w="6205073">
                  <a:extLst>
                    <a:ext uri="{9D8B030D-6E8A-4147-A177-3AD203B41FA5}">
                      <a16:colId xmlns:a16="http://schemas.microsoft.com/office/drawing/2014/main" val="3788345753"/>
                    </a:ext>
                  </a:extLst>
                </a:gridCol>
                <a:gridCol w="1513536">
                  <a:extLst>
                    <a:ext uri="{9D8B030D-6E8A-4147-A177-3AD203B41FA5}">
                      <a16:colId xmlns:a16="http://schemas.microsoft.com/office/drawing/2014/main" val="4271633716"/>
                    </a:ext>
                  </a:extLst>
                </a:gridCol>
              </a:tblGrid>
              <a:tr h="492456">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Yêu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đạt</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Nội</a:t>
                      </a:r>
                      <a:r>
                        <a:rPr lang="en-US" sz="1900" b="1" kern="100" dirty="0">
                          <a:effectLst/>
                          <a:latin typeface="+mj-lt"/>
                          <a:ea typeface="Roboto" panose="02000000000000000000" pitchFamily="2" charset="0"/>
                          <a:cs typeface="Times New Roman" panose="02020603050405020304" pitchFamily="18" charset="0"/>
                        </a:rPr>
                        <a:t> dung</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4355106"/>
                  </a:ext>
                </a:extLst>
              </a:tr>
              <a:tr h="304631">
                <a:tc gridSpan="2">
                  <a:txBody>
                    <a:bodyPr/>
                    <a:lstStyle/>
                    <a:p>
                      <a:pP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Chủ</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đề</a:t>
                      </a:r>
                      <a:r>
                        <a:rPr lang="en-US" sz="1900" b="1" kern="100" dirty="0">
                          <a:effectLst/>
                          <a:latin typeface="+mj-lt"/>
                          <a:ea typeface="Roboto" panose="02000000000000000000" pitchFamily="2" charset="0"/>
                          <a:cs typeface="Times New Roman" panose="02020603050405020304" pitchFamily="18" charset="0"/>
                        </a:rPr>
                        <a:t> A. </a:t>
                      </a:r>
                      <a:r>
                        <a:rPr lang="en-US" sz="1900" b="1" kern="100" dirty="0" err="1">
                          <a:effectLst/>
                          <a:latin typeface="+mj-lt"/>
                          <a:ea typeface="Roboto" panose="02000000000000000000" pitchFamily="2" charset="0"/>
                          <a:cs typeface="Times New Roman" panose="02020603050405020304" pitchFamily="18" charset="0"/>
                        </a:rPr>
                        <a:t>Máy</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tính</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và</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xã</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hội</a:t>
                      </a:r>
                      <a:r>
                        <a:rPr lang="en-US" sz="1900" b="1" kern="100" dirty="0">
                          <a:effectLst/>
                          <a:latin typeface="+mj-lt"/>
                          <a:ea typeface="Roboto" panose="02000000000000000000" pitchFamily="2" charset="0"/>
                          <a:cs typeface="Times New Roman" panose="02020603050405020304" pitchFamily="18" charset="0"/>
                        </a:rPr>
                        <a:t> tri </a:t>
                      </a:r>
                      <a:r>
                        <a:rPr lang="en-US" sz="1900" b="1" kern="100" dirty="0" err="1">
                          <a:effectLst/>
                          <a:latin typeface="+mj-lt"/>
                          <a:ea typeface="Roboto" panose="02000000000000000000" pitchFamily="2" charset="0"/>
                          <a:cs typeface="Times New Roman" panose="02020603050405020304" pitchFamily="18" charset="0"/>
                        </a:rPr>
                        <a:t>thức</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buNone/>
                      </a:pP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8438830"/>
                  </a:ext>
                </a:extLst>
              </a:tr>
              <a:tr h="4551680">
                <a:tc>
                  <a:txBody>
                    <a:bodyPr/>
                    <a:lstStyle/>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Phân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dụ</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hoạ</a:t>
                      </a:r>
                      <a:r>
                        <a:rPr lang="en-US" sz="1900" kern="1200" dirty="0">
                          <a:solidFill>
                            <a:schemeClr val="tx1"/>
                          </a:solidFill>
                          <a:effectLst/>
                          <a:latin typeface="+mn-lt"/>
                          <a:ea typeface="+mn-ea"/>
                          <a:cs typeface="+mn-cs"/>
                        </a:rPr>
                        <a:t>.</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Chuyển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đổi</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giữa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đơn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B, KB, MB,...</a:t>
                      </a:r>
                      <a:endParaRPr lang="en-VN" sz="1900" kern="1200" dirty="0">
                        <a:solidFill>
                          <a:schemeClr val="tx1"/>
                        </a:solidFill>
                        <a:effectLst/>
                        <a:latin typeface="+mn-lt"/>
                        <a:ea typeface="+mn-ea"/>
                        <a:cs typeface="+mn-cs"/>
                      </a:endParaRPr>
                    </a:p>
                    <a:p>
                      <a:pPr marL="0" indent="0" algn="just">
                        <a:buFontTx/>
                        <a:buNone/>
                      </a:pP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của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truyền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bằng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a:t>
                      </a:r>
                      <a:r>
                        <a:rPr lang="en-VN" sz="130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kern="1200" dirty="0">
                          <a:solidFill>
                            <a:schemeClr val="tx1"/>
                          </a:solidFill>
                          <a:effectLst/>
                          <a:latin typeface="+mn-lt"/>
                          <a:ea typeface="+mn-ea"/>
                          <a:cs typeface="+mn-cs"/>
                        </a:rPr>
                        <a:t>- Biết được vai trò của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vi-VN" sz="1900" kern="1200" dirty="0">
                          <a:solidFill>
                            <a:schemeClr val="tx1"/>
                          </a:solidFill>
                          <a:effectLst/>
                          <a:latin typeface="+mn-lt"/>
                          <a:ea typeface="+mn-ea"/>
                          <a:cs typeface="+mn-cs"/>
                        </a:rPr>
                        <a:t> đối với xã hội và sự phát triển của tin học.</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Nêu được ví dụ cụ thể về thiết bị thông minh. Giải thích được vai trò của những thiết bị thông minh đối với sự phát triển của xã hội và cuộc cách mạng công nghiệp 4.0.</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Nhận biết được một vài thiết bị số thông dụng khác ngoài máy tính để bàn và laptop, giải thích được các thiết bị đó cũng là những hệ thống xử lí thông tin.</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Giới thiệu được các thành tựu nổi bật ở một số mốc thời gian để minh hoạ sự phát triển của ngành tin học.</a:t>
                      </a:r>
                      <a:r>
                        <a:rPr lang="en-VN" sz="1300" dirty="0">
                          <a:effectLst/>
                        </a:rPr>
                        <a:t> </a:t>
                      </a:r>
                      <a:endParaRPr lang="en-US" sz="1900"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Tin </a:t>
                      </a:r>
                      <a:r>
                        <a:rPr lang="en-US" sz="1900" kern="100" dirty="0" err="1">
                          <a:effectLst/>
                          <a:latin typeface="+mj-lt"/>
                          <a:ea typeface="Roboto" panose="02000000000000000000" pitchFamily="2" charset="0"/>
                          <a:cs typeface="Times New Roman" panose="02020603050405020304" pitchFamily="18" charset="0"/>
                        </a:rPr>
                        <a:t>học</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và</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xử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lí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thông</a:t>
                      </a:r>
                      <a:r>
                        <a:rPr lang="en-US" sz="1900" kern="100" dirty="0">
                          <a:effectLst/>
                          <a:latin typeface="+mj-lt"/>
                          <a:ea typeface="Roboto" panose="02000000000000000000" pitchFamily="2" charset="0"/>
                          <a:cs typeface="Times New Roman" panose="02020603050405020304" pitchFamily="18" charset="0"/>
                        </a:rPr>
                        <a:t> tin</a:t>
                      </a:r>
                    </a:p>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 </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843519"/>
                  </a:ext>
                </a:extLst>
              </a:tr>
            </a:tbl>
          </a:graphicData>
        </a:graphic>
      </p:graphicFrame>
    </p:spTree>
    <p:extLst>
      <p:ext uri="{BB962C8B-B14F-4D97-AF65-F5344CB8AC3E}">
        <p14:creationId xmlns:p14="http://schemas.microsoft.com/office/powerpoint/2010/main" val="270697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3B9BA5-0B7C-BA4F-A058-FE105288E75E}"/>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2F31A10D-E103-22DD-B504-612B0A65712F}"/>
              </a:ext>
            </a:extLst>
          </p:cNvPr>
          <p:cNvSpPr>
            <a:spLocks noGrp="1"/>
          </p:cNvSpPr>
          <p:nvPr>
            <p:ph type="title"/>
          </p:nvPr>
        </p:nvSpPr>
        <p:spPr/>
        <p:txBody>
          <a:bodyPr>
            <a:normAutofit/>
          </a:bodyPr>
          <a:lstStyle/>
          <a:p>
            <a:r>
              <a:rPr lang="en-US" dirty="0" err="1">
                <a:solidFill>
                  <a:srgbClr val="2F5597"/>
                </a:solidFill>
                <a:latin typeface="Roboto" panose="02000000000000000000" pitchFamily="2" charset="0"/>
              </a:rPr>
              <a:t>TỔ</a:t>
            </a:r>
            <a:r>
              <a:rPr lang="en-US" dirty="0">
                <a:solidFill>
                  <a:srgbClr val="2F5597"/>
                </a:solidFill>
                <a:latin typeface="Roboto" panose="02000000000000000000" pitchFamily="2" charset="0"/>
              </a:rPr>
              <a:t> </a:t>
            </a:r>
            <a:r>
              <a:rPr lang="en-US" dirty="0" err="1">
                <a:solidFill>
                  <a:srgbClr val="2F5597"/>
                </a:solidFill>
                <a:latin typeface="Roboto" panose="02000000000000000000" pitchFamily="2" charset="0"/>
              </a:rPr>
              <a:t>CHỨC</a:t>
            </a:r>
            <a:r>
              <a:rPr lang="en-US" dirty="0">
                <a:solidFill>
                  <a:srgbClr val="2F5597"/>
                </a:solidFill>
                <a:latin typeface="Roboto" panose="02000000000000000000" pitchFamily="2" charset="0"/>
              </a:rPr>
              <a:t> </a:t>
            </a:r>
            <a:r>
              <a:rPr lang="en-US" dirty="0" err="1">
                <a:solidFill>
                  <a:srgbClr val="2F5597"/>
                </a:solidFill>
                <a:latin typeface="Roboto" panose="02000000000000000000" pitchFamily="2" charset="0"/>
              </a:rPr>
              <a:t>TRIỂN</a:t>
            </a:r>
            <a:r>
              <a:rPr lang="en-US" dirty="0">
                <a:solidFill>
                  <a:srgbClr val="2F5597"/>
                </a:solidFill>
                <a:latin typeface="Roboto" panose="02000000000000000000" pitchFamily="2" charset="0"/>
              </a:rPr>
              <a:t> KHAI KHUNG </a:t>
            </a:r>
            <a:r>
              <a:rPr lang="en-US" dirty="0" err="1">
                <a:solidFill>
                  <a:srgbClr val="2F5597"/>
                </a:solidFill>
                <a:latin typeface="Roboto" panose="02000000000000000000" pitchFamily="2" charset="0"/>
              </a:rPr>
              <a:t>NĂNG</a:t>
            </a:r>
            <a:r>
              <a:rPr lang="en-US" dirty="0">
                <a:solidFill>
                  <a:srgbClr val="2F5597"/>
                </a:solidFill>
                <a:latin typeface="Roboto" panose="02000000000000000000" pitchFamily="2" charset="0"/>
              </a:rPr>
              <a:t> LỰC </a:t>
            </a:r>
            <a:r>
              <a:rPr lang="en-US" dirty="0" err="1">
                <a:solidFill>
                  <a:srgbClr val="2F5597"/>
                </a:solidFill>
                <a:latin typeface="Roboto" panose="02000000000000000000" pitchFamily="2" charset="0"/>
              </a:rPr>
              <a:t>SỐ</a:t>
            </a:r>
            <a:endParaRPr lang="en-US" dirty="0">
              <a:solidFill>
                <a:srgbClr val="2F5597"/>
              </a:solidFill>
            </a:endParaRPr>
          </a:p>
        </p:txBody>
      </p:sp>
      <p:sp>
        <p:nvSpPr>
          <p:cNvPr id="4" name="Slide Number Placeholder 3">
            <a:extLst>
              <a:ext uri="{FF2B5EF4-FFF2-40B4-BE49-F238E27FC236}">
                <a16:creationId xmlns:a16="http://schemas.microsoft.com/office/drawing/2014/main" id="{F6F24FD1-6A95-B946-8B34-C2146D9802E3}"/>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2</a:t>
            </a:fld>
            <a:endParaRPr kumimoji="1" lang="en-US" altLang="ja-JP"/>
          </a:p>
        </p:txBody>
      </p:sp>
    </p:spTree>
    <p:extLst>
      <p:ext uri="{BB962C8B-B14F-4D97-AF65-F5344CB8AC3E}">
        <p14:creationId xmlns:p14="http://schemas.microsoft.com/office/powerpoint/2010/main" val="140181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D2CE-12C7-D50A-1B78-5EE2A7DF5F9F}"/>
            </a:ext>
          </a:extLst>
        </p:cNvPr>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A5FB0AE-C716-B2BD-285B-1F31DD46C6C3}"/>
              </a:ext>
            </a:extLst>
          </p:cNvPr>
          <p:cNvGraphicFramePr>
            <a:graphicFrameLocks noGrp="1"/>
          </p:cNvGraphicFramePr>
          <p:nvPr>
            <p:extLst>
              <p:ext uri="{D42A27DB-BD31-4B8C-83A1-F6EECF244321}">
                <p14:modId xmlns:p14="http://schemas.microsoft.com/office/powerpoint/2010/main" val="700678714"/>
              </p:ext>
            </p:extLst>
          </p:nvPr>
        </p:nvGraphicFramePr>
        <p:xfrm>
          <a:off x="2700119" y="1191994"/>
          <a:ext cx="9230148" cy="5919090"/>
        </p:xfrm>
        <a:graphic>
          <a:graphicData uri="http://schemas.openxmlformats.org/drawingml/2006/table">
            <a:tbl>
              <a:tblPr firstRow="1" firstCol="1" bandRow="1"/>
              <a:tblGrid>
                <a:gridCol w="6543487">
                  <a:extLst>
                    <a:ext uri="{9D8B030D-6E8A-4147-A177-3AD203B41FA5}">
                      <a16:colId xmlns:a16="http://schemas.microsoft.com/office/drawing/2014/main" val="3788345753"/>
                    </a:ext>
                  </a:extLst>
                </a:gridCol>
                <a:gridCol w="1299436">
                  <a:extLst>
                    <a:ext uri="{9D8B030D-6E8A-4147-A177-3AD203B41FA5}">
                      <a16:colId xmlns:a16="http://schemas.microsoft.com/office/drawing/2014/main" val="898635512"/>
                    </a:ext>
                  </a:extLst>
                </a:gridCol>
                <a:gridCol w="1387225">
                  <a:extLst>
                    <a:ext uri="{9D8B030D-6E8A-4147-A177-3AD203B41FA5}">
                      <a16:colId xmlns:a16="http://schemas.microsoft.com/office/drawing/2014/main" val="2306489657"/>
                    </a:ext>
                  </a:extLst>
                </a:gridCol>
              </a:tblGrid>
              <a:tr h="958935">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Yêu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cầu</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cần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đạt</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Nội</a:t>
                      </a:r>
                      <a:r>
                        <a:rPr lang="en-US" sz="1900" b="1" kern="100" dirty="0">
                          <a:effectLst/>
                          <a:latin typeface="+mj-lt"/>
                          <a:ea typeface="Roboto" panose="02000000000000000000" pitchFamily="2" charset="0"/>
                          <a:cs typeface="Times New Roman" panose="02020603050405020304" pitchFamily="18" charset="0"/>
                        </a:rPr>
                        <a:t> dung</a:t>
                      </a: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b="1" kern="100" dirty="0">
                          <a:effectLst/>
                          <a:latin typeface="+mj-lt"/>
                          <a:ea typeface="Roboto" panose="02000000000000000000" pitchFamily="2" charset="0"/>
                          <a:cs typeface="Times New Roman" panose="02020603050405020304" pitchFamily="18" charset="0"/>
                        </a:rPr>
                        <a:t>Định </a:t>
                      </a:r>
                      <a:r>
                        <a:rPr lang="en-US" sz="1900" b="1" kern="100" dirty="0" err="1">
                          <a:effectLst/>
                          <a:latin typeface="+mj-lt"/>
                          <a:ea typeface="Roboto" panose="02000000000000000000" pitchFamily="2" charset="0"/>
                          <a:cs typeface="Times New Roman" panose="02020603050405020304" pitchFamily="18" charset="0"/>
                        </a:rPr>
                        <a:t>hướng</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phát</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triển</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năng</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lực</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số</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4355106"/>
                  </a:ext>
                </a:extLst>
              </a:tr>
              <a:tr h="304631">
                <a:tc gridSpan="2">
                  <a:txBody>
                    <a:bodyPr/>
                    <a:lstStyle/>
                    <a:p>
                      <a:pPr>
                        <a:lnSpc>
                          <a:spcPct val="115000"/>
                        </a:lnSpc>
                        <a:spcAft>
                          <a:spcPts val="800"/>
                        </a:spcAft>
                        <a:buNone/>
                      </a:pPr>
                      <a:r>
                        <a:rPr lang="en-US" sz="1900" b="1" kern="100" dirty="0" err="1">
                          <a:effectLst/>
                          <a:latin typeface="+mj-lt"/>
                          <a:ea typeface="Roboto" panose="02000000000000000000" pitchFamily="2" charset="0"/>
                          <a:cs typeface="Times New Roman" panose="02020603050405020304" pitchFamily="18" charset="0"/>
                        </a:rPr>
                        <a:t>Chủ</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đề</a:t>
                      </a:r>
                      <a:r>
                        <a:rPr lang="en-US" sz="1900" b="1" kern="100" dirty="0">
                          <a:effectLst/>
                          <a:latin typeface="+mj-lt"/>
                          <a:ea typeface="Roboto" panose="02000000000000000000" pitchFamily="2" charset="0"/>
                          <a:cs typeface="Times New Roman" panose="02020603050405020304" pitchFamily="18" charset="0"/>
                        </a:rPr>
                        <a:t> A. </a:t>
                      </a:r>
                      <a:r>
                        <a:rPr lang="en-US" sz="1900" b="1" kern="100" dirty="0" err="1">
                          <a:effectLst/>
                          <a:latin typeface="+mj-lt"/>
                          <a:ea typeface="Roboto" panose="02000000000000000000" pitchFamily="2" charset="0"/>
                          <a:cs typeface="Times New Roman" panose="02020603050405020304" pitchFamily="18" charset="0"/>
                        </a:rPr>
                        <a:t>Máy</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tính</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và</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xã</a:t>
                      </a:r>
                      <a:r>
                        <a:rPr lang="en-US" sz="1900" b="1" kern="100" dirty="0">
                          <a:effectLst/>
                          <a:latin typeface="+mj-lt"/>
                          <a:ea typeface="Roboto" panose="02000000000000000000" pitchFamily="2" charset="0"/>
                          <a:cs typeface="Times New Roman" panose="02020603050405020304" pitchFamily="18" charset="0"/>
                        </a:rPr>
                        <a:t> </a:t>
                      </a:r>
                      <a:r>
                        <a:rPr lang="en-US" sz="1900" b="1" kern="100" dirty="0" err="1">
                          <a:effectLst/>
                          <a:latin typeface="+mj-lt"/>
                          <a:ea typeface="Roboto" panose="02000000000000000000" pitchFamily="2" charset="0"/>
                          <a:cs typeface="Times New Roman" panose="02020603050405020304" pitchFamily="18" charset="0"/>
                        </a:rPr>
                        <a:t>hội</a:t>
                      </a:r>
                      <a:r>
                        <a:rPr lang="en-US" sz="1900" b="1" kern="100" dirty="0">
                          <a:effectLst/>
                          <a:latin typeface="+mj-lt"/>
                          <a:ea typeface="Roboto" panose="02000000000000000000" pitchFamily="2" charset="0"/>
                          <a:cs typeface="Times New Roman" panose="02020603050405020304" pitchFamily="18" charset="0"/>
                        </a:rPr>
                        <a:t> tri </a:t>
                      </a:r>
                      <a:r>
                        <a:rPr lang="en-US" sz="1900" b="1" kern="100" dirty="0" err="1">
                          <a:effectLst/>
                          <a:latin typeface="+mj-lt"/>
                          <a:ea typeface="Roboto" panose="02000000000000000000" pitchFamily="2" charset="0"/>
                          <a:cs typeface="Times New Roman" panose="02020603050405020304" pitchFamily="18" charset="0"/>
                        </a:rPr>
                        <a:t>thức</a:t>
                      </a: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buNone/>
                      </a:pP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endParaRPr lang="en-US" sz="19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8438830"/>
                  </a:ext>
                </a:extLst>
              </a:tr>
              <a:tr h="4551680">
                <a:tc>
                  <a:txBody>
                    <a:bodyPr/>
                    <a:lstStyle/>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Phân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dụ</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hoạ</a:t>
                      </a:r>
                      <a:r>
                        <a:rPr lang="en-US" sz="1900" kern="1200" dirty="0">
                          <a:solidFill>
                            <a:schemeClr val="tx1"/>
                          </a:solidFill>
                          <a:effectLst/>
                          <a:latin typeface="+mn-lt"/>
                          <a:ea typeface="+mn-ea"/>
                          <a:cs typeface="+mn-cs"/>
                        </a:rPr>
                        <a:t>.</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Chuyển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đổi</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giữa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đơn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B, KB, MB,...</a:t>
                      </a:r>
                      <a:endParaRPr lang="en-VN" sz="1900" kern="1200" dirty="0">
                        <a:solidFill>
                          <a:schemeClr val="tx1"/>
                        </a:solidFill>
                        <a:effectLst/>
                        <a:latin typeface="+mn-lt"/>
                        <a:ea typeface="+mn-ea"/>
                        <a:cs typeface="+mn-cs"/>
                      </a:endParaRPr>
                    </a:p>
                    <a:p>
                      <a:pPr marL="0" indent="0" algn="just">
                        <a:buFontTx/>
                        <a:buNone/>
                      </a:pP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Nêu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của</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việc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lí</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truyền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bằng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a:t>
                      </a:r>
                      <a:r>
                        <a:rPr lang="en-VN" sz="1300" dirty="0">
                          <a:effectLst/>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kern="1200" dirty="0">
                          <a:solidFill>
                            <a:schemeClr val="tx1"/>
                          </a:solidFill>
                          <a:effectLst/>
                          <a:latin typeface="+mn-lt"/>
                          <a:ea typeface="+mn-ea"/>
                          <a:cs typeface="+mn-cs"/>
                        </a:rPr>
                        <a:t>- Biết được vai trò của </a:t>
                      </a:r>
                      <a:r>
                        <a:rPr lang="en-US" sz="1900" kern="1200" dirty="0" err="1">
                          <a:solidFill>
                            <a:schemeClr val="tx1"/>
                          </a:solidFill>
                          <a:effectLst/>
                          <a:latin typeface="+mn-lt"/>
                          <a:ea typeface="+mn-ea"/>
                          <a:cs typeface="+mn-cs"/>
                        </a:rPr>
                        <a:t>thiết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bị</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minh</a:t>
                      </a:r>
                      <a:r>
                        <a:rPr lang="vi-VN" sz="1900" kern="1200" dirty="0">
                          <a:solidFill>
                            <a:schemeClr val="tx1"/>
                          </a:solidFill>
                          <a:effectLst/>
                          <a:latin typeface="+mn-lt"/>
                          <a:ea typeface="+mn-ea"/>
                          <a:cs typeface="+mn-cs"/>
                        </a:rPr>
                        <a:t> đối với xã hội và sự phát triển của tin học.</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Nêu được ví dụ cụ thể về thiết bị thông minh. Giải thích được vai trò của những thiết bị thông minh đối với sự phát triển của xã hội và cuộc cách mạng công nghiệp 4.0.</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Nhận biết được một vài thiết bị số thông dụng khác ngoài máy tính để bàn và laptop, giải thích được các thiết bị đó cũng là những hệ thống xử lí thông tin.</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 Giới thiệu được các thành tựu nổi bật ở một số mốc thời gian để minh hoạ sự phát triển của ngành tin học.</a:t>
                      </a:r>
                      <a:r>
                        <a:rPr lang="en-VN" sz="1300" dirty="0">
                          <a:effectLst/>
                        </a:rPr>
                        <a:t> </a:t>
                      </a:r>
                      <a:endParaRPr lang="en-US" sz="1900" kern="100" dirty="0">
                        <a:solidFill>
                          <a:schemeClr val="tx1"/>
                        </a:solidFill>
                        <a:effectLst/>
                        <a:latin typeface="+mn-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Tin </a:t>
                      </a:r>
                      <a:r>
                        <a:rPr lang="en-US" sz="1900" kern="100" dirty="0" err="1">
                          <a:effectLst/>
                          <a:latin typeface="+mj-lt"/>
                          <a:ea typeface="Roboto" panose="02000000000000000000" pitchFamily="2" charset="0"/>
                          <a:cs typeface="Times New Roman" panose="02020603050405020304" pitchFamily="18" charset="0"/>
                        </a:rPr>
                        <a:t>học</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và</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xử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lí</a:t>
                      </a:r>
                      <a:r>
                        <a:rPr lang="en-US" sz="1900" kern="100" dirty="0">
                          <a:effectLst/>
                          <a:latin typeface="+mj-lt"/>
                          <a:ea typeface="Roboto" panose="02000000000000000000" pitchFamily="2" charset="0"/>
                          <a:cs typeface="Times New Roman" panose="02020603050405020304" pitchFamily="18" charset="0"/>
                        </a:rPr>
                        <a:t> </a:t>
                      </a:r>
                      <a:r>
                        <a:rPr lang="en-US" sz="1900" kern="100" dirty="0" err="1">
                          <a:effectLst/>
                          <a:latin typeface="+mj-lt"/>
                          <a:ea typeface="Roboto" panose="02000000000000000000" pitchFamily="2" charset="0"/>
                          <a:cs typeface="Times New Roman" panose="02020603050405020304" pitchFamily="18" charset="0"/>
                        </a:rPr>
                        <a:t>thông</a:t>
                      </a:r>
                      <a:r>
                        <a:rPr lang="en-US" sz="1900" kern="100" dirty="0">
                          <a:effectLst/>
                          <a:latin typeface="+mj-lt"/>
                          <a:ea typeface="Roboto" panose="02000000000000000000" pitchFamily="2" charset="0"/>
                          <a:cs typeface="Times New Roman" panose="02020603050405020304" pitchFamily="18" charset="0"/>
                        </a:rPr>
                        <a:t> tin</a:t>
                      </a:r>
                    </a:p>
                    <a:p>
                      <a:pPr algn="ctr">
                        <a:lnSpc>
                          <a:spcPct val="115000"/>
                        </a:lnSpc>
                        <a:spcAft>
                          <a:spcPts val="800"/>
                        </a:spcAft>
                        <a:buNone/>
                      </a:pPr>
                      <a:r>
                        <a:rPr lang="en-US" sz="1900" kern="100" dirty="0">
                          <a:effectLst/>
                          <a:latin typeface="+mj-lt"/>
                          <a:ea typeface="Roboto" panose="02000000000000000000" pitchFamily="2" charset="0"/>
                          <a:cs typeface="Times New Roman" panose="02020603050405020304" pitchFamily="18" charset="0"/>
                        </a:rPr>
                        <a:t> </a:t>
                      </a: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900" kern="1200" dirty="0">
                          <a:solidFill>
                            <a:schemeClr val="tx1"/>
                          </a:solidFill>
                          <a:effectLst/>
                          <a:latin typeface="+mn-lt"/>
                          <a:ea typeface="+mn-ea"/>
                          <a:cs typeface="+mn-cs"/>
                        </a:rPr>
                        <a:t>1.1.NC1a</a:t>
                      </a:r>
                      <a:r>
                        <a:rPr lang="en-VN" sz="1300" dirty="0">
                          <a:effectLst/>
                        </a:rPr>
                        <a:t> </a:t>
                      </a:r>
                      <a:r>
                        <a:rPr lang="en-US" sz="1900" kern="1200" dirty="0">
                          <a:solidFill>
                            <a:schemeClr val="tx1"/>
                          </a:solidFill>
                          <a:effectLst/>
                          <a:latin typeface="+mn-lt"/>
                          <a:ea typeface="+mn-ea"/>
                          <a:cs typeface="+mn-cs"/>
                        </a:rPr>
                        <a:t>2.1.NC1a</a:t>
                      </a:r>
                      <a:endParaRPr lang="en-VN" sz="1900" kern="1200" dirty="0">
                        <a:solidFill>
                          <a:schemeClr val="tx1"/>
                        </a:solidFill>
                        <a:effectLst/>
                        <a:latin typeface="+mn-lt"/>
                        <a:ea typeface="+mn-ea"/>
                        <a:cs typeface="+mn-cs"/>
                      </a:endParaRPr>
                    </a:p>
                    <a:p>
                      <a:pPr algn="ctr"/>
                      <a:r>
                        <a:rPr lang="en-US" sz="1900" kern="1200" dirty="0">
                          <a:solidFill>
                            <a:schemeClr val="tx1"/>
                          </a:solidFill>
                          <a:effectLst/>
                          <a:latin typeface="+mn-lt"/>
                          <a:ea typeface="+mn-ea"/>
                          <a:cs typeface="+mn-cs"/>
                        </a:rPr>
                        <a:t>2.1.NC1</a:t>
                      </a:r>
                      <a:r>
                        <a:rPr lang="vi-VN" sz="1900" kern="1200" dirty="0">
                          <a:solidFill>
                            <a:schemeClr val="tx1"/>
                          </a:solidFill>
                          <a:effectLst/>
                          <a:latin typeface="+mn-lt"/>
                          <a:ea typeface="+mn-ea"/>
                          <a:cs typeface="+mn-cs"/>
                        </a:rPr>
                        <a:t>b</a:t>
                      </a:r>
                      <a:r>
                        <a:rPr lang="en-VN" sz="1300" dirty="0">
                          <a:effectLst/>
                        </a:rPr>
                        <a:t> </a:t>
                      </a:r>
                      <a:endParaRPr lang="en-US" sz="1900" kern="100" dirty="0">
                        <a:effectLst/>
                        <a:latin typeface="+mj-lt"/>
                        <a:ea typeface="Roboto" panose="02000000000000000000" pitchFamily="2" charset="0"/>
                        <a:cs typeface="Times New Roman" panose="02020603050405020304" pitchFamily="18" charset="0"/>
                      </a:endParaRPr>
                    </a:p>
                  </a:txBody>
                  <a:tcPr marL="59960" marR="599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843519"/>
                  </a:ext>
                </a:extLst>
              </a:tr>
            </a:tbl>
          </a:graphicData>
        </a:graphic>
      </p:graphicFrame>
      <p:sp>
        <p:nvSpPr>
          <p:cNvPr id="4" name="Rounded Rectangle 7">
            <a:extLst>
              <a:ext uri="{FF2B5EF4-FFF2-40B4-BE49-F238E27FC236}">
                <a16:creationId xmlns:a16="http://schemas.microsoft.com/office/drawing/2014/main" id="{844FC063-BDB3-6505-B17F-A14EFDAF89F0}"/>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19F41D24-CB94-F0FA-A1FF-869E2205C490}"/>
              </a:ext>
            </a:extLst>
          </p:cNvPr>
          <p:cNvSpPr/>
          <p:nvPr/>
        </p:nvSpPr>
        <p:spPr>
          <a:xfrm>
            <a:off x="444648" y="2941359"/>
            <a:ext cx="2153768" cy="2795176"/>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971485CD-CD33-5436-CA98-B383B75BBF87}"/>
              </a:ext>
            </a:extLst>
          </p:cNvPr>
          <p:cNvSpPr txBox="1"/>
          <p:nvPr/>
        </p:nvSpPr>
        <p:spPr>
          <a:xfrm>
            <a:off x="572985" y="3022023"/>
            <a:ext cx="2025433" cy="2677656"/>
          </a:xfrm>
          <a:prstGeom prst="rect">
            <a:avLst/>
          </a:prstGeom>
          <a:noFill/>
        </p:spPr>
        <p:txBody>
          <a:bodyPr wrap="square" rtlCol="0">
            <a:spAutoFit/>
          </a:bodyPr>
          <a:lstStyle/>
          <a:p>
            <a:pPr>
              <a:defRPr/>
            </a:pPr>
            <a:r>
              <a:rPr lang="vi-VN" sz="24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4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400" b="1" dirty="0">
                <a:solidFill>
                  <a:prstClr val="black"/>
                </a:solidFill>
                <a:ea typeface="Roboto" panose="02000000000000000000" pitchFamily="2" charset="0"/>
                <a:cs typeface="Times New Roman" panose="02020603050405020304" pitchFamily="18" charset="0"/>
              </a:rPr>
              <a:t>tương</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400" b="1" dirty="0">
                <a:solidFill>
                  <a:prstClr val="black"/>
                </a:solidFill>
                <a:ea typeface="Roboto" panose="02000000000000000000" pitchFamily="2" charset="0"/>
                <a:cs typeface="Times New Roman" panose="02020603050405020304" pitchFamily="18" charset="0"/>
              </a:rPr>
              <a:t>ứng trong CT môn </a:t>
            </a:r>
            <a:r>
              <a:rPr lang="en-US" sz="24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400" b="1" dirty="0">
                <a:solidFill>
                  <a:prstClr val="black"/>
                </a:solidFill>
                <a:ea typeface="Roboto" panose="02000000000000000000" pitchFamily="2" charset="0"/>
                <a:cs typeface="Times New Roman" panose="02020603050405020304" pitchFamily="18" charset="0"/>
              </a:rPr>
              <a:t>học</a:t>
            </a:r>
            <a:endParaRPr lang="ko-KR" altLang="en-US" sz="24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4FB7BB08-6911-4778-6DEE-245EAB3D46E7}"/>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01F573ED-EDC1-6F55-A025-FDE3EC3C2770}"/>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9822B92B-FF29-F5A5-9D35-3B5038432CB0}"/>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028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24D8B-B30E-2AAC-2170-123751E61EF5}"/>
            </a:ext>
          </a:extLst>
        </p:cNvPr>
        <p:cNvGrpSpPr/>
        <p:nvPr/>
      </p:nvGrpSpPr>
      <p:grpSpPr>
        <a:xfrm>
          <a:off x="0" y="0"/>
          <a:ext cx="0" cy="0"/>
          <a:chOff x="0" y="0"/>
          <a:chExt cx="0" cy="0"/>
        </a:xfrm>
      </p:grpSpPr>
      <p:sp>
        <p:nvSpPr>
          <p:cNvPr id="4" name="Rounded Rectangle 7">
            <a:extLst>
              <a:ext uri="{FF2B5EF4-FFF2-40B4-BE49-F238E27FC236}">
                <a16:creationId xmlns:a16="http://schemas.microsoft.com/office/drawing/2014/main" id="{B36E2BAC-7C91-2F11-2661-CA61C2639357}"/>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77640AD3-249F-0FD0-20C5-C877B0B5CE85}"/>
              </a:ext>
            </a:extLst>
          </p:cNvPr>
          <p:cNvSpPr/>
          <p:nvPr/>
        </p:nvSpPr>
        <p:spPr>
          <a:xfrm>
            <a:off x="444648" y="2941357"/>
            <a:ext cx="1821032" cy="330704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E8BCB6FE-FE70-B356-D30A-47F5D9F5A528}"/>
              </a:ext>
            </a:extLst>
          </p:cNvPr>
          <p:cNvSpPr txBox="1"/>
          <p:nvPr/>
        </p:nvSpPr>
        <p:spPr>
          <a:xfrm>
            <a:off x="572985" y="3022025"/>
            <a:ext cx="1692697" cy="3139321"/>
          </a:xfrm>
          <a:prstGeom prst="rect">
            <a:avLst/>
          </a:prstGeom>
          <a:noFill/>
        </p:spPr>
        <p:txBody>
          <a:bodyPr wrap="square" rtlCol="0">
            <a:spAutoFit/>
          </a:bodyPr>
          <a:lstStyle/>
          <a:p>
            <a:pPr>
              <a:defRPr/>
            </a:pPr>
            <a:r>
              <a:rPr lang="vi-VN" sz="22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2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tương</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ứng trong CT môn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200" b="1" dirty="0">
                <a:solidFill>
                  <a:prstClr val="black"/>
                </a:solidFill>
                <a:ea typeface="Roboto" panose="02000000000000000000" pitchFamily="2" charset="0"/>
                <a:cs typeface="Times New Roman" panose="02020603050405020304" pitchFamily="18" charset="0"/>
              </a:rPr>
              <a:t>học</a:t>
            </a:r>
            <a:endParaRPr lang="ko-KR" altLang="en-US" sz="22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FC58B053-41E5-6C6A-F1A0-33DBA1DD5453}"/>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C624CCE6-299E-4D84-EB1F-1F05523A37C7}"/>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7A3D7E9C-4E3D-5CB1-C2C3-D984DE6C5656}"/>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36DDC846-C640-F6B9-695D-5E26C865EB3B}"/>
              </a:ext>
            </a:extLst>
          </p:cNvPr>
          <p:cNvGraphicFramePr>
            <a:graphicFrameLocks noGrp="1"/>
          </p:cNvGraphicFramePr>
          <p:nvPr/>
        </p:nvGraphicFramePr>
        <p:xfrm>
          <a:off x="2439801" y="1214586"/>
          <a:ext cx="9404265" cy="5455919"/>
        </p:xfrm>
        <a:graphic>
          <a:graphicData uri="http://schemas.openxmlformats.org/drawingml/2006/table">
            <a:tbl>
              <a:tblPr firstRow="1" firstCol="1" bandRow="1">
                <a:tableStyleId>{7DF18680-E054-41AD-8BC1-D1AEF772440D}</a:tableStyleId>
              </a:tblPr>
              <a:tblGrid>
                <a:gridCol w="2797841">
                  <a:extLst>
                    <a:ext uri="{9D8B030D-6E8A-4147-A177-3AD203B41FA5}">
                      <a16:colId xmlns:a16="http://schemas.microsoft.com/office/drawing/2014/main" val="3206446214"/>
                    </a:ext>
                  </a:extLst>
                </a:gridCol>
                <a:gridCol w="6606424">
                  <a:extLst>
                    <a:ext uri="{9D8B030D-6E8A-4147-A177-3AD203B41FA5}">
                      <a16:colId xmlns:a16="http://schemas.microsoft.com/office/drawing/2014/main" val="390465950"/>
                    </a:ext>
                  </a:extLst>
                </a:gridCol>
              </a:tblGrid>
              <a:tr h="518159">
                <a:tc>
                  <a:txBody>
                    <a:bodyPr/>
                    <a:lstStyle/>
                    <a:p>
                      <a:pPr algn="ctr">
                        <a:lnSpc>
                          <a:spcPct val="130000"/>
                        </a:lnSpc>
                        <a:spcAft>
                          <a:spcPts val="800"/>
                        </a:spcAft>
                        <a:buNone/>
                      </a:pPr>
                      <a:r>
                        <a:rPr lang="en-US" sz="1600" kern="100">
                          <a:effectLst/>
                        </a:rPr>
                        <a:t>Chủ đề</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nchor="ctr"/>
                </a:tc>
                <a:tc>
                  <a:txBody>
                    <a:bodyPr/>
                    <a:lstStyle/>
                    <a:p>
                      <a:pPr algn="ctr">
                        <a:lnSpc>
                          <a:spcPct val="130000"/>
                        </a:lnSpc>
                        <a:spcAft>
                          <a:spcPts val="800"/>
                        </a:spcAft>
                        <a:buNone/>
                      </a:pPr>
                      <a:r>
                        <a:rPr lang="en-US" sz="1600" kern="100">
                          <a:effectLst/>
                        </a:rPr>
                        <a:t>Năng lực thành phần</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nchor="ctr"/>
                </a:tc>
                <a:extLst>
                  <a:ext uri="{0D108BD9-81ED-4DB2-BD59-A6C34878D82A}">
                    <a16:rowId xmlns:a16="http://schemas.microsoft.com/office/drawing/2014/main" val="1616981634"/>
                  </a:ext>
                </a:extLst>
              </a:tr>
              <a:tr h="1645920">
                <a:tc>
                  <a:txBody>
                    <a:bodyPr/>
                    <a:lstStyle/>
                    <a:p>
                      <a:pPr>
                        <a:lnSpc>
                          <a:spcPct val="130000"/>
                        </a:lnSpc>
                        <a:spcAft>
                          <a:spcPts val="800"/>
                        </a:spcAft>
                        <a:buNone/>
                      </a:pPr>
                      <a:r>
                        <a:rPr lang="en-US" sz="1600" kern="100" dirty="0" err="1">
                          <a:effectLst/>
                        </a:rPr>
                        <a:t>Chủ</a:t>
                      </a:r>
                      <a:r>
                        <a:rPr lang="en-US" sz="1600" kern="100" dirty="0">
                          <a:effectLst/>
                        </a:rPr>
                        <a:t> </a:t>
                      </a:r>
                      <a:r>
                        <a:rPr lang="en-US" sz="1600" kern="100" dirty="0" err="1">
                          <a:effectLst/>
                        </a:rPr>
                        <a:t>đề</a:t>
                      </a:r>
                      <a:r>
                        <a:rPr lang="en-US" sz="1600" kern="100" dirty="0">
                          <a:effectLst/>
                        </a:rPr>
                        <a:t> A. </a:t>
                      </a:r>
                      <a:r>
                        <a:rPr lang="en-US" sz="1600" kern="100" dirty="0" err="1">
                          <a:effectLst/>
                        </a:rPr>
                        <a:t>Máy</a:t>
                      </a:r>
                      <a:r>
                        <a:rPr lang="en-US" sz="1600" kern="100" dirty="0">
                          <a:effectLst/>
                        </a:rPr>
                        <a:t> </a:t>
                      </a:r>
                      <a:r>
                        <a:rPr lang="en-US" sz="1600" kern="100" dirty="0" err="1">
                          <a:effectLst/>
                        </a:rPr>
                        <a:t>tính</a:t>
                      </a:r>
                      <a:r>
                        <a:rPr lang="en-US" sz="1600" kern="100" dirty="0">
                          <a:effectLst/>
                        </a:rPr>
                        <a:t> </a:t>
                      </a:r>
                      <a:r>
                        <a:rPr lang="en-US" sz="1600" kern="100" dirty="0" err="1">
                          <a:effectLst/>
                        </a:rPr>
                        <a:t>và</a:t>
                      </a:r>
                      <a:r>
                        <a:rPr lang="en-US" sz="1600" kern="100" dirty="0">
                          <a:effectLst/>
                        </a:rPr>
                        <a:t> </a:t>
                      </a:r>
                      <a:r>
                        <a:rPr lang="en-US" sz="1600" kern="100" dirty="0" err="1">
                          <a:effectLst/>
                        </a:rPr>
                        <a:t>xã</a:t>
                      </a:r>
                      <a:r>
                        <a:rPr lang="en-US" sz="1600" kern="100" dirty="0">
                          <a:effectLst/>
                        </a:rPr>
                        <a:t> </a:t>
                      </a:r>
                      <a:r>
                        <a:rPr lang="en-US" sz="1600" kern="100" dirty="0" err="1">
                          <a:effectLst/>
                        </a:rPr>
                        <a:t>hội</a:t>
                      </a:r>
                      <a:r>
                        <a:rPr lang="en-US" sz="1600" kern="100" dirty="0">
                          <a:effectLst/>
                        </a:rPr>
                        <a:t> tri </a:t>
                      </a:r>
                      <a:r>
                        <a:rPr lang="en-US" sz="1600" kern="100" dirty="0" err="1">
                          <a:effectLst/>
                        </a:rPr>
                        <a:t>thức</a:t>
                      </a:r>
                      <a:endParaRPr lang="en-US" sz="1600" kern="100" dirty="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en-US" sz="1600" kern="100">
                          <a:effectLst/>
                        </a:rPr>
                        <a:t>1.1. Duyệt, tìm kiếm và lọc dữ liệu, thông tin và nội dung số</a:t>
                      </a:r>
                    </a:p>
                    <a:p>
                      <a:pPr>
                        <a:lnSpc>
                          <a:spcPct val="130000"/>
                        </a:lnSpc>
                        <a:spcAft>
                          <a:spcPts val="800"/>
                        </a:spcAft>
                        <a:buNone/>
                      </a:pPr>
                      <a:r>
                        <a:rPr lang="en-US" sz="1600" kern="100">
                          <a:effectLst/>
                        </a:rPr>
                        <a:t>2.1. Tương tác thông qua công nghệ số</a:t>
                      </a:r>
                    </a:p>
                    <a:p>
                      <a:pPr>
                        <a:lnSpc>
                          <a:spcPct val="130000"/>
                        </a:lnSpc>
                        <a:spcAft>
                          <a:spcPts val="800"/>
                        </a:spcAft>
                        <a:buNone/>
                      </a:pPr>
                      <a:r>
                        <a:rPr lang="en-US" sz="1600" kern="100">
                          <a:effectLst/>
                        </a:rPr>
                        <a:t>2.3. Sử dụng công nghệ số để thực hiện trách nhiệm công dân</a:t>
                      </a:r>
                    </a:p>
                    <a:p>
                      <a:pPr>
                        <a:lnSpc>
                          <a:spcPct val="130000"/>
                        </a:lnSpc>
                        <a:spcAft>
                          <a:spcPts val="800"/>
                        </a:spcAft>
                        <a:buNone/>
                      </a:pPr>
                      <a:r>
                        <a:rPr lang="en-US"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893736972"/>
                  </a:ext>
                </a:extLst>
              </a:tr>
              <a:tr h="1645920">
                <a:tc>
                  <a:txBody>
                    <a:bodyPr/>
                    <a:lstStyle/>
                    <a:p>
                      <a:pPr>
                        <a:lnSpc>
                          <a:spcPct val="130000"/>
                        </a:lnSpc>
                        <a:spcAft>
                          <a:spcPts val="800"/>
                        </a:spcAft>
                        <a:buNone/>
                      </a:pPr>
                      <a:r>
                        <a:rPr lang="en-US" sz="1600" kern="100">
                          <a:effectLst/>
                        </a:rPr>
                        <a:t>Chủ đề B. Mạng máy tính và Internet </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vi-VN" sz="1600" kern="100">
                          <a:effectLst/>
                        </a:rPr>
                        <a:t>2.1 Tương tác thông qua công nghệ số</a:t>
                      </a:r>
                    </a:p>
                    <a:p>
                      <a:pPr>
                        <a:lnSpc>
                          <a:spcPct val="130000"/>
                        </a:lnSpc>
                        <a:spcAft>
                          <a:spcPts val="800"/>
                        </a:spcAft>
                        <a:buNone/>
                      </a:pPr>
                      <a:r>
                        <a:rPr lang="vi-VN" sz="1600" kern="100">
                          <a:effectLst/>
                        </a:rPr>
                        <a:t>2.2 Chia sẻ thông tin và nội dung thông qua công nghệ số</a:t>
                      </a:r>
                    </a:p>
                    <a:p>
                      <a:pPr>
                        <a:lnSpc>
                          <a:spcPct val="130000"/>
                        </a:lnSpc>
                        <a:spcAft>
                          <a:spcPts val="800"/>
                        </a:spcAft>
                        <a:buNone/>
                      </a:pPr>
                      <a:r>
                        <a:rPr lang="vi-VN" sz="1600" kern="100">
                          <a:effectLst/>
                        </a:rPr>
                        <a:t>2.3 Sử dụng công nghệ số để thực hiện trách nhiệm công dân</a:t>
                      </a:r>
                    </a:p>
                    <a:p>
                      <a:pPr>
                        <a:lnSpc>
                          <a:spcPct val="130000"/>
                        </a:lnSpc>
                        <a:spcAft>
                          <a:spcPts val="800"/>
                        </a:spcAft>
                        <a:buNone/>
                      </a:pPr>
                      <a:r>
                        <a:rPr lang="vi-VN"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152613201"/>
                  </a:ext>
                </a:extLst>
              </a:tr>
              <a:tr h="1645920">
                <a:tc>
                  <a:txBody>
                    <a:bodyPr/>
                    <a:lstStyle/>
                    <a:p>
                      <a:pPr>
                        <a:lnSpc>
                          <a:spcPct val="130000"/>
                        </a:lnSpc>
                        <a:spcAft>
                          <a:spcPts val="800"/>
                        </a:spcAft>
                        <a:buNone/>
                      </a:pPr>
                      <a:r>
                        <a:rPr lang="en-US" sz="1600" kern="100">
                          <a:effectLst/>
                        </a:rPr>
                        <a:t>Chủ đề C. Tổ chức lưu trữ, tìm kiếm và trao đổi thông tin</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800"/>
                        </a:spcAft>
                        <a:buNone/>
                      </a:pPr>
                      <a:r>
                        <a:rPr lang="en-US" sz="1600" kern="100" dirty="0">
                          <a:effectLst/>
                        </a:rPr>
                        <a:t>1.2. </a:t>
                      </a:r>
                      <a:r>
                        <a:rPr lang="en-US" sz="1600" kern="100" dirty="0" err="1">
                          <a:effectLst/>
                        </a:rPr>
                        <a:t>Đánh</a:t>
                      </a:r>
                      <a:r>
                        <a:rPr lang="en-US" sz="1600" kern="100" dirty="0">
                          <a:effectLst/>
                        </a:rPr>
                        <a:t> </a:t>
                      </a:r>
                      <a:r>
                        <a:rPr lang="en-US" sz="1600" kern="100" dirty="0" err="1">
                          <a:effectLst/>
                        </a:rPr>
                        <a:t>giá</a:t>
                      </a:r>
                      <a:r>
                        <a:rPr lang="en-US" sz="1600" kern="100" dirty="0">
                          <a:effectLst/>
                        </a:rPr>
                        <a:t> </a:t>
                      </a:r>
                      <a:r>
                        <a:rPr lang="en-US" sz="1600" kern="100" dirty="0" err="1">
                          <a:effectLst/>
                        </a:rPr>
                        <a:t>dữ</a:t>
                      </a:r>
                      <a:r>
                        <a:rPr lang="en-US" sz="1600" kern="100" dirty="0">
                          <a:effectLst/>
                        </a:rPr>
                        <a:t> </a:t>
                      </a:r>
                      <a:r>
                        <a:rPr lang="en-US" sz="1600" kern="100" dirty="0" err="1">
                          <a:effectLst/>
                        </a:rPr>
                        <a:t>liệu</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1.3. Quản </a:t>
                      </a:r>
                      <a:r>
                        <a:rPr lang="en-US" sz="1600" kern="100" dirty="0" err="1">
                          <a:effectLst/>
                        </a:rPr>
                        <a:t>lý</a:t>
                      </a:r>
                      <a:r>
                        <a:rPr lang="en-US" sz="1600" kern="100" dirty="0">
                          <a:effectLst/>
                        </a:rPr>
                        <a:t> </a:t>
                      </a:r>
                      <a:r>
                        <a:rPr lang="en-US" sz="1600" kern="100" dirty="0" err="1">
                          <a:effectLst/>
                        </a:rPr>
                        <a:t>dữ</a:t>
                      </a:r>
                      <a:r>
                        <a:rPr lang="en-US" sz="1600" kern="100" dirty="0">
                          <a:effectLst/>
                        </a:rPr>
                        <a:t> </a:t>
                      </a:r>
                      <a:r>
                        <a:rPr lang="en-US" sz="1600" kern="100" dirty="0" err="1">
                          <a:effectLst/>
                        </a:rPr>
                        <a:t>liệu</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2.2. Chia </a:t>
                      </a:r>
                      <a:r>
                        <a:rPr lang="en-US" sz="1600" kern="100" dirty="0" err="1">
                          <a:effectLst/>
                        </a:rPr>
                        <a:t>sẻ</a:t>
                      </a:r>
                      <a:r>
                        <a:rPr lang="en-US" sz="1600" kern="100" dirty="0">
                          <a:effectLst/>
                        </a:rPr>
                        <a:t> </a:t>
                      </a:r>
                      <a:r>
                        <a:rPr lang="en-US" sz="1600" kern="100" dirty="0" err="1">
                          <a:effectLst/>
                        </a:rPr>
                        <a:t>thông</a:t>
                      </a:r>
                      <a:r>
                        <a:rPr lang="en-US" sz="1600" kern="100" dirty="0">
                          <a:effectLst/>
                        </a:rPr>
                        <a:t> tin </a:t>
                      </a:r>
                      <a:r>
                        <a:rPr lang="en-US" sz="1600" kern="100" dirty="0" err="1">
                          <a:effectLst/>
                        </a:rPr>
                        <a:t>và</a:t>
                      </a:r>
                      <a:r>
                        <a:rPr lang="en-US" sz="1600" kern="100" dirty="0">
                          <a:effectLst/>
                        </a:rPr>
                        <a:t> </a:t>
                      </a:r>
                      <a:r>
                        <a:rPr lang="en-US" sz="1600" kern="100" dirty="0" err="1">
                          <a:effectLst/>
                        </a:rPr>
                        <a:t>nội</a:t>
                      </a:r>
                      <a:r>
                        <a:rPr lang="en-US" sz="1600" kern="100" dirty="0">
                          <a:effectLst/>
                        </a:rPr>
                        <a:t> dung </a:t>
                      </a:r>
                      <a:r>
                        <a:rPr lang="en-US" sz="1600" kern="100" dirty="0" err="1">
                          <a:effectLst/>
                        </a:rPr>
                        <a:t>thông</a:t>
                      </a:r>
                      <a:r>
                        <a:rPr lang="en-US" sz="1600" kern="100" dirty="0">
                          <a:effectLst/>
                        </a:rPr>
                        <a:t> qua </a:t>
                      </a:r>
                      <a:r>
                        <a:rPr lang="en-US" sz="1600" kern="100" dirty="0" err="1">
                          <a:effectLst/>
                        </a:rPr>
                        <a:t>công</a:t>
                      </a:r>
                      <a:r>
                        <a:rPr lang="en-US" sz="1600" kern="100" dirty="0">
                          <a:effectLst/>
                        </a:rPr>
                        <a:t> </a:t>
                      </a:r>
                      <a:r>
                        <a:rPr lang="en-US" sz="1600" kern="100" dirty="0" err="1">
                          <a:effectLst/>
                        </a:rPr>
                        <a:t>nghệ</a:t>
                      </a:r>
                      <a:r>
                        <a:rPr lang="en-US" sz="1600" kern="100" dirty="0">
                          <a:effectLst/>
                        </a:rPr>
                        <a:t> </a:t>
                      </a:r>
                      <a:r>
                        <a:rPr lang="en-US" sz="1600" kern="100" dirty="0" err="1">
                          <a:effectLst/>
                        </a:rPr>
                        <a:t>số</a:t>
                      </a:r>
                      <a:endParaRPr lang="en-US" sz="1600" kern="100" dirty="0">
                        <a:effectLst/>
                      </a:endParaRPr>
                    </a:p>
                    <a:p>
                      <a:pPr>
                        <a:lnSpc>
                          <a:spcPct val="130000"/>
                        </a:lnSpc>
                        <a:spcAft>
                          <a:spcPts val="800"/>
                        </a:spcAft>
                        <a:buNone/>
                      </a:pPr>
                      <a:r>
                        <a:rPr lang="en-US" sz="1600" kern="100" dirty="0">
                          <a:effectLst/>
                        </a:rPr>
                        <a:t>….</a:t>
                      </a:r>
                      <a:endParaRPr lang="en-US" sz="1600" kern="100" dirty="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685390554"/>
                  </a:ext>
                </a:extLst>
              </a:tr>
            </a:tbl>
          </a:graphicData>
        </a:graphic>
      </p:graphicFrame>
    </p:spTree>
    <p:extLst>
      <p:ext uri="{BB962C8B-B14F-4D97-AF65-F5344CB8AC3E}">
        <p14:creationId xmlns:p14="http://schemas.microsoft.com/office/powerpoint/2010/main" val="240556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0B00-DF83-38B5-7BAD-A5A5A0BA54F7}"/>
            </a:ext>
          </a:extLst>
        </p:cNvPr>
        <p:cNvGrpSpPr/>
        <p:nvPr/>
      </p:nvGrpSpPr>
      <p:grpSpPr>
        <a:xfrm>
          <a:off x="0" y="0"/>
          <a:ext cx="0" cy="0"/>
          <a:chOff x="0" y="0"/>
          <a:chExt cx="0" cy="0"/>
        </a:xfrm>
      </p:grpSpPr>
      <p:sp>
        <p:nvSpPr>
          <p:cNvPr id="4" name="Rounded Rectangle 7">
            <a:extLst>
              <a:ext uri="{FF2B5EF4-FFF2-40B4-BE49-F238E27FC236}">
                <a16:creationId xmlns:a16="http://schemas.microsoft.com/office/drawing/2014/main" id="{9EA134FE-7735-8BE9-BD7E-4779CDB0F394}"/>
              </a:ext>
            </a:extLst>
          </p:cNvPr>
          <p:cNvSpPr/>
          <p:nvPr/>
        </p:nvSpPr>
        <p:spPr>
          <a:xfrm>
            <a:off x="184330" y="2059884"/>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6D90BB3E-4DAC-D74A-040B-88BB7F478A3D}"/>
              </a:ext>
            </a:extLst>
          </p:cNvPr>
          <p:cNvSpPr/>
          <p:nvPr/>
        </p:nvSpPr>
        <p:spPr>
          <a:xfrm>
            <a:off x="444648" y="2941357"/>
            <a:ext cx="1821032" cy="330704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375F3342-E4D5-72DC-66A6-FD1D7623A9B5}"/>
              </a:ext>
            </a:extLst>
          </p:cNvPr>
          <p:cNvSpPr txBox="1"/>
          <p:nvPr/>
        </p:nvSpPr>
        <p:spPr>
          <a:xfrm>
            <a:off x="572985" y="3022025"/>
            <a:ext cx="1692697" cy="3139321"/>
          </a:xfrm>
          <a:prstGeom prst="rect">
            <a:avLst/>
          </a:prstGeom>
          <a:noFill/>
        </p:spPr>
        <p:txBody>
          <a:bodyPr wrap="square" rtlCol="0">
            <a:spAutoFit/>
          </a:bodyPr>
          <a:lstStyle/>
          <a:p>
            <a:pPr>
              <a:defRPr/>
            </a:pPr>
            <a:r>
              <a:rPr lang="vi-VN" sz="2200" b="1" dirty="0">
                <a:solidFill>
                  <a:prstClr val="black"/>
                </a:solidFill>
                <a:ea typeface="Roboto" panose="02000000000000000000" pitchFamily="2" charset="0"/>
                <a:cs typeface="Times New Roman" panose="02020603050405020304" pitchFamily="18" charset="0"/>
              </a:rPr>
              <a:t>Liên kết các biểu biện của khung NLS với </a:t>
            </a:r>
            <a:r>
              <a:rPr lang="en-US" sz="22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tương</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ứng trong CT môn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200" b="1" dirty="0">
                <a:solidFill>
                  <a:prstClr val="black"/>
                </a:solidFill>
                <a:ea typeface="Roboto" panose="02000000000000000000" pitchFamily="2" charset="0"/>
                <a:cs typeface="Times New Roman" panose="02020603050405020304" pitchFamily="18" charset="0"/>
              </a:rPr>
              <a:t>học</a:t>
            </a:r>
            <a:endParaRPr lang="ko-KR" altLang="en-US" sz="22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D1FD3484-7896-2004-5E02-7FB266FE8060}"/>
              </a:ext>
            </a:extLst>
          </p:cNvPr>
          <p:cNvSpPr txBox="1"/>
          <p:nvPr/>
        </p:nvSpPr>
        <p:spPr>
          <a:xfrm>
            <a:off x="261736" y="2308509"/>
            <a:ext cx="1080941" cy="523220"/>
          </a:xfrm>
          <a:prstGeom prst="rect">
            <a:avLst/>
          </a:prstGeom>
          <a:noFill/>
        </p:spPr>
        <p:txBody>
          <a:bodyPr wrap="square" rtlCol="0">
            <a:spAutoFit/>
          </a:bodyPr>
          <a:lstStyle/>
          <a:p>
            <a:pPr algn="ctr" defTabSz="1371566">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3A48B8CA-E37B-7C84-3CD1-606C2435DB7A}"/>
              </a:ext>
            </a:extLst>
          </p:cNvPr>
          <p:cNvSpPr/>
          <p:nvPr/>
        </p:nvSpPr>
        <p:spPr>
          <a:xfrm>
            <a:off x="1173561" y="2170188"/>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0" name="Title 1">
            <a:extLst>
              <a:ext uri="{FF2B5EF4-FFF2-40B4-BE49-F238E27FC236}">
                <a16:creationId xmlns:a16="http://schemas.microsoft.com/office/drawing/2014/main" id="{BD4CB993-850C-BA41-5840-7CF81A8844AD}"/>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aphicFrame>
        <p:nvGraphicFramePr>
          <p:cNvPr id="3" name="Table 2">
            <a:extLst>
              <a:ext uri="{FF2B5EF4-FFF2-40B4-BE49-F238E27FC236}">
                <a16:creationId xmlns:a16="http://schemas.microsoft.com/office/drawing/2014/main" id="{A5EC1CED-27CB-DAF7-511D-F3D11D843E46}"/>
              </a:ext>
            </a:extLst>
          </p:cNvPr>
          <p:cNvGraphicFramePr>
            <a:graphicFrameLocks noGrp="1"/>
          </p:cNvGraphicFramePr>
          <p:nvPr/>
        </p:nvGraphicFramePr>
        <p:xfrm>
          <a:off x="2603405" y="1113361"/>
          <a:ext cx="9588594" cy="5744940"/>
        </p:xfrm>
        <a:graphic>
          <a:graphicData uri="http://schemas.openxmlformats.org/drawingml/2006/table">
            <a:tbl>
              <a:tblPr firstRow="1" firstCol="1" bandRow="1">
                <a:tableStyleId>{7DF18680-E054-41AD-8BC1-D1AEF772440D}</a:tableStyleId>
              </a:tblPr>
              <a:tblGrid>
                <a:gridCol w="2173993">
                  <a:extLst>
                    <a:ext uri="{9D8B030D-6E8A-4147-A177-3AD203B41FA5}">
                      <a16:colId xmlns:a16="http://schemas.microsoft.com/office/drawing/2014/main" val="3206446214"/>
                    </a:ext>
                  </a:extLst>
                </a:gridCol>
                <a:gridCol w="7414601">
                  <a:extLst>
                    <a:ext uri="{9D8B030D-6E8A-4147-A177-3AD203B41FA5}">
                      <a16:colId xmlns:a16="http://schemas.microsoft.com/office/drawing/2014/main" val="390465950"/>
                    </a:ext>
                  </a:extLst>
                </a:gridCol>
              </a:tblGrid>
              <a:tr h="461823">
                <a:tc>
                  <a:txBody>
                    <a:bodyPr/>
                    <a:lstStyle/>
                    <a:p>
                      <a:pPr algn="ctr">
                        <a:lnSpc>
                          <a:spcPct val="130000"/>
                        </a:lnSpc>
                        <a:spcAft>
                          <a:spcPts val="0"/>
                        </a:spcAft>
                        <a:buNone/>
                      </a:pPr>
                      <a:r>
                        <a:rPr lang="en-US" sz="1600" b="1" kern="100">
                          <a:effectLst/>
                        </a:rPr>
                        <a:t>Chủ đề</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nchor="ctr"/>
                </a:tc>
                <a:tc>
                  <a:txBody>
                    <a:bodyPr/>
                    <a:lstStyle/>
                    <a:p>
                      <a:pPr algn="ctr">
                        <a:lnSpc>
                          <a:spcPct val="130000"/>
                        </a:lnSpc>
                        <a:spcAft>
                          <a:spcPts val="0"/>
                        </a:spcAft>
                        <a:buNone/>
                      </a:pPr>
                      <a:r>
                        <a:rPr lang="en-US" sz="1600" b="1" kern="100">
                          <a:effectLst/>
                        </a:rPr>
                        <a:t>Năng lực thành phần</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nchor="ctr"/>
                </a:tc>
                <a:extLst>
                  <a:ext uri="{0D108BD9-81ED-4DB2-BD59-A6C34878D82A}">
                    <a16:rowId xmlns:a16="http://schemas.microsoft.com/office/drawing/2014/main" val="1616981634"/>
                  </a:ext>
                </a:extLst>
              </a:tr>
              <a:tr h="1556512">
                <a:tc>
                  <a:txBody>
                    <a:bodyPr/>
                    <a:lstStyle/>
                    <a:p>
                      <a:pPr>
                        <a:lnSpc>
                          <a:spcPct val="130000"/>
                        </a:lnSpc>
                        <a:spcAft>
                          <a:spcPts val="0"/>
                        </a:spcAft>
                        <a:buNone/>
                      </a:pPr>
                      <a:r>
                        <a:rPr lang="en-US" sz="1600" b="1" kern="100">
                          <a:effectLst/>
                        </a:rPr>
                        <a:t>Chủ đề D. Đạo đức, pháp luật và văn hoá trong môi trường số</a:t>
                      </a:r>
                      <a:endParaRPr lang="en-US" sz="1600" b="1" kern="100">
                        <a:effectLst/>
                        <a:latin typeface="+mj-lt"/>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2.5. Quy tắc ứng xử trên mạng</a:t>
                      </a:r>
                    </a:p>
                    <a:p>
                      <a:pPr>
                        <a:lnSpc>
                          <a:spcPct val="130000"/>
                        </a:lnSpc>
                        <a:spcAft>
                          <a:spcPts val="0"/>
                        </a:spcAft>
                        <a:buNone/>
                      </a:pPr>
                      <a:r>
                        <a:rPr lang="en-US" sz="1600" kern="100">
                          <a:effectLst/>
                        </a:rPr>
                        <a:t>2.6. Quản lý danh tính số</a:t>
                      </a:r>
                    </a:p>
                    <a:p>
                      <a:pPr>
                        <a:lnSpc>
                          <a:spcPct val="130000"/>
                        </a:lnSpc>
                        <a:spcAft>
                          <a:spcPts val="0"/>
                        </a:spcAft>
                        <a:buNone/>
                      </a:pPr>
                      <a:r>
                        <a:rPr lang="en-US" sz="1600" kern="100">
                          <a:effectLst/>
                        </a:rPr>
                        <a:t>3.3. Thực thi bản quyền và giấy phép</a:t>
                      </a:r>
                    </a:p>
                    <a:p>
                      <a:pPr>
                        <a:lnSpc>
                          <a:spcPct val="130000"/>
                        </a:lnSpc>
                        <a:spcAft>
                          <a:spcPts val="0"/>
                        </a:spcAft>
                        <a:buNone/>
                      </a:pPr>
                      <a:r>
                        <a:rPr lang="en-US" sz="1600" kern="100">
                          <a:effectLst/>
                        </a:rPr>
                        <a:t>4.2. Bảo vệ dữ liệu cá nhân và quyền riêng tư</a:t>
                      </a:r>
                    </a:p>
                    <a:p>
                      <a:pPr>
                        <a:lnSpc>
                          <a:spcPct val="130000"/>
                        </a:lnSpc>
                        <a:spcAft>
                          <a:spcPts val="0"/>
                        </a:spcAft>
                        <a:buNone/>
                      </a:pPr>
                      <a:r>
                        <a:rPr lang="en-US" sz="1600" kern="100">
                          <a:effectLst/>
                        </a:rPr>
                        <a:t>….</a:t>
                      </a:r>
                      <a:endParaRPr lang="en-US" sz="1600" kern="100">
                        <a:effectLst/>
                        <a:latin typeface="+mj-lt"/>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3805581383"/>
                  </a:ext>
                </a:extLst>
              </a:tr>
              <a:tr h="1558799">
                <a:tc>
                  <a:txBody>
                    <a:bodyPr/>
                    <a:lstStyle/>
                    <a:p>
                      <a:pPr>
                        <a:lnSpc>
                          <a:spcPct val="130000"/>
                        </a:lnSpc>
                        <a:spcAft>
                          <a:spcPts val="0"/>
                        </a:spcAft>
                        <a:buNone/>
                      </a:pPr>
                      <a:r>
                        <a:rPr lang="en-US" sz="1600" b="1" kern="100">
                          <a:effectLst/>
                        </a:rPr>
                        <a:t>Chủ đề E. Ứng dụng tin học</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3.1. Phát triển nội dung số</a:t>
                      </a:r>
                    </a:p>
                    <a:p>
                      <a:pPr>
                        <a:lnSpc>
                          <a:spcPct val="130000"/>
                        </a:lnSpc>
                        <a:spcAft>
                          <a:spcPts val="0"/>
                        </a:spcAft>
                        <a:buNone/>
                      </a:pPr>
                      <a:r>
                        <a:rPr lang="en-US" sz="1600" kern="100">
                          <a:effectLst/>
                        </a:rPr>
                        <a:t>3.2. Tích hợp và tạo lập lại nội dung số</a:t>
                      </a:r>
                    </a:p>
                    <a:p>
                      <a:pPr>
                        <a:lnSpc>
                          <a:spcPct val="130000"/>
                        </a:lnSpc>
                        <a:spcAft>
                          <a:spcPts val="0"/>
                        </a:spcAft>
                        <a:buNone/>
                      </a:pPr>
                      <a:r>
                        <a:rPr lang="en-US" sz="1600" kern="100">
                          <a:effectLst/>
                        </a:rPr>
                        <a:t>5.3. Sử dụng sáng tạo công nghệ số</a:t>
                      </a:r>
                    </a:p>
                    <a:p>
                      <a:pPr>
                        <a:lnSpc>
                          <a:spcPct val="130000"/>
                        </a:lnSpc>
                        <a:spcAft>
                          <a:spcPts val="0"/>
                        </a:spcAft>
                        <a:buNone/>
                      </a:pPr>
                      <a:r>
                        <a:rPr lang="en-US" sz="1600" kern="100">
                          <a:effectLst/>
                        </a:rPr>
                        <a:t>5.1. Giải quyết các vấn đề kỹ thuật</a:t>
                      </a:r>
                    </a:p>
                    <a:p>
                      <a:pPr>
                        <a:lnSpc>
                          <a:spcPct val="130000"/>
                        </a:lnSpc>
                        <a:spcAft>
                          <a:spcPts val="0"/>
                        </a:spcAft>
                        <a:buNone/>
                      </a:pPr>
                      <a:r>
                        <a:rPr lang="en-US" sz="1600" kern="100">
                          <a:effectLst/>
                        </a:rPr>
                        <a: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extLst>
                  <a:ext uri="{0D108BD9-81ED-4DB2-BD59-A6C34878D82A}">
                    <a16:rowId xmlns:a16="http://schemas.microsoft.com/office/drawing/2014/main" val="2281396872"/>
                  </a:ext>
                </a:extLst>
              </a:tr>
              <a:tr h="1242399">
                <a:tc>
                  <a:txBody>
                    <a:bodyPr/>
                    <a:lstStyle/>
                    <a:p>
                      <a:pPr>
                        <a:lnSpc>
                          <a:spcPct val="130000"/>
                        </a:lnSpc>
                        <a:spcAft>
                          <a:spcPts val="0"/>
                        </a:spcAft>
                        <a:buNone/>
                      </a:pPr>
                      <a:r>
                        <a:rPr lang="en-US" sz="1600" b="1" kern="100">
                          <a:effectLst/>
                        </a:rPr>
                        <a:t>Chủ đề F. Giải quyết vấn đề với sự trợ giúp của máy tính</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3.4. Lập trình</a:t>
                      </a:r>
                    </a:p>
                    <a:p>
                      <a:pPr>
                        <a:lnSpc>
                          <a:spcPct val="130000"/>
                        </a:lnSpc>
                        <a:spcAft>
                          <a:spcPts val="0"/>
                        </a:spcAft>
                        <a:buNone/>
                      </a:pPr>
                      <a:r>
                        <a:rPr lang="en-US" sz="1600" kern="100">
                          <a:effectLst/>
                        </a:rPr>
                        <a:t>5.2. Xác định nhu cầu và giải pháp công nghệ</a:t>
                      </a:r>
                    </a:p>
                    <a:p>
                      <a:pPr>
                        <a:lnSpc>
                          <a:spcPct val="130000"/>
                        </a:lnSpc>
                        <a:spcAft>
                          <a:spcPts val="0"/>
                        </a:spcAft>
                        <a:buNone/>
                      </a:pPr>
                      <a:r>
                        <a:rPr lang="en-US" sz="1600" kern="100">
                          <a:effectLst/>
                        </a:rPr>
                        <a:t>5.3. Sử dụng sáng tạo công nghệ số</a:t>
                      </a:r>
                    </a:p>
                    <a:p>
                      <a:pPr>
                        <a:lnSpc>
                          <a:spcPct val="130000"/>
                        </a:lnSpc>
                        <a:spcAft>
                          <a:spcPts val="0"/>
                        </a:spcAft>
                        <a:buNone/>
                      </a:pPr>
                      <a:r>
                        <a:rPr lang="en-US"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42879" marR="42879" marT="0" marB="0"/>
                </a:tc>
                <a:extLst>
                  <a:ext uri="{0D108BD9-81ED-4DB2-BD59-A6C34878D82A}">
                    <a16:rowId xmlns:a16="http://schemas.microsoft.com/office/drawing/2014/main" val="3025446581"/>
                  </a:ext>
                </a:extLst>
              </a:tr>
              <a:tr h="925407">
                <a:tc>
                  <a:txBody>
                    <a:bodyPr/>
                    <a:lstStyle/>
                    <a:p>
                      <a:pPr>
                        <a:lnSpc>
                          <a:spcPct val="130000"/>
                        </a:lnSpc>
                        <a:spcAft>
                          <a:spcPts val="0"/>
                        </a:spcAft>
                        <a:buNone/>
                      </a:pPr>
                      <a:r>
                        <a:rPr lang="en-US" sz="1600" b="1" kern="100">
                          <a:effectLst/>
                        </a:rPr>
                        <a:t>Chủ đề G. Hướng nghiệp với tin học</a:t>
                      </a:r>
                      <a:endParaRPr lang="en-US" sz="1600" b="1" kern="100">
                        <a:effectLst/>
                        <a:latin typeface="Calibri" panose="020F0502020204030204" pitchFamily="34" charset="0"/>
                        <a:ea typeface="Calibri" panose="020F0502020204030204" pitchFamily="34" charset="0"/>
                        <a:cs typeface="Times New Roman" panose="02020603050405020304" pitchFamily="18" charset="0"/>
                      </a:endParaRPr>
                    </a:p>
                  </a:txBody>
                  <a:tcPr marL="42879" marR="42879" marT="0" marB="0"/>
                </a:tc>
                <a:tc>
                  <a:txBody>
                    <a:bodyPr/>
                    <a:lstStyle/>
                    <a:p>
                      <a:pPr>
                        <a:lnSpc>
                          <a:spcPct val="130000"/>
                        </a:lnSpc>
                        <a:spcAft>
                          <a:spcPts val="0"/>
                        </a:spcAft>
                        <a:buNone/>
                      </a:pPr>
                      <a:r>
                        <a:rPr lang="en-US" sz="1600" kern="100">
                          <a:effectLst/>
                        </a:rPr>
                        <a:t>2.3. Sử dụng công nghệ số để thực hiện trách nhiệm công dân</a:t>
                      </a:r>
                    </a:p>
                    <a:p>
                      <a:pPr>
                        <a:lnSpc>
                          <a:spcPct val="130000"/>
                        </a:lnSpc>
                        <a:spcAft>
                          <a:spcPts val="0"/>
                        </a:spcAft>
                        <a:buNone/>
                      </a:pPr>
                      <a:r>
                        <a:rPr lang="en-US" sz="1600" kern="100">
                          <a:effectLst/>
                        </a:rPr>
                        <a:t>5.4. Xác định các vấn đề cần cải thiện về NLS</a:t>
                      </a:r>
                    </a:p>
                    <a:p>
                      <a:pPr>
                        <a:lnSpc>
                          <a:spcPct val="130000"/>
                        </a:lnSpc>
                        <a:spcAft>
                          <a:spcPts val="0"/>
                        </a:spcAft>
                        <a:buNone/>
                      </a:pPr>
                      <a:r>
                        <a:rPr lang="en-US"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42879" marR="42879" marT="0" marB="0"/>
                </a:tc>
                <a:extLst>
                  <a:ext uri="{0D108BD9-81ED-4DB2-BD59-A6C34878D82A}">
                    <a16:rowId xmlns:a16="http://schemas.microsoft.com/office/drawing/2014/main" val="4136464277"/>
                  </a:ext>
                </a:extLst>
              </a:tr>
            </a:tbl>
          </a:graphicData>
        </a:graphic>
      </p:graphicFrame>
    </p:spTree>
    <p:extLst>
      <p:ext uri="{BB962C8B-B14F-4D97-AF65-F5344CB8AC3E}">
        <p14:creationId xmlns:p14="http://schemas.microsoft.com/office/powerpoint/2010/main" val="224877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586BD-943D-FD29-89FC-AE495C7DB0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887A754-A23E-050E-089D-6648378DF8D7}"/>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latin typeface="Roboto" panose="02000000000000000000" pitchFamily="2" charset="0"/>
                <a:ea typeface="Roboto" panose="02000000000000000000" pitchFamily="2" charset="0"/>
              </a:rPr>
              <a:t>Quy </a:t>
            </a:r>
            <a:r>
              <a:rPr lang="en-US" sz="3200" dirty="0" err="1">
                <a:solidFill>
                  <a:srgbClr val="2F5597"/>
                </a:solidFill>
                <a:latin typeface="Roboto" panose="02000000000000000000" pitchFamily="2" charset="0"/>
                <a:ea typeface="Roboto" panose="02000000000000000000" pitchFamily="2" charset="0"/>
              </a:rPr>
              <a:t>trình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xây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dựng</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kế</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hoạch</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dạy</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học</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của</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tổ</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chuyên</a:t>
            </a:r>
            <a:r>
              <a:rPr lang="en-US" sz="3200" dirty="0">
                <a:solidFill>
                  <a:srgbClr val="2F5597"/>
                </a:solidFill>
                <a:latin typeface="Roboto" panose="02000000000000000000" pitchFamily="2" charset="0"/>
                <a:ea typeface="Roboto" panose="02000000000000000000" pitchFamily="2" charset="0"/>
              </a:rPr>
              <a:t> </a:t>
            </a:r>
            <a:r>
              <a:rPr lang="en-US" sz="3200" dirty="0" err="1">
                <a:solidFill>
                  <a:srgbClr val="2F5597"/>
                </a:solidFill>
                <a:latin typeface="Roboto" panose="02000000000000000000" pitchFamily="2" charset="0"/>
                <a:ea typeface="Roboto" panose="02000000000000000000" pitchFamily="2" charset="0"/>
              </a:rPr>
              <a:t>môn</a:t>
            </a:r>
            <a:r>
              <a:rPr lang="en-US" sz="3200" dirty="0">
                <a:solidFill>
                  <a:srgbClr val="2F5597"/>
                </a:solidFill>
                <a:latin typeface="Roboto" panose="02000000000000000000" pitchFamily="2" charset="0"/>
                <a:ea typeface="Roboto" panose="02000000000000000000" pitchFamily="2" charset="0"/>
              </a:rPr>
              <a:t> Tin </a:t>
            </a:r>
            <a:r>
              <a:rPr lang="en-US" sz="3200" dirty="0" err="1">
                <a:solidFill>
                  <a:srgbClr val="2F5597"/>
                </a:solidFill>
                <a:latin typeface="Roboto" panose="02000000000000000000" pitchFamily="2" charset="0"/>
                <a:ea typeface="Roboto" panose="02000000000000000000" pitchFamily="2" charset="0"/>
              </a:rPr>
              <a:t>học</a:t>
            </a:r>
            <a:endParaRPr lang="en-US" sz="3200" dirty="0">
              <a:solidFill>
                <a:srgbClr val="2F5597"/>
              </a:solidFill>
              <a:latin typeface="Roboto" panose="02000000000000000000" pitchFamily="2" charset="0"/>
              <a:ea typeface="Roboto" panose="02000000000000000000" pitchFamily="2" charset="0"/>
            </a:endParaRPr>
          </a:p>
        </p:txBody>
      </p:sp>
      <p:grpSp>
        <p:nvGrpSpPr>
          <p:cNvPr id="2" name="그룹 124">
            <a:extLst>
              <a:ext uri="{FF2B5EF4-FFF2-40B4-BE49-F238E27FC236}">
                <a16:creationId xmlns:a16="http://schemas.microsoft.com/office/drawing/2014/main" id="{D7C3D736-D40D-443A-B0C5-31E9BA64573B}"/>
              </a:ext>
            </a:extLst>
          </p:cNvPr>
          <p:cNvGrpSpPr/>
          <p:nvPr/>
        </p:nvGrpSpPr>
        <p:grpSpPr>
          <a:xfrm>
            <a:off x="422825" y="2364633"/>
            <a:ext cx="2234651" cy="2816969"/>
            <a:chOff x="7743152" y="1742870"/>
            <a:chExt cx="2251790" cy="2816489"/>
          </a:xfrm>
        </p:grpSpPr>
        <p:sp>
          <p:nvSpPr>
            <p:cNvPr id="3" name="Rounded Rectangle 12">
              <a:extLst>
                <a:ext uri="{FF2B5EF4-FFF2-40B4-BE49-F238E27FC236}">
                  <a16:creationId xmlns:a16="http://schemas.microsoft.com/office/drawing/2014/main" id="{4DEC8C50-11A2-4128-DDF8-DB9455543A2C}"/>
                </a:ext>
              </a:extLst>
            </p:cNvPr>
            <p:cNvSpPr/>
            <p:nvPr/>
          </p:nvSpPr>
          <p:spPr>
            <a:xfrm>
              <a:off x="8152403" y="2159468"/>
              <a:ext cx="1842539" cy="2399891"/>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9" name="Rounded Rectangle 11">
              <a:extLst>
                <a:ext uri="{FF2B5EF4-FFF2-40B4-BE49-F238E27FC236}">
                  <a16:creationId xmlns:a16="http://schemas.microsoft.com/office/drawing/2014/main" id="{DE630375-4053-1E7B-35C8-7019B7CE8E4A}"/>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11" name="TextBox 10">
              <a:extLst>
                <a:ext uri="{FF2B5EF4-FFF2-40B4-BE49-F238E27FC236}">
                  <a16:creationId xmlns:a16="http://schemas.microsoft.com/office/drawing/2014/main" id="{AB129E9E-F39F-89C4-BAE7-837CB2184610}"/>
                </a:ext>
              </a:extLst>
            </p:cNvPr>
            <p:cNvSpPr txBox="1"/>
            <p:nvPr/>
          </p:nvSpPr>
          <p:spPr>
            <a:xfrm>
              <a:off x="8270365" y="2559510"/>
              <a:ext cx="1561410" cy="1938662"/>
            </a:xfrm>
            <a:prstGeom prst="rect">
              <a:avLst/>
            </a:prstGeom>
            <a:noFill/>
          </p:spPr>
          <p:txBody>
            <a:bodyPr wrap="square" rtlCol="0">
              <a:spAutoFit/>
            </a:bodyPr>
            <a:lstStyle/>
            <a:p>
              <a:pPr defTabSz="914377">
                <a:defRPr/>
              </a:pPr>
              <a:r>
                <a:rPr lang="vi-VN" sz="2000" b="1" kern="0" dirty="0">
                  <a:solidFill>
                    <a:prstClr val="black"/>
                  </a:solidFill>
                  <a:ea typeface="Roboto" panose="02000000000000000000" pitchFamily="2" charset="0"/>
                  <a:cs typeface="Times New Roman" panose="02020603050405020304" pitchFamily="18" charset="0"/>
                </a:rPr>
                <a:t>Rà soát và hoàn thiện kế hoạch dạy học của tổ chuyên môn</a:t>
              </a:r>
            </a:p>
          </p:txBody>
        </p:sp>
      </p:grpSp>
      <p:sp>
        <p:nvSpPr>
          <p:cNvPr id="12" name="TextBox 11">
            <a:extLst>
              <a:ext uri="{FF2B5EF4-FFF2-40B4-BE49-F238E27FC236}">
                <a16:creationId xmlns:a16="http://schemas.microsoft.com/office/drawing/2014/main" id="{70202E25-5063-CF2B-6EF9-9E5604CF6E10}"/>
              </a:ext>
            </a:extLst>
          </p:cNvPr>
          <p:cNvSpPr txBox="1"/>
          <p:nvPr/>
        </p:nvSpPr>
        <p:spPr>
          <a:xfrm>
            <a:off x="449911" y="252402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3" name="Rectangle 12">
            <a:extLst>
              <a:ext uri="{FF2B5EF4-FFF2-40B4-BE49-F238E27FC236}">
                <a16:creationId xmlns:a16="http://schemas.microsoft.com/office/drawing/2014/main" id="{4FA15A66-42B8-D247-612D-21A81CFE5CCA}"/>
              </a:ext>
            </a:extLst>
          </p:cNvPr>
          <p:cNvSpPr/>
          <p:nvPr/>
        </p:nvSpPr>
        <p:spPr>
          <a:xfrm>
            <a:off x="1293306" y="2388031"/>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pic>
        <p:nvPicPr>
          <p:cNvPr id="5" name="Picture 4">
            <a:extLst>
              <a:ext uri="{FF2B5EF4-FFF2-40B4-BE49-F238E27FC236}">
                <a16:creationId xmlns:a16="http://schemas.microsoft.com/office/drawing/2014/main" id="{EAA56E05-E412-BB79-60AC-6E14B1DC2322}"/>
              </a:ext>
            </a:extLst>
          </p:cNvPr>
          <p:cNvPicPr>
            <a:picLocks noChangeAspect="1"/>
          </p:cNvPicPr>
          <p:nvPr/>
        </p:nvPicPr>
        <p:blipFill>
          <a:blip r:embed="rId2"/>
          <a:stretch>
            <a:fillRect/>
          </a:stretch>
        </p:blipFill>
        <p:spPr>
          <a:xfrm>
            <a:off x="3063612" y="1435407"/>
            <a:ext cx="8351237" cy="4963471"/>
          </a:xfrm>
          <a:prstGeom prst="rect">
            <a:avLst/>
          </a:prstGeom>
        </p:spPr>
      </p:pic>
    </p:spTree>
    <p:extLst>
      <p:ext uri="{BB962C8B-B14F-4D97-AF65-F5344CB8AC3E}">
        <p14:creationId xmlns:p14="http://schemas.microsoft.com/office/powerpoint/2010/main" val="231969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4F65-043D-E0C1-0362-ED53441599B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1F8DE2C-C508-6BEF-BEEB-4C547FFDB2DC}"/>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2F86EE4F-2A6C-7542-6A96-61A7E705BA05}"/>
              </a:ext>
            </a:extLst>
          </p:cNvPr>
          <p:cNvSpPr/>
          <p:nvPr/>
        </p:nvSpPr>
        <p:spPr>
          <a:xfrm>
            <a:off x="6996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Nghiên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cứu</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Phụ</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lục</a:t>
            </a:r>
            <a:r>
              <a:rPr lang="en-US" sz="2400" dirty="0">
                <a:solidFill>
                  <a:prstClr val="black"/>
                </a:solidFill>
                <a:ea typeface="Roboto" panose="02000000000000000000" pitchFamily="2" charset="0"/>
                <a:cs typeface="Arial" panose="020B0604020202020204" pitchFamily="34" charset="0"/>
              </a:rPr>
              <a:t> 1: </a:t>
            </a:r>
            <a:r>
              <a:rPr lang="en-US" sz="2400" dirty="0" err="1">
                <a:solidFill>
                  <a:prstClr val="black"/>
                </a:solidFill>
                <a:ea typeface="Roboto" panose="02000000000000000000" pitchFamily="2" charset="0"/>
                <a:cs typeface="Arial" panose="020B0604020202020204" pitchFamily="34" charset="0"/>
              </a:rPr>
              <a:t>Bảng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mã</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chỉ</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báo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năng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lực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số</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văn</a:t>
            </a:r>
            <a:r>
              <a:rPr lang="en-US" sz="2400" dirty="0">
                <a:solidFill>
                  <a:prstClr val="black"/>
                </a:solidFill>
                <a:ea typeface="Roboto" panose="02000000000000000000" pitchFamily="2" charset="0"/>
                <a:cs typeface="Arial" panose="020B0604020202020204" pitchFamily="34" charset="0"/>
              </a:rPr>
              <a:t> 3456/BGDĐT-GDPT)</a:t>
            </a:r>
          </a:p>
        </p:txBody>
      </p:sp>
      <p:sp>
        <p:nvSpPr>
          <p:cNvPr id="5" name="矩形 52">
            <a:extLst>
              <a:ext uri="{FF2B5EF4-FFF2-40B4-BE49-F238E27FC236}">
                <a16:creationId xmlns:a16="http://schemas.microsoft.com/office/drawing/2014/main" id="{6FE703FE-3BD7-85CD-5D05-EE43FBFC9E55}"/>
              </a:ext>
            </a:extLst>
          </p:cNvPr>
          <p:cNvSpPr/>
          <p:nvPr/>
        </p:nvSpPr>
        <p:spPr>
          <a:xfrm>
            <a:off x="664081" y="3171093"/>
            <a:ext cx="10586720" cy="1566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Đọc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tài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liệu</a:t>
            </a:r>
            <a:r>
              <a:rPr lang="en-US" sz="2400" dirty="0">
                <a:solidFill>
                  <a:prstClr val="black"/>
                </a:solidFill>
                <a:ea typeface="Roboto" panose="02000000000000000000" pitchFamily="2" charset="0"/>
                <a:cs typeface="Arial" panose="020B0604020202020204" pitchFamily="34" charset="0"/>
              </a:rPr>
              <a:t> </a:t>
            </a:r>
            <a:r>
              <a:rPr lang="en-US" sz="2400" b="1" i="1" dirty="0" err="1">
                <a:solidFill>
                  <a:prstClr val="black"/>
                </a:solidFill>
                <a:ea typeface="Roboto" panose="02000000000000000000" pitchFamily="2" charset="0"/>
                <a:cs typeface="Arial" panose="020B0604020202020204" pitchFamily="34" charset="0"/>
              </a:rPr>
              <a:t>mục</a:t>
            </a:r>
            <a:r>
              <a:rPr lang="en-US" sz="2400" b="1" i="1" dirty="0">
                <a:solidFill>
                  <a:prstClr val="black"/>
                </a:solidFill>
                <a:ea typeface="Roboto" panose="02000000000000000000" pitchFamily="2" charset="0"/>
                <a:cs typeface="Arial" panose="020B0604020202020204" pitchFamily="34" charset="0"/>
              </a:rPr>
              <a:t> 3.1.1 </a:t>
            </a:r>
            <a:r>
              <a:rPr lang="en-US" sz="2400" dirty="0" err="1">
                <a:solidFill>
                  <a:prstClr val="black"/>
                </a:solidFill>
                <a:ea typeface="Roboto" panose="02000000000000000000" pitchFamily="2" charset="0"/>
                <a:cs typeface="Arial" panose="020B0604020202020204" pitchFamily="34" charset="0"/>
              </a:rPr>
              <a:t>để</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xây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dựng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kế</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hoạch</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dạy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của</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tổ</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chuyên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môn</a:t>
            </a:r>
            <a:r>
              <a:rPr lang="en-US" sz="2400" dirty="0">
                <a:solidFill>
                  <a:prstClr val="black"/>
                </a:solidFill>
                <a:ea typeface="Roboto" panose="02000000000000000000" pitchFamily="2" charset="0"/>
                <a:cs typeface="Arial" panose="020B0604020202020204" pitchFamily="34" charset="0"/>
              </a:rPr>
              <a:t> Tin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khối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lớp</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được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phân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a:t>
            </a:r>
          </a:p>
          <a:p>
            <a:pPr marL="457189" indent="-457189" algn="just">
              <a:lnSpc>
                <a:spcPct val="130000"/>
              </a:lnSpc>
              <a:spcBef>
                <a:spcPts val="600"/>
              </a:spcBef>
              <a:buFont typeface="Arial" panose="020B0604020202020204" pitchFamily="34" charset="0"/>
              <a:buChar char="•"/>
            </a:pPr>
            <a:endParaRPr lang="en-US" sz="2400" dirty="0">
              <a:solidFill>
                <a:prstClr val="black"/>
              </a:solidFill>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9EE3B878-2DDD-2718-F3E2-EF8734A9CEBE}"/>
              </a:ext>
            </a:extLst>
          </p:cNvPr>
          <p:cNvSpPr txBox="1"/>
          <p:nvPr/>
        </p:nvSpPr>
        <p:spPr>
          <a:xfrm>
            <a:off x="770761" y="1552825"/>
            <a:ext cx="10149840" cy="830997"/>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Nhiệm</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vụ</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của</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học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viên</a:t>
            </a:r>
            <a:r>
              <a:rPr lang="en-US" sz="2400" b="1" u="sng" dirty="0">
                <a:solidFill>
                  <a:srgbClr val="FF0000"/>
                </a:solidFill>
                <a:ea typeface="Roboto" panose="02000000000000000000" pitchFamily="2" charset="0"/>
                <a:cs typeface="Arial" panose="020B0604020202020204" pitchFamily="34" charset="0"/>
              </a:rPr>
              <a:t>:</a:t>
            </a:r>
          </a:p>
          <a:p>
            <a:endParaRPr lang="en-US" sz="2400" dirty="0">
              <a:solidFill>
                <a:prstClr val="black"/>
              </a:solidFill>
              <a:ea typeface="Roboto" panose="02000000000000000000" pitchFamily="2" charset="0"/>
            </a:endParaRPr>
          </a:p>
        </p:txBody>
      </p:sp>
      <p:sp>
        <p:nvSpPr>
          <p:cNvPr id="7" name="TextBox 6">
            <a:extLst>
              <a:ext uri="{FF2B5EF4-FFF2-40B4-BE49-F238E27FC236}">
                <a16:creationId xmlns:a16="http://schemas.microsoft.com/office/drawing/2014/main" id="{2AB6FEF0-ED5D-294F-22B4-2CE251B137E9}"/>
              </a:ext>
            </a:extLst>
          </p:cNvPr>
          <p:cNvSpPr txBox="1"/>
          <p:nvPr/>
        </p:nvSpPr>
        <p:spPr>
          <a:xfrm>
            <a:off x="664081" y="4819001"/>
            <a:ext cx="10515600" cy="1200329"/>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Thời</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gian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thực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hiện</a:t>
            </a:r>
            <a:r>
              <a:rPr lang="en-US" sz="2400" b="1" dirty="0">
                <a:solidFill>
                  <a:srgbClr val="FF0000"/>
                </a:solidFill>
                <a:ea typeface="Roboto" panose="02000000000000000000" pitchFamily="2" charset="0"/>
                <a:cs typeface="Arial" panose="020B0604020202020204" pitchFamily="34" charset="0"/>
              </a:rPr>
              <a:t>: </a:t>
            </a:r>
            <a:r>
              <a:rPr lang="en-US" sz="2400" b="1" dirty="0">
                <a:ea typeface="Roboto" panose="02000000000000000000" pitchFamily="2" charset="0"/>
                <a:cs typeface="Arial" panose="020B0604020202020204" pitchFamily="34" charset="0"/>
              </a:rPr>
              <a:t>4</a:t>
            </a:r>
            <a:r>
              <a:rPr lang="en-US" sz="2400" b="1" dirty="0">
                <a:solidFill>
                  <a:prstClr val="black"/>
                </a:solidFill>
                <a:ea typeface="Roboto" panose="02000000000000000000" pitchFamily="2" charset="0"/>
                <a:cs typeface="Arial" panose="020B0604020202020204" pitchFamily="34" charset="0"/>
              </a:rPr>
              <a:t>0 (</a:t>
            </a:r>
            <a:r>
              <a:rPr lang="en-US" sz="2400" b="1" dirty="0" err="1">
                <a:solidFill>
                  <a:prstClr val="black"/>
                </a:solidFill>
                <a:ea typeface="Roboto" panose="02000000000000000000" pitchFamily="2" charset="0"/>
                <a:cs typeface="Arial" panose="020B0604020202020204" pitchFamily="34" charset="0"/>
              </a:rPr>
              <a:t>phút</a:t>
            </a:r>
            <a:r>
              <a:rPr lang="en-US" sz="2400" b="1" dirty="0">
                <a:solidFill>
                  <a:prstClr val="black"/>
                </a:solidFill>
                <a:ea typeface="Roboto" panose="02000000000000000000" pitchFamily="2" charset="0"/>
                <a:cs typeface="Arial" panose="020B0604020202020204" pitchFamily="34" charset="0"/>
              </a:rPr>
              <a:t>)</a:t>
            </a:r>
          </a:p>
          <a:p>
            <a:endParaRPr lang="en-US" sz="2400" b="1" u="sng" dirty="0">
              <a:solidFill>
                <a:prstClr val="black"/>
              </a:solidFill>
              <a:ea typeface="Roboto" panose="02000000000000000000" pitchFamily="2" charset="0"/>
              <a:cs typeface="Arial" panose="020B0604020202020204" pitchFamily="34" charset="0"/>
            </a:endParaRPr>
          </a:p>
          <a:p>
            <a:r>
              <a:rPr lang="en-US" sz="2400" b="1" u="sng" dirty="0" err="1">
                <a:solidFill>
                  <a:srgbClr val="FF0000"/>
                </a:solidFill>
                <a:ea typeface="Roboto" panose="02000000000000000000" pitchFamily="2" charset="0"/>
                <a:cs typeface="Arial" panose="020B0604020202020204" pitchFamily="34" charset="0"/>
              </a:rPr>
              <a:t>Sản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phẩm</a:t>
            </a:r>
            <a:r>
              <a:rPr lang="en-US" sz="2400" b="1" dirty="0">
                <a:solidFill>
                  <a:srgbClr val="FF0000"/>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Kế</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hoạch</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dạy</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của</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tổ</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chuyên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môn</a:t>
            </a:r>
            <a:r>
              <a:rPr lang="en-US" sz="2400" dirty="0">
                <a:solidFill>
                  <a:prstClr val="black"/>
                </a:solidFill>
                <a:ea typeface="Roboto" panose="02000000000000000000" pitchFamily="2" charset="0"/>
                <a:cs typeface="Arial" panose="020B0604020202020204" pitchFamily="34" charset="0"/>
              </a:rPr>
              <a:t> Tin </a:t>
            </a:r>
            <a:r>
              <a:rPr lang="en-US" sz="2400" dirty="0" err="1">
                <a:solidFill>
                  <a:prstClr val="black"/>
                </a:solidFill>
                <a:ea typeface="Roboto" panose="02000000000000000000" pitchFamily="2" charset="0"/>
                <a:cs typeface="Arial" panose="020B0604020202020204" pitchFamily="34" charset="0"/>
              </a:rPr>
              <a:t>học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khối</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lớp</a:t>
            </a:r>
            <a:endParaRPr lang="en-US" sz="2400" dirty="0">
              <a:solidFill>
                <a:prstClr val="black"/>
              </a:solidFill>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9271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7110-947C-5766-8754-37BB3EA95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BA614-C9E5-2DC0-9542-CB0309D64CBD}"/>
              </a:ext>
            </a:extLst>
          </p:cNvPr>
          <p:cNvSpPr>
            <a:spLocks noGrp="1"/>
          </p:cNvSpPr>
          <p:nvPr>
            <p:ph type="title"/>
          </p:nvPr>
        </p:nvSpPr>
        <p:spPr>
          <a:xfrm>
            <a:off x="2170112" y="2219702"/>
            <a:ext cx="8243888" cy="2130079"/>
          </a:xfrm>
        </p:spPr>
        <p:txBody>
          <a:bodyPr>
            <a:normAutofit fontScale="90000"/>
          </a:bodyPr>
          <a:lstStyle/>
          <a:p>
            <a:r>
              <a:rPr lang="vi-VN" dirty="0"/>
              <a:t>XÂY DỰNG KẾ HOẠCH GIÁO </a:t>
            </a:r>
            <a:r>
              <a:rPr lang="vi-VN"/>
              <a:t>DỤC </a:t>
            </a:r>
            <a:r>
              <a:rPr lang="en-US"/>
              <a:t>CÁ NHÂN </a:t>
            </a:r>
            <a:br>
              <a:rPr lang="en-US"/>
            </a:br>
            <a:r>
              <a:rPr lang="vi-VN"/>
              <a:t>CỦA </a:t>
            </a:r>
            <a:r>
              <a:rPr lang="vi-VN" dirty="0"/>
              <a:t>GIÁO VIÊN</a:t>
            </a:r>
            <a:endParaRPr lang="en-US" dirty="0"/>
          </a:p>
        </p:txBody>
      </p:sp>
    </p:spTree>
    <p:extLst>
      <p:ext uri="{BB962C8B-B14F-4D97-AF65-F5344CB8AC3E}">
        <p14:creationId xmlns:p14="http://schemas.microsoft.com/office/powerpoint/2010/main" val="1448036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F61D-0F5A-245A-C311-5F2612357D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7A80D73-2BFB-3095-01CC-E2DAD3F509DA}"/>
              </a:ext>
            </a:extLst>
          </p:cNvPr>
          <p:cNvPicPr>
            <a:picLocks noChangeAspect="1"/>
          </p:cNvPicPr>
          <p:nvPr/>
        </p:nvPicPr>
        <p:blipFill>
          <a:blip r:embed="rId2"/>
          <a:stretch>
            <a:fillRect/>
          </a:stretch>
        </p:blipFill>
        <p:spPr>
          <a:xfrm>
            <a:off x="3800061" y="1723486"/>
            <a:ext cx="7772400" cy="3411031"/>
          </a:xfrm>
          <a:prstGeom prst="rect">
            <a:avLst/>
          </a:prstGeom>
        </p:spPr>
      </p:pic>
      <p:sp>
        <p:nvSpPr>
          <p:cNvPr id="2" name="Title 1">
            <a:extLst>
              <a:ext uri="{FF2B5EF4-FFF2-40B4-BE49-F238E27FC236}">
                <a16:creationId xmlns:a16="http://schemas.microsoft.com/office/drawing/2014/main" id="{91697409-22C9-F038-7616-E40D07DB0F1A}"/>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Qui </a:t>
            </a:r>
            <a:r>
              <a:rPr lang="en-US" sz="3200" dirty="0" err="1">
                <a:solidFill>
                  <a:srgbClr val="2F5597"/>
                </a:solidFill>
              </a:rPr>
              <a:t>trình</a:t>
            </a:r>
            <a:r>
              <a:rPr lang="en-US" sz="3200" dirty="0">
                <a:solidFill>
                  <a:srgbClr val="2F5597"/>
                </a:solidFill>
              </a:rPr>
              <a:t>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giáo</a:t>
            </a:r>
            <a:r>
              <a:rPr lang="en-US" sz="3200" dirty="0">
                <a:solidFill>
                  <a:srgbClr val="2F5597"/>
                </a:solidFill>
              </a:rPr>
              <a:t> </a:t>
            </a:r>
            <a:r>
              <a:rPr lang="en-US" sz="3200" dirty="0" err="1">
                <a:solidFill>
                  <a:srgbClr val="2F5597"/>
                </a:solidFill>
              </a:rPr>
              <a:t>dục</a:t>
            </a:r>
            <a:r>
              <a:rPr lang="en-US" sz="3200" dirty="0">
                <a:solidFill>
                  <a:srgbClr val="2F5597"/>
                </a:solidFill>
              </a:rPr>
              <a:t> </a:t>
            </a:r>
            <a:r>
              <a:rPr lang="en-US" sz="3200" dirty="0" err="1">
                <a:solidFill>
                  <a:srgbClr val="2F5597"/>
                </a:solidFill>
              </a:rPr>
              <a:t>của</a:t>
            </a:r>
            <a:r>
              <a:rPr lang="en-US" sz="3200" dirty="0">
                <a:solidFill>
                  <a:srgbClr val="2F5597"/>
                </a:solidFill>
              </a:rPr>
              <a:t> </a:t>
            </a:r>
            <a:r>
              <a:rPr lang="en-US" sz="3200" dirty="0" err="1">
                <a:solidFill>
                  <a:srgbClr val="2F5597"/>
                </a:solidFill>
              </a:rPr>
              <a:t>giáo</a:t>
            </a:r>
            <a:r>
              <a:rPr lang="en-US" sz="3200" dirty="0">
                <a:solidFill>
                  <a:srgbClr val="2F5597"/>
                </a:solidFill>
              </a:rPr>
              <a:t> </a:t>
            </a:r>
            <a:r>
              <a:rPr lang="en-US" sz="3200" dirty="0" err="1">
                <a:solidFill>
                  <a:srgbClr val="2F5597"/>
                </a:solidFill>
              </a:rPr>
              <a:t>viên</a:t>
            </a:r>
            <a:endParaRPr lang="en-US" sz="3200" dirty="0">
              <a:solidFill>
                <a:srgbClr val="2F5597"/>
              </a:solidFill>
            </a:endParaRPr>
          </a:p>
        </p:txBody>
      </p:sp>
      <p:sp>
        <p:nvSpPr>
          <p:cNvPr id="3" name="TextBox 2">
            <a:extLst>
              <a:ext uri="{FF2B5EF4-FFF2-40B4-BE49-F238E27FC236}">
                <a16:creationId xmlns:a16="http://schemas.microsoft.com/office/drawing/2014/main" id="{B93768CF-EEC3-AC81-3898-AB866D18AA47}"/>
              </a:ext>
            </a:extLst>
          </p:cNvPr>
          <p:cNvSpPr txBox="1"/>
          <p:nvPr/>
        </p:nvSpPr>
        <p:spPr>
          <a:xfrm>
            <a:off x="790081" y="1787872"/>
            <a:ext cx="2867521" cy="2585323"/>
          </a:xfrm>
          <a:prstGeom prst="rect">
            <a:avLst/>
          </a:prstGeom>
          <a:noFill/>
        </p:spPr>
        <p:txBody>
          <a:bodyPr wrap="square" rtlCol="0">
            <a:spAutoFit/>
          </a:bodyPr>
          <a:lstStyle/>
          <a:p>
            <a:pPr algn="just" defTabSz="914377">
              <a:defRPr/>
            </a:pPr>
            <a:r>
              <a:rPr lang="vi-VN" dirty="0">
                <a:solidFill>
                  <a:prstClr val="black"/>
                </a:solidFill>
                <a:latin typeface="Roboto"/>
              </a:rPr>
              <a:t>Cụ thể hóa từ (1) đối với những nội dung được nhà trường/ tổ chuyên môn phân công (Phụ lục 3, CV 5512) theo hướng mô tả biểu hiện cụ thể tương ứng với nội dung của bài học trên cơ sở tham khảo gợi ý ghi trong CV 3456. </a:t>
            </a:r>
            <a:endParaRPr lang="en-VN" dirty="0">
              <a:solidFill>
                <a:prstClr val="black"/>
              </a:solidFill>
              <a:latin typeface="Roboto" panose="02000000000000000000" pitchFamily="2" charset="0"/>
            </a:endParaRPr>
          </a:p>
        </p:txBody>
      </p:sp>
      <p:sp>
        <p:nvSpPr>
          <p:cNvPr id="5" name="Rectangle 4">
            <a:extLst>
              <a:ext uri="{FF2B5EF4-FFF2-40B4-BE49-F238E27FC236}">
                <a16:creationId xmlns:a16="http://schemas.microsoft.com/office/drawing/2014/main" id="{820AA532-0094-DE3A-2740-B58B8EC75E78}"/>
              </a:ext>
            </a:extLst>
          </p:cNvPr>
          <p:cNvSpPr/>
          <p:nvPr/>
        </p:nvSpPr>
        <p:spPr>
          <a:xfrm>
            <a:off x="8719931" y="1723486"/>
            <a:ext cx="2852532" cy="34110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VN">
              <a:solidFill>
                <a:prstClr val="white"/>
              </a:solidFill>
              <a:latin typeface="Roboto"/>
            </a:endParaRPr>
          </a:p>
        </p:txBody>
      </p:sp>
    </p:spTree>
    <p:extLst>
      <p:ext uri="{BB962C8B-B14F-4D97-AF65-F5344CB8AC3E}">
        <p14:creationId xmlns:p14="http://schemas.microsoft.com/office/powerpoint/2010/main" val="4038932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DC31-2043-111A-3FBC-CA004DCC48B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8091A03-545B-E71C-4E29-D6B32FD8AB7B}"/>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03714E72-35B3-55B9-A3C4-0756F932F859}"/>
              </a:ext>
            </a:extLst>
          </p:cNvPr>
          <p:cNvSpPr/>
          <p:nvPr/>
        </p:nvSpPr>
        <p:spPr>
          <a:xfrm>
            <a:off x="631908" y="1712854"/>
            <a:ext cx="10586720" cy="37825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1: </a:t>
            </a:r>
            <a:r>
              <a:rPr lang="en-US" sz="3600" dirty="0" err="1">
                <a:solidFill>
                  <a:prstClr val="black"/>
                </a:solidFill>
                <a:ea typeface="Roboto" panose="02000000000000000000" pitchFamily="2" charset="0"/>
                <a:cs typeface="Arial" panose="020B0604020202020204" pitchFamily="34" charset="0"/>
              </a:rPr>
              <a:t>Tìm</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lại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kế</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hoạch</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dạy</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học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của</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tổ</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chuyên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môn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cho</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khối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lớp</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tương</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ứng</a:t>
            </a:r>
            <a:r>
              <a:rPr lang="en-US" sz="3600" dirty="0">
                <a:solidFill>
                  <a:prstClr val="black"/>
                </a:solidFill>
                <a:ea typeface="Roboto" panose="02000000000000000000" pitchFamily="2" charset="0"/>
                <a:cs typeface="Arial" panose="020B0604020202020204" pitchFamily="34" charset="0"/>
              </a:rPr>
              <a:t>.</a:t>
            </a:r>
          </a:p>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2: </a:t>
            </a:r>
            <a:r>
              <a:rPr lang="en-US" sz="3600" dirty="0" err="1">
                <a:solidFill>
                  <a:prstClr val="black"/>
                </a:solidFill>
                <a:ea typeface="Roboto" panose="02000000000000000000" pitchFamily="2" charset="0"/>
                <a:cs typeface="Arial" panose="020B0604020202020204" pitchFamily="34" charset="0"/>
              </a:rPr>
              <a:t>Tạo</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thêm</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cột</a:t>
            </a:r>
            <a:r>
              <a:rPr lang="en-US" sz="3600"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Năng</a:t>
            </a:r>
            <a:r>
              <a:rPr lang="en-US" sz="3600" b="1"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lực</a:t>
            </a:r>
            <a:r>
              <a:rPr lang="en-US" sz="3600" b="1" dirty="0">
                <a:solidFill>
                  <a:prstClr val="black"/>
                </a:solidFill>
                <a:ea typeface="Roboto" panose="02000000000000000000" pitchFamily="2" charset="0"/>
                <a:cs typeface="Arial" panose="020B0604020202020204" pitchFamily="34" charset="0"/>
              </a:rPr>
              <a:t> </a:t>
            </a:r>
            <a:r>
              <a:rPr lang="en-US" sz="3600" b="1" dirty="0" err="1">
                <a:solidFill>
                  <a:prstClr val="black"/>
                </a:solidFill>
                <a:ea typeface="Roboto" panose="02000000000000000000" pitchFamily="2" charset="0"/>
                <a:cs typeface="Arial" panose="020B0604020202020204" pitchFamily="34" charset="0"/>
              </a:rPr>
              <a:t>số</a:t>
            </a:r>
            <a:r>
              <a:rPr lang="en-US" sz="3600" dirty="0">
                <a:solidFill>
                  <a:prstClr val="black"/>
                </a:solidFill>
                <a:ea typeface="Roboto" panose="02000000000000000000" pitchFamily="2" charset="0"/>
                <a:cs typeface="Arial" panose="020B0604020202020204" pitchFamily="34" charset="0"/>
              </a:rPr>
              <a:t>” </a:t>
            </a:r>
          </a:p>
          <a:p>
            <a:pPr marL="457189" indent="-457189" algn="just">
              <a:lnSpc>
                <a:spcPct val="130000"/>
              </a:lnSpc>
              <a:spcBef>
                <a:spcPts val="600"/>
              </a:spcBef>
              <a:buFont typeface="Arial" panose="020B0604020202020204" pitchFamily="34" charset="0"/>
              <a:buChar char="•"/>
            </a:pPr>
            <a:r>
              <a:rPr lang="en-US" sz="3600" b="1" dirty="0" err="1">
                <a:solidFill>
                  <a:prstClr val="black"/>
                </a:solidFill>
                <a:ea typeface="Roboto" panose="02000000000000000000" pitchFamily="2" charset="0"/>
                <a:cs typeface="Arial" panose="020B0604020202020204" pitchFamily="34" charset="0"/>
              </a:rPr>
              <a:t>Bước</a:t>
            </a:r>
            <a:r>
              <a:rPr lang="en-US" sz="3600" b="1" dirty="0">
                <a:solidFill>
                  <a:prstClr val="black"/>
                </a:solidFill>
                <a:ea typeface="Roboto" panose="02000000000000000000" pitchFamily="2" charset="0"/>
                <a:cs typeface="Arial" panose="020B0604020202020204" pitchFamily="34" charset="0"/>
              </a:rPr>
              <a:t> 3: </a:t>
            </a:r>
            <a:r>
              <a:rPr lang="en-US" sz="3600" dirty="0">
                <a:solidFill>
                  <a:prstClr val="black"/>
                </a:solidFill>
                <a:ea typeface="Roboto" panose="02000000000000000000" pitchFamily="2" charset="0"/>
                <a:cs typeface="Arial" panose="020B0604020202020204" pitchFamily="34" charset="0"/>
              </a:rPr>
              <a:t>Tham </a:t>
            </a:r>
            <a:r>
              <a:rPr lang="en-US" sz="3600" dirty="0" err="1">
                <a:solidFill>
                  <a:prstClr val="black"/>
                </a:solidFill>
                <a:ea typeface="Roboto" panose="02000000000000000000" pitchFamily="2" charset="0"/>
                <a:cs typeface="Arial" panose="020B0604020202020204" pitchFamily="34" charset="0"/>
              </a:rPr>
              <a:t>chiếu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các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yêu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cầu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cần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đạt</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với</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các</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biểu</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hiện</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trong</a:t>
            </a:r>
            <a:r>
              <a:rPr lang="en-US" sz="3600" dirty="0">
                <a:solidFill>
                  <a:prstClr val="black"/>
                </a:solidFill>
                <a:ea typeface="Roboto" panose="02000000000000000000" pitchFamily="2" charset="0"/>
                <a:cs typeface="Arial" panose="020B0604020202020204" pitchFamily="34" charset="0"/>
              </a:rPr>
              <a:t> </a:t>
            </a:r>
            <a:r>
              <a:rPr lang="en-US" sz="3600" dirty="0" err="1">
                <a:solidFill>
                  <a:prstClr val="black"/>
                </a:solidFill>
                <a:ea typeface="Roboto" panose="02000000000000000000" pitchFamily="2" charset="0"/>
                <a:cs typeface="Arial" panose="020B0604020202020204" pitchFamily="34" charset="0"/>
              </a:rPr>
              <a:t>khung</a:t>
            </a:r>
            <a:r>
              <a:rPr lang="en-US" sz="3600" dirty="0">
                <a:solidFill>
                  <a:prstClr val="black"/>
                </a:solidFill>
                <a:ea typeface="Roboto" panose="02000000000000000000" pitchFamily="2" charset="0"/>
                <a:cs typeface="Arial" panose="020B0604020202020204" pitchFamily="34" charset="0"/>
              </a:rPr>
              <a:t> NLS</a:t>
            </a:r>
          </a:p>
        </p:txBody>
      </p:sp>
    </p:spTree>
    <p:extLst>
      <p:ext uri="{BB962C8B-B14F-4D97-AF65-F5344CB8AC3E}">
        <p14:creationId xmlns:p14="http://schemas.microsoft.com/office/powerpoint/2010/main" val="3935425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B953D-49B7-D204-A97C-CC5D6A1A657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06120F3-9C31-5CE2-0321-A15202E8F5E3}"/>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3E469885-42B5-DE36-5E02-C804C7D0D2BC}"/>
              </a:ext>
            </a:extLst>
          </p:cNvPr>
          <p:cNvSpPr/>
          <p:nvPr/>
        </p:nvSpPr>
        <p:spPr>
          <a:xfrm>
            <a:off x="6996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dirty="0" err="1">
                <a:solidFill>
                  <a:prstClr val="black"/>
                </a:solidFill>
                <a:ea typeface="Roboto" panose="02000000000000000000" pitchFamily="2" charset="0"/>
                <a:cs typeface="Arial" panose="020B0604020202020204" pitchFamily="34" charset="0"/>
              </a:rPr>
              <a:t>Nghiên</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cứu</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Phụ</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lục</a:t>
            </a:r>
            <a:r>
              <a:rPr lang="en-US" sz="2400" dirty="0">
                <a:solidFill>
                  <a:prstClr val="black"/>
                </a:solidFill>
                <a:ea typeface="Roboto" panose="02000000000000000000" pitchFamily="2" charset="0"/>
                <a:cs typeface="Arial" panose="020B0604020202020204" pitchFamily="34" charset="0"/>
              </a:rPr>
              <a:t> 1: </a:t>
            </a:r>
            <a:r>
              <a:rPr lang="en-US" sz="2400" dirty="0" err="1">
                <a:solidFill>
                  <a:prstClr val="black"/>
                </a:solidFill>
                <a:ea typeface="Roboto" panose="02000000000000000000" pitchFamily="2" charset="0"/>
                <a:cs typeface="Arial" panose="020B0604020202020204" pitchFamily="34" charset="0"/>
              </a:rPr>
              <a:t>Bảng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mã</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chỉ</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báo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năng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lực</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số</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theo</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công</a:t>
            </a:r>
            <a:r>
              <a:rPr lang="en-US" sz="2400" dirty="0">
                <a:solidFill>
                  <a:prstClr val="black"/>
                </a:solidFill>
                <a:ea typeface="Roboto" panose="02000000000000000000" pitchFamily="2" charset="0"/>
                <a:cs typeface="Arial" panose="020B0604020202020204" pitchFamily="34" charset="0"/>
              </a:rPr>
              <a:t> </a:t>
            </a:r>
            <a:r>
              <a:rPr lang="en-US" sz="2400" dirty="0" err="1">
                <a:solidFill>
                  <a:prstClr val="black"/>
                </a:solidFill>
                <a:ea typeface="Roboto" panose="02000000000000000000" pitchFamily="2" charset="0"/>
                <a:cs typeface="Arial" panose="020B0604020202020204" pitchFamily="34" charset="0"/>
              </a:rPr>
              <a:t>văn</a:t>
            </a:r>
            <a:r>
              <a:rPr lang="en-US" sz="2400" dirty="0">
                <a:solidFill>
                  <a:prstClr val="black"/>
                </a:solidFill>
                <a:ea typeface="Roboto" panose="02000000000000000000" pitchFamily="2" charset="0"/>
                <a:cs typeface="Arial" panose="020B0604020202020204" pitchFamily="34" charset="0"/>
              </a:rPr>
              <a:t> 3456/BGDĐT-GDPT)</a:t>
            </a:r>
          </a:p>
        </p:txBody>
      </p:sp>
      <p:sp>
        <p:nvSpPr>
          <p:cNvPr id="5" name="矩形 52">
            <a:extLst>
              <a:ext uri="{FF2B5EF4-FFF2-40B4-BE49-F238E27FC236}">
                <a16:creationId xmlns:a16="http://schemas.microsoft.com/office/drawing/2014/main" id="{56F85B66-AF80-5D4D-3A69-2BA608184597}"/>
              </a:ext>
            </a:extLst>
          </p:cNvPr>
          <p:cNvSpPr/>
          <p:nvPr/>
        </p:nvSpPr>
        <p:spPr>
          <a:xfrm>
            <a:off x="664081" y="3171093"/>
            <a:ext cx="10586720" cy="52937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a:lnSpc>
                <a:spcPct val="130000"/>
              </a:lnSpc>
              <a:spcBef>
                <a:spcPts val="600"/>
              </a:spcBef>
              <a:buFont typeface="Arial" panose="020B0604020202020204" pitchFamily="34" charset="0"/>
              <a:buChar char="•"/>
            </a:pPr>
            <a:r>
              <a:rPr lang="en-US" sz="2400">
                <a:solidFill>
                  <a:prstClr val="black"/>
                </a:solidFill>
                <a:ea typeface="Roboto" panose="02000000000000000000" pitchFamily="2" charset="0"/>
                <a:cs typeface="Arial" panose="020B0604020202020204" pitchFamily="34" charset="0"/>
              </a:rPr>
              <a:t>Xây dựng kế hoạch giáo dục cá nhân của giáo viên.</a:t>
            </a:r>
            <a:endParaRPr lang="en-US" sz="2400" dirty="0">
              <a:solidFill>
                <a:prstClr val="black"/>
              </a:solidFill>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B5510D37-0133-F20B-1C6A-AAE4E21F1C09}"/>
              </a:ext>
            </a:extLst>
          </p:cNvPr>
          <p:cNvSpPr txBox="1"/>
          <p:nvPr/>
        </p:nvSpPr>
        <p:spPr>
          <a:xfrm>
            <a:off x="770761" y="1552825"/>
            <a:ext cx="10149840" cy="830997"/>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Nhiệm</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vụ</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của</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học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viên</a:t>
            </a:r>
            <a:r>
              <a:rPr lang="en-US" sz="2400" b="1" u="sng" dirty="0">
                <a:solidFill>
                  <a:srgbClr val="FF0000"/>
                </a:solidFill>
                <a:ea typeface="Roboto" panose="02000000000000000000" pitchFamily="2" charset="0"/>
                <a:cs typeface="Arial" panose="020B0604020202020204" pitchFamily="34" charset="0"/>
              </a:rPr>
              <a:t>:</a:t>
            </a:r>
          </a:p>
          <a:p>
            <a:endParaRPr lang="en-US" sz="2400" dirty="0">
              <a:solidFill>
                <a:prstClr val="black"/>
              </a:solidFill>
              <a:ea typeface="Roboto" panose="02000000000000000000" pitchFamily="2" charset="0"/>
            </a:endParaRPr>
          </a:p>
        </p:txBody>
      </p:sp>
      <p:sp>
        <p:nvSpPr>
          <p:cNvPr id="7" name="TextBox 6">
            <a:extLst>
              <a:ext uri="{FF2B5EF4-FFF2-40B4-BE49-F238E27FC236}">
                <a16:creationId xmlns:a16="http://schemas.microsoft.com/office/drawing/2014/main" id="{F5CD77AC-E5D1-876F-B184-DF207C11C94B}"/>
              </a:ext>
            </a:extLst>
          </p:cNvPr>
          <p:cNvSpPr txBox="1"/>
          <p:nvPr/>
        </p:nvSpPr>
        <p:spPr>
          <a:xfrm>
            <a:off x="664081" y="4286106"/>
            <a:ext cx="10515600" cy="1200329"/>
          </a:xfrm>
          <a:prstGeom prst="rect">
            <a:avLst/>
          </a:prstGeom>
          <a:noFill/>
        </p:spPr>
        <p:txBody>
          <a:bodyPr wrap="square" rtlCol="0">
            <a:spAutoFit/>
          </a:bodyPr>
          <a:lstStyle/>
          <a:p>
            <a:r>
              <a:rPr lang="en-US" sz="2400" b="1" u="sng" dirty="0" err="1">
                <a:solidFill>
                  <a:srgbClr val="FF0000"/>
                </a:solidFill>
                <a:ea typeface="Roboto" panose="02000000000000000000" pitchFamily="2" charset="0"/>
                <a:cs typeface="Arial" panose="020B0604020202020204" pitchFamily="34" charset="0"/>
              </a:rPr>
              <a:t>Thời</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gian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thực</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hiện</a:t>
            </a:r>
            <a:r>
              <a:rPr lang="en-US" sz="2400" b="1">
                <a:solidFill>
                  <a:srgbClr val="FF0000"/>
                </a:solidFill>
                <a:ea typeface="Roboto" panose="02000000000000000000" pitchFamily="2" charset="0"/>
                <a:cs typeface="Arial" panose="020B0604020202020204" pitchFamily="34" charset="0"/>
              </a:rPr>
              <a:t>: </a:t>
            </a:r>
            <a:r>
              <a:rPr lang="en-US" sz="2400" b="1">
                <a:ea typeface="Roboto" panose="02000000000000000000" pitchFamily="2" charset="0"/>
                <a:cs typeface="Arial" panose="020B0604020202020204" pitchFamily="34" charset="0"/>
              </a:rPr>
              <a:t>4</a:t>
            </a:r>
            <a:r>
              <a:rPr lang="en-US" sz="2400" b="1">
                <a:solidFill>
                  <a:prstClr val="black"/>
                </a:solidFill>
                <a:ea typeface="Roboto" panose="02000000000000000000" pitchFamily="2" charset="0"/>
                <a:cs typeface="Arial" panose="020B0604020202020204" pitchFamily="34" charset="0"/>
              </a:rPr>
              <a:t>0 </a:t>
            </a:r>
            <a:r>
              <a:rPr lang="en-US" sz="2400" b="1" dirty="0">
                <a:solidFill>
                  <a:prstClr val="black"/>
                </a:solidFill>
                <a:ea typeface="Roboto" panose="02000000000000000000" pitchFamily="2" charset="0"/>
                <a:cs typeface="Arial" panose="020B0604020202020204" pitchFamily="34" charset="0"/>
              </a:rPr>
              <a:t>(</a:t>
            </a:r>
            <a:r>
              <a:rPr lang="en-US" sz="2400" b="1" dirty="0" err="1">
                <a:solidFill>
                  <a:prstClr val="black"/>
                </a:solidFill>
                <a:ea typeface="Roboto" panose="02000000000000000000" pitchFamily="2" charset="0"/>
                <a:cs typeface="Arial" panose="020B0604020202020204" pitchFamily="34" charset="0"/>
              </a:rPr>
              <a:t>phút</a:t>
            </a:r>
            <a:r>
              <a:rPr lang="en-US" sz="2400" b="1" dirty="0">
                <a:solidFill>
                  <a:prstClr val="black"/>
                </a:solidFill>
                <a:ea typeface="Roboto" panose="02000000000000000000" pitchFamily="2" charset="0"/>
                <a:cs typeface="Arial" panose="020B0604020202020204" pitchFamily="34" charset="0"/>
              </a:rPr>
              <a:t>)</a:t>
            </a:r>
          </a:p>
          <a:p>
            <a:endParaRPr lang="en-US" sz="2400" b="1" u="sng" dirty="0">
              <a:solidFill>
                <a:prstClr val="black"/>
              </a:solidFill>
              <a:ea typeface="Roboto" panose="02000000000000000000" pitchFamily="2" charset="0"/>
              <a:cs typeface="Arial" panose="020B0604020202020204" pitchFamily="34" charset="0"/>
            </a:endParaRPr>
          </a:p>
          <a:p>
            <a:r>
              <a:rPr lang="en-US" sz="2400" b="1" u="sng" dirty="0" err="1">
                <a:solidFill>
                  <a:srgbClr val="FF0000"/>
                </a:solidFill>
                <a:ea typeface="Roboto" panose="02000000000000000000" pitchFamily="2" charset="0"/>
                <a:cs typeface="Arial" panose="020B0604020202020204" pitchFamily="34" charset="0"/>
              </a:rPr>
              <a:t>Sản</a:t>
            </a:r>
            <a:r>
              <a:rPr lang="en-US" sz="2400" b="1" u="sng" dirty="0">
                <a:solidFill>
                  <a:srgbClr val="FF0000"/>
                </a:solidFill>
                <a:ea typeface="Roboto" panose="02000000000000000000" pitchFamily="2" charset="0"/>
                <a:cs typeface="Arial" panose="020B0604020202020204" pitchFamily="34" charset="0"/>
              </a:rPr>
              <a:t> </a:t>
            </a:r>
            <a:r>
              <a:rPr lang="en-US" sz="2400" b="1" u="sng" dirty="0" err="1">
                <a:solidFill>
                  <a:srgbClr val="FF0000"/>
                </a:solidFill>
                <a:ea typeface="Roboto" panose="02000000000000000000" pitchFamily="2" charset="0"/>
                <a:cs typeface="Arial" panose="020B0604020202020204" pitchFamily="34" charset="0"/>
              </a:rPr>
              <a:t>phẩm</a:t>
            </a:r>
            <a:r>
              <a:rPr lang="en-US" sz="2400" b="1">
                <a:solidFill>
                  <a:srgbClr val="FF0000"/>
                </a:solidFill>
                <a:ea typeface="Roboto" panose="02000000000000000000" pitchFamily="2" charset="0"/>
                <a:cs typeface="Arial" panose="020B0604020202020204" pitchFamily="34" charset="0"/>
              </a:rPr>
              <a:t>:  </a:t>
            </a:r>
            <a:r>
              <a:rPr lang="en-US" sz="2400">
                <a:solidFill>
                  <a:prstClr val="black"/>
                </a:solidFill>
                <a:ea typeface="Roboto" panose="02000000000000000000" pitchFamily="2" charset="0"/>
                <a:cs typeface="Arial" panose="020B0604020202020204" pitchFamily="34" charset="0"/>
              </a:rPr>
              <a:t>Kế hoạch giáo dục cá nhân của giáo viên</a:t>
            </a:r>
            <a:endParaRPr lang="en-US" sz="2400" dirty="0">
              <a:solidFill>
                <a:prstClr val="black"/>
              </a:solidFill>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93478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4B21-3256-F452-4812-08487342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511FB-2967-2723-2165-917CB2A45376}"/>
              </a:ext>
            </a:extLst>
          </p:cNvPr>
          <p:cNvSpPr>
            <a:spLocks noGrp="1"/>
          </p:cNvSpPr>
          <p:nvPr>
            <p:ph type="title"/>
          </p:nvPr>
        </p:nvSpPr>
        <p:spPr>
          <a:xfrm>
            <a:off x="1741849" y="2073226"/>
            <a:ext cx="8243888" cy="2130079"/>
          </a:xfrm>
        </p:spPr>
        <p:txBody>
          <a:bodyPr>
            <a:normAutofit/>
          </a:bodyPr>
          <a:lstStyle/>
          <a:p>
            <a:r>
              <a:rPr lang="vi-VN" dirty="0"/>
              <a:t>XÂY DỰNG KẾ HOẠCH BÀI DẠY</a:t>
            </a:r>
            <a:endParaRPr lang="en-US" dirty="0"/>
          </a:p>
        </p:txBody>
      </p:sp>
      <p:sp>
        <p:nvSpPr>
          <p:cNvPr id="3" name="Text Placeholder 2">
            <a:extLst>
              <a:ext uri="{FF2B5EF4-FFF2-40B4-BE49-F238E27FC236}">
                <a16:creationId xmlns:a16="http://schemas.microsoft.com/office/drawing/2014/main" id="{AF0CDEA0-9276-FECE-299A-0EB79B4EE4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815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A99-022D-EF32-565E-C29CBFB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A04-943A-156D-E13E-A25F71B4EA5D}"/>
              </a:ext>
            </a:extLst>
          </p:cNvPr>
          <p:cNvSpPr>
            <a:spLocks noGrp="1"/>
          </p:cNvSpPr>
          <p:nvPr>
            <p:ph type="title"/>
          </p:nvPr>
        </p:nvSpPr>
        <p:spPr>
          <a:xfrm>
            <a:off x="736600" y="136525"/>
            <a:ext cx="10515600" cy="944563"/>
          </a:xfrm>
        </p:spPr>
        <p:txBody>
          <a:bodyPr>
            <a:normAutofit/>
          </a:bodyPr>
          <a:lstStyle/>
          <a:p>
            <a:r>
              <a:rPr lang="en-US" sz="4000" dirty="0" err="1">
                <a:solidFill>
                  <a:srgbClr val="2F5597"/>
                </a:solidFill>
                <a:cs typeface="Arial" panose="020B0604020202020204" pitchFamily="34" charset="0"/>
              </a:rPr>
              <a:t>Hình</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thức</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tổ</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chức</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triển</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khai</a:t>
            </a:r>
            <a:r>
              <a:rPr lang="en-US" sz="4000" dirty="0">
                <a:solidFill>
                  <a:srgbClr val="2F5597"/>
                </a:solidFill>
                <a:cs typeface="Arial" panose="020B0604020202020204" pitchFamily="34" charset="0"/>
              </a:rPr>
              <a:t> </a:t>
            </a:r>
            <a:r>
              <a:rPr lang="en-US" sz="4000" dirty="0" err="1">
                <a:solidFill>
                  <a:srgbClr val="2F5597"/>
                </a:solidFill>
                <a:cs typeface="Arial" panose="020B0604020202020204" pitchFamily="34" charset="0"/>
              </a:rPr>
              <a:t>khung</a:t>
            </a:r>
            <a:r>
              <a:rPr lang="en-US" sz="4000" dirty="0">
                <a:solidFill>
                  <a:srgbClr val="2F5597"/>
                </a:solidFill>
                <a:cs typeface="Arial" panose="020B0604020202020204" pitchFamily="34" charset="0"/>
              </a:rPr>
              <a:t> NLS</a:t>
            </a:r>
          </a:p>
        </p:txBody>
      </p:sp>
      <p:sp>
        <p:nvSpPr>
          <p:cNvPr id="4" name="Slide Number Placeholder 3">
            <a:extLst>
              <a:ext uri="{FF2B5EF4-FFF2-40B4-BE49-F238E27FC236}">
                <a16:creationId xmlns:a16="http://schemas.microsoft.com/office/drawing/2014/main" id="{5860BB7A-F3A9-9804-6597-006336258D11}"/>
              </a:ext>
            </a:extLst>
          </p:cNvPr>
          <p:cNvSpPr>
            <a:spLocks noGrp="1"/>
          </p:cNvSpPr>
          <p:nvPr>
            <p:ph type="sldNum" sz="quarter" idx="12"/>
          </p:nvPr>
        </p:nvSpPr>
        <p:spPr/>
        <p:txBody>
          <a:bodyPr/>
          <a:lstStyle/>
          <a:p>
            <a:fld id="{705AC131-3665-43E0-A6EE-7C045553461A}" type="slidenum">
              <a:rPr kumimoji="1" lang="ja-JP" altLang="en-US" smtClean="0">
                <a:latin typeface="+mj-lt"/>
              </a:rPr>
              <a:t>3</a:t>
            </a:fld>
            <a:endParaRPr kumimoji="1" lang="ja-JP" altLang="en-US">
              <a:latin typeface="+mj-lt"/>
            </a:endParaRPr>
          </a:p>
        </p:txBody>
      </p:sp>
      <p:sp>
        <p:nvSpPr>
          <p:cNvPr id="29" name="Shape 0">
            <a:extLst>
              <a:ext uri="{FF2B5EF4-FFF2-40B4-BE49-F238E27FC236}">
                <a16:creationId xmlns:a16="http://schemas.microsoft.com/office/drawing/2014/main" id="{1D520B22-6953-0D0D-7A96-909180ADC98E}"/>
              </a:ext>
            </a:extLst>
          </p:cNvPr>
          <p:cNvSpPr/>
          <p:nvPr/>
        </p:nvSpPr>
        <p:spPr>
          <a:xfrm rot="21000000">
            <a:off x="1096835" y="1988757"/>
            <a:ext cx="2458085" cy="3353191"/>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0" name="Text 1">
            <a:extLst>
              <a:ext uri="{FF2B5EF4-FFF2-40B4-BE49-F238E27FC236}">
                <a16:creationId xmlns:a16="http://schemas.microsoft.com/office/drawing/2014/main" id="{D653A489-1550-0BD0-82CA-265C071409C3}"/>
              </a:ext>
            </a:extLst>
          </p:cNvPr>
          <p:cNvSpPr/>
          <p:nvPr/>
        </p:nvSpPr>
        <p:spPr>
          <a:xfrm rot="21000000">
            <a:off x="105617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1" name="Image 0" descr="https://kimi-img.moonshot.cn/pub/slides/slides_tmpl/image/25-09-02-14:36:45-d2r90v9e3tpg8rchuqg0.png">
            <a:extLst>
              <a:ext uri="{FF2B5EF4-FFF2-40B4-BE49-F238E27FC236}">
                <a16:creationId xmlns:a16="http://schemas.microsoft.com/office/drawing/2014/main" id="{9C4C3CB8-ECCD-1B66-28B5-4A5972462733}"/>
              </a:ext>
            </a:extLst>
          </p:cNvPr>
          <p:cNvPicPr>
            <a:picLocks noChangeAspect="1"/>
          </p:cNvPicPr>
          <p:nvPr/>
        </p:nvPicPr>
        <p:blipFill>
          <a:blip r:embed="rId2"/>
          <a:stretch>
            <a:fillRect/>
          </a:stretch>
        </p:blipFill>
        <p:spPr>
          <a:xfrm>
            <a:off x="1256335" y="2185293"/>
            <a:ext cx="2682240" cy="3597955"/>
          </a:xfrm>
          <a:prstGeom prst="rect">
            <a:avLst/>
          </a:prstGeom>
        </p:spPr>
      </p:pic>
      <p:sp>
        <p:nvSpPr>
          <p:cNvPr id="32" name="Shape 2">
            <a:extLst>
              <a:ext uri="{FF2B5EF4-FFF2-40B4-BE49-F238E27FC236}">
                <a16:creationId xmlns:a16="http://schemas.microsoft.com/office/drawing/2014/main" id="{C8267E45-95F1-1ADC-09E0-75212DB5069F}"/>
              </a:ext>
            </a:extLst>
          </p:cNvPr>
          <p:cNvSpPr/>
          <p:nvPr/>
        </p:nvSpPr>
        <p:spPr>
          <a:xfrm rot="21000000">
            <a:off x="4712210" y="1988895"/>
            <a:ext cx="2458085" cy="3334933"/>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3" name="Text 3">
            <a:extLst>
              <a:ext uri="{FF2B5EF4-FFF2-40B4-BE49-F238E27FC236}">
                <a16:creationId xmlns:a16="http://schemas.microsoft.com/office/drawing/2014/main" id="{FEA99965-5F98-0E69-D1BC-94DB9E70E8D9}"/>
              </a:ext>
            </a:extLst>
          </p:cNvPr>
          <p:cNvSpPr/>
          <p:nvPr/>
        </p:nvSpPr>
        <p:spPr>
          <a:xfrm rot="21000000">
            <a:off x="467313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4" name="Image 1" descr="https://kimi-img.moonshot.cn/pub/slides/slides_tmpl/image/25-09-02-14:36:45-d2r90v9e3tpg8rchuqg0.png">
            <a:extLst>
              <a:ext uri="{FF2B5EF4-FFF2-40B4-BE49-F238E27FC236}">
                <a16:creationId xmlns:a16="http://schemas.microsoft.com/office/drawing/2014/main" id="{03F92FE8-0F76-8448-1F96-439A561F13EA}"/>
              </a:ext>
            </a:extLst>
          </p:cNvPr>
          <p:cNvPicPr>
            <a:picLocks noChangeAspect="1"/>
          </p:cNvPicPr>
          <p:nvPr/>
        </p:nvPicPr>
        <p:blipFill>
          <a:blip r:embed="rId2"/>
          <a:stretch>
            <a:fillRect/>
          </a:stretch>
        </p:blipFill>
        <p:spPr>
          <a:xfrm>
            <a:off x="4873295" y="2185294"/>
            <a:ext cx="2682240" cy="3579973"/>
          </a:xfrm>
          <a:prstGeom prst="rect">
            <a:avLst/>
          </a:prstGeom>
        </p:spPr>
      </p:pic>
      <p:sp>
        <p:nvSpPr>
          <p:cNvPr id="35" name="Shape 4">
            <a:extLst>
              <a:ext uri="{FF2B5EF4-FFF2-40B4-BE49-F238E27FC236}">
                <a16:creationId xmlns:a16="http://schemas.microsoft.com/office/drawing/2014/main" id="{05536D29-F199-04DF-42E7-3A636C32230D}"/>
              </a:ext>
            </a:extLst>
          </p:cNvPr>
          <p:cNvSpPr/>
          <p:nvPr/>
        </p:nvSpPr>
        <p:spPr>
          <a:xfrm rot="21000000">
            <a:off x="8330382" y="1988789"/>
            <a:ext cx="2458085" cy="3348895"/>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6" name="Text 5">
            <a:extLst>
              <a:ext uri="{FF2B5EF4-FFF2-40B4-BE49-F238E27FC236}">
                <a16:creationId xmlns:a16="http://schemas.microsoft.com/office/drawing/2014/main" id="{92041FCF-CDE6-6B53-35D2-F8E7E852775B}"/>
              </a:ext>
            </a:extLst>
          </p:cNvPr>
          <p:cNvSpPr/>
          <p:nvPr/>
        </p:nvSpPr>
        <p:spPr>
          <a:xfrm rot="21000000">
            <a:off x="8290092" y="1731284"/>
            <a:ext cx="2458085" cy="3895725"/>
          </a:xfrm>
          <a:prstGeom prst="rect">
            <a:avLst/>
          </a:prstGeom>
          <a:noFill/>
          <a:ln/>
        </p:spPr>
        <p:txBody>
          <a:bodyPr wrap="square" lIns="45720" tIns="91440" rIns="91440" bIns="45720" rtlCol="0" anchor="ctr"/>
          <a:lstStyle/>
          <a:p>
            <a:endParaRPr lang="en-US" sz="1600" dirty="0">
              <a:latin typeface="+mj-lt"/>
            </a:endParaRPr>
          </a:p>
        </p:txBody>
      </p:sp>
      <p:pic>
        <p:nvPicPr>
          <p:cNvPr id="37" name="Image 2" descr="https://kimi-img.moonshot.cn/pub/slides/slides_tmpl/image/25-09-02-14:36:45-d2r90v9e3tpg8rchuqg0.png">
            <a:extLst>
              <a:ext uri="{FF2B5EF4-FFF2-40B4-BE49-F238E27FC236}">
                <a16:creationId xmlns:a16="http://schemas.microsoft.com/office/drawing/2014/main" id="{343D8BC5-F11E-3AE8-0DF9-4955EF6A5075}"/>
              </a:ext>
            </a:extLst>
          </p:cNvPr>
          <p:cNvPicPr>
            <a:picLocks noChangeAspect="1"/>
          </p:cNvPicPr>
          <p:nvPr/>
        </p:nvPicPr>
        <p:blipFill>
          <a:blip r:embed="rId2"/>
          <a:stretch>
            <a:fillRect/>
          </a:stretch>
        </p:blipFill>
        <p:spPr>
          <a:xfrm>
            <a:off x="8490255" y="2185295"/>
            <a:ext cx="2682240" cy="3579972"/>
          </a:xfrm>
          <a:prstGeom prst="rect">
            <a:avLst/>
          </a:prstGeom>
        </p:spPr>
      </p:pic>
      <p:sp>
        <p:nvSpPr>
          <p:cNvPr id="39" name="Text 10">
            <a:extLst>
              <a:ext uri="{FF2B5EF4-FFF2-40B4-BE49-F238E27FC236}">
                <a16:creationId xmlns:a16="http://schemas.microsoft.com/office/drawing/2014/main" id="{B0FC97B0-CC5B-B2EB-1008-DEFD113E5BA2}"/>
              </a:ext>
            </a:extLst>
          </p:cNvPr>
          <p:cNvSpPr/>
          <p:nvPr/>
        </p:nvSpPr>
        <p:spPr>
          <a:xfrm>
            <a:off x="1530671" y="2437297"/>
            <a:ext cx="2142428" cy="315522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Dạy học môn Tin học theo CT2018, phát triển năng lực số</a:t>
            </a:r>
            <a:endParaRPr lang="en-US" sz="2800" dirty="0">
              <a:latin typeface="+mj-lt"/>
            </a:endParaRPr>
          </a:p>
        </p:txBody>
      </p:sp>
      <p:sp>
        <p:nvSpPr>
          <p:cNvPr id="41" name="Text 12">
            <a:extLst>
              <a:ext uri="{FF2B5EF4-FFF2-40B4-BE49-F238E27FC236}">
                <a16:creationId xmlns:a16="http://schemas.microsoft.com/office/drawing/2014/main" id="{4B4C1871-B05D-34CE-8E99-1609C38DB51B}"/>
              </a:ext>
            </a:extLst>
          </p:cNvPr>
          <p:cNvSpPr/>
          <p:nvPr/>
        </p:nvSpPr>
        <p:spPr>
          <a:xfrm>
            <a:off x="5153013" y="2568413"/>
            <a:ext cx="2176145" cy="433452"/>
          </a:xfrm>
          <a:prstGeom prst="rect">
            <a:avLst/>
          </a:prstGeom>
          <a:noFill/>
          <a:ln/>
        </p:spPr>
        <p:txBody>
          <a:bodyPr wrap="square" lIns="91440" tIns="45720" rIns="91440" bIns="45720" rtlCol="0" anchor="t">
            <a:spAutoFit/>
          </a:bodyPr>
          <a:lstStyle/>
          <a:p>
            <a:pPr indent="222245" algn="just">
              <a:lnSpc>
                <a:spcPct val="120000"/>
              </a:lnSpc>
              <a:spcBef>
                <a:spcPts val="600"/>
              </a:spcBef>
              <a:spcAft>
                <a:spcPts val="600"/>
              </a:spcAft>
            </a:pPr>
            <a:endParaRPr lang="en-VN" sz="2000" dirty="0">
              <a:latin typeface="+mj-lt"/>
            </a:endParaRPr>
          </a:p>
        </p:txBody>
      </p:sp>
      <p:sp>
        <p:nvSpPr>
          <p:cNvPr id="43" name="Text 14">
            <a:extLst>
              <a:ext uri="{FF2B5EF4-FFF2-40B4-BE49-F238E27FC236}">
                <a16:creationId xmlns:a16="http://schemas.microsoft.com/office/drawing/2014/main" id="{E7CAAB51-612E-C2A3-0BE2-78542CD515CC}"/>
              </a:ext>
            </a:extLst>
          </p:cNvPr>
          <p:cNvSpPr/>
          <p:nvPr/>
        </p:nvSpPr>
        <p:spPr>
          <a:xfrm>
            <a:off x="8757590" y="2597418"/>
            <a:ext cx="2176145" cy="433452"/>
          </a:xfrm>
          <a:prstGeom prst="rect">
            <a:avLst/>
          </a:prstGeom>
          <a:noFill/>
          <a:ln/>
        </p:spPr>
        <p:txBody>
          <a:bodyPr wrap="square" lIns="91440" tIns="45720" rIns="91440" bIns="45720" rtlCol="0" anchor="t">
            <a:spAutoFit/>
          </a:bodyPr>
          <a:lstStyle/>
          <a:p>
            <a:pPr indent="222245" algn="just">
              <a:lnSpc>
                <a:spcPct val="120000"/>
              </a:lnSpc>
              <a:spcBef>
                <a:spcPts val="600"/>
              </a:spcBef>
              <a:spcAft>
                <a:spcPts val="600"/>
              </a:spcAft>
            </a:pPr>
            <a:endParaRPr lang="en-VN" sz="2000" dirty="0">
              <a:latin typeface="+mj-lt"/>
            </a:endParaRPr>
          </a:p>
        </p:txBody>
      </p:sp>
      <p:sp>
        <p:nvSpPr>
          <p:cNvPr id="44" name="Shape 11">
            <a:extLst>
              <a:ext uri="{FF2B5EF4-FFF2-40B4-BE49-F238E27FC236}">
                <a16:creationId xmlns:a16="http://schemas.microsoft.com/office/drawing/2014/main" id="{68E0558F-9628-F697-E9EE-D534EF03FEC0}"/>
              </a:ext>
            </a:extLst>
          </p:cNvPr>
          <p:cNvSpPr/>
          <p:nvPr/>
        </p:nvSpPr>
        <p:spPr>
          <a:xfrm>
            <a:off x="736602" y="1933291"/>
            <a:ext cx="1457325" cy="504007"/>
          </a:xfrm>
          <a:prstGeom prst="parallelogram">
            <a:avLst>
              <a:gd name="adj" fmla="val 20892"/>
            </a:avLst>
          </a:prstGeom>
          <a:solidFill>
            <a:srgbClr val="49B2FE"/>
          </a:solidFill>
          <a:ln/>
        </p:spPr>
        <p:txBody>
          <a:bodyPr/>
          <a:lstStyle/>
          <a:p>
            <a:endParaRPr lang="en-VN" dirty="0">
              <a:latin typeface="+mj-lt"/>
            </a:endParaRPr>
          </a:p>
        </p:txBody>
      </p:sp>
      <p:sp>
        <p:nvSpPr>
          <p:cNvPr id="45" name="Text 12">
            <a:extLst>
              <a:ext uri="{FF2B5EF4-FFF2-40B4-BE49-F238E27FC236}">
                <a16:creationId xmlns:a16="http://schemas.microsoft.com/office/drawing/2014/main" id="{E053106C-71FD-7992-FA3B-5D7F90110DB5}"/>
              </a:ext>
            </a:extLst>
          </p:cNvPr>
          <p:cNvSpPr/>
          <p:nvPr/>
        </p:nvSpPr>
        <p:spPr>
          <a:xfrm>
            <a:off x="736602" y="1933291"/>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01</a:t>
            </a:r>
            <a:endParaRPr lang="en-US" sz="1600" dirty="0">
              <a:latin typeface="+mj-lt"/>
            </a:endParaRPr>
          </a:p>
        </p:txBody>
      </p:sp>
      <p:sp>
        <p:nvSpPr>
          <p:cNvPr id="46" name="Shape 15">
            <a:extLst>
              <a:ext uri="{FF2B5EF4-FFF2-40B4-BE49-F238E27FC236}">
                <a16:creationId xmlns:a16="http://schemas.microsoft.com/office/drawing/2014/main" id="{C7F55700-F403-C638-C292-2D3E2B44165B}"/>
              </a:ext>
            </a:extLst>
          </p:cNvPr>
          <p:cNvSpPr/>
          <p:nvPr/>
        </p:nvSpPr>
        <p:spPr>
          <a:xfrm>
            <a:off x="4424350" y="1947109"/>
            <a:ext cx="1457325" cy="504007"/>
          </a:xfrm>
          <a:prstGeom prst="parallelogram">
            <a:avLst>
              <a:gd name="adj" fmla="val 20892"/>
            </a:avLst>
          </a:prstGeom>
          <a:solidFill>
            <a:schemeClr val="accent4">
              <a:lumMod val="75000"/>
            </a:schemeClr>
          </a:solidFill>
          <a:ln/>
        </p:spPr>
        <p:txBody>
          <a:bodyPr/>
          <a:lstStyle/>
          <a:p>
            <a:endParaRPr lang="en-VN" dirty="0">
              <a:latin typeface="+mj-lt"/>
            </a:endParaRPr>
          </a:p>
        </p:txBody>
      </p:sp>
      <p:sp>
        <p:nvSpPr>
          <p:cNvPr id="47" name="Text 16">
            <a:extLst>
              <a:ext uri="{FF2B5EF4-FFF2-40B4-BE49-F238E27FC236}">
                <a16:creationId xmlns:a16="http://schemas.microsoft.com/office/drawing/2014/main" id="{C93FE305-7272-8715-4D37-F9F7BD6F2073}"/>
              </a:ext>
            </a:extLst>
          </p:cNvPr>
          <p:cNvSpPr/>
          <p:nvPr/>
        </p:nvSpPr>
        <p:spPr>
          <a:xfrm>
            <a:off x="4424350" y="1947109"/>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02</a:t>
            </a:r>
            <a:endParaRPr lang="en-US" sz="1600" dirty="0">
              <a:latin typeface="+mj-lt"/>
            </a:endParaRPr>
          </a:p>
        </p:txBody>
      </p:sp>
      <p:sp>
        <p:nvSpPr>
          <p:cNvPr id="48" name="Shape 15">
            <a:extLst>
              <a:ext uri="{FF2B5EF4-FFF2-40B4-BE49-F238E27FC236}">
                <a16:creationId xmlns:a16="http://schemas.microsoft.com/office/drawing/2014/main" id="{D8AAC978-CFE2-8010-156D-E9FBA841724D}"/>
              </a:ext>
            </a:extLst>
          </p:cNvPr>
          <p:cNvSpPr/>
          <p:nvPr/>
        </p:nvSpPr>
        <p:spPr>
          <a:xfrm>
            <a:off x="8196250" y="1947109"/>
            <a:ext cx="1457325" cy="504007"/>
          </a:xfrm>
          <a:prstGeom prst="parallelogram">
            <a:avLst>
              <a:gd name="adj" fmla="val 20892"/>
            </a:avLst>
          </a:prstGeom>
          <a:solidFill>
            <a:schemeClr val="accent5">
              <a:lumMod val="75000"/>
            </a:schemeClr>
          </a:solidFill>
          <a:ln/>
        </p:spPr>
        <p:txBody>
          <a:bodyPr/>
          <a:lstStyle/>
          <a:p>
            <a:endParaRPr lang="en-VN" dirty="0">
              <a:latin typeface="+mj-lt"/>
            </a:endParaRPr>
          </a:p>
        </p:txBody>
      </p:sp>
      <p:sp>
        <p:nvSpPr>
          <p:cNvPr id="49" name="Text 16">
            <a:extLst>
              <a:ext uri="{FF2B5EF4-FFF2-40B4-BE49-F238E27FC236}">
                <a16:creationId xmlns:a16="http://schemas.microsoft.com/office/drawing/2014/main" id="{04A84EB0-6F97-0F0C-B0F1-0A780C7DE1BE}"/>
              </a:ext>
            </a:extLst>
          </p:cNvPr>
          <p:cNvSpPr/>
          <p:nvPr/>
        </p:nvSpPr>
        <p:spPr>
          <a:xfrm>
            <a:off x="8196250" y="1947109"/>
            <a:ext cx="1457325" cy="504007"/>
          </a:xfrm>
          <a:prstGeom prst="rect">
            <a:avLst/>
          </a:prstGeom>
          <a:noFill/>
          <a:ln/>
        </p:spPr>
        <p:txBody>
          <a:bodyPr wrap="square" lIns="45720" tIns="91440" rIns="91440" bIns="45720" rtlCol="0" anchor="ctr"/>
          <a:lstStyle/>
          <a:p>
            <a:pPr algn="ctr"/>
            <a:r>
              <a:rPr lang="en-US" sz="1900" b="1" dirty="0">
                <a:solidFill>
                  <a:srgbClr val="FFFFFF"/>
                </a:solidFill>
                <a:latin typeface="+mj-lt"/>
                <a:ea typeface="MiSans" pitchFamily="34" charset="-122"/>
                <a:cs typeface="MiSans" pitchFamily="34" charset="-120"/>
              </a:rPr>
              <a:t>03</a:t>
            </a:r>
            <a:endParaRPr lang="en-US" sz="1600" dirty="0">
              <a:latin typeface="+mj-lt"/>
            </a:endParaRPr>
          </a:p>
        </p:txBody>
      </p:sp>
      <p:sp>
        <p:nvSpPr>
          <p:cNvPr id="3" name="Text 10">
            <a:extLst>
              <a:ext uri="{FF2B5EF4-FFF2-40B4-BE49-F238E27FC236}">
                <a16:creationId xmlns:a16="http://schemas.microsoft.com/office/drawing/2014/main" id="{09107D6B-C24F-144C-A682-5360C31B9541}"/>
              </a:ext>
            </a:extLst>
          </p:cNvPr>
          <p:cNvSpPr/>
          <p:nvPr/>
        </p:nvSpPr>
        <p:spPr>
          <a:xfrm>
            <a:off x="5260289" y="2437298"/>
            <a:ext cx="2176145" cy="315522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Tích hợp phát triển năng lực số trong dạy học các môn học</a:t>
            </a:r>
            <a:endParaRPr lang="en-US" sz="2800" dirty="0">
              <a:latin typeface="+mj-lt"/>
            </a:endParaRPr>
          </a:p>
        </p:txBody>
      </p:sp>
      <p:sp>
        <p:nvSpPr>
          <p:cNvPr id="5" name="Text 10">
            <a:extLst>
              <a:ext uri="{FF2B5EF4-FFF2-40B4-BE49-F238E27FC236}">
                <a16:creationId xmlns:a16="http://schemas.microsoft.com/office/drawing/2014/main" id="{31AB1810-D6AB-8C12-135E-69E34AA0666A}"/>
              </a:ext>
            </a:extLst>
          </p:cNvPr>
          <p:cNvSpPr/>
          <p:nvPr/>
        </p:nvSpPr>
        <p:spPr>
          <a:xfrm>
            <a:off x="8650313" y="2672117"/>
            <a:ext cx="2074515" cy="212109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Tổ chức dạy học tăng cường, câu lạc bộ</a:t>
            </a:r>
            <a:endParaRPr lang="en-US" sz="2800" dirty="0">
              <a:latin typeface="+mj-lt"/>
            </a:endParaRPr>
          </a:p>
        </p:txBody>
      </p:sp>
    </p:spTree>
    <p:extLst>
      <p:ext uri="{BB962C8B-B14F-4D97-AF65-F5344CB8AC3E}">
        <p14:creationId xmlns:p14="http://schemas.microsoft.com/office/powerpoint/2010/main" val="143458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8"/>
            <a:ext cx="11353800" cy="536023"/>
          </a:xfrm>
        </p:spPr>
        <p:txBody>
          <a:bodyPr>
            <a:noAutofit/>
          </a:bodyPr>
          <a:lstStyle/>
          <a:p>
            <a:r>
              <a:rPr lang="vi-VN" sz="3600" dirty="0">
                <a:solidFill>
                  <a:srgbClr val="2F5597"/>
                </a:solidFill>
                <a:cs typeface="Arial" panose="020B0604020202020204" pitchFamily="34" charset="0"/>
              </a:rPr>
              <a:t>Xây dựng kế hoạch bài dạy phát triển năng lực số</a:t>
            </a:r>
            <a:r>
              <a:rPr lang="en-VN" sz="3600" dirty="0">
                <a:solidFill>
                  <a:srgbClr val="2F5597"/>
                </a:solidFill>
                <a:cs typeface="Arial" panose="020B0604020202020204" pitchFamily="34" charset="0"/>
              </a:rPr>
              <a:t> </a:t>
            </a:r>
            <a:endParaRPr lang="en-US" sz="3600"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635001" y="1266274"/>
            <a:ext cx="6376987" cy="5591727"/>
          </a:xfrm>
        </p:spPr>
        <p:txBody>
          <a:bodyPr>
            <a:normAutofit/>
          </a:bodyPr>
          <a:lstStyle/>
          <a:p>
            <a:pPr indent="0" algn="just">
              <a:spcBef>
                <a:spcPts val="600"/>
              </a:spcBef>
              <a:spcAft>
                <a:spcPts val="600"/>
              </a:spcAft>
              <a:buNone/>
            </a:pPr>
            <a:r>
              <a:rPr lang="vi-VN" sz="2300" b="1" dirty="0">
                <a:solidFill>
                  <a:srgbClr val="FF0000"/>
                </a:solidFill>
                <a:latin typeface="Roboto" panose="02000000000000000000" pitchFamily="2" charset="0"/>
              </a:rPr>
              <a:t>Phần I. Mục tiêu</a:t>
            </a:r>
            <a:r>
              <a:rPr lang="vi-VN" sz="2300" dirty="0">
                <a:latin typeface="Roboto" panose="02000000000000000000" pitchFamily="2" charset="0"/>
              </a:rPr>
              <a:t>:</a:t>
            </a:r>
          </a:p>
          <a:p>
            <a:pPr marL="571486" indent="-342891" algn="just">
              <a:spcBef>
                <a:spcPts val="600"/>
              </a:spcBef>
              <a:spcAft>
                <a:spcPts val="600"/>
              </a:spcAft>
            </a:pPr>
            <a:r>
              <a:rPr lang="vi-VN" sz="2300" dirty="0">
                <a:latin typeface="Roboto" panose="02000000000000000000" pitchFamily="2" charset="0"/>
              </a:rPr>
              <a:t>Bên cạnh mục tiêu về theo Qui định, giáo viên cần xác định rõ ràng các mục tiêu về </a:t>
            </a:r>
            <a:r>
              <a:rPr lang="vi-VN" sz="2300" b="1" dirty="0">
                <a:solidFill>
                  <a:srgbClr val="6600FF"/>
                </a:solidFill>
                <a:latin typeface="Roboto" panose="02000000000000000000" pitchFamily="2" charset="0"/>
              </a:rPr>
              <a:t>Năng lực số mà bài học hướng tới</a:t>
            </a:r>
            <a:r>
              <a:rPr lang="vi-VN" sz="2300" dirty="0">
                <a:solidFill>
                  <a:srgbClr val="6600FF"/>
                </a:solidFill>
                <a:latin typeface="Roboto" panose="02000000000000000000" pitchFamily="2" charset="0"/>
              </a:rPr>
              <a:t>.</a:t>
            </a:r>
          </a:p>
          <a:p>
            <a:pPr marL="571486" indent="-342891" algn="just">
              <a:spcBef>
                <a:spcPts val="600"/>
              </a:spcBef>
              <a:spcAft>
                <a:spcPts val="600"/>
              </a:spcAft>
            </a:pPr>
            <a:r>
              <a:rPr lang="vi-VN" sz="2400" dirty="0">
                <a:solidFill>
                  <a:schemeClr val="tx1">
                    <a:alpha val="80000"/>
                  </a:schemeClr>
                </a:solidFill>
                <a:latin typeface="Roboto" panose="02000000000000000000" pitchFamily="2" charset="0"/>
              </a:rPr>
              <a:t>Các mục tiêu này cần được </a:t>
            </a:r>
            <a:r>
              <a:rPr lang="vi-VN" sz="2400" b="1" dirty="0">
                <a:solidFill>
                  <a:srgbClr val="0000FF">
                    <a:alpha val="80000"/>
                  </a:srgbClr>
                </a:solidFill>
                <a:latin typeface="Roboto" panose="02000000000000000000" pitchFamily="2" charset="0"/>
              </a:rPr>
              <a:t>mô tả bằng các động từ hành động cụ thể</a:t>
            </a:r>
            <a:r>
              <a:rPr lang="vi-VN" sz="2400" b="1" dirty="0">
                <a:solidFill>
                  <a:schemeClr val="tx1">
                    <a:alpha val="80000"/>
                  </a:schemeClr>
                </a:solidFill>
                <a:latin typeface="Roboto" panose="02000000000000000000" pitchFamily="2" charset="0"/>
              </a:rPr>
              <a:t> </a:t>
            </a:r>
            <a:r>
              <a:rPr lang="vi-VN" sz="2400" dirty="0">
                <a:solidFill>
                  <a:schemeClr val="tx1">
                    <a:alpha val="80000"/>
                  </a:schemeClr>
                </a:solidFill>
                <a:latin typeface="Roboto" panose="02000000000000000000" pitchFamily="2" charset="0"/>
              </a:rPr>
              <a:t>và  hãy ghi mã </a:t>
            </a:r>
            <a:r>
              <a:rPr lang="vi-VN" sz="2400" b="1" dirty="0">
                <a:solidFill>
                  <a:srgbClr val="0000FF">
                    <a:alpha val="80000"/>
                  </a:srgbClr>
                </a:solidFill>
                <a:latin typeface="Roboto" panose="02000000000000000000" pitchFamily="2" charset="0"/>
              </a:rPr>
              <a:t>năng lực thành phần tương ứng trong KNLS</a:t>
            </a:r>
            <a:r>
              <a:rPr lang="vi-VN" sz="2400" dirty="0">
                <a:solidFill>
                  <a:schemeClr val="tx1">
                    <a:alpha val="80000"/>
                  </a:schemeClr>
                </a:solidFill>
                <a:latin typeface="Roboto" panose="02000000000000000000" pitchFamily="2" charset="0"/>
              </a:rPr>
              <a:t>. </a:t>
            </a:r>
            <a:endParaRPr lang="vi-VN" sz="2300" dirty="0">
              <a:solidFill>
                <a:srgbClr val="FF0000"/>
              </a:solidFill>
              <a:latin typeface="Roboto" panose="02000000000000000000" pitchFamily="2" charset="0"/>
            </a:endParaRPr>
          </a:p>
          <a:p>
            <a:pPr indent="0" algn="just">
              <a:spcBef>
                <a:spcPts val="600"/>
              </a:spcBef>
              <a:spcAft>
                <a:spcPts val="600"/>
              </a:spcAft>
              <a:buNone/>
            </a:pPr>
            <a:r>
              <a:rPr lang="vi-VN" sz="2300" b="1" dirty="0">
                <a:solidFill>
                  <a:srgbClr val="FF0000"/>
                </a:solidFill>
                <a:latin typeface="Roboto" panose="02000000000000000000" pitchFamily="2" charset="0"/>
              </a:rPr>
              <a:t>Phần II. Thiết bị dạy học và học liệu</a:t>
            </a:r>
            <a:r>
              <a:rPr lang="vi-VN" sz="2300" dirty="0">
                <a:latin typeface="Roboto" panose="02000000000000000000" pitchFamily="2" charset="0"/>
              </a:rPr>
              <a:t>:</a:t>
            </a:r>
          </a:p>
          <a:p>
            <a:pPr marL="571486" indent="-342891" algn="just">
              <a:spcBef>
                <a:spcPts val="600"/>
              </a:spcBef>
              <a:spcAft>
                <a:spcPts val="600"/>
              </a:spcAft>
            </a:pPr>
            <a:r>
              <a:rPr lang="vi-VN" sz="2300" dirty="0">
                <a:latin typeface="Roboto" panose="02000000000000000000" pitchFamily="2" charset="0"/>
              </a:rPr>
              <a:t>Cần </a:t>
            </a:r>
            <a:r>
              <a:rPr lang="vi-VN" sz="2300" b="1" dirty="0">
                <a:solidFill>
                  <a:srgbClr val="6600FF"/>
                </a:solidFill>
                <a:latin typeface="Roboto" panose="02000000000000000000" pitchFamily="2" charset="0"/>
              </a:rPr>
              <a:t>liệt kê cụ thể các thiết bị số </a:t>
            </a:r>
            <a:r>
              <a:rPr lang="vi-VN" sz="2400" dirty="0">
                <a:solidFill>
                  <a:schemeClr val="tx1">
                    <a:alpha val="80000"/>
                  </a:schemeClr>
                </a:solidFill>
                <a:latin typeface="Roboto" panose="02000000000000000000" pitchFamily="2" charset="0"/>
              </a:rPr>
              <a:t>(máy tính, máy chiếu,..), phần mềm, ứng dụng (Canva, Google Forms, PHET...) sẽ được sử dụng trong bài dạy (nếu có).</a:t>
            </a: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30</a:t>
            </a:fld>
            <a:endParaRPr kumimoji="1" lang="ja-JP" altLang="en-US"/>
          </a:p>
        </p:txBody>
      </p:sp>
      <p:pic>
        <p:nvPicPr>
          <p:cNvPr id="5" name="Picture 4">
            <a:extLst>
              <a:ext uri="{FF2B5EF4-FFF2-40B4-BE49-F238E27FC236}">
                <a16:creationId xmlns:a16="http://schemas.microsoft.com/office/drawing/2014/main" id="{609FA03F-F8E0-EB76-B7D1-864C4277BA9F}"/>
              </a:ext>
            </a:extLst>
          </p:cNvPr>
          <p:cNvPicPr>
            <a:picLocks noChangeAspect="1"/>
          </p:cNvPicPr>
          <p:nvPr/>
        </p:nvPicPr>
        <p:blipFill>
          <a:blip r:embed="rId2"/>
          <a:stretch>
            <a:fillRect/>
          </a:stretch>
        </p:blipFill>
        <p:spPr>
          <a:xfrm>
            <a:off x="7011988" y="1594193"/>
            <a:ext cx="4941813" cy="4369287"/>
          </a:xfrm>
          <a:prstGeom prst="rect">
            <a:avLst/>
          </a:prstGeom>
        </p:spPr>
      </p:pic>
      <p:sp>
        <p:nvSpPr>
          <p:cNvPr id="6" name="Rectangle 5">
            <a:extLst>
              <a:ext uri="{FF2B5EF4-FFF2-40B4-BE49-F238E27FC236}">
                <a16:creationId xmlns:a16="http://schemas.microsoft.com/office/drawing/2014/main" id="{C2E21B6D-9A24-3FB7-FC48-922CA1AAA0C3}"/>
              </a:ext>
            </a:extLst>
          </p:cNvPr>
          <p:cNvSpPr/>
          <p:nvPr/>
        </p:nvSpPr>
        <p:spPr>
          <a:xfrm>
            <a:off x="7137260" y="4075389"/>
            <a:ext cx="4691269" cy="18155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4136557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8"/>
            <a:ext cx="11353800" cy="536023"/>
          </a:xfrm>
        </p:spPr>
        <p:txBody>
          <a:bodyPr>
            <a:noAutofit/>
          </a:bodyPr>
          <a:lstStyle/>
          <a:p>
            <a:r>
              <a:rPr lang="vi-VN" sz="3200" dirty="0">
                <a:solidFill>
                  <a:srgbClr val="2F5597"/>
                </a:solidFill>
                <a:cs typeface="Arial" panose="020B0604020202020204" pitchFamily="34" charset="0"/>
              </a:rPr>
              <a:t>Xây dựng kế hoạch bài dạy phát triển năng lực số </a:t>
            </a:r>
            <a:endParaRPr lang="en-US" sz="3200"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407127" y="1378731"/>
            <a:ext cx="11564575" cy="5591727"/>
          </a:xfrm>
        </p:spPr>
        <p:txBody>
          <a:bodyPr>
            <a:normAutofit/>
          </a:bodyPr>
          <a:lstStyle/>
          <a:p>
            <a:pPr indent="0" algn="just">
              <a:spcBef>
                <a:spcPts val="600"/>
              </a:spcBef>
              <a:spcAft>
                <a:spcPts val="600"/>
              </a:spcAft>
              <a:buNone/>
            </a:pPr>
            <a:r>
              <a:rPr lang="vi-VN" sz="2300" b="1" dirty="0"/>
              <a:t>Phần III. Tiến trình dạy học</a:t>
            </a:r>
            <a:endParaRPr lang="en-VN" sz="2400" b="1" dirty="0">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Trong mỗi hoạt động </a:t>
            </a:r>
            <a:r>
              <a:rPr lang="vi-VN" sz="2400" dirty="0">
                <a:solidFill>
                  <a:schemeClr val="tx1">
                    <a:alpha val="80000"/>
                  </a:schemeClr>
                </a:solidFill>
                <a:latin typeface="Roboto" panose="02000000000000000000" pitchFamily="2" charset="0"/>
                <a:ea typeface="Roboto" panose="02000000000000000000" pitchFamily="2" charset="0"/>
              </a:rPr>
              <a:t>(</a:t>
            </a:r>
            <a:r>
              <a:rPr lang="vi-VN" sz="2400" dirty="0">
                <a:latin typeface="Roboto" panose="02000000000000000000" pitchFamily="2" charset="0"/>
                <a:ea typeface="Roboto" panose="02000000000000000000" pitchFamily="2" charset="0"/>
              </a:rPr>
              <a:t>Mở đầu, ….), giáo viên cần mô tả rõ cách thức tổ chức cho học sinh tương tác và làm việc với công nghệ số để thực hiện nhiệm vụ học tập.</a:t>
            </a:r>
            <a:endParaRPr lang="en-VN" sz="2400" dirty="0">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Nội dung</a:t>
            </a:r>
            <a:r>
              <a:rPr lang="vi-VN" sz="2400" i="1" dirty="0">
                <a:solidFill>
                  <a:schemeClr val="tx1">
                    <a:alpha val="80000"/>
                  </a:schemeClr>
                </a:solidFill>
                <a:latin typeface="Roboto" panose="02000000000000000000" pitchFamily="2" charset="0"/>
                <a:ea typeface="Roboto" panose="02000000000000000000" pitchFamily="2" charset="0"/>
              </a:rPr>
              <a:t>:</a:t>
            </a:r>
            <a:r>
              <a:rPr lang="vi-VN" sz="2400" dirty="0">
                <a:solidFill>
                  <a:schemeClr val="tx1">
                    <a:alpha val="80000"/>
                  </a:schemeClr>
                </a:solidFill>
                <a:latin typeface="Roboto" panose="02000000000000000000" pitchFamily="2" charset="0"/>
                <a:ea typeface="Roboto" panose="02000000000000000000" pitchFamily="2" charset="0"/>
              </a:rPr>
              <a:t> Nhiệm vụ giao phải gắn liền với việc sử dụng một công cụ số cụ thể. </a:t>
            </a:r>
            <a:endParaRPr lang="en-VN" sz="2400" dirty="0">
              <a:solidFill>
                <a:schemeClr val="tx1">
                  <a:alpha val="80000"/>
                </a:schemeClr>
              </a:solidFill>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31</a:t>
            </a:fld>
            <a:endParaRPr kumimoji="1" lang="ja-JP" altLang="en-US"/>
          </a:p>
        </p:txBody>
      </p:sp>
      <p:cxnSp>
        <p:nvCxnSpPr>
          <p:cNvPr id="5" name="直線コネクタ 4">
            <a:extLst>
              <a:ext uri="{FF2B5EF4-FFF2-40B4-BE49-F238E27FC236}">
                <a16:creationId xmlns:a16="http://schemas.microsoft.com/office/drawing/2014/main" id="{49B6C72C-5497-524D-B155-624CB20AC80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直線コネクタ 5">
            <a:extLst>
              <a:ext uri="{FF2B5EF4-FFF2-40B4-BE49-F238E27FC236}">
                <a16:creationId xmlns:a16="http://schemas.microsoft.com/office/drawing/2014/main" id="{95CEA16A-5818-1242-87D4-72999CB4A61F}"/>
              </a:ext>
            </a:extLst>
          </p:cNvPr>
          <p:cNvCxnSpPr/>
          <p:nvPr/>
        </p:nvCxnSpPr>
        <p:spPr>
          <a:xfrm>
            <a:off x="838200" y="6320360"/>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descr="A white paper with black text&#10;&#10;Description automatically generated">
            <a:extLst>
              <a:ext uri="{FF2B5EF4-FFF2-40B4-BE49-F238E27FC236}">
                <a16:creationId xmlns:a16="http://schemas.microsoft.com/office/drawing/2014/main" id="{E4757358-135E-5509-0D9F-F40FA032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790" y="3168009"/>
            <a:ext cx="4362085" cy="3042467"/>
          </a:xfrm>
          <a:prstGeom prst="rect">
            <a:avLst/>
          </a:prstGeom>
          <a:ln w="12700">
            <a:solidFill>
              <a:schemeClr val="tx1"/>
            </a:solidFill>
          </a:ln>
        </p:spPr>
      </p:pic>
      <p:sp>
        <p:nvSpPr>
          <p:cNvPr id="9" name="Content Placeholder 2">
            <a:extLst>
              <a:ext uri="{FF2B5EF4-FFF2-40B4-BE49-F238E27FC236}">
                <a16:creationId xmlns:a16="http://schemas.microsoft.com/office/drawing/2014/main" id="{43B314EE-ADA8-B1C6-BC03-B9F214A128D8}"/>
              </a:ext>
            </a:extLst>
          </p:cNvPr>
          <p:cNvSpPr txBox="1">
            <a:spLocks/>
          </p:cNvSpPr>
          <p:nvPr/>
        </p:nvSpPr>
        <p:spPr>
          <a:xfrm>
            <a:off x="407127" y="3195446"/>
            <a:ext cx="6742477" cy="559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a:t>
            </a:r>
            <a:r>
              <a:rPr lang="en-US"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Sản phẩm</a:t>
            </a:r>
            <a:r>
              <a:rPr lang="vi-VN" sz="2400" dirty="0">
                <a:solidFill>
                  <a:schemeClr val="tx1">
                    <a:alpha val="80000"/>
                  </a:schemeClr>
                </a:solidFill>
                <a:latin typeface="Roboto" panose="02000000000000000000" pitchFamily="2" charset="0"/>
                <a:ea typeface="Roboto" panose="02000000000000000000" pitchFamily="2" charset="0"/>
              </a:rPr>
              <a:t>: Sản phẩm học tập của học sinh thường sẽ là một sản phẩm số (một file word, một bài trình chiếu, một bình luận trên Padlet, kết quả trả lời trên Kahoot...).</a:t>
            </a:r>
            <a:endParaRPr lang="en-VN" sz="2400" dirty="0">
              <a:solidFill>
                <a:schemeClr val="tx1">
                  <a:alpha val="80000"/>
                </a:schemeClr>
              </a:solidFill>
              <a:latin typeface="Roboto" panose="02000000000000000000" pitchFamily="2" charset="0"/>
              <a:ea typeface="Roboto" panose="02000000000000000000" pitchFamily="2" charset="0"/>
            </a:endParaRPr>
          </a:p>
          <a:p>
            <a:pPr marL="0" indent="0" algn="just">
              <a:buNone/>
            </a:pPr>
            <a:r>
              <a:rPr lang="vi-VN" sz="2400" i="1" dirty="0">
                <a:solidFill>
                  <a:schemeClr val="tx1">
                    <a:alpha val="80000"/>
                  </a:schemeClr>
                </a:solidFill>
                <a:latin typeface="Roboto" panose="02000000000000000000" pitchFamily="2" charset="0"/>
              </a:rPr>
              <a:t>   - </a:t>
            </a:r>
            <a:r>
              <a:rPr lang="vi-VN" sz="2400" b="1" i="1" dirty="0">
                <a:solidFill>
                  <a:srgbClr val="0000FF">
                    <a:alpha val="80000"/>
                  </a:srgbClr>
                </a:solidFill>
                <a:latin typeface="Roboto" panose="02000000000000000000" pitchFamily="2" charset="0"/>
              </a:rPr>
              <a:t>Tổ chức thực hiện</a:t>
            </a:r>
            <a:r>
              <a:rPr lang="vi-VN" sz="2400" i="1" dirty="0">
                <a:solidFill>
                  <a:schemeClr val="tx1">
                    <a:alpha val="80000"/>
                  </a:schemeClr>
                </a:solidFill>
                <a:latin typeface="Roboto" panose="02000000000000000000" pitchFamily="2" charset="0"/>
                <a:ea typeface="Roboto" panose="02000000000000000000" pitchFamily="2" charset="0"/>
              </a:rPr>
              <a:t>:</a:t>
            </a:r>
            <a:r>
              <a:rPr lang="vi-VN" sz="2400" dirty="0">
                <a:solidFill>
                  <a:schemeClr val="tx1">
                    <a:alpha val="80000"/>
                  </a:schemeClr>
                </a:solidFill>
                <a:latin typeface="Roboto" panose="02000000000000000000" pitchFamily="2" charset="0"/>
                <a:ea typeface="Roboto" panose="02000000000000000000" pitchFamily="2" charset="0"/>
              </a:rPr>
              <a:t> Mô tả cách </a:t>
            </a:r>
            <a:r>
              <a:rPr lang="vi-VN" sz="2400" dirty="0">
                <a:solidFill>
                  <a:schemeClr val="tx1">
                    <a:alpha val="80000"/>
                  </a:schemeClr>
                </a:solidFill>
                <a:latin typeface="Roboto" panose="02000000000000000000" pitchFamily="2" charset="0"/>
              </a:rPr>
              <a:t>giáo</a:t>
            </a:r>
            <a:r>
              <a:rPr lang="vi-VN" sz="2400" dirty="0">
                <a:solidFill>
                  <a:schemeClr val="tx1">
                    <a:alpha val="80000"/>
                  </a:schemeClr>
                </a:solidFill>
                <a:latin typeface="Roboto" panose="02000000000000000000" pitchFamily="2" charset="0"/>
                <a:ea typeface="Roboto" panose="02000000000000000000" pitchFamily="2" charset="0"/>
              </a:rPr>
              <a:t> viên hướng dẫn học sinh sử dụng công cụ, cách các em hợp tác (nếu làm việc nhóm trên môi trường số) và cách trình bày, báo cáo sản phẩm.</a:t>
            </a:r>
            <a:r>
              <a:rPr lang="en-VN" sz="2400" dirty="0">
                <a:solidFill>
                  <a:schemeClr val="tx1">
                    <a:alpha val="80000"/>
                  </a:schemeClr>
                </a:solidFill>
                <a:latin typeface="Roboto" panose="02000000000000000000" pitchFamily="2" charset="0"/>
              </a:rPr>
              <a:t> </a:t>
            </a:r>
            <a:endParaRPr lang="en-VN" sz="2400" dirty="0">
              <a:solidFill>
                <a:schemeClr val="tx1">
                  <a:alpha val="8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3540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6430-CDA4-C4F8-1E6E-80163BEA69FA}"/>
              </a:ext>
            </a:extLst>
          </p:cNvPr>
          <p:cNvSpPr>
            <a:spLocks noGrp="1"/>
          </p:cNvSpPr>
          <p:nvPr>
            <p:ph type="title"/>
          </p:nvPr>
        </p:nvSpPr>
        <p:spPr/>
        <p:txBody>
          <a:bodyPr/>
          <a:lstStyle/>
          <a:p>
            <a:r>
              <a:rPr lang="en-US" dirty="0" err="1"/>
              <a:t>Gợi</a:t>
            </a:r>
            <a:r>
              <a:rPr lang="en-US" dirty="0"/>
              <a:t> ý </a:t>
            </a:r>
            <a:r>
              <a:rPr lang="en-US" dirty="0" err="1"/>
              <a:t>cách</a:t>
            </a:r>
            <a:r>
              <a:rPr lang="en-US" dirty="0"/>
              <a:t> </a:t>
            </a:r>
            <a:r>
              <a:rPr lang="en-US" dirty="0" err="1"/>
              <a:t>thức</a:t>
            </a:r>
            <a:r>
              <a:rPr lang="en-US" dirty="0"/>
              <a:t> </a:t>
            </a:r>
            <a:r>
              <a:rPr lang="en-US" dirty="0" err="1"/>
              <a:t>tích</a:t>
            </a:r>
            <a:r>
              <a:rPr lang="en-US" dirty="0"/>
              <a:t> </a:t>
            </a:r>
            <a:r>
              <a:rPr lang="en-US" dirty="0" err="1"/>
              <a:t>hợp</a:t>
            </a:r>
            <a:r>
              <a:rPr lang="en-US" dirty="0"/>
              <a:t> NLS</a:t>
            </a:r>
          </a:p>
        </p:txBody>
      </p:sp>
      <p:graphicFrame>
        <p:nvGraphicFramePr>
          <p:cNvPr id="5" name="Content Placeholder 4">
            <a:extLst>
              <a:ext uri="{FF2B5EF4-FFF2-40B4-BE49-F238E27FC236}">
                <a16:creationId xmlns:a16="http://schemas.microsoft.com/office/drawing/2014/main" id="{74FACB4F-FD83-A798-6AB0-8B98273E7624}"/>
              </a:ext>
            </a:extLst>
          </p:cNvPr>
          <p:cNvGraphicFramePr>
            <a:graphicFrameLocks noGrp="1"/>
          </p:cNvGraphicFramePr>
          <p:nvPr>
            <p:ph idx="1"/>
            <p:extLst>
              <p:ext uri="{D42A27DB-BD31-4B8C-83A1-F6EECF244321}">
                <p14:modId xmlns:p14="http://schemas.microsoft.com/office/powerpoint/2010/main" val="4065204725"/>
              </p:ext>
            </p:extLst>
          </p:nvPr>
        </p:nvGraphicFramePr>
        <p:xfrm>
          <a:off x="789755" y="1613678"/>
          <a:ext cx="11012667" cy="47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AC78ED4-2019-FC66-1C2A-2B51722759B1}"/>
              </a:ext>
            </a:extLst>
          </p:cNvPr>
          <p:cNvSpPr>
            <a:spLocks noGrp="1"/>
          </p:cNvSpPr>
          <p:nvPr>
            <p:ph type="sldNum" sz="quarter" idx="12"/>
          </p:nvPr>
        </p:nvSpPr>
        <p:spPr/>
        <p:txBody>
          <a:bodyPr/>
          <a:lstStyle/>
          <a:p>
            <a:fld id="{705AC131-3665-43E0-A6EE-7C045553461A}" type="slidenum">
              <a:rPr lang="ja-JP" altLang="en-US" smtClean="0"/>
              <a:pPr/>
              <a:t>32</a:t>
            </a:fld>
            <a:endParaRPr lang="ja-JP" altLang="en-US" dirty="0"/>
          </a:p>
        </p:txBody>
      </p:sp>
    </p:spTree>
    <p:extLst>
      <p:ext uri="{BB962C8B-B14F-4D97-AF65-F5344CB8AC3E}">
        <p14:creationId xmlns:p14="http://schemas.microsoft.com/office/powerpoint/2010/main" val="17913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57C5-5797-68D1-C4E4-D73FE80D72A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C661E6B-C353-A51D-FBFE-216CC17198CA}"/>
              </a:ext>
            </a:extLst>
          </p:cNvPr>
          <p:cNvSpPr txBox="1">
            <a:spLocks/>
          </p:cNvSpPr>
          <p:nvPr/>
        </p:nvSpPr>
        <p:spPr>
          <a:xfrm>
            <a:off x="770761" y="-11097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pPr defTabSz="914377">
              <a:defRPr/>
            </a:pPr>
            <a:r>
              <a:rPr lang="en-US" sz="3200">
                <a:solidFill>
                  <a:srgbClr val="2F5597"/>
                </a:solidFill>
                <a:latin typeface="Roboto" panose="02000000000000000000" pitchFamily="2" charset="0"/>
                <a:ea typeface="Roboto" panose="02000000000000000000" pitchFamily="2" charset="0"/>
              </a:rPr>
              <a:t>Thảo luận nhóm</a:t>
            </a:r>
            <a:endParaRPr lang="en-US" sz="3200" dirty="0">
              <a:solidFill>
                <a:srgbClr val="2F5597"/>
              </a:solidFill>
              <a:latin typeface="Roboto" panose="02000000000000000000" pitchFamily="2" charset="0"/>
              <a:ea typeface="Roboto" panose="02000000000000000000" pitchFamily="2" charset="0"/>
            </a:endParaRPr>
          </a:p>
        </p:txBody>
      </p:sp>
      <p:sp>
        <p:nvSpPr>
          <p:cNvPr id="4" name="矩形 45">
            <a:extLst>
              <a:ext uri="{FF2B5EF4-FFF2-40B4-BE49-F238E27FC236}">
                <a16:creationId xmlns:a16="http://schemas.microsoft.com/office/drawing/2014/main" id="{00A09575-C929-CAC2-ED05-493076B56E17}"/>
              </a:ext>
            </a:extLst>
          </p:cNvPr>
          <p:cNvSpPr/>
          <p:nvPr/>
        </p:nvSpPr>
        <p:spPr>
          <a:xfrm>
            <a:off x="1004441" y="2161588"/>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defTabSz="914377">
              <a:lnSpc>
                <a:spcPct val="130000"/>
              </a:lnSpc>
              <a:spcBef>
                <a:spcPts val="600"/>
              </a:spcBef>
              <a:buFont typeface="Arial" panose="020B0604020202020204" pitchFamily="34" charset="0"/>
              <a:buChar char="•"/>
              <a:defRPr/>
            </a:pPr>
            <a:r>
              <a:rPr lang="en-US" sz="2400" dirty="0" err="1">
                <a:solidFill>
                  <a:prstClr val="black"/>
                </a:solidFill>
                <a:latin typeface="Roboto"/>
                <a:ea typeface="Roboto" panose="02000000000000000000" pitchFamily="2" charset="0"/>
                <a:cs typeface="Arial" panose="020B0604020202020204" pitchFamily="34" charset="0"/>
              </a:rPr>
              <a:t>Nghiên</a:t>
            </a:r>
            <a:r>
              <a:rPr lang="en-US" sz="2400" dirty="0">
                <a:solidFill>
                  <a:prstClr val="black"/>
                </a:solidFill>
                <a:latin typeface="Roboto"/>
                <a:ea typeface="Roboto" panose="02000000000000000000" pitchFamily="2" charset="0"/>
                <a:cs typeface="Arial" panose="020B0604020202020204" pitchFamily="34" charset="0"/>
              </a:rPr>
              <a:t> </a:t>
            </a:r>
            <a:r>
              <a:rPr lang="en-US" sz="2400" err="1">
                <a:solidFill>
                  <a:prstClr val="black"/>
                </a:solidFill>
                <a:latin typeface="Roboto"/>
                <a:ea typeface="Roboto" panose="02000000000000000000" pitchFamily="2" charset="0"/>
                <a:cs typeface="Arial" panose="020B0604020202020204" pitchFamily="34" charset="0"/>
              </a:rPr>
              <a:t>cứu</a:t>
            </a:r>
            <a:r>
              <a:rPr lang="en-US" sz="2400">
                <a:solidFill>
                  <a:prstClr val="black"/>
                </a:solidFill>
                <a:latin typeface="Roboto"/>
                <a:ea typeface="Roboto" panose="02000000000000000000" pitchFamily="2" charset="0"/>
                <a:cs typeface="Arial" panose="020B0604020202020204" pitchFamily="34" charset="0"/>
              </a:rPr>
              <a:t> Phụ lục 1: Bảng mã chỉ báo năng lực số (theo công văn 3456/BGDĐT-GDPT)</a:t>
            </a:r>
            <a:endParaRPr lang="en-US" sz="2400" dirty="0">
              <a:solidFill>
                <a:prstClr val="black"/>
              </a:solidFill>
              <a:latin typeface="Roboto"/>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1B8C20C9-6FB8-4FB6-47F9-14BB6E2CA81D}"/>
              </a:ext>
            </a:extLst>
          </p:cNvPr>
          <p:cNvSpPr txBox="1"/>
          <p:nvPr/>
        </p:nvSpPr>
        <p:spPr>
          <a:xfrm>
            <a:off x="735201" y="1552825"/>
            <a:ext cx="10149840" cy="830997"/>
          </a:xfrm>
          <a:prstGeom prst="rect">
            <a:avLst/>
          </a:prstGeom>
          <a:noFill/>
        </p:spPr>
        <p:txBody>
          <a:bodyPr wrap="square" rtlCol="0">
            <a:spAutoFit/>
          </a:bodyPr>
          <a:lstStyle/>
          <a:p>
            <a:pPr defTabSz="914377">
              <a:defRPr/>
            </a:pPr>
            <a:r>
              <a:rPr lang="en-US" sz="2400" b="1" u="sng" dirty="0" err="1">
                <a:solidFill>
                  <a:srgbClr val="FF0000"/>
                </a:solidFill>
                <a:latin typeface="Roboto"/>
                <a:ea typeface="Roboto" panose="02000000000000000000" pitchFamily="2" charset="0"/>
                <a:cs typeface="Arial" panose="020B0604020202020204" pitchFamily="34" charset="0"/>
              </a:rPr>
              <a:t>Nhiệm</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vụ</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của</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học</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viên</a:t>
            </a:r>
            <a:r>
              <a:rPr lang="en-US" sz="2400" b="1" u="sng" dirty="0">
                <a:solidFill>
                  <a:srgbClr val="FF0000"/>
                </a:solidFill>
                <a:latin typeface="Roboto"/>
                <a:ea typeface="Roboto" panose="02000000000000000000" pitchFamily="2" charset="0"/>
                <a:cs typeface="Arial" panose="020B0604020202020204" pitchFamily="34" charset="0"/>
              </a:rPr>
              <a:t>:</a:t>
            </a:r>
          </a:p>
          <a:p>
            <a:pPr defTabSz="914377">
              <a:defRPr/>
            </a:pPr>
            <a:endParaRPr lang="en-US" sz="2400" dirty="0">
              <a:solidFill>
                <a:prstClr val="black"/>
              </a:solidFill>
              <a:latin typeface="Roboto"/>
              <a:ea typeface="Roboto" panose="02000000000000000000" pitchFamily="2" charset="0"/>
            </a:endParaRPr>
          </a:p>
        </p:txBody>
      </p:sp>
      <p:sp>
        <p:nvSpPr>
          <p:cNvPr id="7" name="TextBox 6">
            <a:extLst>
              <a:ext uri="{FF2B5EF4-FFF2-40B4-BE49-F238E27FC236}">
                <a16:creationId xmlns:a16="http://schemas.microsoft.com/office/drawing/2014/main" id="{056B0070-F98A-03A2-EF01-46F0563D18C3}"/>
              </a:ext>
            </a:extLst>
          </p:cNvPr>
          <p:cNvSpPr txBox="1"/>
          <p:nvPr/>
        </p:nvSpPr>
        <p:spPr>
          <a:xfrm>
            <a:off x="643761" y="4513043"/>
            <a:ext cx="10515600" cy="1200329"/>
          </a:xfrm>
          <a:prstGeom prst="rect">
            <a:avLst/>
          </a:prstGeom>
          <a:noFill/>
        </p:spPr>
        <p:txBody>
          <a:bodyPr wrap="square" rtlCol="0">
            <a:spAutoFit/>
          </a:bodyPr>
          <a:lstStyle/>
          <a:p>
            <a:pPr defTabSz="914377">
              <a:defRPr/>
            </a:pPr>
            <a:r>
              <a:rPr lang="en-US" sz="2400" b="1" u="sng" dirty="0" err="1">
                <a:solidFill>
                  <a:srgbClr val="FF0000"/>
                </a:solidFill>
                <a:latin typeface="Roboto"/>
                <a:ea typeface="Roboto" panose="02000000000000000000" pitchFamily="2" charset="0"/>
                <a:cs typeface="Arial" panose="020B0604020202020204" pitchFamily="34" charset="0"/>
              </a:rPr>
              <a:t>Thời</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gian</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thực</a:t>
            </a:r>
            <a:r>
              <a:rPr lang="en-US" sz="2400" b="1" u="sng" dirty="0">
                <a:solidFill>
                  <a:srgbClr val="FF0000"/>
                </a:solidFill>
                <a:latin typeface="Roboto"/>
                <a:ea typeface="Roboto" panose="02000000000000000000" pitchFamily="2" charset="0"/>
                <a:cs typeface="Arial" panose="020B0604020202020204" pitchFamily="34" charset="0"/>
              </a:rPr>
              <a:t> </a:t>
            </a:r>
            <a:r>
              <a:rPr lang="en-US" sz="2400" b="1" u="sng" dirty="0" err="1">
                <a:solidFill>
                  <a:srgbClr val="FF0000"/>
                </a:solidFill>
                <a:latin typeface="Roboto"/>
                <a:ea typeface="Roboto" panose="02000000000000000000" pitchFamily="2" charset="0"/>
                <a:cs typeface="Arial" panose="020B0604020202020204" pitchFamily="34" charset="0"/>
              </a:rPr>
              <a:t>hiện</a:t>
            </a:r>
            <a:r>
              <a:rPr lang="en-US" sz="2400" b="1">
                <a:solidFill>
                  <a:srgbClr val="FF0000"/>
                </a:solidFill>
                <a:latin typeface="Roboto"/>
                <a:ea typeface="Roboto" panose="02000000000000000000" pitchFamily="2" charset="0"/>
                <a:cs typeface="Arial" panose="020B0604020202020204" pitchFamily="34" charset="0"/>
              </a:rPr>
              <a:t>: </a:t>
            </a:r>
            <a:r>
              <a:rPr lang="en-US" sz="2400" b="1">
                <a:latin typeface="Roboto"/>
                <a:ea typeface="Roboto" panose="02000000000000000000" pitchFamily="2" charset="0"/>
                <a:cs typeface="Arial" panose="020B0604020202020204" pitchFamily="34" charset="0"/>
              </a:rPr>
              <a:t>9</a:t>
            </a:r>
            <a:r>
              <a:rPr lang="en-US" sz="2400" b="1">
                <a:solidFill>
                  <a:prstClr val="black"/>
                </a:solidFill>
                <a:latin typeface="Roboto"/>
                <a:ea typeface="Roboto" panose="02000000000000000000" pitchFamily="2" charset="0"/>
                <a:cs typeface="Arial" panose="020B0604020202020204" pitchFamily="34" charset="0"/>
              </a:rPr>
              <a:t>0 </a:t>
            </a:r>
            <a:r>
              <a:rPr lang="en-US" sz="2400" b="1" dirty="0">
                <a:solidFill>
                  <a:prstClr val="black"/>
                </a:solidFill>
                <a:latin typeface="Roboto"/>
                <a:ea typeface="Roboto" panose="02000000000000000000" pitchFamily="2" charset="0"/>
                <a:cs typeface="Arial" panose="020B0604020202020204" pitchFamily="34" charset="0"/>
              </a:rPr>
              <a:t>(</a:t>
            </a:r>
            <a:r>
              <a:rPr lang="en-US" sz="2400" b="1" err="1">
                <a:solidFill>
                  <a:prstClr val="black"/>
                </a:solidFill>
                <a:latin typeface="Roboto"/>
                <a:ea typeface="Roboto" panose="02000000000000000000" pitchFamily="2" charset="0"/>
                <a:cs typeface="Arial" panose="020B0604020202020204" pitchFamily="34" charset="0"/>
              </a:rPr>
              <a:t>phút</a:t>
            </a:r>
            <a:r>
              <a:rPr lang="en-US" sz="2400" b="1">
                <a:solidFill>
                  <a:prstClr val="black"/>
                </a:solidFill>
                <a:latin typeface="Roboto"/>
                <a:ea typeface="Roboto" panose="02000000000000000000" pitchFamily="2" charset="0"/>
                <a:cs typeface="Arial" panose="020B0604020202020204" pitchFamily="34" charset="0"/>
              </a:rPr>
              <a:t>)</a:t>
            </a:r>
          </a:p>
          <a:p>
            <a:pPr defTabSz="914377">
              <a:defRPr/>
            </a:pPr>
            <a:endParaRPr lang="en-US" sz="2400" b="1" dirty="0">
              <a:solidFill>
                <a:prstClr val="black"/>
              </a:solidFill>
              <a:latin typeface="Roboto"/>
              <a:ea typeface="Roboto" panose="02000000000000000000" pitchFamily="2" charset="0"/>
              <a:cs typeface="Arial" panose="020B0604020202020204" pitchFamily="34" charset="0"/>
            </a:endParaRPr>
          </a:p>
          <a:p>
            <a:pPr defTabSz="914377">
              <a:defRPr/>
            </a:pPr>
            <a:r>
              <a:rPr lang="en-US" sz="2400" b="1" u="sng">
                <a:solidFill>
                  <a:srgbClr val="FF0000"/>
                </a:solidFill>
                <a:latin typeface="Roboto"/>
                <a:ea typeface="Roboto" panose="02000000000000000000" pitchFamily="2" charset="0"/>
                <a:cs typeface="Arial" panose="020B0604020202020204" pitchFamily="34" charset="0"/>
              </a:rPr>
              <a:t>Sản </a:t>
            </a:r>
            <a:r>
              <a:rPr lang="en-US" sz="2400" b="1" u="sng" dirty="0" err="1">
                <a:solidFill>
                  <a:srgbClr val="FF0000"/>
                </a:solidFill>
                <a:latin typeface="Roboto"/>
                <a:ea typeface="Roboto" panose="02000000000000000000" pitchFamily="2" charset="0"/>
                <a:cs typeface="Arial" panose="020B0604020202020204" pitchFamily="34" charset="0"/>
              </a:rPr>
              <a:t>phẩm</a:t>
            </a:r>
            <a:r>
              <a:rPr lang="en-US" sz="2400" b="1">
                <a:solidFill>
                  <a:srgbClr val="FF0000"/>
                </a:solidFill>
                <a:latin typeface="Roboto"/>
                <a:ea typeface="Roboto" panose="02000000000000000000" pitchFamily="2" charset="0"/>
                <a:cs typeface="Arial" panose="020B0604020202020204" pitchFamily="34" charset="0"/>
              </a:rPr>
              <a:t>:  </a:t>
            </a:r>
            <a:r>
              <a:rPr lang="en-US" sz="2400">
                <a:solidFill>
                  <a:prstClr val="black"/>
                </a:solidFill>
                <a:latin typeface="Roboto"/>
                <a:ea typeface="Roboto" panose="02000000000000000000" pitchFamily="2" charset="0"/>
                <a:cs typeface="Arial" panose="020B0604020202020204" pitchFamily="34" charset="0"/>
              </a:rPr>
              <a:t>Kế hoạch bài dạy phát triển năng lực số cho học sinh.</a:t>
            </a:r>
            <a:endParaRPr lang="en-US" sz="2400" dirty="0">
              <a:solidFill>
                <a:prstClr val="black"/>
              </a:solidFill>
              <a:latin typeface="Roboto"/>
              <a:ea typeface="Roboto" panose="02000000000000000000" pitchFamily="2" charset="0"/>
              <a:cs typeface="Arial" panose="020B0604020202020204" pitchFamily="34" charset="0"/>
            </a:endParaRPr>
          </a:p>
        </p:txBody>
      </p:sp>
      <p:sp>
        <p:nvSpPr>
          <p:cNvPr id="2" name="矩形 52">
            <a:extLst>
              <a:ext uri="{FF2B5EF4-FFF2-40B4-BE49-F238E27FC236}">
                <a16:creationId xmlns:a16="http://schemas.microsoft.com/office/drawing/2014/main" id="{A39748E1-2EDA-6808-E2CE-E3E511B8D2B6}"/>
              </a:ext>
            </a:extLst>
          </p:cNvPr>
          <p:cNvSpPr/>
          <p:nvPr/>
        </p:nvSpPr>
        <p:spPr>
          <a:xfrm>
            <a:off x="1004441" y="3250482"/>
            <a:ext cx="10586720" cy="10095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gn="just" defTabSz="914377">
              <a:lnSpc>
                <a:spcPct val="130000"/>
              </a:lnSpc>
              <a:spcBef>
                <a:spcPts val="600"/>
              </a:spcBef>
              <a:buFont typeface="Arial" panose="020B0604020202020204" pitchFamily="34" charset="0"/>
              <a:buChar char="•"/>
              <a:defRPr/>
            </a:pPr>
            <a:r>
              <a:rPr lang="en-US" sz="2400">
                <a:solidFill>
                  <a:prstClr val="black"/>
                </a:solidFill>
                <a:latin typeface="Roboto"/>
                <a:ea typeface="Roboto" panose="02000000000000000000" pitchFamily="2" charset="0"/>
                <a:cs typeface="Arial" panose="020B0604020202020204" pitchFamily="34" charset="0"/>
              </a:rPr>
              <a:t>Đọc tài liệu </a:t>
            </a:r>
            <a:r>
              <a:rPr lang="en-US" sz="2400" b="1" i="1">
                <a:solidFill>
                  <a:prstClr val="black"/>
                </a:solidFill>
                <a:latin typeface="Roboto"/>
                <a:ea typeface="Roboto" panose="02000000000000000000" pitchFamily="2" charset="0"/>
                <a:cs typeface="Arial" panose="020B0604020202020204" pitchFamily="34" charset="0"/>
              </a:rPr>
              <a:t>mục 3.2.1 </a:t>
            </a:r>
            <a:r>
              <a:rPr lang="en-US" sz="2400">
                <a:solidFill>
                  <a:prstClr val="black"/>
                </a:solidFill>
                <a:latin typeface="Roboto"/>
                <a:ea typeface="Roboto" panose="02000000000000000000" pitchFamily="2" charset="0"/>
                <a:cs typeface="Arial" panose="020B0604020202020204" pitchFamily="34" charset="0"/>
              </a:rPr>
              <a:t>và thiết kế một kế hoạch bài dạy phát triển năng lực số cho học sinh.</a:t>
            </a:r>
            <a:endParaRPr lang="en-US" sz="2400" dirty="0">
              <a:solidFill>
                <a:prstClr val="black"/>
              </a:solidFill>
              <a:latin typeface="Roboto"/>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6337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3BA1-4660-F6A2-F5CF-CDA80B04D9C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A556EB0-8C4F-6660-93EA-DB4EAD9FC37E}"/>
              </a:ext>
            </a:extLst>
          </p:cNvPr>
          <p:cNvSpPr txBox="1">
            <a:spLocks/>
          </p:cNvSpPr>
          <p:nvPr/>
        </p:nvSpPr>
        <p:spPr>
          <a:xfrm>
            <a:off x="3094919" y="916762"/>
            <a:ext cx="6105195"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dirty="0">
              <a:solidFill>
                <a:schemeClr val="tx2"/>
              </a:solidFill>
              <a:latin typeface="Roboto" panose="02000000000000000000" pitchFamily="2" charset="0"/>
            </a:endParaRPr>
          </a:p>
        </p:txBody>
      </p:sp>
      <p:sp>
        <p:nvSpPr>
          <p:cNvPr id="2" name="Title 1">
            <a:extLst>
              <a:ext uri="{FF2B5EF4-FFF2-40B4-BE49-F238E27FC236}">
                <a16:creationId xmlns:a16="http://schemas.microsoft.com/office/drawing/2014/main" id="{A5BBA3DE-CF16-9B29-5986-C002B2F13AF8}"/>
              </a:ext>
            </a:extLst>
          </p:cNvPr>
          <p:cNvSpPr>
            <a:spLocks noGrp="1"/>
          </p:cNvSpPr>
          <p:nvPr>
            <p:ph type="title"/>
          </p:nvPr>
        </p:nvSpPr>
        <p:spPr>
          <a:xfrm>
            <a:off x="1741039" y="2509735"/>
            <a:ext cx="8709923" cy="2130079"/>
          </a:xfrm>
        </p:spPr>
        <p:txBody>
          <a:bodyPr>
            <a:normAutofit fontScale="90000"/>
          </a:bodyPr>
          <a:lstStyle/>
          <a:p>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TÍCH HỢP PHÁT TRIỂN NĂNG LỰC SỐ TRONG </a:t>
            </a:r>
            <a:br>
              <a:rPr lang="en-US" dirty="0">
                <a:solidFill>
                  <a:srgbClr val="2F5597"/>
                </a:solidFill>
                <a:latin typeface="Roboto" panose="02000000000000000000" pitchFamily="2" charset="0"/>
              </a:rPr>
            </a:br>
            <a:r>
              <a:rPr lang="en-US" dirty="0">
                <a:solidFill>
                  <a:srgbClr val="2F5597"/>
                </a:solidFill>
                <a:latin typeface="Roboto" panose="02000000000000000000" pitchFamily="2" charset="0"/>
              </a:rPr>
              <a:t>DẠY HỌC CÁC MÔN HỌC</a:t>
            </a:r>
            <a:br>
              <a:rPr lang="en-US" dirty="0"/>
            </a:br>
            <a:r>
              <a:rPr lang="en-US" dirty="0">
                <a:solidFill>
                  <a:srgbClr val="2F5597"/>
                </a:solidFill>
                <a:latin typeface="Roboto" panose="02000000000000000000" pitchFamily="2" charset="0"/>
              </a:rPr>
              <a:t> </a:t>
            </a:r>
            <a:endParaRPr lang="en-US" dirty="0">
              <a:solidFill>
                <a:srgbClr val="2F5597"/>
              </a:solidFill>
            </a:endParaRPr>
          </a:p>
        </p:txBody>
      </p:sp>
      <p:sp>
        <p:nvSpPr>
          <p:cNvPr id="4" name="Slide Number Placeholder 3">
            <a:extLst>
              <a:ext uri="{FF2B5EF4-FFF2-40B4-BE49-F238E27FC236}">
                <a16:creationId xmlns:a16="http://schemas.microsoft.com/office/drawing/2014/main" id="{93460E71-1BAB-3A31-605D-A88647BBC91A}"/>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34</a:t>
            </a:fld>
            <a:endParaRPr kumimoji="1" lang="en-US" altLang="ja-JP"/>
          </a:p>
        </p:txBody>
      </p:sp>
    </p:spTree>
    <p:extLst>
      <p:ext uri="{BB962C8B-B14F-4D97-AF65-F5344CB8AC3E}">
        <p14:creationId xmlns:p14="http://schemas.microsoft.com/office/powerpoint/2010/main" val="806058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6C66-B837-6602-1ADF-FA621C8F6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4558A-1785-F258-4B32-65C8044F783B}"/>
              </a:ext>
            </a:extLst>
          </p:cNvPr>
          <p:cNvSpPr>
            <a:spLocks noGrp="1"/>
          </p:cNvSpPr>
          <p:nvPr>
            <p:ph type="title"/>
          </p:nvPr>
        </p:nvSpPr>
        <p:spPr>
          <a:xfrm>
            <a:off x="790079" y="19245"/>
            <a:ext cx="10515600" cy="1325563"/>
          </a:xfrm>
        </p:spPr>
        <p:txBody>
          <a:bodyPr>
            <a:noAutofit/>
          </a:bodyPr>
          <a:lstStyle/>
          <a:p>
            <a:r>
              <a:rPr lang="en-US" sz="3200" dirty="0">
                <a:solidFill>
                  <a:srgbClr val="2F5597"/>
                </a:solidFill>
              </a:rPr>
              <a:t>Quy </a:t>
            </a:r>
            <a:r>
              <a:rPr lang="en-US" sz="3200" dirty="0" err="1">
                <a:solidFill>
                  <a:srgbClr val="2F5597"/>
                </a:solidFill>
              </a:rPr>
              <a:t>trình</a:t>
            </a:r>
            <a:r>
              <a:rPr lang="en-US" sz="3200" dirty="0">
                <a:solidFill>
                  <a:srgbClr val="2F5597"/>
                </a:solidFill>
              </a:rPr>
              <a:t> </a:t>
            </a:r>
            <a:r>
              <a:rPr lang="en-US" sz="3200" dirty="0" err="1">
                <a:solidFill>
                  <a:srgbClr val="2F5597"/>
                </a:solidFill>
              </a:rPr>
              <a:t>chung</a:t>
            </a:r>
            <a:endParaRPr lang="en-US" sz="3200" dirty="0">
              <a:solidFill>
                <a:srgbClr val="2F5597"/>
              </a:solidFill>
            </a:endParaRPr>
          </a:p>
        </p:txBody>
      </p:sp>
      <p:graphicFrame>
        <p:nvGraphicFramePr>
          <p:cNvPr id="3" name="Diagram 2">
            <a:extLst>
              <a:ext uri="{FF2B5EF4-FFF2-40B4-BE49-F238E27FC236}">
                <a16:creationId xmlns:a16="http://schemas.microsoft.com/office/drawing/2014/main" id="{BE1ABB6C-48E7-F1D5-D805-D91FE739902A}"/>
              </a:ext>
            </a:extLst>
          </p:cNvPr>
          <p:cNvGraphicFramePr/>
          <p:nvPr>
            <p:extLst>
              <p:ext uri="{D42A27DB-BD31-4B8C-83A1-F6EECF244321}">
                <p14:modId xmlns:p14="http://schemas.microsoft.com/office/powerpoint/2010/main" val="2366316458"/>
              </p:ext>
            </p:extLst>
          </p:nvPr>
        </p:nvGraphicFramePr>
        <p:xfrm>
          <a:off x="682487" y="891945"/>
          <a:ext cx="10827027" cy="608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27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CD77-7E07-96FE-BE8E-1E5104846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BE1BF-EDC3-5CB6-BD0C-EBAE75E2F807}"/>
              </a:ext>
            </a:extLst>
          </p:cNvPr>
          <p:cNvSpPr>
            <a:spLocks noGrp="1"/>
          </p:cNvSpPr>
          <p:nvPr>
            <p:ph type="title"/>
          </p:nvPr>
        </p:nvSpPr>
        <p:spPr>
          <a:xfrm>
            <a:off x="2170112" y="2219702"/>
            <a:ext cx="8243888" cy="2130079"/>
          </a:xfrm>
        </p:spPr>
        <p:txBody>
          <a:bodyPr>
            <a:normAutofit fontScale="90000"/>
          </a:bodyPr>
          <a:lstStyle/>
          <a:p>
            <a:r>
              <a:rPr lang="vi-VN" dirty="0"/>
              <a:t>XÂY DỰNG KẾ HOẠCH DẠY HỌC CỦA TỔ CHUYÊN MÔN </a:t>
            </a:r>
            <a:br>
              <a:rPr lang="vi-VN" dirty="0"/>
            </a:br>
            <a:r>
              <a:rPr lang="vi-VN" dirty="0"/>
              <a:t>(CÁC MÔN HỌC KHÁC)</a:t>
            </a:r>
            <a:endParaRPr lang="en-US" dirty="0"/>
          </a:p>
        </p:txBody>
      </p:sp>
    </p:spTree>
    <p:extLst>
      <p:ext uri="{BB962C8B-B14F-4D97-AF65-F5344CB8AC3E}">
        <p14:creationId xmlns:p14="http://schemas.microsoft.com/office/powerpoint/2010/main" val="151155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3B7F-3ACE-ED42-DC1B-E868CD415EC8}"/>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A34C4F8D-CA27-0AF0-3E93-375ED2F78079}"/>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b="1" dirty="0">
              <a:solidFill>
                <a:prstClr val="black"/>
              </a:solidFill>
              <a:latin typeface="Roboto" panose="02000000000000000000" pitchFamily="2" charset="0"/>
            </a:endParaRPr>
          </a:p>
        </p:txBody>
      </p:sp>
      <p:sp>
        <p:nvSpPr>
          <p:cNvPr id="73" name="Arc 72">
            <a:extLst>
              <a:ext uri="{FF2B5EF4-FFF2-40B4-BE49-F238E27FC236}">
                <a16:creationId xmlns:a16="http://schemas.microsoft.com/office/drawing/2014/main" id="{265C6FB5-8BAD-6394-B39A-9D1CEEE5BC03}"/>
              </a:ext>
            </a:extLst>
          </p:cNvPr>
          <p:cNvSpPr/>
          <p:nvPr/>
        </p:nvSpPr>
        <p:spPr>
          <a:xfrm rot="18001122">
            <a:off x="3493213" y="42228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dirty="0">
              <a:solidFill>
                <a:prstClr val="black"/>
              </a:solidFill>
              <a:latin typeface="Roboto" panose="02000000000000000000" pitchFamily="2" charset="0"/>
            </a:endParaRPr>
          </a:p>
        </p:txBody>
      </p:sp>
      <p:sp>
        <p:nvSpPr>
          <p:cNvPr id="72" name="Arc 71">
            <a:extLst>
              <a:ext uri="{FF2B5EF4-FFF2-40B4-BE49-F238E27FC236}">
                <a16:creationId xmlns:a16="http://schemas.microsoft.com/office/drawing/2014/main" id="{3A0CC5D8-254D-FE91-FF5B-1559435C57F3}"/>
              </a:ext>
            </a:extLst>
          </p:cNvPr>
          <p:cNvSpPr/>
          <p:nvPr/>
        </p:nvSpPr>
        <p:spPr>
          <a:xfrm>
            <a:off x="3585273" y="2427515"/>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n-US" b="1" dirty="0">
              <a:solidFill>
                <a:prstClr val="black"/>
              </a:solidFill>
              <a:latin typeface="Roboto" panose="02000000000000000000" pitchFamily="2" charset="0"/>
            </a:endParaRPr>
          </a:p>
        </p:txBody>
      </p:sp>
      <p:sp>
        <p:nvSpPr>
          <p:cNvPr id="2" name="Title 1">
            <a:extLst>
              <a:ext uri="{FF2B5EF4-FFF2-40B4-BE49-F238E27FC236}">
                <a16:creationId xmlns:a16="http://schemas.microsoft.com/office/drawing/2014/main" id="{F46CB8D5-63BD-50DC-2D25-94282E04179F}"/>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grpSp>
        <p:nvGrpSpPr>
          <p:cNvPr id="7" name="그룹 106">
            <a:extLst>
              <a:ext uri="{FF2B5EF4-FFF2-40B4-BE49-F238E27FC236}">
                <a16:creationId xmlns:a16="http://schemas.microsoft.com/office/drawing/2014/main" id="{43416523-FFEE-8EBD-0CB8-A633DB8F7470}"/>
              </a:ext>
            </a:extLst>
          </p:cNvPr>
          <p:cNvGrpSpPr/>
          <p:nvPr/>
        </p:nvGrpSpPr>
        <p:grpSpPr>
          <a:xfrm>
            <a:off x="6612343" y="2492822"/>
            <a:ext cx="5267277" cy="1289855"/>
            <a:chOff x="2790559" y="1737212"/>
            <a:chExt cx="5307681" cy="1289632"/>
          </a:xfrm>
        </p:grpSpPr>
        <p:sp>
          <p:nvSpPr>
            <p:cNvPr id="36" name="Rounded Rectangle 4">
              <a:extLst>
                <a:ext uri="{FF2B5EF4-FFF2-40B4-BE49-F238E27FC236}">
                  <a16:creationId xmlns:a16="http://schemas.microsoft.com/office/drawing/2014/main" id="{DD7BD299-CF93-3AEF-5EB2-53C14C434594}"/>
                </a:ext>
              </a:extLst>
            </p:cNvPr>
            <p:cNvSpPr/>
            <p:nvPr/>
          </p:nvSpPr>
          <p:spPr>
            <a:xfrm>
              <a:off x="3546670" y="2267249"/>
              <a:ext cx="4394324" cy="759595"/>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FDE9B349-C66A-EE5D-9A5D-B1C1BD4478C0}"/>
                </a:ext>
              </a:extLst>
            </p:cNvPr>
            <p:cNvSpPr txBox="1"/>
            <p:nvPr/>
          </p:nvSpPr>
          <p:spPr>
            <a:xfrm>
              <a:off x="4076016" y="2297414"/>
              <a:ext cx="4022224" cy="707764"/>
            </a:xfrm>
            <a:prstGeom prst="rect">
              <a:avLst/>
            </a:prstGeom>
            <a:noFill/>
          </p:spPr>
          <p:txBody>
            <a:bodyPr wrap="square" rtlCol="0">
              <a:spAutoFit/>
            </a:bodyPr>
            <a:lstStyle/>
            <a:p>
              <a:pPr defTabSz="914377">
                <a:defRPr/>
              </a:pP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914377">
                <a:defRPr/>
              </a:pP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F9C03FBF-69DD-7E77-DCFB-858DF226DBFF}"/>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95A8C11A-E642-BA68-5201-3E4FADC8F9A4}"/>
                </a:ext>
              </a:extLst>
            </p:cNvPr>
            <p:cNvSpPr txBox="1"/>
            <p:nvPr/>
          </p:nvSpPr>
          <p:spPr>
            <a:xfrm>
              <a:off x="3281729" y="1903117"/>
              <a:ext cx="1662340"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4CADE02-9C2A-0D76-1DDB-6801EEDA590D}"/>
              </a:ext>
            </a:extLst>
          </p:cNvPr>
          <p:cNvGrpSpPr/>
          <p:nvPr/>
        </p:nvGrpSpPr>
        <p:grpSpPr>
          <a:xfrm>
            <a:off x="857093" y="3324814"/>
            <a:ext cx="4682735" cy="1576237"/>
            <a:chOff x="5264993" y="1742869"/>
            <a:chExt cx="4718651" cy="1575968"/>
          </a:xfrm>
        </p:grpSpPr>
        <p:sp>
          <p:nvSpPr>
            <p:cNvPr id="33" name="Rounded Rectangle 8">
              <a:extLst>
                <a:ext uri="{FF2B5EF4-FFF2-40B4-BE49-F238E27FC236}">
                  <a16:creationId xmlns:a16="http://schemas.microsoft.com/office/drawing/2014/main" id="{C54B858B-ACBD-1EE0-FB77-0CCAAD4A7A84}"/>
                </a:ext>
              </a:extLst>
            </p:cNvPr>
            <p:cNvSpPr/>
            <p:nvPr/>
          </p:nvSpPr>
          <p:spPr>
            <a:xfrm>
              <a:off x="6072949" y="2180083"/>
              <a:ext cx="3910695"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11C26C3A-20FF-FEA8-6797-7C16A07685F5}"/>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FB606455-29AA-6B92-5ECA-8DF2607ACB94}"/>
                </a:ext>
              </a:extLst>
            </p:cNvPr>
            <p:cNvSpPr txBox="1"/>
            <p:nvPr/>
          </p:nvSpPr>
          <p:spPr>
            <a:xfrm>
              <a:off x="6604090" y="2303347"/>
              <a:ext cx="3379554" cy="1015490"/>
            </a:xfrm>
            <a:prstGeom prst="rect">
              <a:avLst/>
            </a:prstGeom>
            <a:noFill/>
          </p:spPr>
          <p:txBody>
            <a:bodyPr wrap="square" rtlCol="0">
              <a:spAutoFit/>
            </a:bodyPr>
            <a:lstStyle/>
            <a:p>
              <a:pPr defTabSz="914377">
                <a:defRPr/>
              </a:pPr>
              <a:r>
                <a:rPr lang="vi-VN" sz="2000" b="1" kern="0" dirty="0">
                  <a:solidFill>
                    <a:prstClr val="black"/>
                  </a:solidFill>
                  <a:latin typeface="Roboto"/>
                  <a:ea typeface="Roboto" panose="02000000000000000000" pitchFamily="2" charset="0"/>
                  <a:cs typeface="Times New Roman" panose="02020603050405020304" pitchFamily="18" charset="0"/>
                </a:rPr>
                <a:t>Liên kết các biểu biện của khung NLS với YCCĐ tương ứng trong CT môn học</a:t>
              </a:r>
            </a:p>
          </p:txBody>
        </p:sp>
      </p:grpSp>
      <p:grpSp>
        <p:nvGrpSpPr>
          <p:cNvPr id="9" name="그룹 124">
            <a:extLst>
              <a:ext uri="{FF2B5EF4-FFF2-40B4-BE49-F238E27FC236}">
                <a16:creationId xmlns:a16="http://schemas.microsoft.com/office/drawing/2014/main" id="{EC2CE368-FD97-AB10-D0F8-E368747BD172}"/>
              </a:ext>
            </a:extLst>
          </p:cNvPr>
          <p:cNvGrpSpPr/>
          <p:nvPr/>
        </p:nvGrpSpPr>
        <p:grpSpPr>
          <a:xfrm>
            <a:off x="6652177" y="4222008"/>
            <a:ext cx="4649684" cy="1206568"/>
            <a:chOff x="7743152" y="1742870"/>
            <a:chExt cx="4685347" cy="1206361"/>
          </a:xfrm>
        </p:grpSpPr>
        <p:sp>
          <p:nvSpPr>
            <p:cNvPr id="30" name="Rounded Rectangle 12">
              <a:extLst>
                <a:ext uri="{FF2B5EF4-FFF2-40B4-BE49-F238E27FC236}">
                  <a16:creationId xmlns:a16="http://schemas.microsoft.com/office/drawing/2014/main" id="{504138B2-68F8-395E-6EB5-4F89397133B4}"/>
                </a:ext>
              </a:extLst>
            </p:cNvPr>
            <p:cNvSpPr/>
            <p:nvPr/>
          </p:nvSpPr>
          <p:spPr>
            <a:xfrm>
              <a:off x="8684548" y="2216375"/>
              <a:ext cx="3743951" cy="732856"/>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57CA0415-72E4-DF44-CA99-B1419550EE88}"/>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EAE6E89C-60E6-E0B9-6929-6853E5FDEFF0}"/>
                </a:ext>
              </a:extLst>
            </p:cNvPr>
            <p:cNvSpPr txBox="1"/>
            <p:nvPr/>
          </p:nvSpPr>
          <p:spPr>
            <a:xfrm>
              <a:off x="9056325" y="2228920"/>
              <a:ext cx="3372174" cy="707765"/>
            </a:xfrm>
            <a:prstGeom prst="rect">
              <a:avLst/>
            </a:prstGeom>
            <a:noFill/>
          </p:spPr>
          <p:txBody>
            <a:bodyPr wrap="square" rtlCol="0">
              <a:spAutoFit/>
            </a:bodyPr>
            <a:lstStyle/>
            <a:p>
              <a:pPr defTabSz="914377">
                <a:defRPr/>
              </a:pPr>
              <a:r>
                <a:rPr lang="vi-VN" sz="2000" b="1" kern="0" dirty="0">
                  <a:solidFill>
                    <a:prstClr val="black"/>
                  </a:solidFill>
                  <a:latin typeface="Roboto"/>
                  <a:ea typeface="Roboto" panose="02000000000000000000" pitchFamily="2" charset="0"/>
                  <a:cs typeface="Times New Roman" panose="02020603050405020304" pitchFamily="18" charset="0"/>
                </a:rPr>
                <a:t>Xác định năng lực số cần tích hợp trong KHDH</a:t>
              </a:r>
            </a:p>
          </p:txBody>
        </p:sp>
      </p:grpSp>
      <p:grpSp>
        <p:nvGrpSpPr>
          <p:cNvPr id="11" name="그룹 134">
            <a:extLst>
              <a:ext uri="{FF2B5EF4-FFF2-40B4-BE49-F238E27FC236}">
                <a16:creationId xmlns:a16="http://schemas.microsoft.com/office/drawing/2014/main" id="{1FC0D22A-34B9-380A-4D4A-36B1FB7D5C32}"/>
              </a:ext>
            </a:extLst>
          </p:cNvPr>
          <p:cNvGrpSpPr/>
          <p:nvPr/>
        </p:nvGrpSpPr>
        <p:grpSpPr>
          <a:xfrm>
            <a:off x="844095" y="1741737"/>
            <a:ext cx="4897429" cy="1142987"/>
            <a:chOff x="398069" y="1804261"/>
            <a:chExt cx="4934996" cy="1142790"/>
          </a:xfrm>
        </p:grpSpPr>
        <p:sp>
          <p:nvSpPr>
            <p:cNvPr id="26" name="Rounded Rectangle 4">
              <a:extLst>
                <a:ext uri="{FF2B5EF4-FFF2-40B4-BE49-F238E27FC236}">
                  <a16:creationId xmlns:a16="http://schemas.microsoft.com/office/drawing/2014/main" id="{805B486A-BA54-6C74-9661-3CFBABCEE53C}"/>
                </a:ext>
              </a:extLst>
            </p:cNvPr>
            <p:cNvSpPr/>
            <p:nvPr/>
          </p:nvSpPr>
          <p:spPr>
            <a:xfrm>
              <a:off x="1203955" y="2277209"/>
              <a:ext cx="4129110"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C148F86B-BE13-D68B-0D0F-5E1001B3FE52}"/>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84AD2F6D-1FA2-244A-FE3F-31B98DC6CA1F}"/>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E138CAFE-45A8-2E78-66AC-9778868D5475}"/>
                </a:ext>
              </a:extLst>
            </p:cNvPr>
            <p:cNvSpPr txBox="1"/>
            <p:nvPr/>
          </p:nvSpPr>
          <p:spPr>
            <a:xfrm>
              <a:off x="1533496" y="2441849"/>
              <a:ext cx="3799569" cy="400041"/>
            </a:xfrm>
            <a:prstGeom prst="rect">
              <a:avLst/>
            </a:prstGeom>
            <a:noFill/>
          </p:spPr>
          <p:txBody>
            <a:bodyPr wrap="square" rtlCol="0">
              <a:spAutoFit/>
            </a:bodyPr>
            <a:lstStyle/>
            <a:p>
              <a:pPr defTabSz="914377">
                <a:defRPr/>
              </a:pP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A12AB27-2ED5-A0CF-6182-4B3A8F384557}"/>
              </a:ext>
            </a:extLst>
          </p:cNvPr>
          <p:cNvSpPr txBox="1"/>
          <p:nvPr/>
        </p:nvSpPr>
        <p:spPr>
          <a:xfrm>
            <a:off x="906435" y="346295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9027E4F9-8623-DD88-AC59-82D378899478}"/>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320A5EC2-9EFE-22CC-1177-763795E9EDA4}"/>
              </a:ext>
            </a:extLst>
          </p:cNvPr>
          <p:cNvSpPr txBox="1"/>
          <p:nvPr/>
        </p:nvSpPr>
        <p:spPr>
          <a:xfrm>
            <a:off x="6652175" y="2641949"/>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D2D2ED0D-316F-8A6D-7DB9-1CA70246145C}"/>
              </a:ext>
            </a:extLst>
          </p:cNvPr>
          <p:cNvSpPr/>
          <p:nvPr/>
        </p:nvSpPr>
        <p:spPr>
          <a:xfrm>
            <a:off x="1752086" y="1727142"/>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7DFDD9FF-9946-01D7-438E-6CFA9A355F9E}"/>
              </a:ext>
            </a:extLst>
          </p:cNvPr>
          <p:cNvSpPr/>
          <p:nvPr/>
        </p:nvSpPr>
        <p:spPr>
          <a:xfrm>
            <a:off x="7480782" y="2486857"/>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7837C567-224D-D467-E7E8-EE661B8910CA}"/>
              </a:ext>
            </a:extLst>
          </p:cNvPr>
          <p:cNvSpPr/>
          <p:nvPr/>
        </p:nvSpPr>
        <p:spPr>
          <a:xfrm>
            <a:off x="1719374" y="3326970"/>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969B4175-ABCE-8C83-73E8-2FCE72FDF7DA}"/>
              </a:ext>
            </a:extLst>
          </p:cNvPr>
          <p:cNvSpPr/>
          <p:nvPr/>
        </p:nvSpPr>
        <p:spPr>
          <a:xfrm>
            <a:off x="7522655" y="4245406"/>
            <a:ext cx="479618" cy="707886"/>
          </a:xfrm>
          <a:prstGeom prst="rect">
            <a:avLst/>
          </a:prstGeom>
          <a:noFill/>
        </p:spPr>
        <p:txBody>
          <a:bodyPr wrap="none" lIns="91440" tIns="45720" rIns="91440" bIns="45720">
            <a:spAutoFit/>
          </a:bodyPr>
          <a:lstStyle/>
          <a:p>
            <a:pPr algn="ctr" defTabSz="914377">
              <a:defRPr/>
            </a:pP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271640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134">
            <a:extLst>
              <a:ext uri="{FF2B5EF4-FFF2-40B4-BE49-F238E27FC236}">
                <a16:creationId xmlns:a16="http://schemas.microsoft.com/office/drawing/2014/main" id="{6AADC5F5-DE2C-49C2-98A4-B78804E1AF35}"/>
              </a:ext>
            </a:extLst>
          </p:cNvPr>
          <p:cNvGrpSpPr/>
          <p:nvPr/>
        </p:nvGrpSpPr>
        <p:grpSpPr>
          <a:xfrm>
            <a:off x="355602" y="1651001"/>
            <a:ext cx="2830361" cy="1778000"/>
            <a:chOff x="326708" y="1931217"/>
            <a:chExt cx="2830361" cy="1717129"/>
          </a:xfrm>
        </p:grpSpPr>
        <p:sp>
          <p:nvSpPr>
            <p:cNvPr id="11" name="Rounded Rectangle 3">
              <a:extLst>
                <a:ext uri="{FF2B5EF4-FFF2-40B4-BE49-F238E27FC236}">
                  <a16:creationId xmlns:a16="http://schemas.microsoft.com/office/drawing/2014/main" id="{FA2EEC00-CEC3-4883-9C4D-E0E5830E3098}"/>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4DAC078C-DEE0-4F4D-9948-7F6478FFB066}"/>
                </a:ext>
              </a:extLst>
            </p:cNvPr>
            <p:cNvSpPr/>
            <p:nvPr/>
          </p:nvSpPr>
          <p:spPr>
            <a:xfrm>
              <a:off x="567495" y="2624432"/>
              <a:ext cx="2589574" cy="1023914"/>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623303C9-8A1F-4E2F-A606-4BEEC23189B8}"/>
                </a:ext>
              </a:extLst>
            </p:cNvPr>
            <p:cNvSpPr txBox="1"/>
            <p:nvPr/>
          </p:nvSpPr>
          <p:spPr>
            <a:xfrm>
              <a:off x="567495" y="2138513"/>
              <a:ext cx="999839" cy="406166"/>
            </a:xfrm>
            <a:prstGeom prst="rect">
              <a:avLst/>
            </a:prstGeom>
            <a:noFill/>
          </p:spPr>
          <p:txBody>
            <a:bodyPr wrap="square" rtlCol="0">
              <a:spAutoFit/>
            </a:bodyPr>
            <a:lstStyle/>
            <a:p>
              <a:pPr algn="ctr" defTabSz="914424">
                <a:defRPr/>
              </a:pPr>
              <a:r>
                <a:rPr lang="en-US" altLang="ko-KR" sz="2133"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8DFBABE2-F9CB-4B14-95F4-CAF7B6BDB504}"/>
                </a:ext>
              </a:extLst>
            </p:cNvPr>
            <p:cNvSpPr txBox="1"/>
            <p:nvPr/>
          </p:nvSpPr>
          <p:spPr>
            <a:xfrm>
              <a:off x="741295" y="2819741"/>
              <a:ext cx="2415774" cy="683651"/>
            </a:xfrm>
            <a:prstGeom prst="rect">
              <a:avLst/>
            </a:prstGeom>
            <a:noFill/>
          </p:spPr>
          <p:txBody>
            <a:bodyPr wrap="square" rtlCol="0">
              <a:spAutoFit/>
            </a:bodyPr>
            <a:lstStyle/>
            <a:p>
              <a:pPr defTabSz="609615">
                <a:defRPr/>
              </a:pP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sp>
        <p:nvSpPr>
          <p:cNvPr id="16" name="Rectangle 15">
            <a:extLst>
              <a:ext uri="{FF2B5EF4-FFF2-40B4-BE49-F238E27FC236}">
                <a16:creationId xmlns:a16="http://schemas.microsoft.com/office/drawing/2014/main" id="{2CA89F11-E4B7-498B-909E-F0D2267B5010}"/>
              </a:ext>
            </a:extLst>
          </p:cNvPr>
          <p:cNvSpPr/>
          <p:nvPr/>
        </p:nvSpPr>
        <p:spPr>
          <a:xfrm>
            <a:off x="1526043" y="1752601"/>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sp>
        <p:nvSpPr>
          <p:cNvPr id="6" name="Title 1">
            <a:extLst>
              <a:ext uri="{FF2B5EF4-FFF2-40B4-BE49-F238E27FC236}">
                <a16:creationId xmlns:a16="http://schemas.microsoft.com/office/drawing/2014/main" id="{306AA6B5-BA94-4A41-A108-64C9BC16B399}"/>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graphicFrame>
        <p:nvGraphicFramePr>
          <p:cNvPr id="5" name="Table 4">
            <a:extLst>
              <a:ext uri="{FF2B5EF4-FFF2-40B4-BE49-F238E27FC236}">
                <a16:creationId xmlns:a16="http://schemas.microsoft.com/office/drawing/2014/main" id="{AF2E32CB-9EB9-DE42-3C8F-5D928265E868}"/>
              </a:ext>
            </a:extLst>
          </p:cNvPr>
          <p:cNvGraphicFramePr>
            <a:graphicFrameLocks noGrp="1"/>
          </p:cNvGraphicFramePr>
          <p:nvPr>
            <p:extLst>
              <p:ext uri="{D42A27DB-BD31-4B8C-83A1-F6EECF244321}">
                <p14:modId xmlns:p14="http://schemas.microsoft.com/office/powerpoint/2010/main" val="1221445594"/>
              </p:ext>
            </p:extLst>
          </p:nvPr>
        </p:nvGraphicFramePr>
        <p:xfrm>
          <a:off x="4636409" y="1865643"/>
          <a:ext cx="6314297" cy="4369259"/>
        </p:xfrm>
        <a:graphic>
          <a:graphicData uri="http://schemas.openxmlformats.org/drawingml/2006/table">
            <a:tbl>
              <a:tblPr bandRow="1"/>
              <a:tblGrid>
                <a:gridCol w="6314297">
                  <a:extLst>
                    <a:ext uri="{9D8B030D-6E8A-4147-A177-3AD203B41FA5}">
                      <a16:colId xmlns:a16="http://schemas.microsoft.com/office/drawing/2014/main" val="644859299"/>
                    </a:ext>
                  </a:extLst>
                </a:gridCol>
              </a:tblGrid>
              <a:tr h="2641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L10-L11-L12 (NC1)</a:t>
                      </a:r>
                      <a:endParaRPr lang="en-US" sz="1700" kern="1200" dirty="0">
                        <a:solidFill>
                          <a:srgbClr val="000000"/>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20082"/>
                  </a:ext>
                </a:extLst>
              </a:tr>
              <a:tr h="284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900" b="1" kern="1200" dirty="0">
                          <a:solidFill>
                            <a:srgbClr val="000000"/>
                          </a:solidFill>
                          <a:effectLst/>
                          <a:latin typeface="+mn-lt"/>
                          <a:ea typeface="Times New Roman" panose="02020603050405020304" pitchFamily="18" charset="0"/>
                          <a:cs typeface="+mn-cs"/>
                        </a:rPr>
                        <a:t>1. Khai thác dữ liệu và thông tin</a:t>
                      </a:r>
                      <a:endParaRPr lang="en-US" sz="13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128180435"/>
                  </a:ext>
                </a:extLst>
              </a:tr>
              <a:tr h="312589">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vi-VN" sz="1700" b="1" kern="1200" dirty="0">
                          <a:solidFill>
                            <a:srgbClr val="000000"/>
                          </a:solidFill>
                          <a:effectLst/>
                          <a:latin typeface="+mn-lt"/>
                          <a:ea typeface="Times New Roman" panose="02020603050405020304" pitchFamily="18" charset="0"/>
                          <a:cs typeface="+mn-cs"/>
                        </a:rPr>
                        <a:t>1.1. Duyệt, tìm kiếm và lọc dữ liệu, thông tin và nội dung số</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1706880">
                <a:tc>
                  <a:txBody>
                    <a:bodyPr/>
                    <a:lstStyle/>
                    <a:p>
                      <a:pPr algn="just"/>
                      <a:r>
                        <a:rPr lang="en-US" sz="1900"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Đáp ứng được nhu cầu thông tin,</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a:t>
                      </a:r>
                      <a:r>
                        <a:rPr lang="vi-VN" sz="1900" kern="1200" dirty="0">
                          <a:solidFill>
                            <a:schemeClr val="tx1"/>
                          </a:solidFill>
                          <a:effectLst/>
                          <a:latin typeface="+mn-lt"/>
                          <a:ea typeface="+mn-ea"/>
                          <a:cs typeface="+mn-cs"/>
                        </a:rPr>
                        <a:t>Áp dụng được kỹ thuật tìm kiếm để lấy được dữ liệu, thông tin và nội dung trong môi trường số,</a:t>
                      </a:r>
                      <a:endParaRPr lang="en-VN" sz="1900" kern="1200" dirty="0">
                        <a:solidFill>
                          <a:schemeClr val="tx1"/>
                        </a:solidFill>
                        <a:effectLst/>
                        <a:latin typeface="+mn-lt"/>
                        <a:ea typeface="+mn-ea"/>
                        <a:cs typeface="+mn-cs"/>
                      </a:endParaRPr>
                    </a:p>
                    <a:p>
                      <a:pPr algn="just"/>
                      <a:r>
                        <a:rPr lang="vi-VN" sz="1900" kern="1200" dirty="0">
                          <a:solidFill>
                            <a:schemeClr val="tx1"/>
                          </a:solidFill>
                          <a:effectLst/>
                          <a:latin typeface="+mn-lt"/>
                          <a:ea typeface="+mn-ea"/>
                          <a:cs typeface="+mn-cs"/>
                        </a:rPr>
                        <a:t>c-Chỉ cho người khác cách truy cập những dữ liệu, thông tin và nội dung này cũng như điều hướng giữa chúng.</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d-</a:t>
                      </a:r>
                      <a:r>
                        <a:rPr lang="en-US" sz="1900" kern="1200" dirty="0" err="1">
                          <a:solidFill>
                            <a:schemeClr val="tx1"/>
                          </a:solidFill>
                          <a:effectLst/>
                          <a:latin typeface="+mn-lt"/>
                          <a:ea typeface="+mn-ea"/>
                          <a:cs typeface="+mn-cs"/>
                        </a:rPr>
                        <a:t>Tự</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đề</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xuất</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chiến</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tìm</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kiếm</a:t>
                      </a:r>
                      <a:r>
                        <a:rPr lang="en-US" sz="1900" kern="1200" dirty="0">
                          <a:solidFill>
                            <a:schemeClr val="tx1"/>
                          </a:solidFill>
                          <a:effectLst/>
                          <a:latin typeface="+mn-lt"/>
                          <a:ea typeface="+mn-ea"/>
                          <a:cs typeface="+mn-cs"/>
                        </a:rPr>
                        <a:t>.</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r h="374843">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1900" b="1" kern="1200" dirty="0">
                          <a:solidFill>
                            <a:schemeClr val="tx1"/>
                          </a:solidFill>
                          <a:effectLst/>
                          <a:latin typeface="+mn-lt"/>
                          <a:ea typeface="+mn-ea"/>
                          <a:cs typeface="+mn-cs"/>
                        </a:rPr>
                        <a:t>1.2. </a:t>
                      </a:r>
                      <a:r>
                        <a:rPr lang="en-US" sz="1900" b="1" kern="1200" dirty="0" err="1">
                          <a:solidFill>
                            <a:schemeClr val="tx1"/>
                          </a:solidFill>
                          <a:effectLst/>
                          <a:latin typeface="+mn-lt"/>
                          <a:ea typeface="+mn-ea"/>
                          <a:cs typeface="+mn-cs"/>
                        </a:rPr>
                        <a:t>Đánh</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giá</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dữ</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liệu</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thông</a:t>
                      </a:r>
                      <a:r>
                        <a:rPr lang="en-US" sz="1900" b="1" kern="1200" dirty="0">
                          <a:solidFill>
                            <a:schemeClr val="tx1"/>
                          </a:solidFill>
                          <a:effectLst/>
                          <a:latin typeface="+mn-lt"/>
                          <a:ea typeface="+mn-ea"/>
                          <a:cs typeface="+mn-cs"/>
                        </a:rPr>
                        <a:t> tin </a:t>
                      </a:r>
                      <a:r>
                        <a:rPr lang="en-US" sz="1900" b="1" kern="1200" dirty="0" err="1">
                          <a:solidFill>
                            <a:schemeClr val="tx1"/>
                          </a:solidFill>
                          <a:effectLst/>
                          <a:latin typeface="+mn-lt"/>
                          <a:ea typeface="+mn-ea"/>
                          <a:cs typeface="+mn-cs"/>
                        </a:rPr>
                        <a:t>và</a:t>
                      </a:r>
                      <a:r>
                        <a:rPr lang="en-US" sz="1900" b="1" kern="1200" dirty="0">
                          <a:solidFill>
                            <a:schemeClr val="tx1"/>
                          </a:solidFill>
                          <a:effectLst/>
                          <a:latin typeface="+mn-lt"/>
                          <a:ea typeface="+mn-ea"/>
                          <a:cs typeface="+mn-cs"/>
                        </a:rPr>
                        <a:t> </a:t>
                      </a:r>
                      <a:r>
                        <a:rPr lang="en-US" sz="1900" b="1" kern="1200" dirty="0" err="1">
                          <a:solidFill>
                            <a:schemeClr val="tx1"/>
                          </a:solidFill>
                          <a:effectLst/>
                          <a:latin typeface="+mn-lt"/>
                          <a:ea typeface="+mn-ea"/>
                          <a:cs typeface="+mn-cs"/>
                        </a:rPr>
                        <a:t>nội</a:t>
                      </a:r>
                      <a:r>
                        <a:rPr lang="en-US" sz="1900" b="1" kern="1200" dirty="0">
                          <a:solidFill>
                            <a:schemeClr val="tx1"/>
                          </a:solidFill>
                          <a:effectLst/>
                          <a:latin typeface="+mn-lt"/>
                          <a:ea typeface="+mn-ea"/>
                          <a:cs typeface="+mn-cs"/>
                        </a:rPr>
                        <a:t> dung </a:t>
                      </a:r>
                      <a:r>
                        <a:rPr lang="en-US" sz="1900" b="1" kern="1200" dirty="0" err="1">
                          <a:solidFill>
                            <a:schemeClr val="tx1"/>
                          </a:solidFill>
                          <a:effectLst/>
                          <a:latin typeface="+mn-lt"/>
                          <a:ea typeface="+mn-ea"/>
                          <a:cs typeface="+mn-cs"/>
                        </a:rPr>
                        <a:t>số</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83905412"/>
                  </a:ext>
                </a:extLst>
              </a:tr>
              <a:tr h="1390747">
                <a:tc>
                  <a:txBody>
                    <a:bodyPr/>
                    <a:lstStyle/>
                    <a:p>
                      <a:pPr algn="just"/>
                      <a:r>
                        <a:rPr lang="vi-VN" sz="1900" kern="1200" dirty="0">
                          <a:solidFill>
                            <a:schemeClr val="tx1"/>
                          </a:solidFill>
                          <a:effectLst/>
                          <a:latin typeface="+mn-lt"/>
                          <a:ea typeface="+mn-ea"/>
                          <a:cs typeface="+mn-cs"/>
                        </a:rPr>
                        <a:t>a- Thực hiện đánh giá được độ tin cậy và độ tin cậy của các nguồn dữ liệu, thông tin và nội dung số.</a:t>
                      </a:r>
                      <a:endParaRPr lang="en-VN" sz="1900" kern="1200" dirty="0">
                        <a:solidFill>
                          <a:schemeClr val="tx1"/>
                        </a:solidFill>
                        <a:effectLst/>
                        <a:latin typeface="+mn-lt"/>
                        <a:ea typeface="+mn-ea"/>
                        <a:cs typeface="+mn-cs"/>
                      </a:endParaRPr>
                    </a:p>
                    <a:p>
                      <a:pPr algn="just"/>
                      <a:r>
                        <a:rPr lang="en-US" sz="1900" kern="1200" dirty="0">
                          <a:solidFill>
                            <a:schemeClr val="tx1"/>
                          </a:solidFill>
                          <a:effectLst/>
                          <a:latin typeface="+mn-lt"/>
                          <a:ea typeface="+mn-ea"/>
                          <a:cs typeface="+mn-cs"/>
                        </a:rPr>
                        <a:t>b-Tiến </a:t>
                      </a:r>
                      <a:r>
                        <a:rPr lang="en-US" sz="1900" kern="1200" dirty="0" err="1">
                          <a:solidFill>
                            <a:schemeClr val="tx1"/>
                          </a:solidFill>
                          <a:effectLst/>
                          <a:latin typeface="+mn-lt"/>
                          <a:ea typeface="+mn-ea"/>
                          <a:cs typeface="+mn-cs"/>
                        </a:rPr>
                        <a:t>hành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đánh</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giá</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được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các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dữ</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liệu</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thông</a:t>
                      </a:r>
                      <a:r>
                        <a:rPr lang="en-US" sz="1900" kern="1200" dirty="0">
                          <a:solidFill>
                            <a:schemeClr val="tx1"/>
                          </a:solidFill>
                          <a:effectLst/>
                          <a:latin typeface="+mn-lt"/>
                          <a:ea typeface="+mn-ea"/>
                          <a:cs typeface="+mn-cs"/>
                        </a:rPr>
                        <a:t> tin </a:t>
                      </a:r>
                      <a:r>
                        <a:rPr lang="en-US" sz="1900" kern="1200" dirty="0" err="1">
                          <a:solidFill>
                            <a:schemeClr val="tx1"/>
                          </a:solidFill>
                          <a:effectLst/>
                          <a:latin typeface="+mn-lt"/>
                          <a:ea typeface="+mn-ea"/>
                          <a:cs typeface="+mn-cs"/>
                        </a:rPr>
                        <a:t>và</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nội</a:t>
                      </a:r>
                      <a:r>
                        <a:rPr lang="en-US" sz="1900" kern="1200" dirty="0">
                          <a:solidFill>
                            <a:schemeClr val="tx1"/>
                          </a:solidFill>
                          <a:effectLst/>
                          <a:latin typeface="+mn-lt"/>
                          <a:ea typeface="+mn-ea"/>
                          <a:cs typeface="+mn-cs"/>
                        </a:rPr>
                        <a:t> dung </a:t>
                      </a:r>
                      <a:r>
                        <a:rPr lang="en-US" sz="1900" kern="1200" dirty="0" err="1">
                          <a:solidFill>
                            <a:schemeClr val="tx1"/>
                          </a:solidFill>
                          <a:effectLst/>
                          <a:latin typeface="+mn-lt"/>
                          <a:ea typeface="+mn-ea"/>
                          <a:cs typeface="+mn-cs"/>
                        </a:rPr>
                        <a:t>số</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khác</a:t>
                      </a:r>
                      <a:r>
                        <a:rPr lang="en-US" sz="1900" kern="1200" dirty="0">
                          <a:solidFill>
                            <a:schemeClr val="tx1"/>
                          </a:solidFill>
                          <a:effectLst/>
                          <a:latin typeface="+mn-lt"/>
                          <a:ea typeface="+mn-ea"/>
                          <a:cs typeface="+mn-cs"/>
                        </a:rPr>
                        <a:t> </a:t>
                      </a:r>
                      <a:r>
                        <a:rPr lang="en-US" sz="1900" kern="1200" dirty="0" err="1">
                          <a:solidFill>
                            <a:schemeClr val="tx1"/>
                          </a:solidFill>
                          <a:effectLst/>
                          <a:latin typeface="+mn-lt"/>
                          <a:ea typeface="+mn-ea"/>
                          <a:cs typeface="+mn-cs"/>
                        </a:rPr>
                        <a:t>nhau</a:t>
                      </a:r>
                      <a:r>
                        <a:rPr lang="en-US" sz="1900" kern="1200" dirty="0">
                          <a:solidFill>
                            <a:schemeClr val="tx1"/>
                          </a:solidFill>
                          <a:effectLst/>
                          <a:latin typeface="+mn-lt"/>
                          <a:ea typeface="+mn-ea"/>
                          <a:cs typeface="+mn-cs"/>
                        </a:rPr>
                        <a:t>.</a:t>
                      </a:r>
                      <a:r>
                        <a:rPr lang="en-VN" sz="1600" dirty="0">
                          <a:effectLst/>
                        </a:rPr>
                        <a:t> </a:t>
                      </a:r>
                      <a:endParaRPr lang="en-US" sz="16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576843"/>
                  </a:ext>
                </a:extLst>
              </a:tr>
            </a:tbl>
          </a:graphicData>
        </a:graphic>
      </p:graphicFrame>
    </p:spTree>
    <p:extLst>
      <p:ext uri="{BB962C8B-B14F-4D97-AF65-F5344CB8AC3E}">
        <p14:creationId xmlns:p14="http://schemas.microsoft.com/office/powerpoint/2010/main" val="2014119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9008F858-60D0-4409-8062-FC0E66434DC2}"/>
              </a:ext>
            </a:extLst>
          </p:cNvPr>
          <p:cNvSpPr/>
          <p:nvPr/>
        </p:nvSpPr>
        <p:spPr>
          <a:xfrm>
            <a:off x="304800" y="1447801"/>
            <a:ext cx="1353312" cy="1016019"/>
          </a:xfrm>
          <a:prstGeom prst="roundRect">
            <a:avLst/>
          </a:prstGeom>
          <a:solidFill>
            <a:srgbClr val="4A78C6"/>
          </a:solidFill>
          <a:ln w="12700" cap="flat" cmpd="sng" algn="ctr">
            <a:no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8" name="Rounded Rectangle 4">
            <a:extLst>
              <a:ext uri="{FF2B5EF4-FFF2-40B4-BE49-F238E27FC236}">
                <a16:creationId xmlns:a16="http://schemas.microsoft.com/office/drawing/2014/main" id="{9B95F010-05E0-4EDB-9E07-169A66AAECBE}"/>
              </a:ext>
            </a:extLst>
          </p:cNvPr>
          <p:cNvSpPr/>
          <p:nvPr/>
        </p:nvSpPr>
        <p:spPr>
          <a:xfrm>
            <a:off x="545587" y="2263139"/>
            <a:ext cx="1353312" cy="2264279"/>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9" name="TextBox 18">
            <a:extLst>
              <a:ext uri="{FF2B5EF4-FFF2-40B4-BE49-F238E27FC236}">
                <a16:creationId xmlns:a16="http://schemas.microsoft.com/office/drawing/2014/main" id="{9BA863B2-A288-490B-AD4E-ED385E865463}"/>
              </a:ext>
            </a:extLst>
          </p:cNvPr>
          <p:cNvSpPr txBox="1"/>
          <p:nvPr/>
        </p:nvSpPr>
        <p:spPr>
          <a:xfrm>
            <a:off x="628905" y="2446123"/>
            <a:ext cx="1269995" cy="1938992"/>
          </a:xfrm>
          <a:prstGeom prst="rect">
            <a:avLst/>
          </a:prstGeom>
          <a:noFill/>
        </p:spPr>
        <p:txBody>
          <a:bodyPr wrap="square" rtlCol="0">
            <a:spAutoFit/>
          </a:bodyPr>
          <a:lstStyle/>
          <a:p>
            <a:pPr defTabSz="609615">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p>
          <a:p>
            <a:pPr algn="just" defTabSz="609615">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609615">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20" name="TextBox 19">
            <a:extLst>
              <a:ext uri="{FF2B5EF4-FFF2-40B4-BE49-F238E27FC236}">
                <a16:creationId xmlns:a16="http://schemas.microsoft.com/office/drawing/2014/main" id="{4BFF98F8-00BC-4BA5-8263-E81B99EBBB6D}"/>
              </a:ext>
            </a:extLst>
          </p:cNvPr>
          <p:cNvSpPr txBox="1"/>
          <p:nvPr/>
        </p:nvSpPr>
        <p:spPr>
          <a:xfrm>
            <a:off x="341866" y="1677770"/>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1" name="Rectangle 20">
            <a:extLst>
              <a:ext uri="{FF2B5EF4-FFF2-40B4-BE49-F238E27FC236}">
                <a16:creationId xmlns:a16="http://schemas.microsoft.com/office/drawing/2014/main" id="{CDC6EEB7-147C-4B60-9EF4-F78E2CC9DBAF}"/>
              </a:ext>
            </a:extLst>
          </p:cNvPr>
          <p:cNvSpPr/>
          <p:nvPr/>
        </p:nvSpPr>
        <p:spPr>
          <a:xfrm>
            <a:off x="1242923" y="1543447"/>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sp>
        <p:nvSpPr>
          <p:cNvPr id="8" name="Title 1">
            <a:extLst>
              <a:ext uri="{FF2B5EF4-FFF2-40B4-BE49-F238E27FC236}">
                <a16:creationId xmlns:a16="http://schemas.microsoft.com/office/drawing/2014/main" id="{5B72223F-AE9D-B4BD-AF70-8ADFCE1D4CDD}"/>
              </a:ext>
            </a:extLst>
          </p:cNvPr>
          <p:cNvSpPr>
            <a:spLocks noGrp="1"/>
          </p:cNvSpPr>
          <p:nvPr>
            <p:ph type="title"/>
          </p:nvPr>
        </p:nvSpPr>
        <p:spPr>
          <a:xfrm>
            <a:off x="801655" y="-84900"/>
            <a:ext cx="10822252"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pic>
        <p:nvPicPr>
          <p:cNvPr id="4" name="Picture 3">
            <a:extLst>
              <a:ext uri="{FF2B5EF4-FFF2-40B4-BE49-F238E27FC236}">
                <a16:creationId xmlns:a16="http://schemas.microsoft.com/office/drawing/2014/main" id="{2C65FAF4-A967-B0D3-AD82-F3B66DE4F53C}"/>
              </a:ext>
            </a:extLst>
          </p:cNvPr>
          <p:cNvPicPr>
            <a:picLocks noChangeAspect="1"/>
          </p:cNvPicPr>
          <p:nvPr/>
        </p:nvPicPr>
        <p:blipFill>
          <a:blip r:embed="rId2"/>
          <a:stretch>
            <a:fillRect/>
          </a:stretch>
        </p:blipFill>
        <p:spPr>
          <a:xfrm>
            <a:off x="2820741" y="1822864"/>
            <a:ext cx="8724321" cy="4278273"/>
          </a:xfrm>
          <a:prstGeom prst="rect">
            <a:avLst/>
          </a:prstGeom>
        </p:spPr>
      </p:pic>
    </p:spTree>
    <p:extLst>
      <p:ext uri="{BB962C8B-B14F-4D97-AF65-F5344CB8AC3E}">
        <p14:creationId xmlns:p14="http://schemas.microsoft.com/office/powerpoint/2010/main" val="27102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1" y="136525"/>
            <a:ext cx="10841991" cy="944563"/>
          </a:xfrm>
        </p:spPr>
        <p:txBody>
          <a:bodyPr>
            <a:noAutofit/>
          </a:bodyPr>
          <a:lstStyle/>
          <a:p>
            <a:r>
              <a:rPr lang="vi-VN" sz="4000" dirty="0">
                <a:solidFill>
                  <a:srgbClr val="2F5597"/>
                </a:solidFill>
                <a:latin typeface="Roboto" panose="02000000000000000000" pitchFamily="2" charset="0"/>
                <a:cs typeface="Arial" panose="020B0604020202020204" pitchFamily="34" charset="0"/>
              </a:rPr>
              <a:t>Dạy học môn Tin học Chương trình GDPT 2018 </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a:xfrm>
            <a:off x="8917061" y="6471372"/>
            <a:ext cx="2743200" cy="365125"/>
          </a:xfrm>
        </p:spPr>
        <p:txBody>
          <a:bodyPr/>
          <a:lstStyle/>
          <a:p>
            <a:fld id="{705AC131-3665-43E0-A6EE-7C045553461A}" type="slidenum">
              <a:rPr kumimoji="1" lang="ja-JP" altLang="en-US" smtClean="0"/>
              <a:t>4</a:t>
            </a:fld>
            <a:endParaRPr kumimoji="1" lang="ja-JP" altLang="en-US"/>
          </a:p>
        </p:txBody>
      </p:sp>
      <p:sp>
        <p:nvSpPr>
          <p:cNvPr id="86" name="Freeform 5">
            <a:extLst>
              <a:ext uri="{FF2B5EF4-FFF2-40B4-BE49-F238E27FC236}">
                <a16:creationId xmlns:a16="http://schemas.microsoft.com/office/drawing/2014/main" id="{8D107142-09E4-3D63-9630-989C8B2E29FF}"/>
              </a:ext>
            </a:extLst>
          </p:cNvPr>
          <p:cNvSpPr>
            <a:spLocks/>
          </p:cNvSpPr>
          <p:nvPr/>
        </p:nvSpPr>
        <p:spPr bwMode="auto">
          <a:xfrm>
            <a:off x="837807" y="1551157"/>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8" name="Freeform 7">
            <a:extLst>
              <a:ext uri="{FF2B5EF4-FFF2-40B4-BE49-F238E27FC236}">
                <a16:creationId xmlns:a16="http://schemas.microsoft.com/office/drawing/2014/main" id="{6D79D46C-E816-A6BD-295F-E6719E12D860}"/>
              </a:ext>
            </a:extLst>
          </p:cNvPr>
          <p:cNvSpPr>
            <a:spLocks/>
          </p:cNvSpPr>
          <p:nvPr/>
        </p:nvSpPr>
        <p:spPr bwMode="auto">
          <a:xfrm>
            <a:off x="1031808" y="1541053"/>
            <a:ext cx="10245792" cy="770611"/>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1AAD96">
              <a:lumMod val="20000"/>
              <a:lumOff val="8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0" name="Freeform 9">
            <a:extLst>
              <a:ext uri="{FF2B5EF4-FFF2-40B4-BE49-F238E27FC236}">
                <a16:creationId xmlns:a16="http://schemas.microsoft.com/office/drawing/2014/main" id="{03A287F2-33A3-504B-65D1-DDE0938C7E64}"/>
              </a:ext>
            </a:extLst>
          </p:cNvPr>
          <p:cNvSpPr>
            <a:spLocks/>
          </p:cNvSpPr>
          <p:nvPr/>
        </p:nvSpPr>
        <p:spPr bwMode="auto">
          <a:xfrm>
            <a:off x="1581472" y="1960039"/>
            <a:ext cx="137416" cy="336132"/>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rgbClr val="1AAD9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1" name="Freeform 11">
            <a:extLst>
              <a:ext uri="{FF2B5EF4-FFF2-40B4-BE49-F238E27FC236}">
                <a16:creationId xmlns:a16="http://schemas.microsoft.com/office/drawing/2014/main" id="{4B19D44A-FAEA-552B-0B4A-F8D62FA47C04}"/>
              </a:ext>
            </a:extLst>
          </p:cNvPr>
          <p:cNvSpPr>
            <a:spLocks/>
          </p:cNvSpPr>
          <p:nvPr/>
        </p:nvSpPr>
        <p:spPr bwMode="auto">
          <a:xfrm>
            <a:off x="1262124" y="1824544"/>
            <a:ext cx="7740968" cy="621843"/>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2" name="Freeform 12">
            <a:extLst>
              <a:ext uri="{FF2B5EF4-FFF2-40B4-BE49-F238E27FC236}">
                <a16:creationId xmlns:a16="http://schemas.microsoft.com/office/drawing/2014/main" id="{A4E4975A-7520-83A4-E667-854C9065655C}"/>
              </a:ext>
            </a:extLst>
          </p:cNvPr>
          <p:cNvSpPr>
            <a:spLocks/>
          </p:cNvSpPr>
          <p:nvPr/>
        </p:nvSpPr>
        <p:spPr bwMode="auto">
          <a:xfrm>
            <a:off x="1815889" y="1956672"/>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3" name="Freeform 27">
            <a:extLst>
              <a:ext uri="{FF2B5EF4-FFF2-40B4-BE49-F238E27FC236}">
                <a16:creationId xmlns:a16="http://schemas.microsoft.com/office/drawing/2014/main" id="{8CA427C7-F9F1-9A11-1F81-7284D296BDAA}"/>
              </a:ext>
            </a:extLst>
          </p:cNvPr>
          <p:cNvSpPr>
            <a:spLocks noEditPoints="1"/>
          </p:cNvSpPr>
          <p:nvPr/>
        </p:nvSpPr>
        <p:spPr bwMode="auto">
          <a:xfrm>
            <a:off x="216545" y="1720625"/>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4" name="Inhaltsplatzhalter 4">
            <a:extLst>
              <a:ext uri="{FF2B5EF4-FFF2-40B4-BE49-F238E27FC236}">
                <a16:creationId xmlns:a16="http://schemas.microsoft.com/office/drawing/2014/main" id="{1D603983-B881-5A34-6CE4-BEB732428419}"/>
              </a:ext>
            </a:extLst>
          </p:cNvPr>
          <p:cNvSpPr txBox="1">
            <a:spLocks/>
          </p:cNvSpPr>
          <p:nvPr/>
        </p:nvSpPr>
        <p:spPr>
          <a:xfrm>
            <a:off x="2064998" y="1616044"/>
            <a:ext cx="8926863" cy="36933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400" b="1" dirty="0">
                <a:solidFill>
                  <a:srgbClr val="323232"/>
                </a:solidFill>
                <a:latin typeface="Roboto"/>
              </a:rPr>
              <a:t>Môn Tin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cung</a:t>
            </a:r>
            <a:r>
              <a:rPr lang="en-US" sz="2400" b="1" dirty="0">
                <a:solidFill>
                  <a:srgbClr val="323232"/>
                </a:solidFill>
                <a:latin typeface="Roboto"/>
              </a:rPr>
              <a:t> </a:t>
            </a:r>
            <a:r>
              <a:rPr lang="en-US" sz="2400" b="1" dirty="0" err="1">
                <a:solidFill>
                  <a:srgbClr val="323232"/>
                </a:solidFill>
                <a:latin typeface="Roboto"/>
              </a:rPr>
              <a:t>cấp</a:t>
            </a:r>
            <a:r>
              <a:rPr lang="en-US" sz="2400" b="1" dirty="0">
                <a:solidFill>
                  <a:srgbClr val="323232"/>
                </a:solidFill>
                <a:latin typeface="Roboto"/>
              </a:rPr>
              <a:t> </a:t>
            </a:r>
            <a:r>
              <a:rPr lang="en-US" sz="2400" b="1" dirty="0" err="1">
                <a:solidFill>
                  <a:srgbClr val="323232"/>
                </a:solidFill>
                <a:latin typeface="Roboto"/>
              </a:rPr>
              <a:t>kiến</a:t>
            </a:r>
            <a:r>
              <a:rPr lang="en-US" sz="2400" b="1" dirty="0">
                <a:solidFill>
                  <a:srgbClr val="323232"/>
                </a:solidFill>
                <a:latin typeface="Roboto"/>
              </a:rPr>
              <a:t> </a:t>
            </a:r>
            <a:r>
              <a:rPr lang="en-US" sz="2400" b="1" dirty="0" err="1">
                <a:solidFill>
                  <a:srgbClr val="323232"/>
                </a:solidFill>
                <a:latin typeface="Roboto"/>
              </a:rPr>
              <a:t>thức</a:t>
            </a:r>
            <a:r>
              <a:rPr lang="en-US" sz="2400" b="1" dirty="0">
                <a:solidFill>
                  <a:srgbClr val="323232"/>
                </a:solidFill>
                <a:latin typeface="Roboto"/>
              </a:rPr>
              <a:t> </a:t>
            </a:r>
            <a:r>
              <a:rPr lang="en-US" sz="2400" b="1" dirty="0" err="1">
                <a:solidFill>
                  <a:srgbClr val="323232"/>
                </a:solidFill>
                <a:latin typeface="Roboto"/>
              </a:rPr>
              <a:t>kỹ</a:t>
            </a:r>
            <a:r>
              <a:rPr lang="en-US" sz="2400" b="1" dirty="0">
                <a:solidFill>
                  <a:srgbClr val="323232"/>
                </a:solidFill>
                <a:latin typeface="Roboto"/>
              </a:rPr>
              <a:t> </a:t>
            </a:r>
            <a:r>
              <a:rPr lang="en-US" sz="2400" b="1" dirty="0" err="1">
                <a:solidFill>
                  <a:srgbClr val="323232"/>
                </a:solidFill>
                <a:latin typeface="Roboto"/>
              </a:rPr>
              <a:t>năng</a:t>
            </a:r>
            <a:r>
              <a:rPr lang="en-US" sz="2400" b="1" dirty="0">
                <a:solidFill>
                  <a:srgbClr val="323232"/>
                </a:solidFill>
                <a:latin typeface="Roboto"/>
              </a:rPr>
              <a:t> </a:t>
            </a:r>
            <a:r>
              <a:rPr lang="en-US" sz="2400" b="1" dirty="0" err="1">
                <a:solidFill>
                  <a:srgbClr val="323232"/>
                </a:solidFill>
                <a:latin typeface="Roboto"/>
              </a:rPr>
              <a:t>số</a:t>
            </a:r>
            <a:r>
              <a:rPr lang="en-US" sz="2400" b="1" dirty="0">
                <a:solidFill>
                  <a:srgbClr val="323232"/>
                </a:solidFill>
                <a:latin typeface="Roboto"/>
              </a:rPr>
              <a:t> </a:t>
            </a:r>
            <a:r>
              <a:rPr lang="en-US" sz="2400" b="1" dirty="0" err="1">
                <a:solidFill>
                  <a:srgbClr val="323232"/>
                </a:solidFill>
                <a:latin typeface="Roboto"/>
              </a:rPr>
              <a:t>cốt</a:t>
            </a:r>
            <a:r>
              <a:rPr lang="en-US" sz="2400" b="1" dirty="0">
                <a:solidFill>
                  <a:srgbClr val="323232"/>
                </a:solidFill>
                <a:latin typeface="Roboto"/>
              </a:rPr>
              <a:t> </a:t>
            </a:r>
            <a:r>
              <a:rPr lang="en-US" sz="2400" b="1" dirty="0" err="1">
                <a:solidFill>
                  <a:srgbClr val="323232"/>
                </a:solidFill>
                <a:latin typeface="Roboto"/>
              </a:rPr>
              <a:t>lõi</a:t>
            </a:r>
            <a:r>
              <a:rPr lang="en-US" sz="2400" b="1" dirty="0">
                <a:solidFill>
                  <a:srgbClr val="323232"/>
                </a:solidFill>
                <a:latin typeface="Roboto"/>
              </a:rPr>
              <a:t> </a:t>
            </a:r>
            <a:r>
              <a:rPr lang="en-US" sz="2400" b="1" dirty="0" err="1">
                <a:solidFill>
                  <a:srgbClr val="323232"/>
                </a:solidFill>
                <a:latin typeface="Roboto"/>
              </a:rPr>
              <a:t>cho</a:t>
            </a:r>
            <a:r>
              <a:rPr lang="en-US" sz="2400" b="1" dirty="0">
                <a:solidFill>
                  <a:srgbClr val="323232"/>
                </a:solidFill>
                <a:latin typeface="Roboto"/>
              </a:rPr>
              <a:t>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sinh</a:t>
            </a:r>
            <a:r>
              <a:rPr lang="en-US" sz="2400" b="1" dirty="0">
                <a:solidFill>
                  <a:srgbClr val="323232"/>
                </a:solidFill>
                <a:latin typeface="Roboto"/>
              </a:rPr>
              <a:t>. </a:t>
            </a:r>
          </a:p>
        </p:txBody>
      </p:sp>
      <p:grpSp>
        <p:nvGrpSpPr>
          <p:cNvPr id="104" name="Group 103">
            <a:extLst>
              <a:ext uri="{FF2B5EF4-FFF2-40B4-BE49-F238E27FC236}">
                <a16:creationId xmlns:a16="http://schemas.microsoft.com/office/drawing/2014/main" id="{4875461E-F249-CF80-304C-75C5B4A09A92}"/>
              </a:ext>
            </a:extLst>
          </p:cNvPr>
          <p:cNvGrpSpPr/>
          <p:nvPr/>
        </p:nvGrpSpPr>
        <p:grpSpPr>
          <a:xfrm>
            <a:off x="121261" y="3166673"/>
            <a:ext cx="618875" cy="620640"/>
            <a:chOff x="7216775" y="2687638"/>
            <a:chExt cx="555625" cy="557212"/>
          </a:xfrm>
          <a:solidFill>
            <a:srgbClr val="A9C370"/>
          </a:solidFill>
        </p:grpSpPr>
        <p:sp>
          <p:nvSpPr>
            <p:cNvPr id="105" name="Freeform 123">
              <a:extLst>
                <a:ext uri="{FF2B5EF4-FFF2-40B4-BE49-F238E27FC236}">
                  <a16:creationId xmlns:a16="http://schemas.microsoft.com/office/drawing/2014/main" id="{CECBB2DB-BF28-C32C-CDB6-CD6410EF84C6}"/>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6" name="Freeform 124">
              <a:extLst>
                <a:ext uri="{FF2B5EF4-FFF2-40B4-BE49-F238E27FC236}">
                  <a16:creationId xmlns:a16="http://schemas.microsoft.com/office/drawing/2014/main" id="{90EA8CFB-0116-3EBF-8BF1-47ACCEBC0467}"/>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97" name="Freeform 5">
            <a:extLst>
              <a:ext uri="{FF2B5EF4-FFF2-40B4-BE49-F238E27FC236}">
                <a16:creationId xmlns:a16="http://schemas.microsoft.com/office/drawing/2014/main" id="{567EEF1F-D39E-D529-97A1-58ADD0F48984}"/>
              </a:ext>
            </a:extLst>
          </p:cNvPr>
          <p:cNvSpPr>
            <a:spLocks/>
          </p:cNvSpPr>
          <p:nvPr/>
        </p:nvSpPr>
        <p:spPr bwMode="auto">
          <a:xfrm>
            <a:off x="837807" y="3069076"/>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9" name="Freeform 7">
            <a:extLst>
              <a:ext uri="{FF2B5EF4-FFF2-40B4-BE49-F238E27FC236}">
                <a16:creationId xmlns:a16="http://schemas.microsoft.com/office/drawing/2014/main" id="{379B0551-83BC-7E92-4B3B-985F8E876CED}"/>
              </a:ext>
            </a:extLst>
          </p:cNvPr>
          <p:cNvSpPr>
            <a:spLocks/>
          </p:cNvSpPr>
          <p:nvPr/>
        </p:nvSpPr>
        <p:spPr bwMode="auto">
          <a:xfrm>
            <a:off x="1098482" y="3042131"/>
            <a:ext cx="10179119" cy="1103229"/>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A9C370">
              <a:lumMod val="20000"/>
              <a:lumOff val="8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2" name="Freeform 11">
            <a:extLst>
              <a:ext uri="{FF2B5EF4-FFF2-40B4-BE49-F238E27FC236}">
                <a16:creationId xmlns:a16="http://schemas.microsoft.com/office/drawing/2014/main" id="{363A477D-4974-7CD4-EC27-BC5756CE5A14}"/>
              </a:ext>
            </a:extLst>
          </p:cNvPr>
          <p:cNvSpPr>
            <a:spLocks/>
          </p:cNvSpPr>
          <p:nvPr/>
        </p:nvSpPr>
        <p:spPr bwMode="auto">
          <a:xfrm>
            <a:off x="1170002" y="3678292"/>
            <a:ext cx="7833092" cy="55659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7" name="Inhaltsplatzhalter 4">
            <a:extLst>
              <a:ext uri="{FF2B5EF4-FFF2-40B4-BE49-F238E27FC236}">
                <a16:creationId xmlns:a16="http://schemas.microsoft.com/office/drawing/2014/main" id="{C3921175-591F-7F0B-D62F-20DA42C097D3}"/>
              </a:ext>
            </a:extLst>
          </p:cNvPr>
          <p:cNvSpPr txBox="1">
            <a:spLocks/>
          </p:cNvSpPr>
          <p:nvPr/>
        </p:nvSpPr>
        <p:spPr>
          <a:xfrm flipH="1">
            <a:off x="2116595" y="3085081"/>
            <a:ext cx="8926863"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Việc triển khai giảng dạy môn Tin học theo Chương trình GDPT 2018 là cách quan trọng để phát triển NLS cho học sinh. </a:t>
            </a:r>
          </a:p>
        </p:txBody>
      </p:sp>
      <p:sp>
        <p:nvSpPr>
          <p:cNvPr id="110" name="Freeform 5">
            <a:extLst>
              <a:ext uri="{FF2B5EF4-FFF2-40B4-BE49-F238E27FC236}">
                <a16:creationId xmlns:a16="http://schemas.microsoft.com/office/drawing/2014/main" id="{8A3A1402-F2F8-8C90-F956-4B0CA4BE2271}"/>
              </a:ext>
            </a:extLst>
          </p:cNvPr>
          <p:cNvSpPr>
            <a:spLocks/>
          </p:cNvSpPr>
          <p:nvPr/>
        </p:nvSpPr>
        <p:spPr bwMode="auto">
          <a:xfrm>
            <a:off x="904481" y="4621393"/>
            <a:ext cx="4148091" cy="981451"/>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117" name="Group 116">
            <a:extLst>
              <a:ext uri="{FF2B5EF4-FFF2-40B4-BE49-F238E27FC236}">
                <a16:creationId xmlns:a16="http://schemas.microsoft.com/office/drawing/2014/main" id="{2CD3E22F-1B58-484A-FF0A-C1D4F1CD786A}"/>
              </a:ext>
            </a:extLst>
          </p:cNvPr>
          <p:cNvGrpSpPr/>
          <p:nvPr/>
        </p:nvGrpSpPr>
        <p:grpSpPr>
          <a:xfrm>
            <a:off x="216545" y="4790861"/>
            <a:ext cx="555625" cy="555625"/>
            <a:chOff x="654050" y="1917700"/>
            <a:chExt cx="555625" cy="555625"/>
          </a:xfrm>
          <a:solidFill>
            <a:srgbClr val="F5AE3B"/>
          </a:solidFill>
        </p:grpSpPr>
        <p:sp>
          <p:nvSpPr>
            <p:cNvPr id="118" name="Freeform 81">
              <a:extLst>
                <a:ext uri="{FF2B5EF4-FFF2-40B4-BE49-F238E27FC236}">
                  <a16:creationId xmlns:a16="http://schemas.microsoft.com/office/drawing/2014/main" id="{529CDF42-85CA-2B43-CE20-963057A02D9D}"/>
                </a:ext>
              </a:extLst>
            </p:cNvPr>
            <p:cNvSpPr>
              <a:spLocks noEditPoints="1"/>
            </p:cNvSpPr>
            <p:nvPr/>
          </p:nvSpPr>
          <p:spPr bwMode="auto">
            <a:xfrm>
              <a:off x="654050" y="1917700"/>
              <a:ext cx="555625" cy="555625"/>
            </a:xfrm>
            <a:custGeom>
              <a:avLst/>
              <a:gdLst>
                <a:gd name="T0" fmla="*/ 181 w 3504"/>
                <a:gd name="T1" fmla="*/ 3034 h 3504"/>
                <a:gd name="T2" fmla="*/ 181 w 3504"/>
                <a:gd name="T3" fmla="*/ 3188 h 3504"/>
                <a:gd name="T4" fmla="*/ 286 w 3504"/>
                <a:gd name="T5" fmla="*/ 3310 h 3504"/>
                <a:gd name="T6" fmla="*/ 440 w 3504"/>
                <a:gd name="T7" fmla="*/ 3332 h 3504"/>
                <a:gd name="T8" fmla="*/ 963 w 3504"/>
                <a:gd name="T9" fmla="*/ 2862 h 3504"/>
                <a:gd name="T10" fmla="*/ 1219 w 3504"/>
                <a:gd name="T11" fmla="*/ 2604 h 3504"/>
                <a:gd name="T12" fmla="*/ 1999 w 3504"/>
                <a:gd name="T13" fmla="*/ 193 h 3504"/>
                <a:gd name="T14" fmla="*/ 1640 w 3504"/>
                <a:gd name="T15" fmla="*/ 342 h 3504"/>
                <a:gd name="T16" fmla="*/ 1351 w 3504"/>
                <a:gd name="T17" fmla="*/ 611 h 3504"/>
                <a:gd name="T18" fmla="*/ 1177 w 3504"/>
                <a:gd name="T19" fmla="*/ 959 h 3504"/>
                <a:gd name="T20" fmla="*/ 1135 w 3504"/>
                <a:gd name="T21" fmla="*/ 1349 h 3504"/>
                <a:gd name="T22" fmla="*/ 1232 w 3504"/>
                <a:gd name="T23" fmla="*/ 1728 h 3504"/>
                <a:gd name="T24" fmla="*/ 1455 w 3504"/>
                <a:gd name="T25" fmla="*/ 2049 h 3504"/>
                <a:gd name="T26" fmla="*/ 1776 w 3504"/>
                <a:gd name="T27" fmla="*/ 2272 h 3504"/>
                <a:gd name="T28" fmla="*/ 2155 w 3504"/>
                <a:gd name="T29" fmla="*/ 2369 h 3504"/>
                <a:gd name="T30" fmla="*/ 2545 w 3504"/>
                <a:gd name="T31" fmla="*/ 2327 h 3504"/>
                <a:gd name="T32" fmla="*/ 2893 w 3504"/>
                <a:gd name="T33" fmla="*/ 2153 h 3504"/>
                <a:gd name="T34" fmla="*/ 3159 w 3504"/>
                <a:gd name="T35" fmla="*/ 1868 h 3504"/>
                <a:gd name="T36" fmla="*/ 3306 w 3504"/>
                <a:gd name="T37" fmla="*/ 1526 h 3504"/>
                <a:gd name="T38" fmla="*/ 3330 w 3504"/>
                <a:gd name="T39" fmla="*/ 1160 h 3504"/>
                <a:gd name="T40" fmla="*/ 3232 w 3504"/>
                <a:gd name="T41" fmla="*/ 803 h 3504"/>
                <a:gd name="T42" fmla="*/ 3013 w 3504"/>
                <a:gd name="T43" fmla="*/ 491 h 3504"/>
                <a:gd name="T44" fmla="*/ 2692 w 3504"/>
                <a:gd name="T45" fmla="*/ 267 h 3504"/>
                <a:gd name="T46" fmla="*/ 2314 w 3504"/>
                <a:gd name="T47" fmla="*/ 171 h 3504"/>
                <a:gd name="T48" fmla="*/ 2484 w 3504"/>
                <a:gd name="T49" fmla="*/ 25 h 3504"/>
                <a:gd name="T50" fmla="*/ 2868 w 3504"/>
                <a:gd name="T51" fmla="*/ 170 h 3504"/>
                <a:gd name="T52" fmla="*/ 3189 w 3504"/>
                <a:gd name="T53" fmla="*/ 434 h 3504"/>
                <a:gd name="T54" fmla="*/ 3407 w 3504"/>
                <a:gd name="T55" fmla="*/ 784 h 3504"/>
                <a:gd name="T56" fmla="*/ 3500 w 3504"/>
                <a:gd name="T57" fmla="*/ 1185 h 3504"/>
                <a:gd name="T58" fmla="*/ 3460 w 3504"/>
                <a:gd name="T59" fmla="*/ 1600 h 3504"/>
                <a:gd name="T60" fmla="*/ 3291 w 3504"/>
                <a:gd name="T61" fmla="*/ 1973 h 3504"/>
                <a:gd name="T62" fmla="*/ 3006 w 3504"/>
                <a:gd name="T63" fmla="*/ 2278 h 3504"/>
                <a:gd name="T64" fmla="*/ 2643 w 3504"/>
                <a:gd name="T65" fmla="*/ 2472 h 3504"/>
                <a:gd name="T66" fmla="*/ 2235 w 3504"/>
                <a:gd name="T67" fmla="*/ 2539 h 3504"/>
                <a:gd name="T68" fmla="*/ 1825 w 3504"/>
                <a:gd name="T69" fmla="*/ 2471 h 3504"/>
                <a:gd name="T70" fmla="*/ 1463 w 3504"/>
                <a:gd name="T71" fmla="*/ 2278 h 3504"/>
                <a:gd name="T72" fmla="*/ 1417 w 3504"/>
                <a:gd name="T73" fmla="*/ 2578 h 3504"/>
                <a:gd name="T74" fmla="*/ 1397 w 3504"/>
                <a:gd name="T75" fmla="*/ 2664 h 3504"/>
                <a:gd name="T76" fmla="*/ 520 w 3504"/>
                <a:gd name="T77" fmla="*/ 3483 h 3504"/>
                <a:gd name="T78" fmla="*/ 307 w 3504"/>
                <a:gd name="T79" fmla="*/ 3494 h 3504"/>
                <a:gd name="T80" fmla="*/ 115 w 3504"/>
                <a:gd name="T81" fmla="*/ 3389 h 3504"/>
                <a:gd name="T82" fmla="*/ 10 w 3504"/>
                <a:gd name="T83" fmla="*/ 3197 h 3504"/>
                <a:gd name="T84" fmla="*/ 21 w 3504"/>
                <a:gd name="T85" fmla="*/ 2984 h 3504"/>
                <a:gd name="T86" fmla="*/ 840 w 3504"/>
                <a:gd name="T87" fmla="*/ 2107 h 3504"/>
                <a:gd name="T88" fmla="*/ 941 w 3504"/>
                <a:gd name="T89" fmla="*/ 2095 h 3504"/>
                <a:gd name="T90" fmla="*/ 1179 w 3504"/>
                <a:gd name="T91" fmla="*/ 1973 h 3504"/>
                <a:gd name="T92" fmla="*/ 1008 w 3504"/>
                <a:gd name="T93" fmla="*/ 1600 h 3504"/>
                <a:gd name="T94" fmla="*/ 968 w 3504"/>
                <a:gd name="T95" fmla="*/ 1185 h 3504"/>
                <a:gd name="T96" fmla="*/ 1062 w 3504"/>
                <a:gd name="T97" fmla="*/ 784 h 3504"/>
                <a:gd name="T98" fmla="*/ 1280 w 3504"/>
                <a:gd name="T99" fmla="*/ 434 h 3504"/>
                <a:gd name="T100" fmla="*/ 1601 w 3504"/>
                <a:gd name="T101" fmla="*/ 170 h 3504"/>
                <a:gd name="T102" fmla="*/ 1985 w 3504"/>
                <a:gd name="T103" fmla="*/ 25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4" h="3504">
                  <a:moveTo>
                    <a:pt x="642" y="2541"/>
                  </a:moveTo>
                  <a:lnTo>
                    <a:pt x="233" y="2951"/>
                  </a:lnTo>
                  <a:lnTo>
                    <a:pt x="212" y="2976"/>
                  </a:lnTo>
                  <a:lnTo>
                    <a:pt x="194" y="3004"/>
                  </a:lnTo>
                  <a:lnTo>
                    <a:pt x="181" y="3034"/>
                  </a:lnTo>
                  <a:lnTo>
                    <a:pt x="172" y="3064"/>
                  </a:lnTo>
                  <a:lnTo>
                    <a:pt x="168" y="3096"/>
                  </a:lnTo>
                  <a:lnTo>
                    <a:pt x="168" y="3126"/>
                  </a:lnTo>
                  <a:lnTo>
                    <a:pt x="172" y="3158"/>
                  </a:lnTo>
                  <a:lnTo>
                    <a:pt x="181" y="3188"/>
                  </a:lnTo>
                  <a:lnTo>
                    <a:pt x="194" y="3218"/>
                  </a:lnTo>
                  <a:lnTo>
                    <a:pt x="212" y="3246"/>
                  </a:lnTo>
                  <a:lnTo>
                    <a:pt x="233" y="3271"/>
                  </a:lnTo>
                  <a:lnTo>
                    <a:pt x="258" y="3292"/>
                  </a:lnTo>
                  <a:lnTo>
                    <a:pt x="286" y="3310"/>
                  </a:lnTo>
                  <a:lnTo>
                    <a:pt x="316" y="3323"/>
                  </a:lnTo>
                  <a:lnTo>
                    <a:pt x="346" y="3332"/>
                  </a:lnTo>
                  <a:lnTo>
                    <a:pt x="378" y="3336"/>
                  </a:lnTo>
                  <a:lnTo>
                    <a:pt x="408" y="3336"/>
                  </a:lnTo>
                  <a:lnTo>
                    <a:pt x="440" y="3332"/>
                  </a:lnTo>
                  <a:lnTo>
                    <a:pt x="470" y="3323"/>
                  </a:lnTo>
                  <a:lnTo>
                    <a:pt x="500" y="3310"/>
                  </a:lnTo>
                  <a:lnTo>
                    <a:pt x="528" y="3292"/>
                  </a:lnTo>
                  <a:lnTo>
                    <a:pt x="553" y="3271"/>
                  </a:lnTo>
                  <a:lnTo>
                    <a:pt x="963" y="2862"/>
                  </a:lnTo>
                  <a:lnTo>
                    <a:pt x="642" y="2541"/>
                  </a:lnTo>
                  <a:close/>
                  <a:moveTo>
                    <a:pt x="900" y="2285"/>
                  </a:moveTo>
                  <a:lnTo>
                    <a:pt x="762" y="2423"/>
                  </a:lnTo>
                  <a:lnTo>
                    <a:pt x="1081" y="2742"/>
                  </a:lnTo>
                  <a:lnTo>
                    <a:pt x="1219" y="2604"/>
                  </a:lnTo>
                  <a:lnTo>
                    <a:pt x="900" y="2285"/>
                  </a:lnTo>
                  <a:close/>
                  <a:moveTo>
                    <a:pt x="2235" y="168"/>
                  </a:moveTo>
                  <a:lnTo>
                    <a:pt x="2155" y="171"/>
                  </a:lnTo>
                  <a:lnTo>
                    <a:pt x="2076" y="179"/>
                  </a:lnTo>
                  <a:lnTo>
                    <a:pt x="1999" y="193"/>
                  </a:lnTo>
                  <a:lnTo>
                    <a:pt x="1923" y="213"/>
                  </a:lnTo>
                  <a:lnTo>
                    <a:pt x="1849" y="238"/>
                  </a:lnTo>
                  <a:lnTo>
                    <a:pt x="1776" y="267"/>
                  </a:lnTo>
                  <a:lnTo>
                    <a:pt x="1707" y="301"/>
                  </a:lnTo>
                  <a:lnTo>
                    <a:pt x="1640" y="342"/>
                  </a:lnTo>
                  <a:lnTo>
                    <a:pt x="1575" y="386"/>
                  </a:lnTo>
                  <a:lnTo>
                    <a:pt x="1514" y="436"/>
                  </a:lnTo>
                  <a:lnTo>
                    <a:pt x="1455" y="491"/>
                  </a:lnTo>
                  <a:lnTo>
                    <a:pt x="1401" y="549"/>
                  </a:lnTo>
                  <a:lnTo>
                    <a:pt x="1351" y="611"/>
                  </a:lnTo>
                  <a:lnTo>
                    <a:pt x="1306" y="676"/>
                  </a:lnTo>
                  <a:lnTo>
                    <a:pt x="1267" y="743"/>
                  </a:lnTo>
                  <a:lnTo>
                    <a:pt x="1232" y="812"/>
                  </a:lnTo>
                  <a:lnTo>
                    <a:pt x="1202" y="884"/>
                  </a:lnTo>
                  <a:lnTo>
                    <a:pt x="1177" y="959"/>
                  </a:lnTo>
                  <a:lnTo>
                    <a:pt x="1157" y="1034"/>
                  </a:lnTo>
                  <a:lnTo>
                    <a:pt x="1143" y="1112"/>
                  </a:lnTo>
                  <a:lnTo>
                    <a:pt x="1135" y="1190"/>
                  </a:lnTo>
                  <a:lnTo>
                    <a:pt x="1133" y="1269"/>
                  </a:lnTo>
                  <a:lnTo>
                    <a:pt x="1135" y="1349"/>
                  </a:lnTo>
                  <a:lnTo>
                    <a:pt x="1143" y="1428"/>
                  </a:lnTo>
                  <a:lnTo>
                    <a:pt x="1157" y="1505"/>
                  </a:lnTo>
                  <a:lnTo>
                    <a:pt x="1177" y="1581"/>
                  </a:lnTo>
                  <a:lnTo>
                    <a:pt x="1202" y="1655"/>
                  </a:lnTo>
                  <a:lnTo>
                    <a:pt x="1232" y="1728"/>
                  </a:lnTo>
                  <a:lnTo>
                    <a:pt x="1267" y="1797"/>
                  </a:lnTo>
                  <a:lnTo>
                    <a:pt x="1306" y="1864"/>
                  </a:lnTo>
                  <a:lnTo>
                    <a:pt x="1351" y="1929"/>
                  </a:lnTo>
                  <a:lnTo>
                    <a:pt x="1401" y="1990"/>
                  </a:lnTo>
                  <a:lnTo>
                    <a:pt x="1455" y="2049"/>
                  </a:lnTo>
                  <a:lnTo>
                    <a:pt x="1514" y="2103"/>
                  </a:lnTo>
                  <a:lnTo>
                    <a:pt x="1575" y="2153"/>
                  </a:lnTo>
                  <a:lnTo>
                    <a:pt x="1640" y="2198"/>
                  </a:lnTo>
                  <a:lnTo>
                    <a:pt x="1707" y="2237"/>
                  </a:lnTo>
                  <a:lnTo>
                    <a:pt x="1776" y="2272"/>
                  </a:lnTo>
                  <a:lnTo>
                    <a:pt x="1849" y="2302"/>
                  </a:lnTo>
                  <a:lnTo>
                    <a:pt x="1923" y="2327"/>
                  </a:lnTo>
                  <a:lnTo>
                    <a:pt x="1999" y="2347"/>
                  </a:lnTo>
                  <a:lnTo>
                    <a:pt x="2076" y="2361"/>
                  </a:lnTo>
                  <a:lnTo>
                    <a:pt x="2155" y="2369"/>
                  </a:lnTo>
                  <a:lnTo>
                    <a:pt x="2235" y="2371"/>
                  </a:lnTo>
                  <a:lnTo>
                    <a:pt x="2314" y="2369"/>
                  </a:lnTo>
                  <a:lnTo>
                    <a:pt x="2392" y="2361"/>
                  </a:lnTo>
                  <a:lnTo>
                    <a:pt x="2470" y="2347"/>
                  </a:lnTo>
                  <a:lnTo>
                    <a:pt x="2545" y="2327"/>
                  </a:lnTo>
                  <a:lnTo>
                    <a:pt x="2620" y="2302"/>
                  </a:lnTo>
                  <a:lnTo>
                    <a:pt x="2692" y="2272"/>
                  </a:lnTo>
                  <a:lnTo>
                    <a:pt x="2761" y="2237"/>
                  </a:lnTo>
                  <a:lnTo>
                    <a:pt x="2828" y="2198"/>
                  </a:lnTo>
                  <a:lnTo>
                    <a:pt x="2893" y="2153"/>
                  </a:lnTo>
                  <a:lnTo>
                    <a:pt x="2955" y="2103"/>
                  </a:lnTo>
                  <a:lnTo>
                    <a:pt x="3013" y="2049"/>
                  </a:lnTo>
                  <a:lnTo>
                    <a:pt x="3066" y="1992"/>
                  </a:lnTo>
                  <a:lnTo>
                    <a:pt x="3115" y="1931"/>
                  </a:lnTo>
                  <a:lnTo>
                    <a:pt x="3159" y="1868"/>
                  </a:lnTo>
                  <a:lnTo>
                    <a:pt x="3198" y="1803"/>
                  </a:lnTo>
                  <a:lnTo>
                    <a:pt x="3232" y="1736"/>
                  </a:lnTo>
                  <a:lnTo>
                    <a:pt x="3262" y="1667"/>
                  </a:lnTo>
                  <a:lnTo>
                    <a:pt x="3286" y="1597"/>
                  </a:lnTo>
                  <a:lnTo>
                    <a:pt x="3306" y="1526"/>
                  </a:lnTo>
                  <a:lnTo>
                    <a:pt x="3320" y="1453"/>
                  </a:lnTo>
                  <a:lnTo>
                    <a:pt x="3330" y="1380"/>
                  </a:lnTo>
                  <a:lnTo>
                    <a:pt x="3335" y="1307"/>
                  </a:lnTo>
                  <a:lnTo>
                    <a:pt x="3335" y="1233"/>
                  </a:lnTo>
                  <a:lnTo>
                    <a:pt x="3330" y="1160"/>
                  </a:lnTo>
                  <a:lnTo>
                    <a:pt x="3320" y="1086"/>
                  </a:lnTo>
                  <a:lnTo>
                    <a:pt x="3306" y="1014"/>
                  </a:lnTo>
                  <a:lnTo>
                    <a:pt x="3286" y="943"/>
                  </a:lnTo>
                  <a:lnTo>
                    <a:pt x="3262" y="873"/>
                  </a:lnTo>
                  <a:lnTo>
                    <a:pt x="3232" y="803"/>
                  </a:lnTo>
                  <a:lnTo>
                    <a:pt x="3198" y="736"/>
                  </a:lnTo>
                  <a:lnTo>
                    <a:pt x="3159" y="672"/>
                  </a:lnTo>
                  <a:lnTo>
                    <a:pt x="3115" y="609"/>
                  </a:lnTo>
                  <a:lnTo>
                    <a:pt x="3066" y="548"/>
                  </a:lnTo>
                  <a:lnTo>
                    <a:pt x="3013" y="491"/>
                  </a:lnTo>
                  <a:lnTo>
                    <a:pt x="2955" y="436"/>
                  </a:lnTo>
                  <a:lnTo>
                    <a:pt x="2893" y="386"/>
                  </a:lnTo>
                  <a:lnTo>
                    <a:pt x="2828" y="342"/>
                  </a:lnTo>
                  <a:lnTo>
                    <a:pt x="2761" y="301"/>
                  </a:lnTo>
                  <a:lnTo>
                    <a:pt x="2692" y="267"/>
                  </a:lnTo>
                  <a:lnTo>
                    <a:pt x="2620" y="238"/>
                  </a:lnTo>
                  <a:lnTo>
                    <a:pt x="2545" y="213"/>
                  </a:lnTo>
                  <a:lnTo>
                    <a:pt x="2470" y="193"/>
                  </a:lnTo>
                  <a:lnTo>
                    <a:pt x="2392" y="179"/>
                  </a:lnTo>
                  <a:lnTo>
                    <a:pt x="2314" y="171"/>
                  </a:lnTo>
                  <a:lnTo>
                    <a:pt x="2235" y="168"/>
                  </a:lnTo>
                  <a:close/>
                  <a:moveTo>
                    <a:pt x="2235" y="0"/>
                  </a:moveTo>
                  <a:lnTo>
                    <a:pt x="2319" y="4"/>
                  </a:lnTo>
                  <a:lnTo>
                    <a:pt x="2402" y="12"/>
                  </a:lnTo>
                  <a:lnTo>
                    <a:pt x="2484" y="25"/>
                  </a:lnTo>
                  <a:lnTo>
                    <a:pt x="2564" y="44"/>
                  </a:lnTo>
                  <a:lnTo>
                    <a:pt x="2643" y="67"/>
                  </a:lnTo>
                  <a:lnTo>
                    <a:pt x="2720" y="97"/>
                  </a:lnTo>
                  <a:lnTo>
                    <a:pt x="2795" y="131"/>
                  </a:lnTo>
                  <a:lnTo>
                    <a:pt x="2868" y="170"/>
                  </a:lnTo>
                  <a:lnTo>
                    <a:pt x="2938" y="213"/>
                  </a:lnTo>
                  <a:lnTo>
                    <a:pt x="3006" y="262"/>
                  </a:lnTo>
                  <a:lnTo>
                    <a:pt x="3070" y="315"/>
                  </a:lnTo>
                  <a:lnTo>
                    <a:pt x="3131" y="373"/>
                  </a:lnTo>
                  <a:lnTo>
                    <a:pt x="3189" y="434"/>
                  </a:lnTo>
                  <a:lnTo>
                    <a:pt x="3242" y="498"/>
                  </a:lnTo>
                  <a:lnTo>
                    <a:pt x="3291" y="566"/>
                  </a:lnTo>
                  <a:lnTo>
                    <a:pt x="3335" y="636"/>
                  </a:lnTo>
                  <a:lnTo>
                    <a:pt x="3373" y="709"/>
                  </a:lnTo>
                  <a:lnTo>
                    <a:pt x="3407" y="784"/>
                  </a:lnTo>
                  <a:lnTo>
                    <a:pt x="3437" y="861"/>
                  </a:lnTo>
                  <a:lnTo>
                    <a:pt x="3460" y="940"/>
                  </a:lnTo>
                  <a:lnTo>
                    <a:pt x="3479" y="1020"/>
                  </a:lnTo>
                  <a:lnTo>
                    <a:pt x="3492" y="1102"/>
                  </a:lnTo>
                  <a:lnTo>
                    <a:pt x="3500" y="1185"/>
                  </a:lnTo>
                  <a:lnTo>
                    <a:pt x="3504" y="1269"/>
                  </a:lnTo>
                  <a:lnTo>
                    <a:pt x="3500" y="1354"/>
                  </a:lnTo>
                  <a:lnTo>
                    <a:pt x="3492" y="1437"/>
                  </a:lnTo>
                  <a:lnTo>
                    <a:pt x="3479" y="1519"/>
                  </a:lnTo>
                  <a:lnTo>
                    <a:pt x="3460" y="1600"/>
                  </a:lnTo>
                  <a:lnTo>
                    <a:pt x="3437" y="1679"/>
                  </a:lnTo>
                  <a:lnTo>
                    <a:pt x="3407" y="1755"/>
                  </a:lnTo>
                  <a:lnTo>
                    <a:pt x="3373" y="1831"/>
                  </a:lnTo>
                  <a:lnTo>
                    <a:pt x="3335" y="1903"/>
                  </a:lnTo>
                  <a:lnTo>
                    <a:pt x="3291" y="1973"/>
                  </a:lnTo>
                  <a:lnTo>
                    <a:pt x="3242" y="2040"/>
                  </a:lnTo>
                  <a:lnTo>
                    <a:pt x="3189" y="2105"/>
                  </a:lnTo>
                  <a:lnTo>
                    <a:pt x="3131" y="2167"/>
                  </a:lnTo>
                  <a:lnTo>
                    <a:pt x="3070" y="2224"/>
                  </a:lnTo>
                  <a:lnTo>
                    <a:pt x="3006" y="2278"/>
                  </a:lnTo>
                  <a:lnTo>
                    <a:pt x="2938" y="2327"/>
                  </a:lnTo>
                  <a:lnTo>
                    <a:pt x="2868" y="2370"/>
                  </a:lnTo>
                  <a:lnTo>
                    <a:pt x="2795" y="2408"/>
                  </a:lnTo>
                  <a:lnTo>
                    <a:pt x="2720" y="2442"/>
                  </a:lnTo>
                  <a:lnTo>
                    <a:pt x="2643" y="2472"/>
                  </a:lnTo>
                  <a:lnTo>
                    <a:pt x="2564" y="2496"/>
                  </a:lnTo>
                  <a:lnTo>
                    <a:pt x="2484" y="2515"/>
                  </a:lnTo>
                  <a:lnTo>
                    <a:pt x="2402" y="2528"/>
                  </a:lnTo>
                  <a:lnTo>
                    <a:pt x="2319" y="2536"/>
                  </a:lnTo>
                  <a:lnTo>
                    <a:pt x="2235" y="2539"/>
                  </a:lnTo>
                  <a:lnTo>
                    <a:pt x="2150" y="2536"/>
                  </a:lnTo>
                  <a:lnTo>
                    <a:pt x="2067" y="2528"/>
                  </a:lnTo>
                  <a:lnTo>
                    <a:pt x="1985" y="2515"/>
                  </a:lnTo>
                  <a:lnTo>
                    <a:pt x="1904" y="2496"/>
                  </a:lnTo>
                  <a:lnTo>
                    <a:pt x="1825" y="2471"/>
                  </a:lnTo>
                  <a:lnTo>
                    <a:pt x="1748" y="2442"/>
                  </a:lnTo>
                  <a:lnTo>
                    <a:pt x="1673" y="2408"/>
                  </a:lnTo>
                  <a:lnTo>
                    <a:pt x="1601" y="2370"/>
                  </a:lnTo>
                  <a:lnTo>
                    <a:pt x="1531" y="2325"/>
                  </a:lnTo>
                  <a:lnTo>
                    <a:pt x="1463" y="2278"/>
                  </a:lnTo>
                  <a:lnTo>
                    <a:pt x="1398" y="2224"/>
                  </a:lnTo>
                  <a:lnTo>
                    <a:pt x="1237" y="2386"/>
                  </a:lnTo>
                  <a:lnTo>
                    <a:pt x="1397" y="2546"/>
                  </a:lnTo>
                  <a:lnTo>
                    <a:pt x="1408" y="2561"/>
                  </a:lnTo>
                  <a:lnTo>
                    <a:pt x="1417" y="2578"/>
                  </a:lnTo>
                  <a:lnTo>
                    <a:pt x="1420" y="2596"/>
                  </a:lnTo>
                  <a:lnTo>
                    <a:pt x="1420" y="2614"/>
                  </a:lnTo>
                  <a:lnTo>
                    <a:pt x="1417" y="2632"/>
                  </a:lnTo>
                  <a:lnTo>
                    <a:pt x="1408" y="2649"/>
                  </a:lnTo>
                  <a:lnTo>
                    <a:pt x="1397" y="2664"/>
                  </a:lnTo>
                  <a:lnTo>
                    <a:pt x="671" y="3389"/>
                  </a:lnTo>
                  <a:lnTo>
                    <a:pt x="637" y="3420"/>
                  </a:lnTo>
                  <a:lnTo>
                    <a:pt x="600" y="3446"/>
                  </a:lnTo>
                  <a:lnTo>
                    <a:pt x="561" y="3467"/>
                  </a:lnTo>
                  <a:lnTo>
                    <a:pt x="520" y="3483"/>
                  </a:lnTo>
                  <a:lnTo>
                    <a:pt x="479" y="3494"/>
                  </a:lnTo>
                  <a:lnTo>
                    <a:pt x="436" y="3502"/>
                  </a:lnTo>
                  <a:lnTo>
                    <a:pt x="392" y="3504"/>
                  </a:lnTo>
                  <a:lnTo>
                    <a:pt x="350" y="3502"/>
                  </a:lnTo>
                  <a:lnTo>
                    <a:pt x="307" y="3494"/>
                  </a:lnTo>
                  <a:lnTo>
                    <a:pt x="266" y="3483"/>
                  </a:lnTo>
                  <a:lnTo>
                    <a:pt x="224" y="3467"/>
                  </a:lnTo>
                  <a:lnTo>
                    <a:pt x="186" y="3446"/>
                  </a:lnTo>
                  <a:lnTo>
                    <a:pt x="149" y="3420"/>
                  </a:lnTo>
                  <a:lnTo>
                    <a:pt x="115" y="3389"/>
                  </a:lnTo>
                  <a:lnTo>
                    <a:pt x="84" y="3355"/>
                  </a:lnTo>
                  <a:lnTo>
                    <a:pt x="59" y="3318"/>
                  </a:lnTo>
                  <a:lnTo>
                    <a:pt x="37" y="3280"/>
                  </a:lnTo>
                  <a:lnTo>
                    <a:pt x="21" y="3238"/>
                  </a:lnTo>
                  <a:lnTo>
                    <a:pt x="10" y="3197"/>
                  </a:lnTo>
                  <a:lnTo>
                    <a:pt x="2" y="3154"/>
                  </a:lnTo>
                  <a:lnTo>
                    <a:pt x="0" y="3112"/>
                  </a:lnTo>
                  <a:lnTo>
                    <a:pt x="2" y="3068"/>
                  </a:lnTo>
                  <a:lnTo>
                    <a:pt x="10" y="3025"/>
                  </a:lnTo>
                  <a:lnTo>
                    <a:pt x="21" y="2984"/>
                  </a:lnTo>
                  <a:lnTo>
                    <a:pt x="37" y="2943"/>
                  </a:lnTo>
                  <a:lnTo>
                    <a:pt x="59" y="2904"/>
                  </a:lnTo>
                  <a:lnTo>
                    <a:pt x="84" y="2867"/>
                  </a:lnTo>
                  <a:lnTo>
                    <a:pt x="115" y="2833"/>
                  </a:lnTo>
                  <a:lnTo>
                    <a:pt x="840" y="2107"/>
                  </a:lnTo>
                  <a:lnTo>
                    <a:pt x="857" y="2095"/>
                  </a:lnTo>
                  <a:lnTo>
                    <a:pt x="878" y="2086"/>
                  </a:lnTo>
                  <a:lnTo>
                    <a:pt x="900" y="2083"/>
                  </a:lnTo>
                  <a:lnTo>
                    <a:pt x="921" y="2086"/>
                  </a:lnTo>
                  <a:lnTo>
                    <a:pt x="941" y="2095"/>
                  </a:lnTo>
                  <a:lnTo>
                    <a:pt x="958" y="2107"/>
                  </a:lnTo>
                  <a:lnTo>
                    <a:pt x="1118" y="2267"/>
                  </a:lnTo>
                  <a:lnTo>
                    <a:pt x="1280" y="2106"/>
                  </a:lnTo>
                  <a:lnTo>
                    <a:pt x="1226" y="2042"/>
                  </a:lnTo>
                  <a:lnTo>
                    <a:pt x="1179" y="1973"/>
                  </a:lnTo>
                  <a:lnTo>
                    <a:pt x="1134" y="1903"/>
                  </a:lnTo>
                  <a:lnTo>
                    <a:pt x="1096" y="1831"/>
                  </a:lnTo>
                  <a:lnTo>
                    <a:pt x="1062" y="1756"/>
                  </a:lnTo>
                  <a:lnTo>
                    <a:pt x="1033" y="1679"/>
                  </a:lnTo>
                  <a:lnTo>
                    <a:pt x="1008" y="1600"/>
                  </a:lnTo>
                  <a:lnTo>
                    <a:pt x="989" y="1519"/>
                  </a:lnTo>
                  <a:lnTo>
                    <a:pt x="976" y="1437"/>
                  </a:lnTo>
                  <a:lnTo>
                    <a:pt x="968" y="1354"/>
                  </a:lnTo>
                  <a:lnTo>
                    <a:pt x="965" y="1269"/>
                  </a:lnTo>
                  <a:lnTo>
                    <a:pt x="968" y="1185"/>
                  </a:lnTo>
                  <a:lnTo>
                    <a:pt x="976" y="1102"/>
                  </a:lnTo>
                  <a:lnTo>
                    <a:pt x="989" y="1020"/>
                  </a:lnTo>
                  <a:lnTo>
                    <a:pt x="1008" y="940"/>
                  </a:lnTo>
                  <a:lnTo>
                    <a:pt x="1032" y="861"/>
                  </a:lnTo>
                  <a:lnTo>
                    <a:pt x="1062" y="784"/>
                  </a:lnTo>
                  <a:lnTo>
                    <a:pt x="1096" y="709"/>
                  </a:lnTo>
                  <a:lnTo>
                    <a:pt x="1134" y="636"/>
                  </a:lnTo>
                  <a:lnTo>
                    <a:pt x="1177" y="566"/>
                  </a:lnTo>
                  <a:lnTo>
                    <a:pt x="1226" y="498"/>
                  </a:lnTo>
                  <a:lnTo>
                    <a:pt x="1280" y="434"/>
                  </a:lnTo>
                  <a:lnTo>
                    <a:pt x="1337" y="373"/>
                  </a:lnTo>
                  <a:lnTo>
                    <a:pt x="1399" y="315"/>
                  </a:lnTo>
                  <a:lnTo>
                    <a:pt x="1464" y="262"/>
                  </a:lnTo>
                  <a:lnTo>
                    <a:pt x="1531" y="213"/>
                  </a:lnTo>
                  <a:lnTo>
                    <a:pt x="1601" y="170"/>
                  </a:lnTo>
                  <a:lnTo>
                    <a:pt x="1673" y="131"/>
                  </a:lnTo>
                  <a:lnTo>
                    <a:pt x="1749" y="97"/>
                  </a:lnTo>
                  <a:lnTo>
                    <a:pt x="1825" y="67"/>
                  </a:lnTo>
                  <a:lnTo>
                    <a:pt x="1904" y="44"/>
                  </a:lnTo>
                  <a:lnTo>
                    <a:pt x="1985" y="25"/>
                  </a:lnTo>
                  <a:lnTo>
                    <a:pt x="2067" y="12"/>
                  </a:lnTo>
                  <a:lnTo>
                    <a:pt x="2150"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9" name="Freeform 82">
              <a:extLst>
                <a:ext uri="{FF2B5EF4-FFF2-40B4-BE49-F238E27FC236}">
                  <a16:creationId xmlns:a16="http://schemas.microsoft.com/office/drawing/2014/main" id="{E0A97FDB-8283-EBE9-255D-56C4EDBE7485}"/>
                </a:ext>
              </a:extLst>
            </p:cNvPr>
            <p:cNvSpPr>
              <a:spLocks noEditPoints="1"/>
            </p:cNvSpPr>
            <p:nvPr/>
          </p:nvSpPr>
          <p:spPr bwMode="auto">
            <a:xfrm>
              <a:off x="869950" y="1979613"/>
              <a:ext cx="277813" cy="277812"/>
            </a:xfrm>
            <a:custGeom>
              <a:avLst/>
              <a:gdLst>
                <a:gd name="T0" fmla="*/ 756 w 1754"/>
                <a:gd name="T1" fmla="*/ 177 h 1753"/>
                <a:gd name="T2" fmla="*/ 582 w 1754"/>
                <a:gd name="T3" fmla="*/ 232 h 1753"/>
                <a:gd name="T4" fmla="*/ 424 w 1754"/>
                <a:gd name="T5" fmla="*/ 332 h 1753"/>
                <a:gd name="T6" fmla="*/ 295 w 1754"/>
                <a:gd name="T7" fmla="*/ 471 h 1753"/>
                <a:gd name="T8" fmla="*/ 210 w 1754"/>
                <a:gd name="T9" fmla="*/ 634 h 1753"/>
                <a:gd name="T10" fmla="*/ 170 w 1754"/>
                <a:gd name="T11" fmla="*/ 815 h 1753"/>
                <a:gd name="T12" fmla="*/ 179 w 1754"/>
                <a:gd name="T13" fmla="*/ 1001 h 1753"/>
                <a:gd name="T14" fmla="*/ 233 w 1754"/>
                <a:gd name="T15" fmla="*/ 1176 h 1753"/>
                <a:gd name="T16" fmla="*/ 333 w 1754"/>
                <a:gd name="T17" fmla="*/ 1333 h 1753"/>
                <a:gd name="T18" fmla="*/ 474 w 1754"/>
                <a:gd name="T19" fmla="*/ 1460 h 1753"/>
                <a:gd name="T20" fmla="*/ 638 w 1754"/>
                <a:gd name="T21" fmla="*/ 1545 h 1753"/>
                <a:gd name="T22" fmla="*/ 817 w 1754"/>
                <a:gd name="T23" fmla="*/ 1584 h 1753"/>
                <a:gd name="T24" fmla="*/ 998 w 1754"/>
                <a:gd name="T25" fmla="*/ 1576 h 1753"/>
                <a:gd name="T26" fmla="*/ 1172 w 1754"/>
                <a:gd name="T27" fmla="*/ 1522 h 1753"/>
                <a:gd name="T28" fmla="*/ 1331 w 1754"/>
                <a:gd name="T29" fmla="*/ 1422 h 1753"/>
                <a:gd name="T30" fmla="*/ 1460 w 1754"/>
                <a:gd name="T31" fmla="*/ 1283 h 1753"/>
                <a:gd name="T32" fmla="*/ 1545 w 1754"/>
                <a:gd name="T33" fmla="*/ 1120 h 1753"/>
                <a:gd name="T34" fmla="*/ 1584 w 1754"/>
                <a:gd name="T35" fmla="*/ 939 h 1753"/>
                <a:gd name="T36" fmla="*/ 1575 w 1754"/>
                <a:gd name="T37" fmla="*/ 753 h 1753"/>
                <a:gd name="T38" fmla="*/ 1521 w 1754"/>
                <a:gd name="T39" fmla="*/ 577 h 1753"/>
                <a:gd name="T40" fmla="*/ 1421 w 1754"/>
                <a:gd name="T41" fmla="*/ 421 h 1753"/>
                <a:gd name="T42" fmla="*/ 1281 w 1754"/>
                <a:gd name="T43" fmla="*/ 293 h 1753"/>
                <a:gd name="T44" fmla="*/ 1116 w 1754"/>
                <a:gd name="T45" fmla="*/ 208 h 1753"/>
                <a:gd name="T46" fmla="*/ 937 w 1754"/>
                <a:gd name="T47" fmla="*/ 170 h 1753"/>
                <a:gd name="T48" fmla="*/ 945 w 1754"/>
                <a:gd name="T49" fmla="*/ 3 h 1753"/>
                <a:gd name="T50" fmla="*/ 1144 w 1754"/>
                <a:gd name="T51" fmla="*/ 41 h 1753"/>
                <a:gd name="T52" fmla="*/ 1331 w 1754"/>
                <a:gd name="T53" fmla="*/ 126 h 1753"/>
                <a:gd name="T54" fmla="*/ 1497 w 1754"/>
                <a:gd name="T55" fmla="*/ 257 h 1753"/>
                <a:gd name="T56" fmla="*/ 1625 w 1754"/>
                <a:gd name="T57" fmla="*/ 420 h 1753"/>
                <a:gd name="T58" fmla="*/ 1712 w 1754"/>
                <a:gd name="T59" fmla="*/ 605 h 1753"/>
                <a:gd name="T60" fmla="*/ 1751 w 1754"/>
                <a:gd name="T61" fmla="*/ 807 h 1753"/>
                <a:gd name="T62" fmla="*/ 1744 w 1754"/>
                <a:gd name="T63" fmla="*/ 1016 h 1753"/>
                <a:gd name="T64" fmla="*/ 1688 w 1754"/>
                <a:gd name="T65" fmla="*/ 1212 h 1753"/>
                <a:gd name="T66" fmla="*/ 1587 w 1754"/>
                <a:gd name="T67" fmla="*/ 1391 h 1753"/>
                <a:gd name="T68" fmla="*/ 1445 w 1754"/>
                <a:gd name="T69" fmla="*/ 1545 h 1753"/>
                <a:gd name="T70" fmla="*/ 1270 w 1754"/>
                <a:gd name="T71" fmla="*/ 1661 h 1753"/>
                <a:gd name="T72" fmla="*/ 1078 w 1754"/>
                <a:gd name="T73" fmla="*/ 1730 h 1753"/>
                <a:gd name="T74" fmla="*/ 878 w 1754"/>
                <a:gd name="T75" fmla="*/ 1753 h 1753"/>
                <a:gd name="T76" fmla="*/ 677 w 1754"/>
                <a:gd name="T77" fmla="*/ 1730 h 1753"/>
                <a:gd name="T78" fmla="*/ 484 w 1754"/>
                <a:gd name="T79" fmla="*/ 1661 h 1753"/>
                <a:gd name="T80" fmla="*/ 310 w 1754"/>
                <a:gd name="T81" fmla="*/ 1545 h 1753"/>
                <a:gd name="T82" fmla="*/ 167 w 1754"/>
                <a:gd name="T83" fmla="*/ 1391 h 1753"/>
                <a:gd name="T84" fmla="*/ 66 w 1754"/>
                <a:gd name="T85" fmla="*/ 1212 h 1753"/>
                <a:gd name="T86" fmla="*/ 11 w 1754"/>
                <a:gd name="T87" fmla="*/ 1016 h 1753"/>
                <a:gd name="T88" fmla="*/ 3 w 1754"/>
                <a:gd name="T89" fmla="*/ 807 h 1753"/>
                <a:gd name="T90" fmla="*/ 43 w 1754"/>
                <a:gd name="T91" fmla="*/ 605 h 1753"/>
                <a:gd name="T92" fmla="*/ 129 w 1754"/>
                <a:gd name="T93" fmla="*/ 420 h 1753"/>
                <a:gd name="T94" fmla="*/ 258 w 1754"/>
                <a:gd name="T95" fmla="*/ 257 h 1753"/>
                <a:gd name="T96" fmla="*/ 424 w 1754"/>
                <a:gd name="T97" fmla="*/ 126 h 1753"/>
                <a:gd name="T98" fmla="*/ 611 w 1754"/>
                <a:gd name="T99" fmla="*/ 41 h 1753"/>
                <a:gd name="T100" fmla="*/ 810 w 1754"/>
                <a:gd name="T101"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4" h="1753">
                  <a:moveTo>
                    <a:pt x="878" y="168"/>
                  </a:moveTo>
                  <a:lnTo>
                    <a:pt x="817" y="170"/>
                  </a:lnTo>
                  <a:lnTo>
                    <a:pt x="756" y="177"/>
                  </a:lnTo>
                  <a:lnTo>
                    <a:pt x="697" y="190"/>
                  </a:lnTo>
                  <a:lnTo>
                    <a:pt x="638" y="208"/>
                  </a:lnTo>
                  <a:lnTo>
                    <a:pt x="582" y="232"/>
                  </a:lnTo>
                  <a:lnTo>
                    <a:pt x="527" y="259"/>
                  </a:lnTo>
                  <a:lnTo>
                    <a:pt x="474" y="293"/>
                  </a:lnTo>
                  <a:lnTo>
                    <a:pt x="424" y="332"/>
                  </a:lnTo>
                  <a:lnTo>
                    <a:pt x="376" y="375"/>
                  </a:lnTo>
                  <a:lnTo>
                    <a:pt x="333" y="421"/>
                  </a:lnTo>
                  <a:lnTo>
                    <a:pt x="295" y="471"/>
                  </a:lnTo>
                  <a:lnTo>
                    <a:pt x="262" y="522"/>
                  </a:lnTo>
                  <a:lnTo>
                    <a:pt x="233" y="577"/>
                  </a:lnTo>
                  <a:lnTo>
                    <a:pt x="210" y="634"/>
                  </a:lnTo>
                  <a:lnTo>
                    <a:pt x="192" y="692"/>
                  </a:lnTo>
                  <a:lnTo>
                    <a:pt x="179" y="753"/>
                  </a:lnTo>
                  <a:lnTo>
                    <a:pt x="170" y="815"/>
                  </a:lnTo>
                  <a:lnTo>
                    <a:pt x="167" y="876"/>
                  </a:lnTo>
                  <a:lnTo>
                    <a:pt x="170" y="939"/>
                  </a:lnTo>
                  <a:lnTo>
                    <a:pt x="179" y="1001"/>
                  </a:lnTo>
                  <a:lnTo>
                    <a:pt x="192" y="1061"/>
                  </a:lnTo>
                  <a:lnTo>
                    <a:pt x="210" y="1120"/>
                  </a:lnTo>
                  <a:lnTo>
                    <a:pt x="233" y="1176"/>
                  </a:lnTo>
                  <a:lnTo>
                    <a:pt x="262" y="1230"/>
                  </a:lnTo>
                  <a:lnTo>
                    <a:pt x="295" y="1283"/>
                  </a:lnTo>
                  <a:lnTo>
                    <a:pt x="333" y="1333"/>
                  </a:lnTo>
                  <a:lnTo>
                    <a:pt x="376" y="1378"/>
                  </a:lnTo>
                  <a:lnTo>
                    <a:pt x="424" y="1422"/>
                  </a:lnTo>
                  <a:lnTo>
                    <a:pt x="474" y="1460"/>
                  </a:lnTo>
                  <a:lnTo>
                    <a:pt x="527" y="1494"/>
                  </a:lnTo>
                  <a:lnTo>
                    <a:pt x="582" y="1522"/>
                  </a:lnTo>
                  <a:lnTo>
                    <a:pt x="638" y="1545"/>
                  </a:lnTo>
                  <a:lnTo>
                    <a:pt x="697" y="1563"/>
                  </a:lnTo>
                  <a:lnTo>
                    <a:pt x="756" y="1576"/>
                  </a:lnTo>
                  <a:lnTo>
                    <a:pt x="817" y="1584"/>
                  </a:lnTo>
                  <a:lnTo>
                    <a:pt x="878" y="1586"/>
                  </a:lnTo>
                  <a:lnTo>
                    <a:pt x="937" y="1584"/>
                  </a:lnTo>
                  <a:lnTo>
                    <a:pt x="998" y="1576"/>
                  </a:lnTo>
                  <a:lnTo>
                    <a:pt x="1057" y="1563"/>
                  </a:lnTo>
                  <a:lnTo>
                    <a:pt x="1116" y="1545"/>
                  </a:lnTo>
                  <a:lnTo>
                    <a:pt x="1172" y="1522"/>
                  </a:lnTo>
                  <a:lnTo>
                    <a:pt x="1228" y="1494"/>
                  </a:lnTo>
                  <a:lnTo>
                    <a:pt x="1281" y="1460"/>
                  </a:lnTo>
                  <a:lnTo>
                    <a:pt x="1331" y="1422"/>
                  </a:lnTo>
                  <a:lnTo>
                    <a:pt x="1379" y="1378"/>
                  </a:lnTo>
                  <a:lnTo>
                    <a:pt x="1421" y="1333"/>
                  </a:lnTo>
                  <a:lnTo>
                    <a:pt x="1460" y="1283"/>
                  </a:lnTo>
                  <a:lnTo>
                    <a:pt x="1492" y="1230"/>
                  </a:lnTo>
                  <a:lnTo>
                    <a:pt x="1521" y="1176"/>
                  </a:lnTo>
                  <a:lnTo>
                    <a:pt x="1545" y="1120"/>
                  </a:lnTo>
                  <a:lnTo>
                    <a:pt x="1563" y="1061"/>
                  </a:lnTo>
                  <a:lnTo>
                    <a:pt x="1575" y="1001"/>
                  </a:lnTo>
                  <a:lnTo>
                    <a:pt x="1584" y="939"/>
                  </a:lnTo>
                  <a:lnTo>
                    <a:pt x="1587" y="876"/>
                  </a:lnTo>
                  <a:lnTo>
                    <a:pt x="1584" y="815"/>
                  </a:lnTo>
                  <a:lnTo>
                    <a:pt x="1575" y="753"/>
                  </a:lnTo>
                  <a:lnTo>
                    <a:pt x="1563" y="692"/>
                  </a:lnTo>
                  <a:lnTo>
                    <a:pt x="1545" y="634"/>
                  </a:lnTo>
                  <a:lnTo>
                    <a:pt x="1521" y="577"/>
                  </a:lnTo>
                  <a:lnTo>
                    <a:pt x="1492" y="522"/>
                  </a:lnTo>
                  <a:lnTo>
                    <a:pt x="1460" y="471"/>
                  </a:lnTo>
                  <a:lnTo>
                    <a:pt x="1421" y="421"/>
                  </a:lnTo>
                  <a:lnTo>
                    <a:pt x="1379" y="375"/>
                  </a:lnTo>
                  <a:lnTo>
                    <a:pt x="1331" y="332"/>
                  </a:lnTo>
                  <a:lnTo>
                    <a:pt x="1281" y="293"/>
                  </a:lnTo>
                  <a:lnTo>
                    <a:pt x="1228" y="259"/>
                  </a:lnTo>
                  <a:lnTo>
                    <a:pt x="1172" y="232"/>
                  </a:lnTo>
                  <a:lnTo>
                    <a:pt x="1116" y="208"/>
                  </a:lnTo>
                  <a:lnTo>
                    <a:pt x="1057" y="190"/>
                  </a:lnTo>
                  <a:lnTo>
                    <a:pt x="998" y="177"/>
                  </a:lnTo>
                  <a:lnTo>
                    <a:pt x="937" y="170"/>
                  </a:lnTo>
                  <a:lnTo>
                    <a:pt x="878" y="168"/>
                  </a:lnTo>
                  <a:close/>
                  <a:moveTo>
                    <a:pt x="878" y="0"/>
                  </a:moveTo>
                  <a:lnTo>
                    <a:pt x="945" y="3"/>
                  </a:lnTo>
                  <a:lnTo>
                    <a:pt x="1012" y="11"/>
                  </a:lnTo>
                  <a:lnTo>
                    <a:pt x="1078" y="23"/>
                  </a:lnTo>
                  <a:lnTo>
                    <a:pt x="1144" y="41"/>
                  </a:lnTo>
                  <a:lnTo>
                    <a:pt x="1207" y="65"/>
                  </a:lnTo>
                  <a:lnTo>
                    <a:pt x="1270" y="92"/>
                  </a:lnTo>
                  <a:lnTo>
                    <a:pt x="1331" y="126"/>
                  </a:lnTo>
                  <a:lnTo>
                    <a:pt x="1388" y="165"/>
                  </a:lnTo>
                  <a:lnTo>
                    <a:pt x="1445" y="208"/>
                  </a:lnTo>
                  <a:lnTo>
                    <a:pt x="1497" y="257"/>
                  </a:lnTo>
                  <a:lnTo>
                    <a:pt x="1545" y="308"/>
                  </a:lnTo>
                  <a:lnTo>
                    <a:pt x="1587" y="363"/>
                  </a:lnTo>
                  <a:lnTo>
                    <a:pt x="1625" y="420"/>
                  </a:lnTo>
                  <a:lnTo>
                    <a:pt x="1659" y="480"/>
                  </a:lnTo>
                  <a:lnTo>
                    <a:pt x="1688" y="541"/>
                  </a:lnTo>
                  <a:lnTo>
                    <a:pt x="1712" y="605"/>
                  </a:lnTo>
                  <a:lnTo>
                    <a:pt x="1730" y="671"/>
                  </a:lnTo>
                  <a:lnTo>
                    <a:pt x="1744" y="738"/>
                  </a:lnTo>
                  <a:lnTo>
                    <a:pt x="1751" y="807"/>
                  </a:lnTo>
                  <a:lnTo>
                    <a:pt x="1754" y="876"/>
                  </a:lnTo>
                  <a:lnTo>
                    <a:pt x="1751" y="947"/>
                  </a:lnTo>
                  <a:lnTo>
                    <a:pt x="1744" y="1016"/>
                  </a:lnTo>
                  <a:lnTo>
                    <a:pt x="1730" y="1083"/>
                  </a:lnTo>
                  <a:lnTo>
                    <a:pt x="1712" y="1149"/>
                  </a:lnTo>
                  <a:lnTo>
                    <a:pt x="1688" y="1212"/>
                  </a:lnTo>
                  <a:lnTo>
                    <a:pt x="1659" y="1274"/>
                  </a:lnTo>
                  <a:lnTo>
                    <a:pt x="1625" y="1334"/>
                  </a:lnTo>
                  <a:lnTo>
                    <a:pt x="1587" y="1391"/>
                  </a:lnTo>
                  <a:lnTo>
                    <a:pt x="1545" y="1445"/>
                  </a:lnTo>
                  <a:lnTo>
                    <a:pt x="1497" y="1496"/>
                  </a:lnTo>
                  <a:lnTo>
                    <a:pt x="1445" y="1545"/>
                  </a:lnTo>
                  <a:lnTo>
                    <a:pt x="1388" y="1589"/>
                  </a:lnTo>
                  <a:lnTo>
                    <a:pt x="1331" y="1627"/>
                  </a:lnTo>
                  <a:lnTo>
                    <a:pt x="1270" y="1661"/>
                  </a:lnTo>
                  <a:lnTo>
                    <a:pt x="1207" y="1689"/>
                  </a:lnTo>
                  <a:lnTo>
                    <a:pt x="1144" y="1712"/>
                  </a:lnTo>
                  <a:lnTo>
                    <a:pt x="1078" y="1730"/>
                  </a:lnTo>
                  <a:lnTo>
                    <a:pt x="1012" y="1743"/>
                  </a:lnTo>
                  <a:lnTo>
                    <a:pt x="945" y="1751"/>
                  </a:lnTo>
                  <a:lnTo>
                    <a:pt x="878" y="1753"/>
                  </a:lnTo>
                  <a:lnTo>
                    <a:pt x="810" y="1751"/>
                  </a:lnTo>
                  <a:lnTo>
                    <a:pt x="743" y="1743"/>
                  </a:lnTo>
                  <a:lnTo>
                    <a:pt x="677" y="1730"/>
                  </a:lnTo>
                  <a:lnTo>
                    <a:pt x="611" y="1712"/>
                  </a:lnTo>
                  <a:lnTo>
                    <a:pt x="547" y="1689"/>
                  </a:lnTo>
                  <a:lnTo>
                    <a:pt x="484" y="1661"/>
                  </a:lnTo>
                  <a:lnTo>
                    <a:pt x="424" y="1627"/>
                  </a:lnTo>
                  <a:lnTo>
                    <a:pt x="366" y="1589"/>
                  </a:lnTo>
                  <a:lnTo>
                    <a:pt x="310" y="1545"/>
                  </a:lnTo>
                  <a:lnTo>
                    <a:pt x="258" y="1496"/>
                  </a:lnTo>
                  <a:lnTo>
                    <a:pt x="210" y="1445"/>
                  </a:lnTo>
                  <a:lnTo>
                    <a:pt x="167" y="1391"/>
                  </a:lnTo>
                  <a:lnTo>
                    <a:pt x="129" y="1334"/>
                  </a:lnTo>
                  <a:lnTo>
                    <a:pt x="95" y="1274"/>
                  </a:lnTo>
                  <a:lnTo>
                    <a:pt x="66" y="1212"/>
                  </a:lnTo>
                  <a:lnTo>
                    <a:pt x="43" y="1149"/>
                  </a:lnTo>
                  <a:lnTo>
                    <a:pt x="25" y="1083"/>
                  </a:lnTo>
                  <a:lnTo>
                    <a:pt x="11" y="1016"/>
                  </a:lnTo>
                  <a:lnTo>
                    <a:pt x="3" y="947"/>
                  </a:lnTo>
                  <a:lnTo>
                    <a:pt x="0" y="876"/>
                  </a:lnTo>
                  <a:lnTo>
                    <a:pt x="3" y="807"/>
                  </a:lnTo>
                  <a:lnTo>
                    <a:pt x="11" y="738"/>
                  </a:lnTo>
                  <a:lnTo>
                    <a:pt x="25" y="671"/>
                  </a:lnTo>
                  <a:lnTo>
                    <a:pt x="43" y="605"/>
                  </a:lnTo>
                  <a:lnTo>
                    <a:pt x="66" y="541"/>
                  </a:lnTo>
                  <a:lnTo>
                    <a:pt x="95" y="480"/>
                  </a:lnTo>
                  <a:lnTo>
                    <a:pt x="129" y="420"/>
                  </a:lnTo>
                  <a:lnTo>
                    <a:pt x="167" y="363"/>
                  </a:lnTo>
                  <a:lnTo>
                    <a:pt x="210" y="308"/>
                  </a:lnTo>
                  <a:lnTo>
                    <a:pt x="258" y="257"/>
                  </a:lnTo>
                  <a:lnTo>
                    <a:pt x="310" y="208"/>
                  </a:lnTo>
                  <a:lnTo>
                    <a:pt x="366" y="165"/>
                  </a:lnTo>
                  <a:lnTo>
                    <a:pt x="424" y="126"/>
                  </a:lnTo>
                  <a:lnTo>
                    <a:pt x="484" y="92"/>
                  </a:lnTo>
                  <a:lnTo>
                    <a:pt x="547" y="65"/>
                  </a:lnTo>
                  <a:lnTo>
                    <a:pt x="611" y="41"/>
                  </a:lnTo>
                  <a:lnTo>
                    <a:pt x="677" y="23"/>
                  </a:lnTo>
                  <a:lnTo>
                    <a:pt x="743" y="11"/>
                  </a:lnTo>
                  <a:lnTo>
                    <a:pt x="810" y="3"/>
                  </a:lnTo>
                  <a:lnTo>
                    <a:pt x="8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20" name="Freeform 83">
              <a:extLst>
                <a:ext uri="{FF2B5EF4-FFF2-40B4-BE49-F238E27FC236}">
                  <a16:creationId xmlns:a16="http://schemas.microsoft.com/office/drawing/2014/main" id="{47201606-E76D-0D4B-E5A6-3D1689DD9F96}"/>
                </a:ext>
              </a:extLst>
            </p:cNvPr>
            <p:cNvSpPr>
              <a:spLocks/>
            </p:cNvSpPr>
            <p:nvPr/>
          </p:nvSpPr>
          <p:spPr bwMode="auto">
            <a:xfrm>
              <a:off x="952500" y="2105025"/>
              <a:ext cx="112713" cy="26987"/>
            </a:xfrm>
            <a:custGeom>
              <a:avLst/>
              <a:gdLst>
                <a:gd name="T0" fmla="*/ 84 w 714"/>
                <a:gd name="T1" fmla="*/ 0 h 167"/>
                <a:gd name="T2" fmla="*/ 630 w 714"/>
                <a:gd name="T3" fmla="*/ 0 h 167"/>
                <a:gd name="T4" fmla="*/ 652 w 714"/>
                <a:gd name="T5" fmla="*/ 4 h 167"/>
                <a:gd name="T6" fmla="*/ 673 w 714"/>
                <a:gd name="T7" fmla="*/ 12 h 167"/>
                <a:gd name="T8" fmla="*/ 690 w 714"/>
                <a:gd name="T9" fmla="*/ 25 h 167"/>
                <a:gd name="T10" fmla="*/ 702 w 714"/>
                <a:gd name="T11" fmla="*/ 42 h 167"/>
                <a:gd name="T12" fmla="*/ 711 w 714"/>
                <a:gd name="T13" fmla="*/ 62 h 167"/>
                <a:gd name="T14" fmla="*/ 714 w 714"/>
                <a:gd name="T15" fmla="*/ 83 h 167"/>
                <a:gd name="T16" fmla="*/ 711 w 714"/>
                <a:gd name="T17" fmla="*/ 106 h 167"/>
                <a:gd name="T18" fmla="*/ 702 w 714"/>
                <a:gd name="T19" fmla="*/ 126 h 167"/>
                <a:gd name="T20" fmla="*/ 690 w 714"/>
                <a:gd name="T21" fmla="*/ 143 h 167"/>
                <a:gd name="T22" fmla="*/ 673 w 714"/>
                <a:gd name="T23" fmla="*/ 156 h 167"/>
                <a:gd name="T24" fmla="*/ 652 w 714"/>
                <a:gd name="T25" fmla="*/ 164 h 167"/>
                <a:gd name="T26" fmla="*/ 630 w 714"/>
                <a:gd name="T27" fmla="*/ 167 h 167"/>
                <a:gd name="T28" fmla="*/ 84 w 714"/>
                <a:gd name="T29" fmla="*/ 167 h 167"/>
                <a:gd name="T30" fmla="*/ 62 w 714"/>
                <a:gd name="T31" fmla="*/ 164 h 167"/>
                <a:gd name="T32" fmla="*/ 42 w 714"/>
                <a:gd name="T33" fmla="*/ 156 h 167"/>
                <a:gd name="T34" fmla="*/ 25 w 714"/>
                <a:gd name="T35" fmla="*/ 143 h 167"/>
                <a:gd name="T36" fmla="*/ 12 w 714"/>
                <a:gd name="T37" fmla="*/ 126 h 167"/>
                <a:gd name="T38" fmla="*/ 4 w 714"/>
                <a:gd name="T39" fmla="*/ 106 h 167"/>
                <a:gd name="T40" fmla="*/ 0 w 714"/>
                <a:gd name="T41" fmla="*/ 83 h 167"/>
                <a:gd name="T42" fmla="*/ 4 w 714"/>
                <a:gd name="T43" fmla="*/ 62 h 167"/>
                <a:gd name="T44" fmla="*/ 12 w 714"/>
                <a:gd name="T45" fmla="*/ 42 h 167"/>
                <a:gd name="T46" fmla="*/ 25 w 714"/>
                <a:gd name="T47" fmla="*/ 25 h 167"/>
                <a:gd name="T48" fmla="*/ 42 w 714"/>
                <a:gd name="T49" fmla="*/ 12 h 167"/>
                <a:gd name="T50" fmla="*/ 62 w 714"/>
                <a:gd name="T51" fmla="*/ 4 h 167"/>
                <a:gd name="T52" fmla="*/ 84 w 714"/>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167">
                  <a:moveTo>
                    <a:pt x="84" y="0"/>
                  </a:moveTo>
                  <a:lnTo>
                    <a:pt x="630" y="0"/>
                  </a:lnTo>
                  <a:lnTo>
                    <a:pt x="652" y="4"/>
                  </a:lnTo>
                  <a:lnTo>
                    <a:pt x="673" y="12"/>
                  </a:lnTo>
                  <a:lnTo>
                    <a:pt x="690" y="25"/>
                  </a:lnTo>
                  <a:lnTo>
                    <a:pt x="702" y="42"/>
                  </a:lnTo>
                  <a:lnTo>
                    <a:pt x="711" y="62"/>
                  </a:lnTo>
                  <a:lnTo>
                    <a:pt x="714" y="83"/>
                  </a:lnTo>
                  <a:lnTo>
                    <a:pt x="711" y="106"/>
                  </a:lnTo>
                  <a:lnTo>
                    <a:pt x="702" y="126"/>
                  </a:lnTo>
                  <a:lnTo>
                    <a:pt x="690" y="143"/>
                  </a:lnTo>
                  <a:lnTo>
                    <a:pt x="673" y="156"/>
                  </a:lnTo>
                  <a:lnTo>
                    <a:pt x="652" y="164"/>
                  </a:lnTo>
                  <a:lnTo>
                    <a:pt x="630" y="167"/>
                  </a:lnTo>
                  <a:lnTo>
                    <a:pt x="84" y="167"/>
                  </a:lnTo>
                  <a:lnTo>
                    <a:pt x="62" y="164"/>
                  </a:lnTo>
                  <a:lnTo>
                    <a:pt x="42" y="156"/>
                  </a:lnTo>
                  <a:lnTo>
                    <a:pt x="25" y="143"/>
                  </a:lnTo>
                  <a:lnTo>
                    <a:pt x="12" y="126"/>
                  </a:lnTo>
                  <a:lnTo>
                    <a:pt x="4" y="106"/>
                  </a:lnTo>
                  <a:lnTo>
                    <a:pt x="0" y="83"/>
                  </a:lnTo>
                  <a:lnTo>
                    <a:pt x="4" y="62"/>
                  </a:lnTo>
                  <a:lnTo>
                    <a:pt x="12" y="42"/>
                  </a:lnTo>
                  <a:lnTo>
                    <a:pt x="25" y="25"/>
                  </a:lnTo>
                  <a:lnTo>
                    <a:pt x="42" y="12"/>
                  </a:lnTo>
                  <a:lnTo>
                    <a:pt x="62" y="4"/>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89" name="Freeform 8">
            <a:extLst>
              <a:ext uri="{FF2B5EF4-FFF2-40B4-BE49-F238E27FC236}">
                <a16:creationId xmlns:a16="http://schemas.microsoft.com/office/drawing/2014/main" id="{FED8BA85-F512-16B3-6590-86DDD61F8A2E}"/>
              </a:ext>
            </a:extLst>
          </p:cNvPr>
          <p:cNvSpPr>
            <a:spLocks noEditPoints="1"/>
          </p:cNvSpPr>
          <p:nvPr/>
        </p:nvSpPr>
        <p:spPr bwMode="auto">
          <a:xfrm>
            <a:off x="837807" y="1464263"/>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7" name="Oval 6">
            <a:extLst>
              <a:ext uri="{FF2B5EF4-FFF2-40B4-BE49-F238E27FC236}">
                <a16:creationId xmlns:a16="http://schemas.microsoft.com/office/drawing/2014/main" id="{E22043E1-3C4A-EB91-EE4C-FDE3CFF8D199}"/>
              </a:ext>
            </a:extLst>
          </p:cNvPr>
          <p:cNvSpPr>
            <a:spLocks noChangeArrowheads="1"/>
          </p:cNvSpPr>
          <p:nvPr/>
        </p:nvSpPr>
        <p:spPr bwMode="auto">
          <a:xfrm>
            <a:off x="1031809" y="1660956"/>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1AAD96"/>
                </a:solidFill>
              </a:rPr>
              <a:t>01</a:t>
            </a:r>
          </a:p>
        </p:txBody>
      </p:sp>
      <p:sp>
        <p:nvSpPr>
          <p:cNvPr id="98" name="Oval 6">
            <a:extLst>
              <a:ext uri="{FF2B5EF4-FFF2-40B4-BE49-F238E27FC236}">
                <a16:creationId xmlns:a16="http://schemas.microsoft.com/office/drawing/2014/main" id="{2299BC7C-C579-9A60-A0DC-60460477AAE1}"/>
              </a:ext>
            </a:extLst>
          </p:cNvPr>
          <p:cNvSpPr>
            <a:spLocks noChangeArrowheads="1"/>
          </p:cNvSpPr>
          <p:nvPr/>
        </p:nvSpPr>
        <p:spPr bwMode="auto">
          <a:xfrm>
            <a:off x="1031809" y="3178873"/>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A9C370"/>
                </a:solidFill>
              </a:rPr>
              <a:t>02</a:t>
            </a:r>
          </a:p>
        </p:txBody>
      </p:sp>
      <p:sp>
        <p:nvSpPr>
          <p:cNvPr id="100" name="Freeform 8">
            <a:extLst>
              <a:ext uri="{FF2B5EF4-FFF2-40B4-BE49-F238E27FC236}">
                <a16:creationId xmlns:a16="http://schemas.microsoft.com/office/drawing/2014/main" id="{28A2D84B-4EA9-7155-032F-978C1208223E}"/>
              </a:ext>
            </a:extLst>
          </p:cNvPr>
          <p:cNvSpPr>
            <a:spLocks noEditPoints="1"/>
          </p:cNvSpPr>
          <p:nvPr/>
        </p:nvSpPr>
        <p:spPr bwMode="auto">
          <a:xfrm>
            <a:off x="837807" y="2982181"/>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03" name="Freeform 12">
            <a:extLst>
              <a:ext uri="{FF2B5EF4-FFF2-40B4-BE49-F238E27FC236}">
                <a16:creationId xmlns:a16="http://schemas.microsoft.com/office/drawing/2014/main" id="{B1C56742-242D-D70D-7153-2E277DE5342A}"/>
              </a:ext>
            </a:extLst>
          </p:cNvPr>
          <p:cNvSpPr>
            <a:spLocks/>
          </p:cNvSpPr>
          <p:nvPr/>
        </p:nvSpPr>
        <p:spPr bwMode="auto">
          <a:xfrm>
            <a:off x="1815889" y="3474589"/>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26" name="Freeform: Shape 125">
            <a:extLst>
              <a:ext uri="{FF2B5EF4-FFF2-40B4-BE49-F238E27FC236}">
                <a16:creationId xmlns:a16="http://schemas.microsoft.com/office/drawing/2014/main" id="{9F68469D-00AB-5537-D5FD-BE353820197A}"/>
              </a:ext>
            </a:extLst>
          </p:cNvPr>
          <p:cNvSpPr>
            <a:spLocks/>
          </p:cNvSpPr>
          <p:nvPr/>
        </p:nvSpPr>
        <p:spPr bwMode="auto">
          <a:xfrm>
            <a:off x="1078509" y="4946473"/>
            <a:ext cx="7504319" cy="1045839"/>
          </a:xfrm>
          <a:custGeom>
            <a:avLst/>
            <a:gdLst>
              <a:gd name="connsiteX0" fmla="*/ 0 w 7504319"/>
              <a:gd name="connsiteY0" fmla="*/ 0 h 1045838"/>
              <a:gd name="connsiteX1" fmla="*/ 485466 w 7504319"/>
              <a:gd name="connsiteY1" fmla="*/ 0 h 1045838"/>
              <a:gd name="connsiteX2" fmla="*/ 561802 w 7504319"/>
              <a:gd name="connsiteY2" fmla="*/ 133860 h 1045838"/>
              <a:gd name="connsiteX3" fmla="*/ 1027565 w 7504319"/>
              <a:gd name="connsiteY3" fmla="*/ 414568 h 1045838"/>
              <a:gd name="connsiteX4" fmla="*/ 7504319 w 7504319"/>
              <a:gd name="connsiteY4" fmla="*/ 414568 h 1045838"/>
              <a:gd name="connsiteX5" fmla="*/ 7504319 w 7504319"/>
              <a:gd name="connsiteY5" fmla="*/ 538752 h 1045838"/>
              <a:gd name="connsiteX6" fmla="*/ 7152867 w 7504319"/>
              <a:gd name="connsiteY6" fmla="*/ 1045838 h 1045838"/>
              <a:gd name="connsiteX7" fmla="*/ 1027565 w 7504319"/>
              <a:gd name="connsiteY7" fmla="*/ 1045838 h 1045838"/>
              <a:gd name="connsiteX8" fmla="*/ 16413 w 7504319"/>
              <a:gd name="connsiteY8" fmla="*/ 76619 h 10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19" h="1045838">
                <a:moveTo>
                  <a:pt x="0" y="0"/>
                </a:moveTo>
                <a:lnTo>
                  <a:pt x="485466" y="0"/>
                </a:lnTo>
                <a:lnTo>
                  <a:pt x="561802" y="133860"/>
                </a:lnTo>
                <a:cubicBezTo>
                  <a:pt x="681493" y="307201"/>
                  <a:pt x="846460" y="414568"/>
                  <a:pt x="1027565" y="414568"/>
                </a:cubicBezTo>
                <a:lnTo>
                  <a:pt x="7504319" y="414568"/>
                </a:lnTo>
                <a:cubicBezTo>
                  <a:pt x="7504319" y="414568"/>
                  <a:pt x="7504319" y="414568"/>
                  <a:pt x="7504319" y="538752"/>
                </a:cubicBezTo>
                <a:cubicBezTo>
                  <a:pt x="7504319" y="818167"/>
                  <a:pt x="7346524" y="1045838"/>
                  <a:pt x="7152867" y="1045838"/>
                </a:cubicBezTo>
                <a:cubicBezTo>
                  <a:pt x="7152867" y="1045838"/>
                  <a:pt x="7152867" y="1045838"/>
                  <a:pt x="1027565" y="1045838"/>
                </a:cubicBezTo>
                <a:cubicBezTo>
                  <a:pt x="573009" y="1045838"/>
                  <a:pt x="183005" y="647090"/>
                  <a:pt x="16413" y="76619"/>
                </a:cubicBezTo>
                <a:close/>
              </a:path>
            </a:pathLst>
          </a:custGeom>
          <a:solidFill>
            <a:srgbClr val="F5AE3B"/>
          </a:solidFill>
          <a:ln>
            <a:noFill/>
          </a:ln>
        </p:spPr>
        <p:txBody>
          <a:bodyPr vert="horz" wrap="square" lIns="91440" tIns="45720" rIns="91440" bIns="45720" numCol="1" anchor="t" anchorCtr="0" compatLnSpc="1">
            <a:prstTxWarp prst="textNoShape">
              <a:avLst/>
            </a:prstTxWarp>
            <a:noAutofit/>
          </a:bodyPr>
          <a:lstStyle/>
          <a:p>
            <a:pPr defTabSz="914377">
              <a:defRPr/>
            </a:pPr>
            <a:endParaRPr lang="en-US" kern="0">
              <a:solidFill>
                <a:srgbClr val="262626"/>
              </a:solidFill>
            </a:endParaRPr>
          </a:p>
        </p:txBody>
      </p:sp>
      <p:sp>
        <p:nvSpPr>
          <p:cNvPr id="129" name="Freeform: Shape 128">
            <a:extLst>
              <a:ext uri="{FF2B5EF4-FFF2-40B4-BE49-F238E27FC236}">
                <a16:creationId xmlns:a16="http://schemas.microsoft.com/office/drawing/2014/main" id="{A4866F2C-B9BC-CB64-0669-9BD427FE2CC4}"/>
              </a:ext>
            </a:extLst>
          </p:cNvPr>
          <p:cNvSpPr>
            <a:spLocks/>
          </p:cNvSpPr>
          <p:nvPr/>
        </p:nvSpPr>
        <p:spPr bwMode="auto">
          <a:xfrm>
            <a:off x="1327795" y="4600379"/>
            <a:ext cx="9935356" cy="1389304"/>
          </a:xfrm>
          <a:custGeom>
            <a:avLst/>
            <a:gdLst>
              <a:gd name="connsiteX0" fmla="*/ 0 w 9935356"/>
              <a:gd name="connsiteY0" fmla="*/ 0 h 1389304"/>
              <a:gd name="connsiteX1" fmla="*/ 9443682 w 9935356"/>
              <a:gd name="connsiteY1" fmla="*/ 0 h 1389304"/>
              <a:gd name="connsiteX2" fmla="*/ 9935356 w 9935356"/>
              <a:gd name="connsiteY2" fmla="*/ 288238 h 1389304"/>
              <a:gd name="connsiteX3" fmla="*/ 9935356 w 9935356"/>
              <a:gd name="connsiteY3" fmla="*/ 1389304 h 1389304"/>
              <a:gd name="connsiteX4" fmla="*/ 1348095 w 9935356"/>
              <a:gd name="connsiteY4" fmla="*/ 1389304 h 1389304"/>
              <a:gd name="connsiteX5" fmla="*/ 1348095 w 9935356"/>
              <a:gd name="connsiteY5" fmla="*/ 1279774 h 1389304"/>
              <a:gd name="connsiteX6" fmla="*/ 452371 w 9935356"/>
              <a:gd name="connsiteY6" fmla="*/ 755182 h 1389304"/>
              <a:gd name="connsiteX7" fmla="*/ 452371 w 9935356"/>
              <a:gd name="connsiteY7" fmla="*/ 746535 h 1389304"/>
              <a:gd name="connsiteX8" fmla="*/ 41628 w 9935356"/>
              <a:gd name="connsiteY8" fmla="*/ 138129 h 1389304"/>
              <a:gd name="connsiteX9" fmla="*/ 0 w 9935356"/>
              <a:gd name="connsiteY9" fmla="*/ 115281 h 13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5356" h="1389304">
                <a:moveTo>
                  <a:pt x="0" y="0"/>
                </a:moveTo>
                <a:lnTo>
                  <a:pt x="9443682" y="0"/>
                </a:lnTo>
                <a:cubicBezTo>
                  <a:pt x="9716293" y="0"/>
                  <a:pt x="9935356" y="129707"/>
                  <a:pt x="9935356" y="288238"/>
                </a:cubicBezTo>
                <a:cubicBezTo>
                  <a:pt x="9935356" y="288238"/>
                  <a:pt x="9935356" y="288238"/>
                  <a:pt x="9935356" y="1389304"/>
                </a:cubicBezTo>
                <a:cubicBezTo>
                  <a:pt x="9935356" y="1389304"/>
                  <a:pt x="9935356" y="1389304"/>
                  <a:pt x="1348095" y="1389304"/>
                </a:cubicBezTo>
                <a:cubicBezTo>
                  <a:pt x="1348095" y="1389304"/>
                  <a:pt x="1348095" y="1389304"/>
                  <a:pt x="1348095" y="1279774"/>
                </a:cubicBezTo>
                <a:cubicBezTo>
                  <a:pt x="856420" y="1279774"/>
                  <a:pt x="457239" y="1046302"/>
                  <a:pt x="452371" y="755182"/>
                </a:cubicBezTo>
                <a:cubicBezTo>
                  <a:pt x="452371" y="752300"/>
                  <a:pt x="452371" y="749417"/>
                  <a:pt x="452371" y="746535"/>
                </a:cubicBezTo>
                <a:cubicBezTo>
                  <a:pt x="452371" y="510901"/>
                  <a:pt x="296289" y="296344"/>
                  <a:pt x="41628" y="138129"/>
                </a:cubicBezTo>
                <a:lnTo>
                  <a:pt x="0" y="115281"/>
                </a:lnTo>
                <a:close/>
              </a:path>
            </a:pathLst>
          </a:custGeom>
          <a:solidFill>
            <a:srgbClr val="F5AE3B">
              <a:lumMod val="20000"/>
              <a:lumOff val="80000"/>
            </a:srgbClr>
          </a:solidFill>
          <a:ln>
            <a:noFill/>
          </a:ln>
        </p:spPr>
        <p:txBody>
          <a:bodyPr vert="horz" wrap="square" lIns="91440" tIns="45720" rIns="91440" bIns="45720" numCol="1" anchor="t" anchorCtr="0" compatLnSpc="1">
            <a:prstTxWarp prst="textNoShape">
              <a:avLst/>
            </a:prstTxWarp>
            <a:noAutofit/>
          </a:bodyPr>
          <a:lstStyle/>
          <a:p>
            <a:pPr defTabSz="914377">
              <a:defRPr/>
            </a:pPr>
            <a:endParaRPr lang="en-US" kern="0">
              <a:solidFill>
                <a:srgbClr val="262626"/>
              </a:solidFill>
            </a:endParaRPr>
          </a:p>
        </p:txBody>
      </p:sp>
      <p:sp>
        <p:nvSpPr>
          <p:cNvPr id="121" name="Inhaltsplatzhalter 4">
            <a:extLst>
              <a:ext uri="{FF2B5EF4-FFF2-40B4-BE49-F238E27FC236}">
                <a16:creationId xmlns:a16="http://schemas.microsoft.com/office/drawing/2014/main" id="{590F4ECE-AC86-FAE7-5897-58B91EE7215E}"/>
              </a:ext>
            </a:extLst>
          </p:cNvPr>
          <p:cNvSpPr txBox="1">
            <a:spLocks/>
          </p:cNvSpPr>
          <p:nvPr/>
        </p:nvSpPr>
        <p:spPr>
          <a:xfrm>
            <a:off x="2131673" y="4703408"/>
            <a:ext cx="8926863" cy="11079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Giáo viên Tin học có vai trò tư vấn, hỗ trợ giáo viên các môn học khác trong việc khai thác, ứng dụng các công cụ số và tích hợp các nội dung phát triển NLS vào quá trình dạy học. </a:t>
            </a:r>
          </a:p>
        </p:txBody>
      </p:sp>
      <p:sp>
        <p:nvSpPr>
          <p:cNvPr id="111" name="Oval 6">
            <a:extLst>
              <a:ext uri="{FF2B5EF4-FFF2-40B4-BE49-F238E27FC236}">
                <a16:creationId xmlns:a16="http://schemas.microsoft.com/office/drawing/2014/main" id="{4BFE67C1-C3B1-0CC4-3180-2518CC01EC52}"/>
              </a:ext>
            </a:extLst>
          </p:cNvPr>
          <p:cNvSpPr>
            <a:spLocks noChangeArrowheads="1"/>
          </p:cNvSpPr>
          <p:nvPr/>
        </p:nvSpPr>
        <p:spPr bwMode="auto">
          <a:xfrm>
            <a:off x="1029297" y="4731192"/>
            <a:ext cx="589409" cy="5900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defTabSz="914377">
              <a:defRPr/>
            </a:pPr>
            <a:r>
              <a:rPr lang="en-US" sz="2400" b="1" kern="0" dirty="0">
                <a:solidFill>
                  <a:srgbClr val="F5AE3B"/>
                </a:solidFill>
              </a:rPr>
              <a:t>03</a:t>
            </a:r>
          </a:p>
        </p:txBody>
      </p:sp>
      <p:sp>
        <p:nvSpPr>
          <p:cNvPr id="113" name="Freeform 8">
            <a:extLst>
              <a:ext uri="{FF2B5EF4-FFF2-40B4-BE49-F238E27FC236}">
                <a16:creationId xmlns:a16="http://schemas.microsoft.com/office/drawing/2014/main" id="{BE64B4D3-0B06-456C-A8F7-718520EDB054}"/>
              </a:ext>
            </a:extLst>
          </p:cNvPr>
          <p:cNvSpPr>
            <a:spLocks noEditPoints="1"/>
          </p:cNvSpPr>
          <p:nvPr/>
        </p:nvSpPr>
        <p:spPr bwMode="auto">
          <a:xfrm>
            <a:off x="835295" y="4534499"/>
            <a:ext cx="978083"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6" name="Freeform 12">
            <a:extLst>
              <a:ext uri="{FF2B5EF4-FFF2-40B4-BE49-F238E27FC236}">
                <a16:creationId xmlns:a16="http://schemas.microsoft.com/office/drawing/2014/main" id="{BAF1777B-5A4E-3301-75C2-4F06181ED4C6}"/>
              </a:ext>
            </a:extLst>
          </p:cNvPr>
          <p:cNvSpPr>
            <a:spLocks/>
          </p:cNvSpPr>
          <p:nvPr/>
        </p:nvSpPr>
        <p:spPr bwMode="auto">
          <a:xfrm>
            <a:off x="1813377" y="5026908"/>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15" name="Freeform 11">
            <a:extLst>
              <a:ext uri="{FF2B5EF4-FFF2-40B4-BE49-F238E27FC236}">
                <a16:creationId xmlns:a16="http://schemas.microsoft.com/office/drawing/2014/main" id="{75117722-58A7-699E-CEC7-86161FDFD4A6}"/>
              </a:ext>
            </a:extLst>
          </p:cNvPr>
          <p:cNvSpPr>
            <a:spLocks/>
          </p:cNvSpPr>
          <p:nvPr/>
        </p:nvSpPr>
        <p:spPr bwMode="auto">
          <a:xfrm>
            <a:off x="1428945" y="5548334"/>
            <a:ext cx="7574144" cy="55460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Tree>
    <p:extLst>
      <p:ext uri="{BB962C8B-B14F-4D97-AF65-F5344CB8AC3E}">
        <p14:creationId xmlns:p14="http://schemas.microsoft.com/office/powerpoint/2010/main" val="30838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p:cTn id="22" dur="500" fill="hold"/>
                                        <p:tgtEl>
                                          <p:spTgt spid="117"/>
                                        </p:tgtEl>
                                        <p:attrNameLst>
                                          <p:attrName>ppt_w</p:attrName>
                                        </p:attrNameLst>
                                      </p:cBhvr>
                                      <p:tavLst>
                                        <p:tav tm="0">
                                          <p:val>
                                            <p:fltVal val="0"/>
                                          </p:val>
                                        </p:tav>
                                        <p:tav tm="100000">
                                          <p:val>
                                            <p:strVal val="#ppt_w"/>
                                          </p:val>
                                        </p:tav>
                                      </p:tavLst>
                                    </p:anim>
                                    <p:anim calcmode="lin" valueType="num">
                                      <p:cBhvr>
                                        <p:cTn id="23" dur="500" fill="hold"/>
                                        <p:tgtEl>
                                          <p:spTgt spid="117"/>
                                        </p:tgtEl>
                                        <p:attrNameLst>
                                          <p:attrName>ppt_h</p:attrName>
                                        </p:attrNameLst>
                                      </p:cBhvr>
                                      <p:tavLst>
                                        <p:tav tm="0">
                                          <p:val>
                                            <p:fltVal val="0"/>
                                          </p:val>
                                        </p:tav>
                                        <p:tav tm="100000">
                                          <p:val>
                                            <p:strVal val="#ppt_h"/>
                                          </p:val>
                                        </p:tav>
                                      </p:tavLst>
                                    </p:anim>
                                    <p:animEffect transition="in" filter="fade">
                                      <p:cBhvr>
                                        <p:cTn id="24" dur="500"/>
                                        <p:tgtEl>
                                          <p:spTgt spid="1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9B08DA5A-D19B-4373-AEEA-706109DACD6F}"/>
              </a:ext>
            </a:extLst>
          </p:cNvPr>
          <p:cNvSpPr/>
          <p:nvPr/>
        </p:nvSpPr>
        <p:spPr>
          <a:xfrm>
            <a:off x="563245" y="1372625"/>
            <a:ext cx="1353312" cy="1016019"/>
          </a:xfrm>
          <a:prstGeom prst="roundRect">
            <a:avLst/>
          </a:prstGeom>
          <a:solidFill>
            <a:srgbClr val="716EC2"/>
          </a:solidFill>
          <a:ln w="12700" cap="flat" cmpd="sng" algn="ctr">
            <a:noFill/>
            <a:prstDash val="solid"/>
            <a:miter lim="800000"/>
          </a:ln>
          <a:effectLst/>
        </p:spPr>
        <p:txBody>
          <a:bodyPr rtlCol="0" anchor="ctr"/>
          <a:lstStyle/>
          <a:p>
            <a:pPr algn="ctr" defTabSz="914424">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86FAFCC6-FEE9-41CA-942E-5C819D5425AB}"/>
              </a:ext>
            </a:extLst>
          </p:cNvPr>
          <p:cNvSpPr/>
          <p:nvPr/>
        </p:nvSpPr>
        <p:spPr>
          <a:xfrm>
            <a:off x="804034" y="2187965"/>
            <a:ext cx="1992175" cy="2321383"/>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914424">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EBF54A15-70AE-4D58-B38D-0DF3B2B36C69}"/>
              </a:ext>
            </a:extLst>
          </p:cNvPr>
          <p:cNvSpPr txBox="1"/>
          <p:nvPr/>
        </p:nvSpPr>
        <p:spPr>
          <a:xfrm>
            <a:off x="922739" y="2262578"/>
            <a:ext cx="1873468" cy="2246769"/>
          </a:xfrm>
          <a:prstGeom prst="rect">
            <a:avLst/>
          </a:prstGeom>
          <a:noFill/>
        </p:spPr>
        <p:txBody>
          <a:bodyPr wrap="square" rtlCol="0">
            <a:spAutoFit/>
          </a:bodyPr>
          <a:lstStyle/>
          <a:p>
            <a:pPr defTabSz="609615">
              <a:defRPr/>
            </a:pP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Liên kết các biểu biện của khung NLS với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tương</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ứng trong CT môn học</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nếu</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có</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E40485E3-A54D-4E43-B978-0F89F7054B21}"/>
              </a:ext>
            </a:extLst>
          </p:cNvPr>
          <p:cNvSpPr txBox="1"/>
          <p:nvPr/>
        </p:nvSpPr>
        <p:spPr>
          <a:xfrm>
            <a:off x="634845" y="1602596"/>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B8F8CCD0-9FC9-4405-A1A2-B7393C774BFF}"/>
              </a:ext>
            </a:extLst>
          </p:cNvPr>
          <p:cNvSpPr/>
          <p:nvPr/>
        </p:nvSpPr>
        <p:spPr>
          <a:xfrm>
            <a:off x="1532960" y="1474652"/>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2" name="Title 1">
            <a:extLst>
              <a:ext uri="{FF2B5EF4-FFF2-40B4-BE49-F238E27FC236}">
                <a16:creationId xmlns:a16="http://schemas.microsoft.com/office/drawing/2014/main" id="{4E5C3F43-D8FC-0FB5-2178-BFBC4380AE0E}"/>
              </a:ext>
            </a:extLst>
          </p:cNvPr>
          <p:cNvSpPr txBox="1">
            <a:spLocks/>
          </p:cNvSpPr>
          <p:nvPr/>
        </p:nvSpPr>
        <p:spPr>
          <a:xfrm>
            <a:off x="801655" y="-84900"/>
            <a:ext cx="1082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pPr defTabSz="914377">
              <a:defRPr/>
            </a:pPr>
            <a:r>
              <a:rPr lang="en-US" sz="3200" dirty="0">
                <a:solidFill>
                  <a:srgbClr val="2F5597"/>
                </a:solidFill>
                <a:latin typeface="Roboto"/>
                <a:ea typeface="Roboto" panose="02000000000000000000" pitchFamily="2" charset="0"/>
              </a:rPr>
              <a:t>Quy </a:t>
            </a:r>
            <a:r>
              <a:rPr lang="en-US" sz="3200" dirty="0" err="1">
                <a:solidFill>
                  <a:srgbClr val="2F5597"/>
                </a:solidFill>
                <a:latin typeface="Roboto"/>
                <a:ea typeface="Roboto" panose="02000000000000000000" pitchFamily="2" charset="0"/>
              </a:rPr>
              <a:t>trình</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xây</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dựng</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kế</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hoạch</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dạy</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học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của</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tổ</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chuyên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môn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các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môn</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học</a:t>
            </a:r>
            <a:r>
              <a:rPr lang="en-US" sz="3200" dirty="0">
                <a:solidFill>
                  <a:srgbClr val="2F5597"/>
                </a:solidFill>
                <a:latin typeface="Roboto"/>
                <a:ea typeface="Roboto" panose="02000000000000000000" pitchFamily="2" charset="0"/>
              </a:rPr>
              <a:t> </a:t>
            </a:r>
            <a:r>
              <a:rPr lang="en-US" sz="3200" dirty="0" err="1">
                <a:solidFill>
                  <a:srgbClr val="2F5597"/>
                </a:solidFill>
                <a:latin typeface="Roboto"/>
                <a:ea typeface="Roboto" panose="02000000000000000000" pitchFamily="2" charset="0"/>
              </a:rPr>
              <a:t>khác</a:t>
            </a:r>
            <a:r>
              <a:rPr lang="en-US" sz="3200" dirty="0">
                <a:solidFill>
                  <a:srgbClr val="2F5597"/>
                </a:solidFill>
                <a:latin typeface="Roboto"/>
                <a:ea typeface="Roboto" panose="02000000000000000000" pitchFamily="2" charset="0"/>
              </a:rPr>
              <a:t>)</a:t>
            </a:r>
          </a:p>
        </p:txBody>
      </p:sp>
      <p:graphicFrame>
        <p:nvGraphicFramePr>
          <p:cNvPr id="13" name="Table 12">
            <a:extLst>
              <a:ext uri="{FF2B5EF4-FFF2-40B4-BE49-F238E27FC236}">
                <a16:creationId xmlns:a16="http://schemas.microsoft.com/office/drawing/2014/main" id="{6F120C41-1E7A-D3AD-7410-78626D9F722B}"/>
              </a:ext>
            </a:extLst>
          </p:cNvPr>
          <p:cNvGraphicFramePr>
            <a:graphicFrameLocks noGrp="1"/>
          </p:cNvGraphicFramePr>
          <p:nvPr>
            <p:extLst>
              <p:ext uri="{D42A27DB-BD31-4B8C-83A1-F6EECF244321}">
                <p14:modId xmlns:p14="http://schemas.microsoft.com/office/powerpoint/2010/main" val="4166581189"/>
              </p:ext>
            </p:extLst>
          </p:nvPr>
        </p:nvGraphicFramePr>
        <p:xfrm>
          <a:off x="3036995" y="1372628"/>
          <a:ext cx="8827700" cy="5521368"/>
        </p:xfrm>
        <a:graphic>
          <a:graphicData uri="http://schemas.openxmlformats.org/drawingml/2006/table">
            <a:tbl>
              <a:tblPr bandRow="1"/>
              <a:tblGrid>
                <a:gridCol w="1058200">
                  <a:extLst>
                    <a:ext uri="{9D8B030D-6E8A-4147-A177-3AD203B41FA5}">
                      <a16:colId xmlns:a16="http://schemas.microsoft.com/office/drawing/2014/main" val="662709883"/>
                    </a:ext>
                  </a:extLst>
                </a:gridCol>
                <a:gridCol w="6436333">
                  <a:extLst>
                    <a:ext uri="{9D8B030D-6E8A-4147-A177-3AD203B41FA5}">
                      <a16:colId xmlns:a16="http://schemas.microsoft.com/office/drawing/2014/main" val="1817421858"/>
                    </a:ext>
                  </a:extLst>
                </a:gridCol>
                <a:gridCol w="1333167">
                  <a:extLst>
                    <a:ext uri="{9D8B030D-6E8A-4147-A177-3AD203B41FA5}">
                      <a16:colId xmlns:a16="http://schemas.microsoft.com/office/drawing/2014/main" val="3107842678"/>
                    </a:ext>
                  </a:extLst>
                </a:gridCol>
              </a:tblGrid>
              <a:tr h="375787">
                <a:tc gridSpan="2">
                  <a:txBody>
                    <a:bodyPr/>
                    <a:lstStyle/>
                    <a:p>
                      <a:pPr algn="ctr"/>
                      <a:r>
                        <a:rPr lang="vi-VN" sz="1900" b="1" dirty="0">
                          <a:solidFill>
                            <a:srgbClr val="000000"/>
                          </a:solidFill>
                          <a:effectLst/>
                          <a:latin typeface="+mj-lt"/>
                        </a:rPr>
                        <a:t>Hình học phẳng</a:t>
                      </a:r>
                      <a:endParaRPr lang="en-US" sz="19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9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1446107">
                <a:tc>
                  <a:txBody>
                    <a:bodyPr/>
                    <a:lstStyle/>
                    <a:p>
                      <a:pPr algn="ctr">
                        <a:lnSpc>
                          <a:spcPct val="130000"/>
                        </a:lnSpc>
                        <a:buNone/>
                      </a:pPr>
                      <a:r>
                        <a:rPr lang="en-US" sz="1900" b="1" dirty="0" err="1">
                          <a:solidFill>
                            <a:srgbClr val="000000"/>
                          </a:solidFill>
                          <a:effectLst/>
                          <a:latin typeface="+mj-lt"/>
                        </a:rPr>
                        <a:t>Nội</a:t>
                      </a:r>
                      <a:r>
                        <a:rPr lang="en-US" sz="1900" b="1" dirty="0">
                          <a:solidFill>
                            <a:srgbClr val="000000"/>
                          </a:solidFill>
                          <a:effectLst/>
                          <a:latin typeface="+mj-lt"/>
                        </a:rPr>
                        <a:t> dung</a:t>
                      </a:r>
                      <a:endParaRPr lang="en-US" sz="1900" dirty="0">
                        <a:solidFill>
                          <a:srgbClr val="000000"/>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900" b="1" dirty="0" err="1">
                          <a:solidFill>
                            <a:srgbClr val="000000"/>
                          </a:solidFill>
                          <a:effectLst/>
                          <a:latin typeface="+mj-lt"/>
                          <a:ea typeface="Times New Roman" panose="02020603050405020304" pitchFamily="18" charset="0"/>
                        </a:rPr>
                        <a:t>Yêu</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cầu</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cần</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đạt</a:t>
                      </a:r>
                      <a:endParaRPr lang="en-US" sz="1900" dirty="0">
                        <a:solidFill>
                          <a:srgbClr val="000000"/>
                        </a:solidFill>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900" b="1" dirty="0">
                          <a:solidFill>
                            <a:srgbClr val="000000"/>
                          </a:solidFill>
                          <a:effectLst/>
                          <a:latin typeface="+mj-lt"/>
                          <a:ea typeface="Times New Roman" panose="02020603050405020304" pitchFamily="18" charset="0"/>
                        </a:rPr>
                        <a:t>Định </a:t>
                      </a:r>
                      <a:r>
                        <a:rPr lang="en-US" sz="1900" b="1" dirty="0" err="1">
                          <a:solidFill>
                            <a:srgbClr val="000000"/>
                          </a:solidFill>
                          <a:effectLst/>
                          <a:latin typeface="+mj-lt"/>
                          <a:ea typeface="Times New Roman" panose="02020603050405020304" pitchFamily="18" charset="0"/>
                        </a:rPr>
                        <a:t>hướng</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phát</a:t>
                      </a:r>
                      <a:r>
                        <a:rPr lang="en-US" sz="1900" b="1" dirty="0">
                          <a:solidFill>
                            <a:srgbClr val="000000"/>
                          </a:solidFill>
                          <a:effectLst/>
                          <a:latin typeface="+mj-lt"/>
                          <a:ea typeface="Times New Roman" panose="02020603050405020304" pitchFamily="18" charset="0"/>
                        </a:rPr>
                        <a:t> </a:t>
                      </a:r>
                      <a:r>
                        <a:rPr lang="en-US" sz="1900" b="1" dirty="0" err="1">
                          <a:solidFill>
                            <a:srgbClr val="000000"/>
                          </a:solidFill>
                          <a:effectLst/>
                          <a:latin typeface="+mj-lt"/>
                          <a:ea typeface="Times New Roman" panose="02020603050405020304" pitchFamily="18" charset="0"/>
                        </a:rPr>
                        <a:t>triển</a:t>
                      </a:r>
                      <a:r>
                        <a:rPr lang="en-US" sz="1900" b="1" dirty="0">
                          <a:solidFill>
                            <a:srgbClr val="000000"/>
                          </a:solidFill>
                          <a:effectLst/>
                          <a:latin typeface="+mj-lt"/>
                          <a:ea typeface="Times New Roman" panose="02020603050405020304" pitchFamily="18" charset="0"/>
                        </a:rPr>
                        <a:t> NLS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3673651">
                <a:tc>
                  <a:txBody>
                    <a:bodyPr/>
                    <a:lstStyle/>
                    <a:p>
                      <a:pPr algn="just">
                        <a:lnSpc>
                          <a:spcPct val="130000"/>
                        </a:lnSpc>
                        <a:buNone/>
                      </a:pPr>
                      <a:r>
                        <a:rPr lang="en-US" sz="1900" dirty="0" err="1">
                          <a:solidFill>
                            <a:srgbClr val="000000"/>
                          </a:solidFill>
                          <a:effectLst/>
                          <a:latin typeface="+mj-lt"/>
                          <a:ea typeface="Times New Roman" panose="02020603050405020304" pitchFamily="18" charset="0"/>
                        </a:rPr>
                        <a:t>Góc</a:t>
                      </a:r>
                      <a:r>
                        <a:rPr lang="en-US" sz="1900" dirty="0">
                          <a:solidFill>
                            <a:srgbClr val="000000"/>
                          </a:solidFill>
                          <a:effectLst/>
                          <a:latin typeface="+mj-lt"/>
                          <a:ea typeface="Times New Roman" panose="02020603050405020304" pitchFamily="18" charset="0"/>
                        </a:rPr>
                        <a:t>. Các </a:t>
                      </a:r>
                      <a:r>
                        <a:rPr lang="en-US" sz="1900" dirty="0" err="1">
                          <a:solidFill>
                            <a:srgbClr val="000000"/>
                          </a:solidFill>
                          <a:effectLst/>
                          <a:latin typeface="+mj-lt"/>
                          <a:ea typeface="Times New Roman" panose="02020603050405020304" pitchFamily="18" charset="0"/>
                        </a:rPr>
                        <a:t>góc</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đặc</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biệt</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Số</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đo</a:t>
                      </a:r>
                      <a:r>
                        <a:rPr lang="en-US" sz="1900" dirty="0">
                          <a:solidFill>
                            <a:srgbClr val="000000"/>
                          </a:solidFill>
                          <a:effectLst/>
                          <a:latin typeface="+mj-lt"/>
                          <a:ea typeface="Times New Roman" panose="02020603050405020304" pitchFamily="18" charset="0"/>
                        </a:rPr>
                        <a:t> </a:t>
                      </a:r>
                      <a:r>
                        <a:rPr lang="en-US" sz="1900" dirty="0" err="1">
                          <a:solidFill>
                            <a:srgbClr val="000000"/>
                          </a:solidFill>
                          <a:effectLst/>
                          <a:latin typeface="+mj-lt"/>
                          <a:ea typeface="Times New Roman" panose="02020603050405020304" pitchFamily="18" charset="0"/>
                        </a:rPr>
                        <a:t>góc</a:t>
                      </a:r>
                      <a:endParaRPr lang="en-US" sz="19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1900" kern="1200" dirty="0">
                          <a:solidFill>
                            <a:schemeClr val="tx1"/>
                          </a:solidFill>
                          <a:effectLst/>
                          <a:latin typeface="+mn-lt"/>
                          <a:ea typeface="+mn-ea"/>
                          <a:cs typeface="+mn-cs"/>
                        </a:rPr>
                        <a:t>– Nhận biết được khái niệm góc, điểm trong của góc (không đề cập đến góc lõm).</a:t>
                      </a:r>
                      <a:endParaRPr lang="en-US" sz="1900" kern="1200" dirty="0">
                        <a:solidFill>
                          <a:schemeClr val="tx1"/>
                        </a:solidFill>
                        <a:effectLst/>
                        <a:latin typeface="+mn-lt"/>
                        <a:ea typeface="+mn-ea"/>
                        <a:cs typeface="+mn-cs"/>
                      </a:endParaRPr>
                    </a:p>
                    <a:p>
                      <a:r>
                        <a:rPr lang="vi-VN" sz="1900" kern="1200" dirty="0">
                          <a:solidFill>
                            <a:schemeClr val="tx1"/>
                          </a:solidFill>
                          <a:effectLst/>
                          <a:latin typeface="+mn-lt"/>
                          <a:ea typeface="+mn-ea"/>
                          <a:cs typeface="+mn-cs"/>
                        </a:rPr>
                        <a:t>– Nhận biết được các góc đặc biệt (góc vuông, góc nhọn, góc tù, góc bẹt).</a:t>
                      </a:r>
                      <a:endParaRPr lang="en-US" sz="1900" kern="1200" dirty="0">
                        <a:solidFill>
                          <a:schemeClr val="tx1"/>
                        </a:solidFill>
                        <a:effectLst/>
                        <a:latin typeface="+mn-lt"/>
                        <a:ea typeface="+mn-ea"/>
                        <a:cs typeface="+mn-cs"/>
                      </a:endParaRPr>
                    </a:p>
                    <a:p>
                      <a:r>
                        <a:rPr lang="vi-VN" sz="1900" kern="1200" dirty="0">
                          <a:solidFill>
                            <a:schemeClr val="tx1"/>
                          </a:solidFill>
                          <a:effectLst/>
                          <a:latin typeface="+mn-lt"/>
                          <a:ea typeface="+mn-ea"/>
                          <a:cs typeface="+mn-cs"/>
                        </a:rPr>
                        <a:t>– Nhận biết được khái niệm số đo góc.</a:t>
                      </a:r>
                      <a:endParaRPr lang="en-VN" sz="13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1900" b="1" kern="1200" dirty="0">
                          <a:solidFill>
                            <a:schemeClr val="tx1"/>
                          </a:solidFill>
                          <a:effectLst/>
                          <a:latin typeface="+mn-lt"/>
                          <a:ea typeface="+mn-ea"/>
                          <a:cs typeface="+mn-cs"/>
                        </a:rPr>
                        <a:t>1.3.TC1a</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3.1.TC1a</a:t>
                      </a:r>
                      <a:endParaRPr lang="en-US" sz="1900" kern="1200" dirty="0">
                        <a:solidFill>
                          <a:schemeClr val="tx1"/>
                        </a:solidFill>
                        <a:effectLst/>
                        <a:latin typeface="+mn-lt"/>
                        <a:ea typeface="+mn-ea"/>
                        <a:cs typeface="+mn-cs"/>
                      </a:endParaRPr>
                    </a:p>
                    <a:p>
                      <a:r>
                        <a:rPr lang="vi-VN" sz="1900" b="1" kern="1200" dirty="0">
                          <a:solidFill>
                            <a:schemeClr val="tx1"/>
                          </a:solidFill>
                          <a:effectLst/>
                          <a:latin typeface="+mn-lt"/>
                          <a:ea typeface="+mn-ea"/>
                          <a:cs typeface="+mn-cs"/>
                        </a:rPr>
                        <a:t>2.4.TC1</a:t>
                      </a:r>
                      <a:r>
                        <a:rPr lang="en-US" sz="1900" b="1" kern="1200" dirty="0">
                          <a:solidFill>
                            <a:schemeClr val="tx1"/>
                          </a:solidFill>
                          <a:effectLst/>
                          <a:latin typeface="+mn-lt"/>
                          <a:ea typeface="+mn-ea"/>
                          <a:cs typeface="+mn-cs"/>
                        </a:rPr>
                        <a:t>a</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5.1.TC1a</a:t>
                      </a:r>
                      <a:endParaRPr lang="en-US" sz="1900" kern="1200" dirty="0">
                        <a:solidFill>
                          <a:schemeClr val="tx1"/>
                        </a:solidFill>
                        <a:effectLst/>
                        <a:latin typeface="+mn-lt"/>
                        <a:ea typeface="+mn-ea"/>
                        <a:cs typeface="+mn-cs"/>
                      </a:endParaRPr>
                    </a:p>
                    <a:p>
                      <a:r>
                        <a:rPr lang="vi-VN" sz="1900" b="1" kern="1200" dirty="0">
                          <a:solidFill>
                            <a:schemeClr val="tx1"/>
                          </a:solidFill>
                          <a:effectLst/>
                          <a:latin typeface="+mn-lt"/>
                          <a:ea typeface="+mn-ea"/>
                          <a:cs typeface="+mn-cs"/>
                        </a:rPr>
                        <a:t>5.2.TC1b</a:t>
                      </a:r>
                      <a:r>
                        <a:rPr lang="vi-VN" sz="1900" kern="1200" dirty="0">
                          <a:solidFill>
                            <a:schemeClr val="tx1"/>
                          </a:solidFill>
                          <a:effectLst/>
                          <a:latin typeface="+mn-lt"/>
                          <a:ea typeface="+mn-ea"/>
                          <a:cs typeface="+mn-cs"/>
                        </a:rPr>
                        <a:t> </a:t>
                      </a:r>
                      <a:r>
                        <a:rPr lang="vi-VN" sz="1900" b="1" kern="1200" dirty="0">
                          <a:solidFill>
                            <a:schemeClr val="tx1"/>
                          </a:solidFill>
                          <a:effectLst/>
                          <a:latin typeface="+mn-lt"/>
                          <a:ea typeface="+mn-ea"/>
                          <a:cs typeface="+mn-cs"/>
                        </a:rPr>
                        <a:t>5.2.TC1c</a:t>
                      </a:r>
                      <a:endParaRPr lang="en-US" sz="19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Tree>
    <p:extLst>
      <p:ext uri="{BB962C8B-B14F-4D97-AF65-F5344CB8AC3E}">
        <p14:creationId xmlns:p14="http://schemas.microsoft.com/office/powerpoint/2010/main" val="1161418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A41C21-C8A8-44D0-32C1-540C3D2585C5}"/>
              </a:ext>
            </a:extLst>
          </p:cNvPr>
          <p:cNvGraphicFramePr>
            <a:graphicFrameLocks noGrp="1"/>
          </p:cNvGraphicFramePr>
          <p:nvPr>
            <p:extLst>
              <p:ext uri="{D42A27DB-BD31-4B8C-83A1-F6EECF244321}">
                <p14:modId xmlns:p14="http://schemas.microsoft.com/office/powerpoint/2010/main" val="875406606"/>
              </p:ext>
            </p:extLst>
          </p:nvPr>
        </p:nvGraphicFramePr>
        <p:xfrm>
          <a:off x="3036995" y="1686183"/>
          <a:ext cx="8827701" cy="4211491"/>
        </p:xfrm>
        <a:graphic>
          <a:graphicData uri="http://schemas.openxmlformats.org/drawingml/2006/table">
            <a:tbl>
              <a:tblPr bandRow="1"/>
              <a:tblGrid>
                <a:gridCol w="1763607">
                  <a:extLst>
                    <a:ext uri="{9D8B030D-6E8A-4147-A177-3AD203B41FA5}">
                      <a16:colId xmlns:a16="http://schemas.microsoft.com/office/drawing/2014/main" val="662709883"/>
                    </a:ext>
                  </a:extLst>
                </a:gridCol>
                <a:gridCol w="5730927">
                  <a:extLst>
                    <a:ext uri="{9D8B030D-6E8A-4147-A177-3AD203B41FA5}">
                      <a16:colId xmlns:a16="http://schemas.microsoft.com/office/drawing/2014/main" val="1817421858"/>
                    </a:ext>
                  </a:extLst>
                </a:gridCol>
                <a:gridCol w="1333167">
                  <a:extLst>
                    <a:ext uri="{9D8B030D-6E8A-4147-A177-3AD203B41FA5}">
                      <a16:colId xmlns:a16="http://schemas.microsoft.com/office/drawing/2014/main" val="3107842678"/>
                    </a:ext>
                  </a:extLst>
                </a:gridCol>
              </a:tblGrid>
              <a:tr h="304800">
                <a:tc gridSpan="3">
                  <a:txBody>
                    <a:bodyPr/>
                    <a:lstStyle/>
                    <a:p>
                      <a:pPr algn="ctr"/>
                      <a:r>
                        <a:rPr lang="vi-VN" sz="2000" b="1" dirty="0">
                          <a:solidFill>
                            <a:srgbClr val="000000"/>
                          </a:solidFill>
                          <a:effectLst/>
                          <a:latin typeface="+mj-lt"/>
                        </a:rPr>
                        <a:t>Hình học phẳng</a:t>
                      </a:r>
                      <a:endParaRPr lang="en-US" sz="20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endParaRPr lang="en-US" sz="20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1549400">
                <a:tc>
                  <a:txBody>
                    <a:bodyPr/>
                    <a:lstStyle/>
                    <a:p>
                      <a:pPr algn="ctr">
                        <a:lnSpc>
                          <a:spcPct val="130000"/>
                        </a:lnSpc>
                        <a:buNone/>
                      </a:pPr>
                      <a:r>
                        <a:rPr lang="en-US" sz="2000" b="1" dirty="0" err="1">
                          <a:solidFill>
                            <a:srgbClr val="000000"/>
                          </a:solidFill>
                          <a:effectLst/>
                          <a:latin typeface="+mj-lt"/>
                        </a:rPr>
                        <a:t>Nội</a:t>
                      </a:r>
                      <a:r>
                        <a:rPr lang="en-US" sz="2000" b="1" dirty="0">
                          <a:solidFill>
                            <a:srgbClr val="000000"/>
                          </a:solidFill>
                          <a:effectLst/>
                          <a:latin typeface="+mj-lt"/>
                        </a:rPr>
                        <a:t> dung</a:t>
                      </a:r>
                      <a:endParaRPr lang="en-US" sz="2000" dirty="0">
                        <a:solidFill>
                          <a:srgbClr val="000000"/>
                        </a:solidFill>
                        <a:effectLst/>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2000" b="1" dirty="0" err="1">
                          <a:solidFill>
                            <a:srgbClr val="000000"/>
                          </a:solidFill>
                          <a:effectLst/>
                          <a:latin typeface="+mj-lt"/>
                          <a:ea typeface="Times New Roman" panose="02020603050405020304" pitchFamily="18" charset="0"/>
                        </a:rPr>
                        <a:t>Yêu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cần</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đạt</a:t>
                      </a:r>
                      <a:endParaRPr lang="en-US" sz="2000" dirty="0">
                        <a:solidFill>
                          <a:srgbClr val="000000"/>
                        </a:solidFill>
                        <a:effectLst/>
                        <a:latin typeface="+mj-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2000" b="1" dirty="0">
                          <a:solidFill>
                            <a:srgbClr val="000000"/>
                          </a:solidFill>
                          <a:effectLst/>
                          <a:latin typeface="+mj-lt"/>
                          <a:ea typeface="Times New Roman" panose="02020603050405020304" pitchFamily="18" charset="0"/>
                        </a:rPr>
                        <a:t>Định </a:t>
                      </a:r>
                      <a:r>
                        <a:rPr lang="en-US" sz="2000" b="1" dirty="0" err="1">
                          <a:solidFill>
                            <a:srgbClr val="000000"/>
                          </a:solidFill>
                          <a:effectLst/>
                          <a:latin typeface="+mj-lt"/>
                          <a:ea typeface="Times New Roman" panose="02020603050405020304" pitchFamily="18" charset="0"/>
                        </a:rPr>
                        <a:t>hướng</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phát</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triển</a:t>
                      </a:r>
                      <a:r>
                        <a:rPr lang="en-US" sz="2000" b="1" dirty="0">
                          <a:solidFill>
                            <a:srgbClr val="000000"/>
                          </a:solidFill>
                          <a:effectLst/>
                          <a:latin typeface="+mj-lt"/>
                          <a:ea typeface="Times New Roman" panose="02020603050405020304" pitchFamily="18" charset="0"/>
                        </a:rPr>
                        <a:t> NLS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2357291">
                <a:tc>
                  <a:txBody>
                    <a:bodyPr/>
                    <a:lstStyle/>
                    <a:p>
                      <a:pPr algn="just">
                        <a:lnSpc>
                          <a:spcPct val="130000"/>
                        </a:lnSpc>
                        <a:buNone/>
                      </a:pP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Các </a:t>
                      </a: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đặc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biệt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Số</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góc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2000" kern="1200" dirty="0">
                          <a:solidFill>
                            <a:schemeClr val="tx1"/>
                          </a:solidFill>
                          <a:effectLst/>
                          <a:latin typeface="+mn-lt"/>
                          <a:ea typeface="+mn-ea"/>
                          <a:cs typeface="+mn-cs"/>
                        </a:rPr>
                        <a:t>– Nhận biết được khái niệm góc, điểm trong của góc (không đề cập đến góc lõm).</a:t>
                      </a:r>
                      <a:endParaRPr lang="en-US" sz="2000" kern="1200" dirty="0">
                        <a:solidFill>
                          <a:schemeClr val="tx1"/>
                        </a:solidFill>
                        <a:effectLst/>
                        <a:latin typeface="+mn-lt"/>
                        <a:ea typeface="+mn-ea"/>
                        <a:cs typeface="+mn-cs"/>
                      </a:endParaRPr>
                    </a:p>
                    <a:p>
                      <a:r>
                        <a:rPr lang="vi-VN" sz="2000" kern="1200" dirty="0">
                          <a:solidFill>
                            <a:schemeClr val="tx1"/>
                          </a:solidFill>
                          <a:effectLst/>
                          <a:latin typeface="+mn-lt"/>
                          <a:ea typeface="+mn-ea"/>
                          <a:cs typeface="+mn-cs"/>
                        </a:rPr>
                        <a:t>– Nhận biết được các góc đặc biệt (góc vuông, góc nhọn, góc tù, góc bẹt).</a:t>
                      </a:r>
                      <a:endParaRPr lang="en-US" sz="2000" kern="1200" dirty="0">
                        <a:solidFill>
                          <a:schemeClr val="tx1"/>
                        </a:solidFill>
                        <a:effectLst/>
                        <a:latin typeface="+mn-lt"/>
                        <a:ea typeface="+mn-ea"/>
                        <a:cs typeface="+mn-cs"/>
                      </a:endParaRPr>
                    </a:p>
                    <a:p>
                      <a:r>
                        <a:rPr lang="vi-VN" sz="2000" kern="1200" dirty="0">
                          <a:solidFill>
                            <a:schemeClr val="tx1"/>
                          </a:solidFill>
                          <a:effectLst/>
                          <a:latin typeface="+mn-lt"/>
                          <a:ea typeface="+mn-ea"/>
                          <a:cs typeface="+mn-cs"/>
                        </a:rPr>
                        <a:t>– Nhận biết được khái niệm số đo góc.</a:t>
                      </a:r>
                      <a:endParaRPr lang="en-VN" sz="20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vi-VN" sz="2000" b="1" kern="1200" dirty="0">
                          <a:solidFill>
                            <a:schemeClr val="tx1"/>
                          </a:solidFill>
                          <a:effectLst/>
                          <a:latin typeface="+mn-lt"/>
                          <a:ea typeface="+mn-ea"/>
                          <a:cs typeface="+mn-cs"/>
                        </a:rPr>
                        <a:t>1.3.TC1a</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3.1.TC1a</a:t>
                      </a:r>
                      <a:endParaRPr lang="en-US" sz="2000" kern="1200" dirty="0">
                        <a:solidFill>
                          <a:schemeClr val="tx1"/>
                        </a:solidFill>
                        <a:effectLst/>
                        <a:latin typeface="+mn-lt"/>
                        <a:ea typeface="+mn-ea"/>
                        <a:cs typeface="+mn-cs"/>
                      </a:endParaRPr>
                    </a:p>
                    <a:p>
                      <a:r>
                        <a:rPr lang="vi-VN" sz="2000" b="1" kern="1200" dirty="0">
                          <a:solidFill>
                            <a:schemeClr val="tx1"/>
                          </a:solidFill>
                          <a:effectLst/>
                          <a:latin typeface="+mn-lt"/>
                          <a:ea typeface="+mn-ea"/>
                          <a:cs typeface="+mn-cs"/>
                        </a:rPr>
                        <a:t>2.4.TC1</a:t>
                      </a:r>
                      <a:r>
                        <a:rPr lang="en-US" sz="2000" b="1" kern="1200" dirty="0">
                          <a:solidFill>
                            <a:schemeClr val="tx1"/>
                          </a:solidFill>
                          <a:effectLst/>
                          <a:latin typeface="+mn-lt"/>
                          <a:ea typeface="+mn-ea"/>
                          <a:cs typeface="+mn-cs"/>
                        </a:rPr>
                        <a:t>a</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5.1.TC1a</a:t>
                      </a:r>
                      <a:endParaRPr lang="en-US" sz="2000" kern="1200" dirty="0">
                        <a:solidFill>
                          <a:schemeClr val="tx1"/>
                        </a:solidFill>
                        <a:effectLst/>
                        <a:latin typeface="+mn-lt"/>
                        <a:ea typeface="+mn-ea"/>
                        <a:cs typeface="+mn-cs"/>
                      </a:endParaRPr>
                    </a:p>
                    <a:p>
                      <a:r>
                        <a:rPr lang="vi-VN" sz="2000" b="1" kern="1200" dirty="0">
                          <a:solidFill>
                            <a:schemeClr val="tx1"/>
                          </a:solidFill>
                          <a:effectLst/>
                          <a:latin typeface="+mn-lt"/>
                          <a:ea typeface="+mn-ea"/>
                          <a:cs typeface="+mn-cs"/>
                        </a:rPr>
                        <a:t>5.2.TC1b</a:t>
                      </a:r>
                      <a:r>
                        <a:rPr lang="vi-VN" sz="2000" kern="1200" dirty="0">
                          <a:solidFill>
                            <a:schemeClr val="tx1"/>
                          </a:solidFill>
                          <a:effectLst/>
                          <a:latin typeface="+mn-lt"/>
                          <a:ea typeface="+mn-ea"/>
                          <a:cs typeface="+mn-cs"/>
                        </a:rPr>
                        <a:t> </a:t>
                      </a:r>
                      <a:r>
                        <a:rPr lang="vi-VN" sz="2000" b="1" kern="1200" dirty="0">
                          <a:solidFill>
                            <a:schemeClr val="tx1"/>
                          </a:solidFill>
                          <a:effectLst/>
                          <a:latin typeface="+mn-lt"/>
                          <a:ea typeface="+mn-ea"/>
                          <a:cs typeface="+mn-cs"/>
                        </a:rPr>
                        <a:t>5.2.TC1c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
        <p:nvSpPr>
          <p:cNvPr id="2" name="Title 1">
            <a:extLst>
              <a:ext uri="{FF2B5EF4-FFF2-40B4-BE49-F238E27FC236}">
                <a16:creationId xmlns:a16="http://schemas.microsoft.com/office/drawing/2014/main" id="{EB4B9D87-DFE5-4092-9C0E-D37EE3AC3CE7}"/>
              </a:ext>
            </a:extLst>
          </p:cNvPr>
          <p:cNvSpPr>
            <a:spLocks noGrp="1"/>
          </p:cNvSpPr>
          <p:nvPr>
            <p:ph type="title"/>
          </p:nvPr>
        </p:nvSpPr>
        <p:spPr>
          <a:xfrm>
            <a:off x="838200" y="-13279"/>
            <a:ext cx="10515600" cy="1325563"/>
          </a:xfrm>
        </p:spPr>
        <p:txBody>
          <a:bodyPr>
            <a:noAutofit/>
          </a:body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endParaRPr lang="en-US" sz="3200" dirty="0">
              <a:solidFill>
                <a:srgbClr val="2F5597"/>
              </a:solidFill>
            </a:endParaRPr>
          </a:p>
        </p:txBody>
      </p:sp>
      <p:sp>
        <p:nvSpPr>
          <p:cNvPr id="11" name="Rounded Rectangle 11">
            <a:extLst>
              <a:ext uri="{FF2B5EF4-FFF2-40B4-BE49-F238E27FC236}">
                <a16:creationId xmlns:a16="http://schemas.microsoft.com/office/drawing/2014/main" id="{8939E374-1E9F-8445-2DAB-1887BDE40183}"/>
              </a:ext>
            </a:extLst>
          </p:cNvPr>
          <p:cNvSpPr/>
          <p:nvPr/>
        </p:nvSpPr>
        <p:spPr>
          <a:xfrm>
            <a:off x="254000" y="1447800"/>
            <a:ext cx="1353312" cy="1016019"/>
          </a:xfrm>
          <a:prstGeom prst="roundRect">
            <a:avLst/>
          </a:prstGeom>
          <a:solidFill>
            <a:srgbClr val="93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2" name="Rounded Rectangle 12">
            <a:extLst>
              <a:ext uri="{FF2B5EF4-FFF2-40B4-BE49-F238E27FC236}">
                <a16:creationId xmlns:a16="http://schemas.microsoft.com/office/drawing/2014/main" id="{FC7DEC2D-CB53-5980-6997-C46C2DB3EA80}"/>
              </a:ext>
            </a:extLst>
          </p:cNvPr>
          <p:cNvSpPr/>
          <p:nvPr/>
        </p:nvSpPr>
        <p:spPr>
          <a:xfrm>
            <a:off x="494783" y="2263138"/>
            <a:ext cx="1353312" cy="1521463"/>
          </a:xfrm>
          <a:prstGeom prst="roundRect">
            <a:avLst/>
          </a:prstGeom>
          <a:solidFill>
            <a:schemeClr val="bg1"/>
          </a:solidFill>
          <a:ln w="63500">
            <a:solidFill>
              <a:srgbClr val="936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4252DFAE-3448-E1CB-E7B4-4A39821B7029}"/>
              </a:ext>
            </a:extLst>
          </p:cNvPr>
          <p:cNvSpPr txBox="1"/>
          <p:nvPr/>
        </p:nvSpPr>
        <p:spPr>
          <a:xfrm>
            <a:off x="504440" y="2328303"/>
            <a:ext cx="1435617" cy="1425711"/>
          </a:xfrm>
          <a:prstGeom prst="rect">
            <a:avLst/>
          </a:prstGeom>
          <a:noFill/>
        </p:spPr>
        <p:txBody>
          <a:bodyPr wrap="square" rtlCol="0">
            <a:spAutoFit/>
          </a:bodyPr>
          <a:lstStyle/>
          <a:p>
            <a:pPr defTabSz="609615">
              <a:defRPr/>
            </a:pP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Xác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định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cần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hợp</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vào</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1733"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9824938F-EAEA-C904-F40E-EA44FF1C4357}"/>
              </a:ext>
            </a:extLst>
          </p:cNvPr>
          <p:cNvSpPr txBox="1"/>
          <p:nvPr/>
        </p:nvSpPr>
        <p:spPr>
          <a:xfrm>
            <a:off x="281298" y="1677770"/>
            <a:ext cx="999839" cy="420564"/>
          </a:xfrm>
          <a:prstGeom prst="rect">
            <a:avLst/>
          </a:prstGeom>
          <a:noFill/>
        </p:spPr>
        <p:txBody>
          <a:bodyPr wrap="square" rtlCol="0">
            <a:spAutoFit/>
          </a:bodyPr>
          <a:lstStyle/>
          <a:p>
            <a:pPr algn="ctr" defTabSz="914424">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5" name="Rectangle 14">
            <a:extLst>
              <a:ext uri="{FF2B5EF4-FFF2-40B4-BE49-F238E27FC236}">
                <a16:creationId xmlns:a16="http://schemas.microsoft.com/office/drawing/2014/main" id="{25900710-931F-7AEF-F8A7-1520B18DE172}"/>
              </a:ext>
            </a:extLst>
          </p:cNvPr>
          <p:cNvSpPr/>
          <p:nvPr/>
        </p:nvSpPr>
        <p:spPr>
          <a:xfrm>
            <a:off x="1167435" y="1564917"/>
            <a:ext cx="387607" cy="615553"/>
          </a:xfrm>
          <a:prstGeom prst="rect">
            <a:avLst/>
          </a:prstGeom>
          <a:noFill/>
        </p:spPr>
        <p:txBody>
          <a:bodyPr wrap="none" lIns="60960" tIns="30480" rIns="60960" bIns="30480">
            <a:spAutoFit/>
          </a:bodyPr>
          <a:lstStyle/>
          <a:p>
            <a:pPr algn="ctr" defTabSz="609615">
              <a:defRPr/>
            </a:pPr>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
        <p:nvSpPr>
          <p:cNvPr id="6" name="Rectangle 5">
            <a:extLst>
              <a:ext uri="{FF2B5EF4-FFF2-40B4-BE49-F238E27FC236}">
                <a16:creationId xmlns:a16="http://schemas.microsoft.com/office/drawing/2014/main" id="{6E963A03-78CE-711B-0E0C-3CEF9A884F2F}"/>
              </a:ext>
            </a:extLst>
          </p:cNvPr>
          <p:cNvSpPr/>
          <p:nvPr/>
        </p:nvSpPr>
        <p:spPr>
          <a:xfrm>
            <a:off x="10541000" y="1686183"/>
            <a:ext cx="1323693" cy="4211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2662478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FEB3C-9749-ED69-5109-F5C28F469C3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2DFE758-D09D-4F0C-2266-A15DC2C8885A}"/>
              </a:ext>
            </a:extLst>
          </p:cNvPr>
          <p:cNvGraphicFramePr>
            <a:graphicFrameLocks noGrp="1"/>
          </p:cNvGraphicFramePr>
          <p:nvPr>
            <p:extLst>
              <p:ext uri="{D42A27DB-BD31-4B8C-83A1-F6EECF244321}">
                <p14:modId xmlns:p14="http://schemas.microsoft.com/office/powerpoint/2010/main" val="1524586238"/>
              </p:ext>
            </p:extLst>
          </p:nvPr>
        </p:nvGraphicFramePr>
        <p:xfrm>
          <a:off x="905934" y="1522127"/>
          <a:ext cx="11048999" cy="5296607"/>
        </p:xfrm>
        <a:graphic>
          <a:graphicData uri="http://schemas.openxmlformats.org/drawingml/2006/table">
            <a:tbl>
              <a:tblPr firstRow="1" firstCol="1" bandRow="1">
                <a:tableStyleId>{2D5ABB26-0587-4C30-8999-92F81FD0307C}</a:tableStyleId>
              </a:tblPr>
              <a:tblGrid>
                <a:gridCol w="751332">
                  <a:extLst>
                    <a:ext uri="{9D8B030D-6E8A-4147-A177-3AD203B41FA5}">
                      <a16:colId xmlns:a16="http://schemas.microsoft.com/office/drawing/2014/main" val="827928580"/>
                    </a:ext>
                  </a:extLst>
                </a:gridCol>
                <a:gridCol w="1339935">
                  <a:extLst>
                    <a:ext uri="{9D8B030D-6E8A-4147-A177-3AD203B41FA5}">
                      <a16:colId xmlns:a16="http://schemas.microsoft.com/office/drawing/2014/main" val="1294140979"/>
                    </a:ext>
                  </a:extLst>
                </a:gridCol>
                <a:gridCol w="1007533">
                  <a:extLst>
                    <a:ext uri="{9D8B030D-6E8A-4147-A177-3AD203B41FA5}">
                      <a16:colId xmlns:a16="http://schemas.microsoft.com/office/drawing/2014/main" val="430347299"/>
                    </a:ext>
                  </a:extLst>
                </a:gridCol>
                <a:gridCol w="1964267">
                  <a:extLst>
                    <a:ext uri="{9D8B030D-6E8A-4147-A177-3AD203B41FA5}">
                      <a16:colId xmlns:a16="http://schemas.microsoft.com/office/drawing/2014/main" val="1480262327"/>
                    </a:ext>
                  </a:extLst>
                </a:gridCol>
                <a:gridCol w="1921933">
                  <a:extLst>
                    <a:ext uri="{9D8B030D-6E8A-4147-A177-3AD203B41FA5}">
                      <a16:colId xmlns:a16="http://schemas.microsoft.com/office/drawing/2014/main" val="3990192856"/>
                    </a:ext>
                  </a:extLst>
                </a:gridCol>
                <a:gridCol w="4063999">
                  <a:extLst>
                    <a:ext uri="{9D8B030D-6E8A-4147-A177-3AD203B41FA5}">
                      <a16:colId xmlns:a16="http://schemas.microsoft.com/office/drawing/2014/main" val="2537485310"/>
                    </a:ext>
                  </a:extLst>
                </a:gridCol>
              </a:tblGrid>
              <a:tr h="705697">
                <a:tc>
                  <a:txBody>
                    <a:bodyPr/>
                    <a:lstStyle/>
                    <a:p>
                      <a:pPr algn="ctr">
                        <a:lnSpc>
                          <a:spcPct val="130000"/>
                        </a:lnSpc>
                        <a:buNone/>
                      </a:pPr>
                      <a:r>
                        <a:rPr lang="vi-VN" sz="1900" b="1" dirty="0">
                          <a:solidFill>
                            <a:srgbClr val="000000"/>
                          </a:solidFill>
                          <a:effectLst/>
                        </a:rPr>
                        <a:t>Thứ tự</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Bài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Số tiết</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Thiết bị dạy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a:solidFill>
                            <a:srgbClr val="000000"/>
                          </a:solidFill>
                          <a:effectLst/>
                        </a:rPr>
                        <a:t>Địa điểm dạy học</a:t>
                      </a:r>
                      <a:endParaRPr lang="en-US" sz="19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b="1" dirty="0">
                          <a:solidFill>
                            <a:srgbClr val="000000"/>
                          </a:solidFill>
                          <a:effectLst/>
                        </a:rPr>
                        <a:t>Biểu hiện NLS</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7493936"/>
                  </a:ext>
                </a:extLst>
              </a:tr>
              <a:tr h="4861137">
                <a:tc>
                  <a:txBody>
                    <a:bodyPr/>
                    <a:lstStyle/>
                    <a:p>
                      <a:pPr algn="just">
                        <a:lnSpc>
                          <a:spcPct val="130000"/>
                        </a:lnSpc>
                        <a:buNone/>
                      </a:pPr>
                      <a:r>
                        <a:rPr lang="vi-VN" sz="1900" dirty="0">
                          <a:effectLst/>
                        </a:rPr>
                        <a:t>45</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§5. Góc</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buNone/>
                      </a:pPr>
                      <a:r>
                        <a:rPr lang="vi-VN" sz="1900" dirty="0">
                          <a:effectLst/>
                        </a:rPr>
                        <a:t>3</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 Máy chiếu</a:t>
                      </a:r>
                      <a:endParaRPr lang="en-US" sz="1900" dirty="0">
                        <a:effectLst/>
                      </a:endParaRPr>
                    </a:p>
                    <a:p>
                      <a:pPr algn="just">
                        <a:lnSpc>
                          <a:spcPct val="130000"/>
                        </a:lnSpc>
                        <a:buNone/>
                      </a:pPr>
                      <a:r>
                        <a:rPr lang="vi-VN" sz="1900" dirty="0">
                          <a:effectLst/>
                        </a:rPr>
                        <a:t>- Máy vi tính</a:t>
                      </a:r>
                      <a:endParaRPr lang="en-US" sz="1900" dirty="0">
                        <a:effectLst/>
                      </a:endParaRPr>
                    </a:p>
                    <a:p>
                      <a:pPr algn="just">
                        <a:lnSpc>
                          <a:spcPct val="130000"/>
                        </a:lnSpc>
                        <a:buNone/>
                      </a:pPr>
                      <a:r>
                        <a:rPr lang="vi-VN" sz="1900" dirty="0">
                          <a:effectLst/>
                        </a:rPr>
                        <a:t>- Phần mềm Geogebra</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buNone/>
                      </a:pPr>
                      <a:r>
                        <a:rPr lang="vi-VN" sz="1900" dirty="0">
                          <a:effectLst/>
                        </a:rPr>
                        <a:t>Lớp học (1 tiết)</a:t>
                      </a:r>
                      <a:endParaRPr lang="en-US" sz="1900" dirty="0">
                        <a:effectLst/>
                      </a:endParaRPr>
                    </a:p>
                    <a:p>
                      <a:pPr algn="just">
                        <a:lnSpc>
                          <a:spcPct val="130000"/>
                        </a:lnSpc>
                        <a:buNone/>
                      </a:pPr>
                      <a:r>
                        <a:rPr lang="vi-VN" sz="1900" dirty="0">
                          <a:effectLst/>
                        </a:rPr>
                        <a:t>Phòng máy tính (2 tiết)</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30000"/>
                        </a:lnSpc>
                        <a:spcBef>
                          <a:spcPts val="300"/>
                        </a:spcBef>
                        <a:spcAft>
                          <a:spcPts val="300"/>
                        </a:spcAft>
                        <a:buNone/>
                      </a:pPr>
                      <a:r>
                        <a:rPr lang="vi-VN" sz="1900" dirty="0">
                          <a:effectLst/>
                        </a:rPr>
                        <a:t>1.3.TC1a: Thao tác lưu trữ, ghi chép dữ liệu số đo góc.</a:t>
                      </a:r>
                      <a:endParaRPr lang="en-US" sz="1900" dirty="0">
                        <a:effectLst/>
                      </a:endParaRPr>
                    </a:p>
                    <a:p>
                      <a:pPr indent="0" algn="l">
                        <a:lnSpc>
                          <a:spcPct val="130000"/>
                        </a:lnSpc>
                        <a:spcBef>
                          <a:spcPts val="300"/>
                        </a:spcBef>
                        <a:spcAft>
                          <a:spcPts val="300"/>
                        </a:spcAft>
                        <a:buNone/>
                      </a:pPr>
                      <a:r>
                        <a:rPr lang="vi-VN" sz="1900" dirty="0">
                          <a:effectLst/>
                        </a:rPr>
                        <a:t>3.1.TC1a: Tạo sản phẩm số (mẫu đồng hồ) bằng GeoGebra. </a:t>
                      </a:r>
                      <a:endParaRPr lang="en-US" sz="1900" dirty="0">
                        <a:effectLst/>
                      </a:endParaRPr>
                    </a:p>
                    <a:p>
                      <a:pPr indent="0" algn="l">
                        <a:lnSpc>
                          <a:spcPct val="130000"/>
                        </a:lnSpc>
                        <a:spcBef>
                          <a:spcPts val="300"/>
                        </a:spcBef>
                        <a:spcAft>
                          <a:spcPts val="300"/>
                        </a:spcAft>
                        <a:buNone/>
                      </a:pPr>
                      <a:r>
                        <a:rPr lang="vi-VN" sz="1900" dirty="0">
                          <a:effectLst/>
                        </a:rPr>
                        <a:t>2.4.TC1a: Gửi sản phẩm qua email/Drive, chia sẻ nhóm lớp.</a:t>
                      </a:r>
                      <a:endParaRPr lang="en-US" sz="1900" dirty="0">
                        <a:effectLst/>
                      </a:endParaRPr>
                    </a:p>
                    <a:p>
                      <a:pPr indent="0" algn="l">
                        <a:lnSpc>
                          <a:spcPct val="130000"/>
                        </a:lnSpc>
                        <a:spcBef>
                          <a:spcPts val="300"/>
                        </a:spcBef>
                        <a:spcAft>
                          <a:spcPts val="300"/>
                        </a:spcAft>
                        <a:buNone/>
                      </a:pPr>
                      <a:r>
                        <a:rPr lang="vi-VN" sz="1900" dirty="0">
                          <a:effectLst/>
                        </a:rPr>
                        <a:t>5.1.TC1a: So sánh kết quả đo thủ công và trên GeoGebra.</a:t>
                      </a:r>
                      <a:endParaRPr lang="en-US" sz="1900" dirty="0">
                        <a:effectLst/>
                      </a:endParaRPr>
                    </a:p>
                    <a:p>
                      <a:pPr indent="0" algn="l">
                        <a:lnSpc>
                          <a:spcPct val="130000"/>
                        </a:lnSpc>
                        <a:spcBef>
                          <a:spcPts val="300"/>
                        </a:spcBef>
                        <a:spcAft>
                          <a:spcPts val="300"/>
                        </a:spcAft>
                        <a:buNone/>
                      </a:pPr>
                      <a:r>
                        <a:rPr lang="vi-VN" sz="1900" dirty="0">
                          <a:effectLst/>
                        </a:rPr>
                        <a:t>5.2.TC1b: Sử dụng GeoGebra để vẽ góc, đo góc. </a:t>
                      </a:r>
                      <a:endParaRPr lang="en-US" sz="1900" dirty="0">
                        <a:effectLst/>
                      </a:endParaRPr>
                    </a:p>
                    <a:p>
                      <a:pPr indent="0" algn="just">
                        <a:lnSpc>
                          <a:spcPct val="130000"/>
                        </a:lnSpc>
                        <a:buNone/>
                      </a:pPr>
                      <a:r>
                        <a:rPr lang="vi-VN" sz="1900" dirty="0">
                          <a:effectLst/>
                        </a:rPr>
                        <a:t>5.2.TC1c: Điều chỉnh, tùy biến hình vẽ để kiểm tra nhiều tình huống.</a:t>
                      </a:r>
                      <a:endParaRPr lang="en-US" sz="19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978236"/>
                  </a:ext>
                </a:extLst>
              </a:tr>
            </a:tbl>
          </a:graphicData>
        </a:graphic>
      </p:graphicFrame>
      <p:sp>
        <p:nvSpPr>
          <p:cNvPr id="2" name="Title 1">
            <a:extLst>
              <a:ext uri="{FF2B5EF4-FFF2-40B4-BE49-F238E27FC236}">
                <a16:creationId xmlns:a16="http://schemas.microsoft.com/office/drawing/2014/main" id="{0B99673A-DF9D-D388-EA7E-7369689C428E}"/>
              </a:ext>
            </a:extLst>
          </p:cNvPr>
          <p:cNvSpPr>
            <a:spLocks noGrp="1"/>
          </p:cNvSpPr>
          <p:nvPr>
            <p:ph type="title"/>
          </p:nvPr>
        </p:nvSpPr>
        <p:spPr>
          <a:xfrm>
            <a:off x="838200" y="-13279"/>
            <a:ext cx="10515600" cy="1325563"/>
          </a:xfrm>
        </p:spPr>
        <p:txBody>
          <a:bodyPr>
            <a:noAutofit/>
          </a:bodyPr>
          <a:lstStyle/>
          <a:p>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giáo</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dục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giáo</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viên</a:t>
            </a:r>
            <a:endParaRPr lang="en-US" sz="3200" dirty="0">
              <a:solidFill>
                <a:srgbClr val="2F5597"/>
              </a:solidFill>
            </a:endParaRPr>
          </a:p>
        </p:txBody>
      </p:sp>
      <p:sp>
        <p:nvSpPr>
          <p:cNvPr id="5" name="Rectangle 4">
            <a:extLst>
              <a:ext uri="{FF2B5EF4-FFF2-40B4-BE49-F238E27FC236}">
                <a16:creationId xmlns:a16="http://schemas.microsoft.com/office/drawing/2014/main" id="{0C9BB1EA-1297-6FB6-F534-938299DDD663}"/>
              </a:ext>
            </a:extLst>
          </p:cNvPr>
          <p:cNvSpPr/>
          <p:nvPr/>
        </p:nvSpPr>
        <p:spPr>
          <a:xfrm>
            <a:off x="7916334" y="1522127"/>
            <a:ext cx="4038597" cy="529660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2635267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914ED-92FC-22E1-02B2-D92912728EB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3BCC743-E37C-3AD1-B26A-C7B4C90B58B0}"/>
              </a:ext>
            </a:extLst>
          </p:cNvPr>
          <p:cNvPicPr>
            <a:picLocks noChangeAspect="1"/>
          </p:cNvPicPr>
          <p:nvPr/>
        </p:nvPicPr>
        <p:blipFill>
          <a:blip r:embed="rId3"/>
          <a:stretch>
            <a:fillRect/>
          </a:stretch>
        </p:blipFill>
        <p:spPr>
          <a:xfrm>
            <a:off x="327490" y="1512303"/>
            <a:ext cx="5579927" cy="5139267"/>
          </a:xfrm>
          <a:prstGeom prst="rect">
            <a:avLst/>
          </a:prstGeom>
        </p:spPr>
      </p:pic>
      <p:pic>
        <p:nvPicPr>
          <p:cNvPr id="9" name="Picture 8">
            <a:extLst>
              <a:ext uri="{FF2B5EF4-FFF2-40B4-BE49-F238E27FC236}">
                <a16:creationId xmlns:a16="http://schemas.microsoft.com/office/drawing/2014/main" id="{1033D4B3-7774-B77B-66AE-8BD82DFDCD4F}"/>
              </a:ext>
            </a:extLst>
          </p:cNvPr>
          <p:cNvPicPr>
            <a:picLocks noChangeAspect="1"/>
          </p:cNvPicPr>
          <p:nvPr/>
        </p:nvPicPr>
        <p:blipFill>
          <a:blip r:embed="rId4"/>
          <a:stretch>
            <a:fillRect/>
          </a:stretch>
        </p:blipFill>
        <p:spPr>
          <a:xfrm>
            <a:off x="5870948" y="1822597"/>
            <a:ext cx="6321053" cy="2388771"/>
          </a:xfrm>
          <a:prstGeom prst="rect">
            <a:avLst/>
          </a:prstGeom>
        </p:spPr>
      </p:pic>
      <p:sp>
        <p:nvSpPr>
          <p:cNvPr id="2" name="Title 1">
            <a:extLst>
              <a:ext uri="{FF2B5EF4-FFF2-40B4-BE49-F238E27FC236}">
                <a16:creationId xmlns:a16="http://schemas.microsoft.com/office/drawing/2014/main" id="{7DB5B138-977C-7269-092E-2358AC4B9B4B}"/>
              </a:ext>
            </a:extLst>
          </p:cNvPr>
          <p:cNvSpPr>
            <a:spLocks noGrp="1"/>
          </p:cNvSpPr>
          <p:nvPr>
            <p:ph type="title"/>
          </p:nvPr>
        </p:nvSpPr>
        <p:spPr>
          <a:xfrm>
            <a:off x="838200" y="-13279"/>
            <a:ext cx="10515600" cy="1325563"/>
          </a:xfrm>
        </p:spPr>
        <p:txBody>
          <a:bodyPr>
            <a:noAutofit/>
          </a:bodyPr>
          <a:lstStyle/>
          <a:p>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bài</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endParaRPr lang="en-US" sz="3200" dirty="0">
              <a:solidFill>
                <a:srgbClr val="2F5597"/>
              </a:solidFill>
            </a:endParaRPr>
          </a:p>
        </p:txBody>
      </p:sp>
      <p:sp>
        <p:nvSpPr>
          <p:cNvPr id="5" name="Rectangle 4">
            <a:extLst>
              <a:ext uri="{FF2B5EF4-FFF2-40B4-BE49-F238E27FC236}">
                <a16:creationId xmlns:a16="http://schemas.microsoft.com/office/drawing/2014/main" id="{103B1FBA-38BE-323F-2D3A-A71C8FC0A95E}"/>
              </a:ext>
            </a:extLst>
          </p:cNvPr>
          <p:cNvSpPr/>
          <p:nvPr/>
        </p:nvSpPr>
        <p:spPr>
          <a:xfrm>
            <a:off x="327489" y="3974916"/>
            <a:ext cx="5579927" cy="20194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
        <p:nvSpPr>
          <p:cNvPr id="6" name="Rectangle 5">
            <a:extLst>
              <a:ext uri="{FF2B5EF4-FFF2-40B4-BE49-F238E27FC236}">
                <a16:creationId xmlns:a16="http://schemas.microsoft.com/office/drawing/2014/main" id="{F280FF56-3766-041C-1DE5-497D21ED7C6B}"/>
              </a:ext>
            </a:extLst>
          </p:cNvPr>
          <p:cNvSpPr/>
          <p:nvPr/>
        </p:nvSpPr>
        <p:spPr>
          <a:xfrm>
            <a:off x="6491288" y="2032000"/>
            <a:ext cx="4959587" cy="889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Roboto"/>
            </a:endParaRPr>
          </a:p>
        </p:txBody>
      </p:sp>
    </p:spTree>
    <p:extLst>
      <p:ext uri="{BB962C8B-B14F-4D97-AF65-F5344CB8AC3E}">
        <p14:creationId xmlns:p14="http://schemas.microsoft.com/office/powerpoint/2010/main" val="181222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A694-321C-2A79-80C6-D72096A3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D4143-A726-A0EC-6CD0-3CFF09829329}"/>
              </a:ext>
            </a:extLst>
          </p:cNvPr>
          <p:cNvSpPr>
            <a:spLocks noGrp="1"/>
          </p:cNvSpPr>
          <p:nvPr>
            <p:ph type="title"/>
          </p:nvPr>
        </p:nvSpPr>
        <p:spPr>
          <a:xfrm>
            <a:off x="1721162" y="2166694"/>
            <a:ext cx="8749679" cy="2130079"/>
          </a:xfrm>
        </p:spPr>
        <p:txBody>
          <a:bodyPr>
            <a:normAutofit fontScale="90000"/>
          </a:bodyPr>
          <a:lstStyle/>
          <a:p>
            <a:r>
              <a:rPr lang="vi-VN" dirty="0"/>
              <a:t>TỔ CHỨC DẠY HỌC </a:t>
            </a:r>
            <a:br>
              <a:rPr lang="vi-VN" dirty="0"/>
            </a:br>
            <a:r>
              <a:rPr lang="vi-VN" dirty="0"/>
              <a:t>TĂNG CƯỜNG, </a:t>
            </a:r>
            <a:br>
              <a:rPr lang="vi-VN" dirty="0"/>
            </a:br>
            <a:r>
              <a:rPr lang="vi-VN" dirty="0"/>
              <a:t>CÂU LẠC BỘ </a:t>
            </a:r>
            <a:br>
              <a:rPr lang="vi-VN" dirty="0"/>
            </a:br>
            <a:r>
              <a:rPr lang="vi-VN" dirty="0"/>
              <a:t>PHÁT TRIỂN NĂNG LỰC SỐ</a:t>
            </a:r>
            <a:endParaRPr lang="en-US" dirty="0"/>
          </a:p>
        </p:txBody>
      </p:sp>
    </p:spTree>
    <p:extLst>
      <p:ext uri="{BB962C8B-B14F-4D97-AF65-F5344CB8AC3E}">
        <p14:creationId xmlns:p14="http://schemas.microsoft.com/office/powerpoint/2010/main" val="20806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1B84-320B-F7A0-10D5-F90B03359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5793-2DC2-30F9-32A2-AFC330DC8735}"/>
              </a:ext>
            </a:extLst>
          </p:cNvPr>
          <p:cNvSpPr>
            <a:spLocks noGrp="1"/>
          </p:cNvSpPr>
          <p:nvPr>
            <p:ph type="title"/>
          </p:nvPr>
        </p:nvSpPr>
        <p:spPr>
          <a:xfrm>
            <a:off x="838200" y="1"/>
            <a:ext cx="10515600" cy="1325563"/>
          </a:xfrm>
        </p:spPr>
        <p:txBody>
          <a:bodyPr>
            <a:normAutofit/>
          </a:bodyPr>
          <a:lstStyle/>
          <a:p>
            <a:r>
              <a:rPr lang="en-US" sz="3600" dirty="0">
                <a:solidFill>
                  <a:srgbClr val="2F5597"/>
                </a:solidFill>
              </a:rPr>
              <a:t>Quy </a:t>
            </a:r>
            <a:r>
              <a:rPr lang="en-US" sz="3600" dirty="0" err="1">
                <a:solidFill>
                  <a:srgbClr val="2F5597"/>
                </a:solidFill>
              </a:rPr>
              <a:t>trình</a:t>
            </a:r>
            <a:r>
              <a:rPr lang="en-US" sz="3600" dirty="0">
                <a:solidFill>
                  <a:srgbClr val="2F5597"/>
                </a:solidFill>
              </a:rPr>
              <a:t> </a:t>
            </a:r>
            <a:r>
              <a:rPr lang="en-US" sz="3600" dirty="0" err="1">
                <a:solidFill>
                  <a:srgbClr val="2F5597"/>
                </a:solidFill>
              </a:rPr>
              <a:t>tổ</a:t>
            </a:r>
            <a:r>
              <a:rPr lang="en-US" sz="3600" dirty="0">
                <a:solidFill>
                  <a:srgbClr val="2F5597"/>
                </a:solidFill>
              </a:rPr>
              <a:t> </a:t>
            </a:r>
            <a:r>
              <a:rPr lang="en-US" sz="3600" dirty="0" err="1">
                <a:solidFill>
                  <a:srgbClr val="2F5597"/>
                </a:solidFill>
              </a:rPr>
              <a:t>chức</a:t>
            </a:r>
            <a:r>
              <a:rPr lang="en-US" sz="3600" dirty="0">
                <a:solidFill>
                  <a:srgbClr val="2F5597"/>
                </a:solidFill>
              </a:rPr>
              <a:t> </a:t>
            </a:r>
            <a:r>
              <a:rPr lang="en-US" sz="3600" dirty="0" err="1">
                <a:solidFill>
                  <a:srgbClr val="2F5597"/>
                </a:solidFill>
              </a:rPr>
              <a:t>dạy</a:t>
            </a:r>
            <a:r>
              <a:rPr lang="en-US" sz="3600" dirty="0">
                <a:solidFill>
                  <a:srgbClr val="2F5597"/>
                </a:solidFill>
              </a:rPr>
              <a:t> </a:t>
            </a:r>
            <a:r>
              <a:rPr lang="en-US" sz="3600" dirty="0" err="1">
                <a:solidFill>
                  <a:srgbClr val="2F5597"/>
                </a:solidFill>
              </a:rPr>
              <a:t>học</a:t>
            </a:r>
            <a:r>
              <a:rPr lang="en-US" sz="3600" dirty="0">
                <a:solidFill>
                  <a:srgbClr val="2F5597"/>
                </a:solidFill>
              </a:rPr>
              <a:t> </a:t>
            </a:r>
            <a:r>
              <a:rPr lang="en-US" sz="3600" dirty="0" err="1">
                <a:solidFill>
                  <a:srgbClr val="2F5597"/>
                </a:solidFill>
              </a:rPr>
              <a:t>tăng</a:t>
            </a:r>
            <a:r>
              <a:rPr lang="en-US" sz="3600" dirty="0">
                <a:solidFill>
                  <a:srgbClr val="2F5597"/>
                </a:solidFill>
              </a:rPr>
              <a:t> </a:t>
            </a:r>
            <a:r>
              <a:rPr lang="en-US" sz="3600" dirty="0" err="1">
                <a:solidFill>
                  <a:srgbClr val="2F5597"/>
                </a:solidFill>
              </a:rPr>
              <a:t>cường</a:t>
            </a:r>
            <a:r>
              <a:rPr lang="en-US" sz="3600" dirty="0">
                <a:solidFill>
                  <a:srgbClr val="2F5597"/>
                </a:solidFill>
              </a:rPr>
              <a:t>, </a:t>
            </a:r>
            <a:r>
              <a:rPr lang="en-US" sz="3600" dirty="0" err="1">
                <a:solidFill>
                  <a:srgbClr val="2F5597"/>
                </a:solidFill>
              </a:rPr>
              <a:t>câu</a:t>
            </a:r>
            <a:r>
              <a:rPr lang="en-US" sz="3600" dirty="0">
                <a:solidFill>
                  <a:srgbClr val="2F5597"/>
                </a:solidFill>
              </a:rPr>
              <a:t> </a:t>
            </a:r>
            <a:r>
              <a:rPr lang="en-US" sz="3600" dirty="0" err="1">
                <a:solidFill>
                  <a:srgbClr val="2F5597"/>
                </a:solidFill>
              </a:rPr>
              <a:t>lạc</a:t>
            </a:r>
            <a:r>
              <a:rPr lang="en-US" sz="3600" dirty="0">
                <a:solidFill>
                  <a:srgbClr val="2F5597"/>
                </a:solidFill>
              </a:rPr>
              <a:t> </a:t>
            </a:r>
            <a:r>
              <a:rPr lang="en-US" sz="3600" dirty="0" err="1">
                <a:solidFill>
                  <a:srgbClr val="2F5597"/>
                </a:solidFill>
              </a:rPr>
              <a:t>bộ</a:t>
            </a:r>
            <a:endParaRPr lang="en-US" sz="3600" dirty="0">
              <a:solidFill>
                <a:srgbClr val="2F5597"/>
              </a:solidFill>
            </a:endParaRPr>
          </a:p>
        </p:txBody>
      </p:sp>
      <p:graphicFrame>
        <p:nvGraphicFramePr>
          <p:cNvPr id="4" name="Diagram 3">
            <a:extLst>
              <a:ext uri="{FF2B5EF4-FFF2-40B4-BE49-F238E27FC236}">
                <a16:creationId xmlns:a16="http://schemas.microsoft.com/office/drawing/2014/main" id="{0E29336C-7EAE-4165-E3C8-D8DD2681B0D7}"/>
              </a:ext>
            </a:extLst>
          </p:cNvPr>
          <p:cNvGraphicFramePr/>
          <p:nvPr>
            <p:extLst>
              <p:ext uri="{D42A27DB-BD31-4B8C-83A1-F6EECF244321}">
                <p14:modId xmlns:p14="http://schemas.microsoft.com/office/powerpoint/2010/main" val="3858470878"/>
              </p:ext>
            </p:extLst>
          </p:nvPr>
        </p:nvGraphicFramePr>
        <p:xfrm>
          <a:off x="2032000" y="1540043"/>
          <a:ext cx="8128000" cy="459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093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CB2B-4D3C-9AF8-0C6D-4CA0B39A8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22BD1-035F-233E-B161-E302EE74BE1B}"/>
              </a:ext>
            </a:extLst>
          </p:cNvPr>
          <p:cNvSpPr>
            <a:spLocks noGrp="1"/>
          </p:cNvSpPr>
          <p:nvPr>
            <p:ph type="title"/>
          </p:nvPr>
        </p:nvSpPr>
        <p:spPr>
          <a:xfrm>
            <a:off x="838200" y="1"/>
            <a:ext cx="10515600" cy="1325563"/>
          </a:xfrm>
        </p:spPr>
        <p:txBody>
          <a:bodyPr>
            <a:normAutofit/>
          </a:bodyPr>
          <a:lstStyle/>
          <a:p>
            <a:r>
              <a:rPr lang="en-US" sz="3600" dirty="0">
                <a:solidFill>
                  <a:srgbClr val="2F5597"/>
                </a:solidFill>
              </a:rPr>
              <a:t>1. </a:t>
            </a:r>
            <a:r>
              <a:rPr lang="en-US" sz="3600" dirty="0" err="1">
                <a:solidFill>
                  <a:srgbClr val="2F5597"/>
                </a:solidFill>
              </a:rPr>
              <a:t>Xác</a:t>
            </a:r>
            <a:r>
              <a:rPr lang="en-US" sz="3600" dirty="0">
                <a:solidFill>
                  <a:srgbClr val="2F5597"/>
                </a:solidFill>
              </a:rPr>
              <a:t> </a:t>
            </a:r>
            <a:r>
              <a:rPr lang="en-US" sz="3600" dirty="0" err="1">
                <a:solidFill>
                  <a:srgbClr val="2F5597"/>
                </a:solidFill>
              </a:rPr>
              <a:t>định</a:t>
            </a:r>
            <a:r>
              <a:rPr lang="en-US" sz="3600" dirty="0">
                <a:solidFill>
                  <a:srgbClr val="2F5597"/>
                </a:solidFill>
              </a:rPr>
              <a:t> </a:t>
            </a:r>
            <a:r>
              <a:rPr lang="en-US" sz="3600" dirty="0" err="1">
                <a:solidFill>
                  <a:srgbClr val="2F5597"/>
                </a:solidFill>
              </a:rPr>
              <a:t>năng</a:t>
            </a:r>
            <a:r>
              <a:rPr lang="en-US" sz="3600" dirty="0">
                <a:solidFill>
                  <a:srgbClr val="2F5597"/>
                </a:solidFill>
              </a:rPr>
              <a:t> </a:t>
            </a:r>
            <a:r>
              <a:rPr lang="en-US" sz="3600" dirty="0" err="1">
                <a:solidFill>
                  <a:srgbClr val="2F5597"/>
                </a:solidFill>
              </a:rPr>
              <a:t>lực</a:t>
            </a:r>
            <a:r>
              <a:rPr lang="en-US" sz="3600" dirty="0">
                <a:solidFill>
                  <a:srgbClr val="2F5597"/>
                </a:solidFill>
              </a:rPr>
              <a:t> </a:t>
            </a:r>
            <a:r>
              <a:rPr lang="en-US" sz="3600" dirty="0" err="1">
                <a:solidFill>
                  <a:srgbClr val="2F5597"/>
                </a:solidFill>
              </a:rPr>
              <a:t>số</a:t>
            </a:r>
            <a:r>
              <a:rPr lang="en-US" sz="3600" dirty="0">
                <a:solidFill>
                  <a:srgbClr val="2F5597"/>
                </a:solidFill>
              </a:rPr>
              <a:t> </a:t>
            </a:r>
            <a:r>
              <a:rPr lang="en-US" sz="3600" dirty="0" err="1">
                <a:solidFill>
                  <a:srgbClr val="2F5597"/>
                </a:solidFill>
              </a:rPr>
              <a:t>cần</a:t>
            </a:r>
            <a:r>
              <a:rPr lang="en-US" sz="3600" dirty="0">
                <a:solidFill>
                  <a:srgbClr val="2F5597"/>
                </a:solidFill>
              </a:rPr>
              <a:t> </a:t>
            </a:r>
            <a:r>
              <a:rPr lang="en-US" sz="3600" dirty="0" err="1">
                <a:solidFill>
                  <a:srgbClr val="2F5597"/>
                </a:solidFill>
              </a:rPr>
              <a:t>bổ</a:t>
            </a:r>
            <a:r>
              <a:rPr lang="en-US" sz="3600" dirty="0">
                <a:solidFill>
                  <a:srgbClr val="2F5597"/>
                </a:solidFill>
              </a:rPr>
              <a:t> sung</a:t>
            </a:r>
          </a:p>
        </p:txBody>
      </p:sp>
      <p:sp>
        <p:nvSpPr>
          <p:cNvPr id="6" name="TextBox 5">
            <a:extLst>
              <a:ext uri="{FF2B5EF4-FFF2-40B4-BE49-F238E27FC236}">
                <a16:creationId xmlns:a16="http://schemas.microsoft.com/office/drawing/2014/main" id="{407AA241-7780-46ED-A938-29E98BDF6828}"/>
              </a:ext>
            </a:extLst>
          </p:cNvPr>
          <p:cNvSpPr txBox="1"/>
          <p:nvPr/>
        </p:nvSpPr>
        <p:spPr>
          <a:xfrm>
            <a:off x="838200" y="1073146"/>
            <a:ext cx="11149013" cy="3477875"/>
          </a:xfrm>
          <a:prstGeom prst="rect">
            <a:avLst/>
          </a:prstGeom>
          <a:noFill/>
        </p:spPr>
        <p:txBody>
          <a:bodyPr wrap="square" rtlCol="0">
            <a:spAutoFit/>
          </a:bodyPr>
          <a:lstStyle/>
          <a:p>
            <a:pPr algn="just"/>
            <a:r>
              <a:rPr lang="en-US" sz="2400" b="1" dirty="0" err="1">
                <a:latin typeface="Roboto" panose="02000000000000000000" pitchFamily="2" charset="0"/>
                <a:ea typeface="Roboto" panose="02000000000000000000" pitchFamily="2" charset="0"/>
                <a:cs typeface="Calibri" panose="020F0502020204030204" pitchFamily="34" charset="0"/>
              </a:rPr>
              <a:t>Căn</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cứ</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tích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hợp</a:t>
            </a:r>
            <a:r>
              <a:rPr lang="en-US" sz="2400" dirty="0">
                <a:latin typeface="Roboto" panose="02000000000000000000" pitchFamily="2" charset="0"/>
                <a:ea typeface="Roboto" panose="02000000000000000000" pitchFamily="2" charset="0"/>
                <a:cs typeface="Calibri" panose="020F0502020204030204" pitchFamily="34" charset="0"/>
              </a:rPr>
              <a:t> NLS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Tin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khác</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Năng</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lực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số</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viên</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Điều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kiện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cơ</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sở</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vật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chất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endParaRPr lang="en-US" sz="2400" dirty="0">
              <a:latin typeface="Roboto" panose="02000000000000000000" pitchFamily="2" charset="0"/>
              <a:ea typeface="Roboto" panose="02000000000000000000" pitchFamily="2" charset="0"/>
              <a:cs typeface="Calibri" panose="020F0502020204030204" pitchFamily="34" charset="0"/>
            </a:endParaRPr>
          </a:p>
          <a:p>
            <a:pPr algn="just"/>
            <a:r>
              <a:rPr lang="en-US" sz="2400" b="1" dirty="0" err="1">
                <a:latin typeface="Roboto" panose="02000000000000000000" pitchFamily="2" charset="0"/>
                <a:ea typeface="Roboto" panose="02000000000000000000" pitchFamily="2" charset="0"/>
                <a:cs typeface="Calibri" panose="020F0502020204030204" pitchFamily="34" charset="0"/>
              </a:rPr>
              <a:t>Thực</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hiện</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Xác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định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bổ</a:t>
            </a:r>
            <a:r>
              <a:rPr lang="en-US" sz="2400" dirty="0">
                <a:latin typeface="Roboto" panose="02000000000000000000" pitchFamily="2" charset="0"/>
                <a:ea typeface="Roboto" panose="02000000000000000000" pitchFamily="2" charset="0"/>
                <a:cs typeface="Calibri" panose="020F0502020204030204" pitchFamily="34" charset="0"/>
              </a:rPr>
              <a:t> sung </a:t>
            </a:r>
            <a:r>
              <a:rPr lang="en-US" sz="2400" dirty="0" err="1">
                <a:latin typeface="Roboto" panose="02000000000000000000" pitchFamily="2" charset="0"/>
                <a:ea typeface="Roboto" panose="02000000000000000000" pitchFamily="2" charset="0"/>
                <a:cs typeface="Calibri" panose="020F0502020204030204" pitchFamily="34" charset="0"/>
              </a:rPr>
              <a:t>dựa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trên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đã</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xây</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dựng</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891" indent="-342891" algn="just">
              <a:buFont typeface="Wingdings" panose="05000000000000000000" pitchFamily="2" charset="2"/>
              <a:buChar char="§"/>
            </a:pPr>
            <a:r>
              <a:rPr lang="en-US" sz="2400" i="1" dirty="0">
                <a:latin typeface="Roboto" panose="02000000000000000000" pitchFamily="2" charset="0"/>
                <a:ea typeface="Roboto" panose="02000000000000000000" pitchFamily="2" charset="0"/>
                <a:cs typeface="Calibri" panose="020F0502020204030204" pitchFamily="34" charset="0"/>
              </a:rPr>
              <a:t>Lưu ý</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thể</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ghép</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liên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quan</a:t>
            </a:r>
            <a:r>
              <a:rPr lang="en-US" sz="2400" dirty="0">
                <a:latin typeface="Roboto" panose="02000000000000000000" pitchFamily="2" charset="0"/>
                <a:ea typeface="Roboto" panose="02000000000000000000" pitchFamily="2" charset="0"/>
                <a:cs typeface="Calibri" panose="020F0502020204030204" pitchFamily="34" charset="0"/>
              </a:rPr>
              <a:t>.</a:t>
            </a:r>
          </a:p>
          <a:p>
            <a:pPr marL="342891" indent="-342891" algn="just">
              <a:buFont typeface="Wingdings" panose="05000000000000000000" pitchFamily="2" charset="2"/>
              <a:buChar char="§"/>
            </a:pPr>
            <a:endParaRPr lang="en-US" sz="2800" dirty="0">
              <a:latin typeface="Roboto" panose="02000000000000000000" pitchFamily="2" charset="0"/>
              <a:ea typeface="Roboto" panose="02000000000000000000" pitchFamily="2"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E4444385-100B-C593-D370-A1AEB301235B}"/>
              </a:ext>
            </a:extLst>
          </p:cNvPr>
          <p:cNvGraphicFramePr>
            <a:graphicFrameLocks noGrp="1"/>
          </p:cNvGraphicFramePr>
          <p:nvPr>
            <p:extLst>
              <p:ext uri="{D42A27DB-BD31-4B8C-83A1-F6EECF244321}">
                <p14:modId xmlns:p14="http://schemas.microsoft.com/office/powerpoint/2010/main" val="754528220"/>
              </p:ext>
            </p:extLst>
          </p:nvPr>
        </p:nvGraphicFramePr>
        <p:xfrm>
          <a:off x="170315" y="4220325"/>
          <a:ext cx="11787740" cy="2737981"/>
        </p:xfrm>
        <a:graphic>
          <a:graphicData uri="http://schemas.openxmlformats.org/drawingml/2006/table">
            <a:tbl>
              <a:tblPr>
                <a:tableStyleId>{073A0DAA-6AF3-43AB-8588-CEC1D06C72B9}</a:tableStyleId>
              </a:tblPr>
              <a:tblGrid>
                <a:gridCol w="9405487">
                  <a:extLst>
                    <a:ext uri="{9D8B030D-6E8A-4147-A177-3AD203B41FA5}">
                      <a16:colId xmlns:a16="http://schemas.microsoft.com/office/drawing/2014/main" val="3720075976"/>
                    </a:ext>
                  </a:extLst>
                </a:gridCol>
                <a:gridCol w="1295400">
                  <a:extLst>
                    <a:ext uri="{9D8B030D-6E8A-4147-A177-3AD203B41FA5}">
                      <a16:colId xmlns:a16="http://schemas.microsoft.com/office/drawing/2014/main" val="2197428022"/>
                    </a:ext>
                  </a:extLst>
                </a:gridCol>
                <a:gridCol w="1086853">
                  <a:extLst>
                    <a:ext uri="{9D8B030D-6E8A-4147-A177-3AD203B41FA5}">
                      <a16:colId xmlns:a16="http://schemas.microsoft.com/office/drawing/2014/main" val="947349506"/>
                    </a:ext>
                  </a:extLst>
                </a:gridCol>
              </a:tblGrid>
              <a:tr h="290679">
                <a:tc>
                  <a:txBody>
                    <a:bodyPr/>
                    <a:lstStyle/>
                    <a:p>
                      <a:pPr algn="l" fontAlgn="ctr">
                        <a:buNone/>
                      </a:pPr>
                      <a:r>
                        <a:rPr lang="en-US" sz="1900" b="1" u="none" strike="noStrike" dirty="0" err="1">
                          <a:effectLst/>
                        </a:rPr>
                        <a:t>L6-L7</a:t>
                      </a:r>
                      <a:r>
                        <a:rPr lang="en-US" sz="1900" b="1" u="none" strike="noStrike" dirty="0">
                          <a:effectLst/>
                        </a:rPr>
                        <a:t> (</a:t>
                      </a:r>
                      <a:r>
                        <a:rPr lang="en-US" sz="1900" b="1" u="none" strike="noStrike" dirty="0" err="1">
                          <a:effectLst/>
                        </a:rPr>
                        <a:t>TC1</a:t>
                      </a:r>
                      <a:r>
                        <a:rPr lang="en-US" sz="1900" b="1" u="none" strike="noStrike" dirty="0">
                          <a:effectLst/>
                        </a:rPr>
                        <a:t>)</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a:effectLst/>
                        </a:rPr>
                        <a:t>Tin </a:t>
                      </a:r>
                      <a:r>
                        <a:rPr lang="en-US" sz="1900" b="1" u="none" strike="noStrike" dirty="0" err="1">
                          <a:effectLst/>
                        </a:rPr>
                        <a:t>học</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err="1">
                          <a:effectLst/>
                        </a:rPr>
                        <a:t>Toán</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290679">
                <a:tc>
                  <a:txBody>
                    <a:bodyPr/>
                    <a:lstStyle/>
                    <a:p>
                      <a:pPr algn="l" fontAlgn="ctr">
                        <a:buNone/>
                      </a:pPr>
                      <a:r>
                        <a:rPr lang="en-US" sz="1900" b="1" u="none" strike="noStrike" dirty="0">
                          <a:effectLst/>
                        </a:rPr>
                        <a:t>1. Khai </a:t>
                      </a:r>
                      <a:r>
                        <a:rPr lang="en-US" sz="1900" b="1" u="none" strike="noStrike" dirty="0" err="1">
                          <a:effectLst/>
                        </a:rPr>
                        <a:t>thác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thông</a:t>
                      </a:r>
                      <a:r>
                        <a:rPr lang="en-US" sz="1900" b="1" u="none" strike="noStrike" dirty="0">
                          <a:effectLst/>
                        </a:rPr>
                        <a:t> tin</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7121057"/>
                  </a:ext>
                </a:extLst>
              </a:tr>
              <a:tr h="290679">
                <a:tc>
                  <a:txBody>
                    <a:bodyPr/>
                    <a:lstStyle/>
                    <a:p>
                      <a:pPr algn="l" fontAlgn="ctr">
                        <a:buNone/>
                      </a:pPr>
                      <a:r>
                        <a:rPr lang="en-US" sz="1900" b="1" u="none" strike="noStrike" dirty="0">
                          <a:effectLst/>
                        </a:rPr>
                        <a:t>1.1. </a:t>
                      </a:r>
                      <a:r>
                        <a:rPr lang="en-US" sz="1900" b="1" u="none" strike="noStrike" dirty="0" err="1">
                          <a:effectLst/>
                        </a:rPr>
                        <a:t>Duyệt</a:t>
                      </a:r>
                      <a:r>
                        <a:rPr lang="en-US" sz="1900" b="1" u="none" strike="noStrike" dirty="0">
                          <a:effectLst/>
                        </a:rPr>
                        <a:t>, </a:t>
                      </a:r>
                      <a:r>
                        <a:rPr lang="en-US" sz="1900" b="1" u="none" strike="noStrike" dirty="0" err="1">
                          <a:effectLst/>
                        </a:rPr>
                        <a:t>tìm</a:t>
                      </a:r>
                      <a:r>
                        <a:rPr lang="en-US" sz="1900" b="1" u="none" strike="noStrike" dirty="0">
                          <a:effectLst/>
                        </a:rPr>
                        <a:t> </a:t>
                      </a:r>
                      <a:r>
                        <a:rPr lang="en-US" sz="1900" b="1" u="none" strike="noStrike" dirty="0" err="1">
                          <a:effectLst/>
                        </a:rPr>
                        <a:t>kiếm</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lọc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thông</a:t>
                      </a:r>
                      <a:r>
                        <a:rPr lang="en-US" sz="1900" b="1" u="none" strike="noStrike" dirty="0">
                          <a:effectLst/>
                        </a:rPr>
                        <a:t> tin </a:t>
                      </a:r>
                      <a:r>
                        <a:rPr lang="en-US" sz="1900" b="1" u="none" strike="noStrike" dirty="0" err="1">
                          <a:effectLst/>
                        </a:rPr>
                        <a:t>và</a:t>
                      </a:r>
                      <a:r>
                        <a:rPr lang="en-US" sz="1900" b="1" u="none" strike="noStrike" dirty="0">
                          <a:effectLst/>
                        </a:rPr>
                        <a:t> </a:t>
                      </a:r>
                      <a:r>
                        <a:rPr lang="en-US" sz="1900" b="1" u="none" strike="noStrike" dirty="0" err="1">
                          <a:effectLst/>
                        </a:rPr>
                        <a:t>nội</a:t>
                      </a:r>
                      <a:r>
                        <a:rPr lang="en-US" sz="1900" b="1" u="none" strike="noStrike" dirty="0">
                          <a:effectLst/>
                        </a:rPr>
                        <a:t> dung </a:t>
                      </a:r>
                      <a:r>
                        <a:rPr lang="en-US" sz="1900" b="1"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3535792"/>
                  </a:ext>
                </a:extLst>
              </a:tr>
              <a:tr h="575159">
                <a:tc>
                  <a:txBody>
                    <a:bodyPr/>
                    <a:lstStyle/>
                    <a:p>
                      <a:pPr algn="l" fontAlgn="ctr">
                        <a:buNone/>
                      </a:pPr>
                      <a:r>
                        <a:rPr lang="vi-VN" sz="1900" u="none" strike="noStrike" dirty="0">
                          <a:effectLst/>
                        </a:rPr>
                        <a:t>b- Thực hiện phân tích, diễn giải và đánh giá được dữ liệu, thông tin và nội dung số được xác định rõ ràng.</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290679">
                <a:tc>
                  <a:txBody>
                    <a:bodyPr/>
                    <a:lstStyle/>
                    <a:p>
                      <a:pPr algn="l" fontAlgn="ctr">
                        <a:buNone/>
                      </a:pPr>
                      <a:r>
                        <a:rPr lang="en-US" sz="1900" u="none" strike="noStrike" dirty="0">
                          <a:effectLst/>
                        </a:rPr>
                        <a:t>1.3. Quản </a:t>
                      </a:r>
                      <a:r>
                        <a:rPr lang="en-US" sz="1900" u="none" strike="noStrike" dirty="0" err="1">
                          <a:effectLst/>
                        </a:rPr>
                        <a:t>lý</a:t>
                      </a:r>
                      <a:r>
                        <a:rPr lang="en-US" sz="1900" u="none" strike="noStrike" dirty="0">
                          <a:effectLst/>
                        </a:rPr>
                        <a:t> </a:t>
                      </a:r>
                      <a:r>
                        <a:rPr lang="en-US" sz="1900" u="none" strike="noStrike" dirty="0" err="1">
                          <a:effectLst/>
                        </a:rPr>
                        <a:t>dữ</a:t>
                      </a:r>
                      <a:r>
                        <a:rPr lang="en-US" sz="1900" u="none" strike="noStrike" dirty="0">
                          <a:effectLst/>
                        </a:rPr>
                        <a:t> </a:t>
                      </a:r>
                      <a:r>
                        <a:rPr lang="en-US" sz="1900" u="none" strike="noStrike" dirty="0" err="1">
                          <a:effectLst/>
                        </a:rPr>
                        <a:t>liệu</a:t>
                      </a:r>
                      <a:r>
                        <a:rPr lang="en-US" sz="1900" u="none" strike="noStrike" dirty="0">
                          <a:effectLst/>
                        </a:rPr>
                        <a:t>, </a:t>
                      </a:r>
                      <a:r>
                        <a:rPr lang="en-US" sz="1900" u="none" strike="noStrike" dirty="0" err="1">
                          <a:effectLst/>
                        </a:rPr>
                        <a:t>thông</a:t>
                      </a:r>
                      <a:r>
                        <a:rPr lang="en-US" sz="1900" u="none" strike="noStrike" dirty="0">
                          <a:effectLst/>
                        </a:rPr>
                        <a:t> tin </a:t>
                      </a:r>
                      <a:r>
                        <a:rPr lang="en-US" sz="1900" u="none" strike="noStrike" dirty="0" err="1">
                          <a:effectLst/>
                        </a:rPr>
                        <a:t>và</a:t>
                      </a:r>
                      <a:r>
                        <a:rPr lang="en-US" sz="1900" u="none" strike="noStrike" dirty="0">
                          <a:effectLst/>
                        </a:rPr>
                        <a:t> </a:t>
                      </a:r>
                      <a:r>
                        <a:rPr lang="en-US" sz="1900" u="none" strike="noStrike" dirty="0" err="1">
                          <a:effectLst/>
                        </a:rPr>
                        <a:t>nội</a:t>
                      </a:r>
                      <a:r>
                        <a:rPr lang="en-US" sz="1900" u="none" strike="noStrike" dirty="0">
                          <a:effectLst/>
                        </a:rPr>
                        <a:t> dung </a:t>
                      </a:r>
                      <a:r>
                        <a:rPr lang="en-US" sz="1900"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576459">
                <a:tc>
                  <a:txBody>
                    <a:bodyPr/>
                    <a:lstStyle/>
                    <a:p>
                      <a:pPr algn="l" fontAlgn="ctr">
                        <a:buNone/>
                      </a:pPr>
                      <a:r>
                        <a:rPr lang="vi-VN" sz="1900" u="none" strike="noStrike" dirty="0">
                          <a:effectLst/>
                        </a:rPr>
                        <a:t>a- Lựa chọn được dữ liệu, thông tin và nội dung để tổ chức, lưu trữ và truy xuất chúng một cách thường xuyên trong môi trường số.</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56812585"/>
                  </a:ext>
                </a:extLst>
              </a:tr>
              <a:tr h="384307">
                <a:tc>
                  <a:txBody>
                    <a:bodyPr/>
                    <a:lstStyle/>
                    <a:p>
                      <a:pPr algn="l" fontAlgn="ctr">
                        <a:buNone/>
                      </a:pPr>
                      <a:r>
                        <a:rPr lang="vi-VN" sz="1900" u="none" strike="noStrike" dirty="0">
                          <a:effectLst/>
                        </a:rPr>
                        <a:t>b- Sắp xếp chúng một cách trật tự trong một môi trường có cấu trúc.</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buNone/>
                      </a:pPr>
                      <a:r>
                        <a:rPr lang="en-US" sz="1900" u="none" strike="noStrike" dirty="0">
                          <a:effectLst/>
                        </a:rPr>
                        <a:t> </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80484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2332-949A-1736-81C4-176A1532F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C673D-883C-C8EE-F1FF-335B8A5EE09B}"/>
              </a:ext>
            </a:extLst>
          </p:cNvPr>
          <p:cNvSpPr>
            <a:spLocks noGrp="1"/>
          </p:cNvSpPr>
          <p:nvPr>
            <p:ph type="title"/>
          </p:nvPr>
        </p:nvSpPr>
        <p:spPr>
          <a:xfrm>
            <a:off x="838201" y="1"/>
            <a:ext cx="11770217" cy="1325563"/>
          </a:xfrm>
        </p:spPr>
        <p:txBody>
          <a:bodyPr>
            <a:normAutofit/>
          </a:bodyPr>
          <a:lstStyle/>
          <a:p>
            <a:r>
              <a:rPr lang="en-US" sz="3200" dirty="0">
                <a:solidFill>
                  <a:srgbClr val="2F5597"/>
                </a:solidFill>
              </a:rPr>
              <a:t>2. </a:t>
            </a:r>
            <a:r>
              <a:rPr lang="vi-VN" sz="3200" dirty="0">
                <a:solidFill>
                  <a:srgbClr val="2F5597"/>
                </a:solidFill>
              </a:rPr>
              <a:t>Xác định mục tiêu, chủ đề của lớp tăng cường/câu lạc bộ</a:t>
            </a:r>
          </a:p>
        </p:txBody>
      </p:sp>
      <p:sp>
        <p:nvSpPr>
          <p:cNvPr id="6" name="TextBox 5">
            <a:extLst>
              <a:ext uri="{FF2B5EF4-FFF2-40B4-BE49-F238E27FC236}">
                <a16:creationId xmlns:a16="http://schemas.microsoft.com/office/drawing/2014/main" id="{5153B4B0-8617-2A54-4B59-4F3C4EBF5156}"/>
              </a:ext>
            </a:extLst>
          </p:cNvPr>
          <p:cNvSpPr txBox="1"/>
          <p:nvPr/>
        </p:nvSpPr>
        <p:spPr>
          <a:xfrm>
            <a:off x="838200" y="1504857"/>
            <a:ext cx="8754533" cy="1384995"/>
          </a:xfrm>
          <a:prstGeom prst="rect">
            <a:avLst/>
          </a:prstGeom>
          <a:noFill/>
        </p:spPr>
        <p:txBody>
          <a:bodyPr wrap="square" rtlCol="0">
            <a:spAutoFit/>
          </a:bodyPr>
          <a:lstStyle/>
          <a:p>
            <a:pPr marL="457189" indent="-457189"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Lựa chọn (các) chủ đề chính của chương trình</a:t>
            </a:r>
            <a:endParaRPr lang="en-US" sz="2800" dirty="0">
              <a:latin typeface="Roboto" panose="02000000000000000000" pitchFamily="2" charset="0"/>
              <a:ea typeface="Roboto" panose="02000000000000000000" pitchFamily="2" charset="0"/>
              <a:cs typeface="Calibri" panose="020F0502020204030204" pitchFamily="34" charset="0"/>
            </a:endParaRPr>
          </a:p>
          <a:p>
            <a:pPr marL="457189" indent="-457189"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Xây dựng cấu trúc khóa học, sắp xếp các chủ đề theo thứ tự logic.</a:t>
            </a:r>
          </a:p>
        </p:txBody>
      </p:sp>
    </p:spTree>
    <p:extLst>
      <p:ext uri="{BB962C8B-B14F-4D97-AF65-F5344CB8AC3E}">
        <p14:creationId xmlns:p14="http://schemas.microsoft.com/office/powerpoint/2010/main" val="403171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5450-FB50-D079-E726-080D11C1E447}"/>
              </a:ext>
            </a:extLst>
          </p:cNvPr>
          <p:cNvSpPr>
            <a:spLocks noGrp="1"/>
          </p:cNvSpPr>
          <p:nvPr>
            <p:ph type="title"/>
          </p:nvPr>
        </p:nvSpPr>
        <p:spPr>
          <a:xfrm>
            <a:off x="838200" y="1"/>
            <a:ext cx="11811000" cy="1325563"/>
          </a:xfrm>
        </p:spPr>
        <p:txBody>
          <a:bodyPr>
            <a:normAutofit/>
          </a:bodyPr>
          <a:lstStyle/>
          <a:p>
            <a:r>
              <a:rPr lang="en-US" sz="3200" dirty="0">
                <a:solidFill>
                  <a:srgbClr val="2F5597"/>
                </a:solidFill>
              </a:rPr>
              <a:t>3. </a:t>
            </a:r>
            <a:r>
              <a:rPr lang="vi-VN" sz="3200" dirty="0">
                <a:solidFill>
                  <a:srgbClr val="2F5597"/>
                </a:solidFill>
              </a:rPr>
              <a:t>Xây dựng chương trình của lớp tăng cường/câu lạc bộ</a:t>
            </a:r>
            <a:endParaRPr lang="en-US" sz="3200" dirty="0">
              <a:solidFill>
                <a:srgbClr val="2F5597"/>
              </a:solidFill>
            </a:endParaRPr>
          </a:p>
        </p:txBody>
      </p:sp>
      <p:sp>
        <p:nvSpPr>
          <p:cNvPr id="3" name="Content Placeholder 2">
            <a:extLst>
              <a:ext uri="{FF2B5EF4-FFF2-40B4-BE49-F238E27FC236}">
                <a16:creationId xmlns:a16="http://schemas.microsoft.com/office/drawing/2014/main" id="{D7ACB1D8-EAD9-0DFE-AE15-A5C76B4F7FD3}"/>
              </a:ext>
            </a:extLst>
          </p:cNvPr>
          <p:cNvSpPr>
            <a:spLocks noGrp="1"/>
          </p:cNvSpPr>
          <p:nvPr>
            <p:ph idx="1"/>
          </p:nvPr>
        </p:nvSpPr>
        <p:spPr>
          <a:xfrm>
            <a:off x="838200" y="1479115"/>
            <a:ext cx="11470341" cy="4351339"/>
          </a:xfrm>
        </p:spPr>
        <p:txBody>
          <a:bodyPr/>
          <a:lstStyle/>
          <a:p>
            <a:r>
              <a:rPr lang="vi-VN" dirty="0">
                <a:solidFill>
                  <a:schemeClr val="tx1"/>
                </a:solidFill>
              </a:rPr>
              <a:t>Tham khảo chương trình giáo dục kĩ năng số của các đơn vị đào tạo có uy tín trong và ngoài nước.</a:t>
            </a:r>
          </a:p>
          <a:p>
            <a:r>
              <a:rPr lang="vi-VN" dirty="0">
                <a:solidFill>
                  <a:schemeClr val="tx1"/>
                </a:solidFill>
              </a:rPr>
              <a:t>Xây dựng chương trình hoạt động của </a:t>
            </a:r>
            <a:r>
              <a:rPr lang="en-US" dirty="0" err="1">
                <a:solidFill>
                  <a:schemeClr val="tx1"/>
                </a:solidFill>
              </a:rPr>
              <a:t>lớp</a:t>
            </a:r>
            <a:r>
              <a:rPr lang="en-US" dirty="0">
                <a:solidFill>
                  <a:schemeClr val="tx1"/>
                </a:solidFill>
              </a:rPr>
              <a:t> </a:t>
            </a:r>
            <a:r>
              <a:rPr lang="en-US" dirty="0" err="1">
                <a:solidFill>
                  <a:schemeClr val="tx1"/>
                </a:solidFill>
              </a:rPr>
              <a:t>tăng</a:t>
            </a:r>
            <a:r>
              <a:rPr lang="en-US" dirty="0">
                <a:solidFill>
                  <a:schemeClr val="tx1"/>
                </a:solidFill>
              </a:rPr>
              <a:t> </a:t>
            </a:r>
            <a:r>
              <a:rPr lang="en-US" dirty="0" err="1">
                <a:solidFill>
                  <a:schemeClr val="tx1"/>
                </a:solidFill>
              </a:rPr>
              <a:t>cường</a:t>
            </a:r>
            <a:r>
              <a:rPr lang="en-US" dirty="0">
                <a:solidFill>
                  <a:schemeClr val="tx1"/>
                </a:solidFill>
              </a:rPr>
              <a:t>/</a:t>
            </a:r>
            <a:r>
              <a:rPr lang="vi-VN" dirty="0">
                <a:solidFill>
                  <a:schemeClr val="tx1"/>
                </a:solidFill>
              </a:rPr>
              <a:t>câu lạc bộ.</a:t>
            </a:r>
          </a:p>
          <a:p>
            <a:endParaRPr lang="en-US" dirty="0">
              <a:solidFill>
                <a:schemeClr val="tx1"/>
              </a:solidFill>
            </a:endParaRPr>
          </a:p>
        </p:txBody>
      </p:sp>
    </p:spTree>
    <p:extLst>
      <p:ext uri="{BB962C8B-B14F-4D97-AF65-F5344CB8AC3E}">
        <p14:creationId xmlns:p14="http://schemas.microsoft.com/office/powerpoint/2010/main" val="1875023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A41940-9F47-C375-F8E7-544202AFA918}"/>
              </a:ext>
            </a:extLst>
          </p:cNvPr>
          <p:cNvSpPr>
            <a:spLocks noGrp="1"/>
          </p:cNvSpPr>
          <p:nvPr>
            <p:ph type="title"/>
          </p:nvPr>
        </p:nvSpPr>
        <p:spPr/>
        <p:txBody>
          <a:bodyPr/>
          <a:lstStyle/>
          <a:p>
            <a:r>
              <a:rPr lang="en-US" dirty="0"/>
              <a:t>Khung </a:t>
            </a:r>
            <a:r>
              <a:rPr lang="en-US" dirty="0" err="1"/>
              <a:t>chương</a:t>
            </a:r>
            <a:r>
              <a:rPr lang="en-US" dirty="0"/>
              <a:t> </a:t>
            </a:r>
            <a:r>
              <a:rPr lang="en-US" dirty="0" err="1"/>
              <a:t>trình</a:t>
            </a:r>
            <a:r>
              <a:rPr lang="en-US" dirty="0"/>
              <a:t> </a:t>
            </a:r>
            <a:r>
              <a:rPr lang="en-US" dirty="0" err="1"/>
              <a:t>câu</a:t>
            </a:r>
            <a:r>
              <a:rPr lang="en-US" dirty="0"/>
              <a:t> </a:t>
            </a:r>
            <a:r>
              <a:rPr lang="en-US" dirty="0" err="1"/>
              <a:t>lạc</a:t>
            </a:r>
            <a:r>
              <a:rPr lang="en-US" dirty="0"/>
              <a:t> </a:t>
            </a:r>
            <a:r>
              <a:rPr lang="en-US" dirty="0" err="1"/>
              <a:t>bộ</a:t>
            </a:r>
            <a:r>
              <a:rPr lang="en-US" dirty="0"/>
              <a:t> </a:t>
            </a:r>
            <a:r>
              <a:rPr lang="en-US" dirty="0" err="1"/>
              <a:t>minh</a:t>
            </a:r>
            <a:r>
              <a:rPr lang="en-US" dirty="0"/>
              <a:t> </a:t>
            </a:r>
            <a:r>
              <a:rPr lang="en-US" dirty="0" err="1"/>
              <a:t>họa</a:t>
            </a:r>
            <a:endParaRPr lang="en-US" dirty="0"/>
          </a:p>
        </p:txBody>
      </p:sp>
      <p:sp>
        <p:nvSpPr>
          <p:cNvPr id="2" name="Slide Number Placeholder 1">
            <a:extLst>
              <a:ext uri="{FF2B5EF4-FFF2-40B4-BE49-F238E27FC236}">
                <a16:creationId xmlns:a16="http://schemas.microsoft.com/office/drawing/2014/main" id="{45B07973-6E44-1D6F-76CA-ED466EC51E2D}"/>
              </a:ext>
            </a:extLst>
          </p:cNvPr>
          <p:cNvSpPr>
            <a:spLocks noGrp="1"/>
          </p:cNvSpPr>
          <p:nvPr>
            <p:ph type="sldNum" sz="quarter" idx="12"/>
          </p:nvPr>
        </p:nvSpPr>
        <p:spPr/>
        <p:txBody>
          <a:bodyPr/>
          <a:lstStyle/>
          <a:p>
            <a:fld id="{705AC131-3665-43E0-A6EE-7C045553461A}" type="slidenum">
              <a:rPr lang="ja-JP" altLang="en-US" smtClean="0"/>
              <a:pPr/>
              <a:t>49</a:t>
            </a:fld>
            <a:endParaRPr lang="ja-JP" altLang="en-US" dirty="0"/>
          </a:p>
        </p:txBody>
      </p:sp>
      <p:graphicFrame>
        <p:nvGraphicFramePr>
          <p:cNvPr id="6" name="Table 5">
            <a:extLst>
              <a:ext uri="{FF2B5EF4-FFF2-40B4-BE49-F238E27FC236}">
                <a16:creationId xmlns:a16="http://schemas.microsoft.com/office/drawing/2014/main" id="{544A83ED-8CD0-4775-9B40-6CAB996E70EE}"/>
              </a:ext>
            </a:extLst>
          </p:cNvPr>
          <p:cNvGraphicFramePr>
            <a:graphicFrameLocks noGrp="1"/>
          </p:cNvGraphicFramePr>
          <p:nvPr>
            <p:extLst>
              <p:ext uri="{D42A27DB-BD31-4B8C-83A1-F6EECF244321}">
                <p14:modId xmlns:p14="http://schemas.microsoft.com/office/powerpoint/2010/main" val="1834879105"/>
              </p:ext>
            </p:extLst>
          </p:nvPr>
        </p:nvGraphicFramePr>
        <p:xfrm>
          <a:off x="175776" y="1286467"/>
          <a:ext cx="11959075" cy="5651524"/>
        </p:xfrm>
        <a:graphic>
          <a:graphicData uri="http://schemas.openxmlformats.org/drawingml/2006/table">
            <a:tbl>
              <a:tblPr firstRow="1" firstCol="1" bandRow="1"/>
              <a:tblGrid>
                <a:gridCol w="2228601">
                  <a:extLst>
                    <a:ext uri="{9D8B030D-6E8A-4147-A177-3AD203B41FA5}">
                      <a16:colId xmlns:a16="http://schemas.microsoft.com/office/drawing/2014/main" val="2556940279"/>
                    </a:ext>
                  </a:extLst>
                </a:gridCol>
                <a:gridCol w="1067460">
                  <a:extLst>
                    <a:ext uri="{9D8B030D-6E8A-4147-A177-3AD203B41FA5}">
                      <a16:colId xmlns:a16="http://schemas.microsoft.com/office/drawing/2014/main" val="2269385658"/>
                    </a:ext>
                  </a:extLst>
                </a:gridCol>
                <a:gridCol w="6046143">
                  <a:extLst>
                    <a:ext uri="{9D8B030D-6E8A-4147-A177-3AD203B41FA5}">
                      <a16:colId xmlns:a16="http://schemas.microsoft.com/office/drawing/2014/main" val="2064372946"/>
                    </a:ext>
                  </a:extLst>
                </a:gridCol>
                <a:gridCol w="2616871">
                  <a:extLst>
                    <a:ext uri="{9D8B030D-6E8A-4147-A177-3AD203B41FA5}">
                      <a16:colId xmlns:a16="http://schemas.microsoft.com/office/drawing/2014/main" val="821969044"/>
                    </a:ext>
                  </a:extLst>
                </a:gridCol>
              </a:tblGrid>
              <a:tr h="266637">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Tên</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bài</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học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Số</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tiết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Nội</a:t>
                      </a: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dung </a:t>
                      </a:r>
                      <a:r>
                        <a:rPr lang="en-US" sz="1600" b="1" kern="100" dirty="0" err="1">
                          <a:effectLst/>
                          <a:latin typeface="Aptos" panose="020B0004020202020204" pitchFamily="34" charset="0"/>
                          <a:ea typeface="Aptos" panose="020B0004020202020204" pitchFamily="34" charset="0"/>
                          <a:cs typeface="Times New Roman" panose="02020603050405020304" pitchFamily="18" charset="0"/>
                        </a:rPr>
                        <a:t>chính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b="1" kern="100">
                          <a:effectLst/>
                          <a:latin typeface="Aptos" panose="020B0004020202020204" pitchFamily="34" charset="0"/>
                          <a:ea typeface="Aptos" panose="020B0004020202020204" pitchFamily="34" charset="0"/>
                          <a:cs typeface="Times New Roman" panose="02020603050405020304" pitchFamily="18" charset="0"/>
                        </a:rPr>
                        <a:t>Yêu cầu cần đạt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7802297"/>
                  </a:ext>
                </a:extLst>
              </a:tr>
              <a:tr h="266637">
                <a:tc gridSpan="4">
                  <a:txBody>
                    <a:bodyPr/>
                    <a:lstStyle/>
                    <a:p>
                      <a:pPr algn="ct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CHỦ</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STEM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KIẾN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THỨC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BẢN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ESP32</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DỤNG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BLYNK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XÂY</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DỰNG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THÔNG MINH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75423012"/>
                  </a:ext>
                </a:extLst>
              </a:tr>
              <a:tr h="1107885">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Giới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thiệu</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khởi</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Giới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thiệu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ESP32</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so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sánh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Arduino,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tìm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hiểu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Blynk,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thảo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luận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vai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trò</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IoT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trong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cuộc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sống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a:effectLst/>
                          <a:latin typeface="Aptos" panose="020B0004020202020204" pitchFamily="34" charset="0"/>
                          <a:ea typeface="Aptos" panose="020B0004020202020204" pitchFamily="34" charset="0"/>
                          <a:cs typeface="Times New Roman" panose="02020603050405020304" pitchFamily="18" charset="0"/>
                        </a:rPr>
                        <a:t>Học sinh nhận biết ưu điểm của ESP32; thực hiện tạo tài khoản Blynk; mô phỏng kết nối cơ bản.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1318029"/>
                  </a:ext>
                </a:extLst>
              </a:tr>
              <a:tr h="1107885">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2.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ý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tưởng</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mô</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hình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làm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việc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đèn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quạt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biến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mạch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mô</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hình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thảo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luận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đề</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xuất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mạch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lựa</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chọn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phù</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0217904"/>
                  </a:ext>
                </a:extLst>
              </a:tr>
              <a:tr h="1514179">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3.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Lập</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trình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thực</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hành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từng</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phần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Mỗi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lập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trình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chức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năng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bật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tắt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đèn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tự</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2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bật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tắt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quạt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tự</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động</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3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hiển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thị</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nhiệt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&amp;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độ</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ẩm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báo</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thời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a:effectLst/>
                          <a:latin typeface="Aptos" panose="020B0004020202020204" pitchFamily="34" charset="0"/>
                          <a:ea typeface="Aptos" panose="020B0004020202020204" pitchFamily="34" charset="0"/>
                          <a:cs typeface="Times New Roman" panose="02020603050405020304" pitchFamily="18" charset="0"/>
                        </a:rPr>
                        <a:t>Học sinh lập trình chức năng điều khiển (đèn, quạt, cảm biến); thử nghiệm từng chương trình hoạt động riêng biệt thành công.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064291"/>
                  </a:ext>
                </a:extLst>
              </a:tr>
              <a:tr h="1388301">
                <a:tc>
                  <a:txBody>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4.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Tích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hiệu</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chỉnh</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hệ</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thống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Các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chia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sẻ</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sơ</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đồ</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nối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buNone/>
                      </a:pP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của</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hoàn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thông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tin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với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tất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cả</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tiện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ích</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Học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sinh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kết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hợp</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code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và</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phần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cứng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các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nhóm</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hiệu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chỉnh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để</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hệ</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thống</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vận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hành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ổn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định</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điều</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khiển</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được</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từ</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xa qua </a:t>
                      </a:r>
                      <a:r>
                        <a:rPr lang="en-US" sz="1600" kern="100" dirty="0" err="1">
                          <a:effectLst/>
                          <a:latin typeface="Aptos" panose="020B0004020202020204" pitchFamily="34" charset="0"/>
                          <a:ea typeface="Aptos" panose="020B0004020202020204" pitchFamily="34" charset="0"/>
                          <a:cs typeface="Times New Roman" panose="02020603050405020304" pitchFamily="18" charset="0"/>
                        </a:rPr>
                        <a:t>WiFi</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58856357"/>
                  </a:ext>
                </a:extLst>
              </a:tr>
            </a:tbl>
          </a:graphicData>
        </a:graphic>
      </p:graphicFrame>
    </p:spTree>
    <p:extLst>
      <p:ext uri="{BB962C8B-B14F-4D97-AF65-F5344CB8AC3E}">
        <p14:creationId xmlns:p14="http://schemas.microsoft.com/office/powerpoint/2010/main" val="1315044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1" cy="944563"/>
          </a:xfrm>
        </p:spPr>
        <p:txBody>
          <a:bodyPr>
            <a:normAutofit/>
          </a:bodyPr>
          <a:lstStyle/>
          <a:p>
            <a:r>
              <a:rPr lang="vi-VN" sz="4000" dirty="0">
                <a:solidFill>
                  <a:srgbClr val="2F5597"/>
                </a:solidFill>
                <a:latin typeface="Roboto" panose="02000000000000000000" pitchFamily="2" charset="0"/>
                <a:cs typeface="Arial" panose="020B0604020202020204" pitchFamily="34" charset="0"/>
              </a:rPr>
              <a:t>Tích hợp NLS trong dạy học các môn học</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5</a:t>
            </a:fld>
            <a:endParaRPr kumimoji="1" lang="ja-JP" altLang="en-US"/>
          </a:p>
        </p:txBody>
      </p:sp>
      <p:grpSp>
        <p:nvGrpSpPr>
          <p:cNvPr id="5" name="Group 4">
            <a:extLst>
              <a:ext uri="{FF2B5EF4-FFF2-40B4-BE49-F238E27FC236}">
                <a16:creationId xmlns:a16="http://schemas.microsoft.com/office/drawing/2014/main" id="{AC07DBE6-AEAE-DAAD-75DA-A14E914B21C9}"/>
              </a:ext>
            </a:extLst>
          </p:cNvPr>
          <p:cNvGrpSpPr/>
          <p:nvPr/>
        </p:nvGrpSpPr>
        <p:grpSpPr>
          <a:xfrm>
            <a:off x="-18614" y="4476213"/>
            <a:ext cx="10427602" cy="1920938"/>
            <a:chOff x="0" y="5086532"/>
            <a:chExt cx="7114553" cy="1310619"/>
          </a:xfrm>
        </p:grpSpPr>
        <p:sp>
          <p:nvSpPr>
            <p:cNvPr id="6" name="Rectangle 5">
              <a:extLst>
                <a:ext uri="{FF2B5EF4-FFF2-40B4-BE49-F238E27FC236}">
                  <a16:creationId xmlns:a16="http://schemas.microsoft.com/office/drawing/2014/main" id="{84CA1234-2288-C2B2-0E1C-A2F279A5064A}"/>
                </a:ext>
              </a:extLst>
            </p:cNvPr>
            <p:cNvSpPr>
              <a:spLocks noChangeArrowheads="1"/>
            </p:cNvSpPr>
            <p:nvPr/>
          </p:nvSpPr>
          <p:spPr bwMode="auto">
            <a:xfrm>
              <a:off x="0" y="5256125"/>
              <a:ext cx="1229214" cy="1139669"/>
            </a:xfrm>
            <a:prstGeom prst="rect">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 name="Freeform 6">
              <a:extLst>
                <a:ext uri="{FF2B5EF4-FFF2-40B4-BE49-F238E27FC236}">
                  <a16:creationId xmlns:a16="http://schemas.microsoft.com/office/drawing/2014/main" id="{53ED6AC1-99FC-2417-893E-E6AD6E09ACBA}"/>
                </a:ext>
              </a:extLst>
            </p:cNvPr>
            <p:cNvSpPr>
              <a:spLocks/>
            </p:cNvSpPr>
            <p:nvPr/>
          </p:nvSpPr>
          <p:spPr bwMode="auto">
            <a:xfrm>
              <a:off x="1229214" y="5086532"/>
              <a:ext cx="474862" cy="1310619"/>
            </a:xfrm>
            <a:custGeom>
              <a:avLst/>
              <a:gdLst>
                <a:gd name="T0" fmla="*/ 0 w 350"/>
                <a:gd name="T1" fmla="*/ 966 h 966"/>
                <a:gd name="T2" fmla="*/ 0 w 350"/>
                <a:gd name="T3" fmla="*/ 126 h 966"/>
                <a:gd name="T4" fmla="*/ 350 w 350"/>
                <a:gd name="T5" fmla="*/ 0 h 966"/>
                <a:gd name="T6" fmla="*/ 350 w 350"/>
                <a:gd name="T7" fmla="*/ 714 h 966"/>
                <a:gd name="T8" fmla="*/ 0 w 350"/>
                <a:gd name="T9" fmla="*/ 966 h 966"/>
              </a:gdLst>
              <a:ahLst/>
              <a:cxnLst>
                <a:cxn ang="0">
                  <a:pos x="T0" y="T1"/>
                </a:cxn>
                <a:cxn ang="0">
                  <a:pos x="T2" y="T3"/>
                </a:cxn>
                <a:cxn ang="0">
                  <a:pos x="T4" y="T5"/>
                </a:cxn>
                <a:cxn ang="0">
                  <a:pos x="T6" y="T7"/>
                </a:cxn>
                <a:cxn ang="0">
                  <a:pos x="T8" y="T9"/>
                </a:cxn>
              </a:cxnLst>
              <a:rect l="0" t="0" r="r" b="b"/>
              <a:pathLst>
                <a:path w="350" h="966">
                  <a:moveTo>
                    <a:pt x="0" y="966"/>
                  </a:moveTo>
                  <a:lnTo>
                    <a:pt x="0" y="126"/>
                  </a:lnTo>
                  <a:lnTo>
                    <a:pt x="350" y="0"/>
                  </a:lnTo>
                  <a:lnTo>
                    <a:pt x="350" y="714"/>
                  </a:lnTo>
                  <a:lnTo>
                    <a:pt x="0" y="966"/>
                  </a:lnTo>
                  <a:close/>
                </a:path>
              </a:pathLst>
            </a:custGeom>
            <a:solidFill>
              <a:srgbClr val="CC4E3D">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 name="Freeform 7">
              <a:extLst>
                <a:ext uri="{FF2B5EF4-FFF2-40B4-BE49-F238E27FC236}">
                  <a16:creationId xmlns:a16="http://schemas.microsoft.com/office/drawing/2014/main" id="{85B2694E-AD8C-191F-F0D2-F1F760F09052}"/>
                </a:ext>
              </a:extLst>
            </p:cNvPr>
            <p:cNvSpPr>
              <a:spLocks/>
            </p:cNvSpPr>
            <p:nvPr/>
          </p:nvSpPr>
          <p:spPr bwMode="auto">
            <a:xfrm>
              <a:off x="1704076" y="5086532"/>
              <a:ext cx="5410477" cy="968719"/>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10" name="Oval 8">
            <a:extLst>
              <a:ext uri="{FF2B5EF4-FFF2-40B4-BE49-F238E27FC236}">
                <a16:creationId xmlns:a16="http://schemas.microsoft.com/office/drawing/2014/main" id="{6B08F9EA-787C-029F-9403-C89898427A73}"/>
              </a:ext>
            </a:extLst>
          </p:cNvPr>
          <p:cNvSpPr>
            <a:spLocks noChangeArrowheads="1"/>
          </p:cNvSpPr>
          <p:nvPr/>
        </p:nvSpPr>
        <p:spPr bwMode="auto">
          <a:xfrm>
            <a:off x="384505" y="5040961"/>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CC4E3D"/>
                </a:solidFill>
              </a:rPr>
              <a:t>03</a:t>
            </a:r>
          </a:p>
        </p:txBody>
      </p:sp>
      <p:grpSp>
        <p:nvGrpSpPr>
          <p:cNvPr id="11" name="Group 10">
            <a:extLst>
              <a:ext uri="{FF2B5EF4-FFF2-40B4-BE49-F238E27FC236}">
                <a16:creationId xmlns:a16="http://schemas.microsoft.com/office/drawing/2014/main" id="{4EB55A25-90A4-CC93-0DF4-21668139B098}"/>
              </a:ext>
            </a:extLst>
          </p:cNvPr>
          <p:cNvGrpSpPr/>
          <p:nvPr/>
        </p:nvGrpSpPr>
        <p:grpSpPr>
          <a:xfrm>
            <a:off x="-18614" y="3056389"/>
            <a:ext cx="10771628" cy="1674357"/>
            <a:chOff x="0" y="4117813"/>
            <a:chExt cx="7349276" cy="1142382"/>
          </a:xfrm>
        </p:grpSpPr>
        <p:sp>
          <p:nvSpPr>
            <p:cNvPr id="12" name="Rectangle 9">
              <a:extLst>
                <a:ext uri="{FF2B5EF4-FFF2-40B4-BE49-F238E27FC236}">
                  <a16:creationId xmlns:a16="http://schemas.microsoft.com/office/drawing/2014/main" id="{53DEB03F-AE66-6878-473E-1246D8B7E439}"/>
                </a:ext>
              </a:extLst>
            </p:cNvPr>
            <p:cNvSpPr>
              <a:spLocks noChangeArrowheads="1"/>
            </p:cNvSpPr>
            <p:nvPr/>
          </p:nvSpPr>
          <p:spPr bwMode="auto">
            <a:xfrm>
              <a:off x="0" y="4117813"/>
              <a:ext cx="1229214" cy="1139669"/>
            </a:xfrm>
            <a:prstGeom prst="rect">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3" name="Freeform 10">
              <a:extLst>
                <a:ext uri="{FF2B5EF4-FFF2-40B4-BE49-F238E27FC236}">
                  <a16:creationId xmlns:a16="http://schemas.microsoft.com/office/drawing/2014/main" id="{EBBB058C-5823-E4E7-5724-0C7A0E9C69C3}"/>
                </a:ext>
              </a:extLst>
            </p:cNvPr>
            <p:cNvSpPr>
              <a:spLocks/>
            </p:cNvSpPr>
            <p:nvPr/>
          </p:nvSpPr>
          <p:spPr bwMode="auto">
            <a:xfrm>
              <a:off x="1704077" y="4117813"/>
              <a:ext cx="5645199" cy="968719"/>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4" name="Freeform 11">
              <a:extLst>
                <a:ext uri="{FF2B5EF4-FFF2-40B4-BE49-F238E27FC236}">
                  <a16:creationId xmlns:a16="http://schemas.microsoft.com/office/drawing/2014/main" id="{733181C6-141A-BFDF-7CF1-E0217EA36520}"/>
                </a:ext>
              </a:extLst>
            </p:cNvPr>
            <p:cNvSpPr>
              <a:spLocks/>
            </p:cNvSpPr>
            <p:nvPr/>
          </p:nvSpPr>
          <p:spPr bwMode="auto">
            <a:xfrm>
              <a:off x="1229214" y="4119169"/>
              <a:ext cx="474862" cy="1141026"/>
            </a:xfrm>
            <a:custGeom>
              <a:avLst/>
              <a:gdLst>
                <a:gd name="T0" fmla="*/ 0 w 350"/>
                <a:gd name="T1" fmla="*/ 841 h 841"/>
                <a:gd name="T2" fmla="*/ 0 w 350"/>
                <a:gd name="T3" fmla="*/ 0 h 841"/>
                <a:gd name="T4" fmla="*/ 350 w 350"/>
                <a:gd name="T5" fmla="*/ 0 h 841"/>
                <a:gd name="T6" fmla="*/ 350 w 350"/>
                <a:gd name="T7" fmla="*/ 714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0"/>
                  </a:lnTo>
                  <a:lnTo>
                    <a:pt x="350" y="714"/>
                  </a:lnTo>
                  <a:lnTo>
                    <a:pt x="0" y="841"/>
                  </a:lnTo>
                  <a:close/>
                </a:path>
              </a:pathLst>
            </a:custGeom>
            <a:solidFill>
              <a:srgbClr val="F5AE3B">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15" name="Oval 12">
            <a:extLst>
              <a:ext uri="{FF2B5EF4-FFF2-40B4-BE49-F238E27FC236}">
                <a16:creationId xmlns:a16="http://schemas.microsoft.com/office/drawing/2014/main" id="{C5E5639C-E624-F036-BE78-7D7A322C2A8D}"/>
              </a:ext>
            </a:extLst>
          </p:cNvPr>
          <p:cNvSpPr>
            <a:spLocks noChangeArrowheads="1"/>
          </p:cNvSpPr>
          <p:nvPr/>
        </p:nvSpPr>
        <p:spPr bwMode="auto">
          <a:xfrm>
            <a:off x="357224" y="3368590"/>
            <a:ext cx="1049953" cy="104796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F5AE3B"/>
                </a:solidFill>
              </a:rPr>
              <a:t>02</a:t>
            </a:r>
          </a:p>
        </p:txBody>
      </p:sp>
      <p:grpSp>
        <p:nvGrpSpPr>
          <p:cNvPr id="16" name="Group 15">
            <a:extLst>
              <a:ext uri="{FF2B5EF4-FFF2-40B4-BE49-F238E27FC236}">
                <a16:creationId xmlns:a16="http://schemas.microsoft.com/office/drawing/2014/main" id="{C822A4D1-E8CF-7684-E23F-FA1D6F564A4E}"/>
              </a:ext>
            </a:extLst>
          </p:cNvPr>
          <p:cNvGrpSpPr/>
          <p:nvPr/>
        </p:nvGrpSpPr>
        <p:grpSpPr>
          <a:xfrm>
            <a:off x="-18614" y="1386008"/>
            <a:ext cx="8510706" cy="1674359"/>
            <a:chOff x="0" y="2976787"/>
            <a:chExt cx="5806692" cy="1142383"/>
          </a:xfrm>
        </p:grpSpPr>
        <p:sp>
          <p:nvSpPr>
            <p:cNvPr id="17" name="Rectangle 13">
              <a:extLst>
                <a:ext uri="{FF2B5EF4-FFF2-40B4-BE49-F238E27FC236}">
                  <a16:creationId xmlns:a16="http://schemas.microsoft.com/office/drawing/2014/main" id="{203F4207-A9FF-3DBA-736D-F5667E62FA9A}"/>
                </a:ext>
              </a:extLst>
            </p:cNvPr>
            <p:cNvSpPr>
              <a:spLocks noChangeArrowheads="1"/>
            </p:cNvSpPr>
            <p:nvPr/>
          </p:nvSpPr>
          <p:spPr bwMode="auto">
            <a:xfrm>
              <a:off x="0" y="2976787"/>
              <a:ext cx="1229214" cy="1141026"/>
            </a:xfrm>
            <a:prstGeom prst="rect">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8" name="Freeform 14">
              <a:extLst>
                <a:ext uri="{FF2B5EF4-FFF2-40B4-BE49-F238E27FC236}">
                  <a16:creationId xmlns:a16="http://schemas.microsoft.com/office/drawing/2014/main" id="{25714991-4CD3-33EF-C028-9C1EEC3A50F5}"/>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rgbClr val="A9C370">
                <a:lumMod val="60000"/>
                <a:lumOff val="40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19" name="Freeform 15">
              <a:extLst>
                <a:ext uri="{FF2B5EF4-FFF2-40B4-BE49-F238E27FC236}">
                  <a16:creationId xmlns:a16="http://schemas.microsoft.com/office/drawing/2014/main" id="{882808CF-5667-CE40-D890-832953481400}"/>
                </a:ext>
              </a:extLst>
            </p:cNvPr>
            <p:cNvSpPr>
              <a:spLocks/>
            </p:cNvSpPr>
            <p:nvPr/>
          </p:nvSpPr>
          <p:spPr bwMode="auto">
            <a:xfrm>
              <a:off x="1704075" y="3150451"/>
              <a:ext cx="4102617" cy="968719"/>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20" name="Oval 16">
            <a:extLst>
              <a:ext uri="{FF2B5EF4-FFF2-40B4-BE49-F238E27FC236}">
                <a16:creationId xmlns:a16="http://schemas.microsoft.com/office/drawing/2014/main" id="{B049BA9D-A5B1-4632-69C3-B4523D57075E}"/>
              </a:ext>
            </a:extLst>
          </p:cNvPr>
          <p:cNvSpPr>
            <a:spLocks noChangeArrowheads="1"/>
          </p:cNvSpPr>
          <p:nvPr/>
        </p:nvSpPr>
        <p:spPr bwMode="auto">
          <a:xfrm>
            <a:off x="357224" y="1698210"/>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algn="ctr" defTabSz="914377">
              <a:defRPr/>
            </a:pPr>
            <a:r>
              <a:rPr lang="en-US" sz="3200" b="1" kern="0" dirty="0">
                <a:solidFill>
                  <a:srgbClr val="A9C370"/>
                </a:solidFill>
              </a:rPr>
              <a:t>01</a:t>
            </a:r>
          </a:p>
        </p:txBody>
      </p:sp>
      <p:sp>
        <p:nvSpPr>
          <p:cNvPr id="21" name="Rectangle 20">
            <a:extLst>
              <a:ext uri="{FF2B5EF4-FFF2-40B4-BE49-F238E27FC236}">
                <a16:creationId xmlns:a16="http://schemas.microsoft.com/office/drawing/2014/main" id="{602E67E0-0723-AC79-BFA2-458655A729C0}"/>
              </a:ext>
            </a:extLst>
          </p:cNvPr>
          <p:cNvSpPr/>
          <p:nvPr/>
        </p:nvSpPr>
        <p:spPr>
          <a:xfrm>
            <a:off x="6496399" y="1796921"/>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23" name="Inhaltsplatzhalter 4">
            <a:extLst>
              <a:ext uri="{FF2B5EF4-FFF2-40B4-BE49-F238E27FC236}">
                <a16:creationId xmlns:a16="http://schemas.microsoft.com/office/drawing/2014/main" id="{BB7CC27E-D8EE-0F91-3F44-B4D38D04A425}"/>
              </a:ext>
            </a:extLst>
          </p:cNvPr>
          <p:cNvSpPr txBox="1">
            <a:spLocks/>
          </p:cNvSpPr>
          <p:nvPr/>
        </p:nvSpPr>
        <p:spPr>
          <a:xfrm>
            <a:off x="2641789" y="1785448"/>
            <a:ext cx="3475721"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000" b="1" dirty="0">
                <a:solidFill>
                  <a:srgbClr val="FFFFFF"/>
                </a:solidFill>
                <a:latin typeface="Roboto"/>
              </a:rPr>
              <a:t>Các môn học là môi trường để học sinh vận dụng kỹ năng số vào thực tiễn.</a:t>
            </a:r>
          </a:p>
        </p:txBody>
      </p:sp>
      <p:sp>
        <p:nvSpPr>
          <p:cNvPr id="25" name="Rectangle 24">
            <a:extLst>
              <a:ext uri="{FF2B5EF4-FFF2-40B4-BE49-F238E27FC236}">
                <a16:creationId xmlns:a16="http://schemas.microsoft.com/office/drawing/2014/main" id="{6DD6CFB3-211A-F466-90FB-8DE8812C498D}"/>
              </a:ext>
            </a:extLst>
          </p:cNvPr>
          <p:cNvSpPr/>
          <p:nvPr/>
        </p:nvSpPr>
        <p:spPr>
          <a:xfrm>
            <a:off x="8816747" y="3242783"/>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27" name="Inhaltsplatzhalter 4">
            <a:extLst>
              <a:ext uri="{FF2B5EF4-FFF2-40B4-BE49-F238E27FC236}">
                <a16:creationId xmlns:a16="http://schemas.microsoft.com/office/drawing/2014/main" id="{1362AF10-017D-DA0D-3A53-041EEF11DE27}"/>
              </a:ext>
            </a:extLst>
          </p:cNvPr>
          <p:cNvSpPr txBox="1">
            <a:spLocks/>
          </p:cNvSpPr>
          <p:nvPr/>
        </p:nvSpPr>
        <p:spPr>
          <a:xfrm>
            <a:off x="2671166" y="3334296"/>
            <a:ext cx="5383047"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000" b="1" dirty="0" err="1">
                <a:solidFill>
                  <a:srgbClr val="FFFFFF"/>
                </a:solidFill>
                <a:latin typeface="Roboto"/>
              </a:rPr>
              <a:t>Đối</a:t>
            </a:r>
            <a:r>
              <a:rPr lang="en-US" sz="2000" b="1" dirty="0">
                <a:solidFill>
                  <a:srgbClr val="FFFFFF"/>
                </a:solidFill>
                <a:latin typeface="Roboto"/>
              </a:rPr>
              <a:t> </a:t>
            </a:r>
            <a:r>
              <a:rPr lang="en-US" sz="2000" b="1" dirty="0" err="1">
                <a:solidFill>
                  <a:srgbClr val="FFFFFF"/>
                </a:solidFill>
                <a:latin typeface="Roboto"/>
              </a:rPr>
              <a:t>chiếu</a:t>
            </a:r>
            <a:r>
              <a:rPr lang="en-US" sz="2000" b="1" dirty="0">
                <a:solidFill>
                  <a:srgbClr val="FFFFFF"/>
                </a:solidFill>
                <a:latin typeface="Roboto"/>
              </a:rPr>
              <a:t> </a:t>
            </a:r>
            <a:r>
              <a:rPr lang="en-US" sz="2000" b="1" dirty="0" err="1">
                <a:solidFill>
                  <a:srgbClr val="FFFFFF"/>
                </a:solidFill>
                <a:latin typeface="Roboto"/>
              </a:rPr>
              <a:t>YCCĐ</a:t>
            </a:r>
            <a:r>
              <a:rPr lang="en-US" sz="2000" b="1" dirty="0">
                <a:solidFill>
                  <a:srgbClr val="FFFFFF"/>
                </a:solidFill>
                <a:latin typeface="Roboto"/>
              </a:rPr>
              <a:t> </a:t>
            </a:r>
            <a:r>
              <a:rPr lang="en-US" sz="2000" b="1" dirty="0" err="1">
                <a:solidFill>
                  <a:srgbClr val="FFFFFF"/>
                </a:solidFill>
                <a:latin typeface="Roboto"/>
              </a:rPr>
              <a:t>môn</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 </a:t>
            </a:r>
            <a:r>
              <a:rPr lang="en-US" sz="2000" b="1" dirty="0" err="1">
                <a:solidFill>
                  <a:srgbClr val="FFFFFF"/>
                </a:solidFill>
                <a:latin typeface="Roboto"/>
              </a:rPr>
              <a:t>với</a:t>
            </a:r>
            <a:r>
              <a:rPr lang="en-US" sz="2000" b="1" dirty="0">
                <a:solidFill>
                  <a:srgbClr val="FFFFFF"/>
                </a:solidFill>
                <a:latin typeface="Roboto"/>
              </a:rPr>
              <a:t> Khung NLS </a:t>
            </a:r>
            <a:r>
              <a:rPr lang="en-US" sz="2000" b="1" dirty="0" err="1">
                <a:solidFill>
                  <a:srgbClr val="FFFFFF"/>
                </a:solidFill>
                <a:latin typeface="Roboto"/>
              </a:rPr>
              <a:t>để</a:t>
            </a:r>
            <a:r>
              <a:rPr lang="en-US" sz="2000" b="1" dirty="0">
                <a:solidFill>
                  <a:srgbClr val="FFFFFF"/>
                </a:solidFill>
                <a:latin typeface="Roboto"/>
              </a:rPr>
              <a:t> </a:t>
            </a:r>
            <a:r>
              <a:rPr lang="en-US" sz="2000" b="1" dirty="0" err="1">
                <a:solidFill>
                  <a:srgbClr val="FFFFFF"/>
                </a:solidFill>
                <a:latin typeface="Roboto"/>
              </a:rPr>
              <a:t>xác</a:t>
            </a:r>
            <a:r>
              <a:rPr lang="en-US" sz="2000" b="1" dirty="0">
                <a:solidFill>
                  <a:srgbClr val="FFFFFF"/>
                </a:solidFill>
                <a:latin typeface="Roboto"/>
              </a:rPr>
              <a:t> </a:t>
            </a:r>
            <a:r>
              <a:rPr lang="en-US" sz="2000" b="1" dirty="0" err="1">
                <a:solidFill>
                  <a:srgbClr val="FFFFFF"/>
                </a:solidFill>
                <a:latin typeface="Roboto"/>
              </a:rPr>
              <a:t>định</a:t>
            </a:r>
            <a:r>
              <a:rPr lang="en-US" sz="2000" b="1" dirty="0">
                <a:solidFill>
                  <a:srgbClr val="FFFFFF"/>
                </a:solidFill>
                <a:latin typeface="Roboto"/>
              </a:rPr>
              <a:t> </a:t>
            </a:r>
            <a:r>
              <a:rPr lang="en-US" sz="2000" b="1" dirty="0" err="1">
                <a:solidFill>
                  <a:srgbClr val="FFFFFF"/>
                </a:solidFill>
                <a:latin typeface="Roboto"/>
              </a:rPr>
              <a:t>rõ</a:t>
            </a:r>
            <a:r>
              <a:rPr lang="en-US" sz="2000" b="1" dirty="0">
                <a:solidFill>
                  <a:srgbClr val="FFFFFF"/>
                </a:solidFill>
                <a:latin typeface="Roboto"/>
              </a:rPr>
              <a:t> </a:t>
            </a:r>
            <a:r>
              <a:rPr lang="en-US" sz="2000" b="1" dirty="0" err="1">
                <a:solidFill>
                  <a:srgbClr val="FFFFFF"/>
                </a:solidFill>
                <a:latin typeface="Roboto"/>
              </a:rPr>
              <a:t>các</a:t>
            </a:r>
            <a:r>
              <a:rPr lang="en-US" sz="2000" b="1" dirty="0">
                <a:solidFill>
                  <a:srgbClr val="FFFFFF"/>
                </a:solidFill>
                <a:latin typeface="Roboto"/>
              </a:rPr>
              <a:t> </a:t>
            </a:r>
            <a:r>
              <a:rPr lang="en-US" sz="2000" b="1" dirty="0" err="1">
                <a:solidFill>
                  <a:srgbClr val="FFFFFF"/>
                </a:solidFill>
                <a:latin typeface="Roboto"/>
              </a:rPr>
              <a:t>nội</a:t>
            </a:r>
            <a:r>
              <a:rPr lang="en-US" sz="2000" b="1" dirty="0">
                <a:solidFill>
                  <a:srgbClr val="FFFFFF"/>
                </a:solidFill>
                <a:latin typeface="Roboto"/>
              </a:rPr>
              <a:t> dung, </a:t>
            </a:r>
            <a:r>
              <a:rPr lang="en-US" sz="2000" b="1" dirty="0" err="1">
                <a:solidFill>
                  <a:srgbClr val="FFFFFF"/>
                </a:solidFill>
                <a:latin typeface="Roboto"/>
              </a:rPr>
              <a:t>hình</a:t>
            </a:r>
            <a:r>
              <a:rPr lang="en-US" sz="2000" b="1" dirty="0">
                <a:solidFill>
                  <a:srgbClr val="FFFFFF"/>
                </a:solidFill>
                <a:latin typeface="Roboto"/>
              </a:rPr>
              <a:t> </a:t>
            </a:r>
            <a:r>
              <a:rPr lang="en-US" sz="2000" b="1" dirty="0" err="1">
                <a:solidFill>
                  <a:srgbClr val="FFFFFF"/>
                </a:solidFill>
                <a:latin typeface="Roboto"/>
              </a:rPr>
              <a:t>thức</a:t>
            </a:r>
            <a:r>
              <a:rPr lang="en-US" sz="2000" b="1" dirty="0">
                <a:solidFill>
                  <a:srgbClr val="FFFFFF"/>
                </a:solidFill>
                <a:latin typeface="Roboto"/>
              </a:rPr>
              <a:t> </a:t>
            </a:r>
            <a:r>
              <a:rPr lang="en-US" sz="2000" b="1" dirty="0" err="1">
                <a:solidFill>
                  <a:srgbClr val="FFFFFF"/>
                </a:solidFill>
                <a:latin typeface="Roboto"/>
              </a:rPr>
              <a:t>và</a:t>
            </a:r>
            <a:r>
              <a:rPr lang="en-US" sz="2000" b="1" dirty="0">
                <a:solidFill>
                  <a:srgbClr val="FFFFFF"/>
                </a:solidFill>
                <a:latin typeface="Roboto"/>
              </a:rPr>
              <a:t> “</a:t>
            </a:r>
            <a:r>
              <a:rPr lang="en-US" sz="2000" b="1" dirty="0" err="1">
                <a:solidFill>
                  <a:srgbClr val="FFFFFF"/>
                </a:solidFill>
                <a:latin typeface="Roboto"/>
              </a:rPr>
              <a:t>địa</a:t>
            </a:r>
            <a:r>
              <a:rPr lang="en-US" sz="2000" b="1" dirty="0">
                <a:solidFill>
                  <a:srgbClr val="FFFFFF"/>
                </a:solidFill>
                <a:latin typeface="Roboto"/>
              </a:rPr>
              <a:t> </a:t>
            </a:r>
            <a:r>
              <a:rPr lang="en-US" sz="2000" b="1" dirty="0" err="1">
                <a:solidFill>
                  <a:srgbClr val="FFFFFF"/>
                </a:solidFill>
                <a:latin typeface="Roboto"/>
              </a:rPr>
              <a:t>chỉ</a:t>
            </a:r>
            <a:r>
              <a:rPr lang="en-US" sz="2000" b="1" dirty="0">
                <a:solidFill>
                  <a:srgbClr val="FFFFFF"/>
                </a:solidFill>
                <a:latin typeface="Roboto"/>
              </a:rPr>
              <a:t>” </a:t>
            </a:r>
            <a:r>
              <a:rPr lang="en-US" sz="2000" b="1" dirty="0" err="1">
                <a:solidFill>
                  <a:srgbClr val="FFFFFF"/>
                </a:solidFill>
                <a:latin typeface="Roboto"/>
              </a:rPr>
              <a:t>tích</a:t>
            </a:r>
            <a:r>
              <a:rPr lang="en-US" sz="2000" b="1" dirty="0">
                <a:solidFill>
                  <a:srgbClr val="FFFFFF"/>
                </a:solidFill>
                <a:latin typeface="Roboto"/>
              </a:rPr>
              <a:t> </a:t>
            </a:r>
            <a:r>
              <a:rPr lang="en-US" sz="2000" b="1" dirty="0" err="1">
                <a:solidFill>
                  <a:srgbClr val="FFFFFF"/>
                </a:solidFill>
                <a:latin typeface="Roboto"/>
              </a:rPr>
              <a:t>hợp</a:t>
            </a:r>
            <a:r>
              <a:rPr lang="en-US" sz="2000" b="1" dirty="0">
                <a:solidFill>
                  <a:srgbClr val="FFFFFF"/>
                </a:solidFill>
                <a:latin typeface="Roboto"/>
              </a:rPr>
              <a:t> NLS </a:t>
            </a:r>
            <a:r>
              <a:rPr lang="en-US" sz="2000" b="1" dirty="0" err="1">
                <a:solidFill>
                  <a:srgbClr val="FFFFFF"/>
                </a:solidFill>
                <a:latin typeface="Roboto"/>
              </a:rPr>
              <a:t>trong</a:t>
            </a:r>
            <a:r>
              <a:rPr lang="en-US" sz="2000" b="1" dirty="0">
                <a:solidFill>
                  <a:srgbClr val="FFFFFF"/>
                </a:solidFill>
                <a:latin typeface="Roboto"/>
              </a:rPr>
              <a:t> </a:t>
            </a:r>
            <a:r>
              <a:rPr lang="en-US" sz="2000" b="1" dirty="0" err="1">
                <a:solidFill>
                  <a:srgbClr val="FFFFFF"/>
                </a:solidFill>
                <a:latin typeface="Roboto"/>
              </a:rPr>
              <a:t>từng</a:t>
            </a:r>
            <a:r>
              <a:rPr lang="en-US" sz="2000" b="1" dirty="0">
                <a:solidFill>
                  <a:srgbClr val="FFFFFF"/>
                </a:solidFill>
                <a:latin typeface="Roboto"/>
              </a:rPr>
              <a:t> </a:t>
            </a:r>
            <a:r>
              <a:rPr lang="en-US" sz="2000" b="1" dirty="0" err="1">
                <a:solidFill>
                  <a:srgbClr val="FFFFFF"/>
                </a:solidFill>
                <a:latin typeface="Roboto"/>
              </a:rPr>
              <a:t>bài</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a:t>
            </a:r>
          </a:p>
        </p:txBody>
      </p:sp>
      <p:sp>
        <p:nvSpPr>
          <p:cNvPr id="29" name="Rectangle 28">
            <a:extLst>
              <a:ext uri="{FF2B5EF4-FFF2-40B4-BE49-F238E27FC236}">
                <a16:creationId xmlns:a16="http://schemas.microsoft.com/office/drawing/2014/main" id="{C1D948E6-6678-8324-F0DA-312B6EBDF825}"/>
              </a:ext>
            </a:extLst>
          </p:cNvPr>
          <p:cNvSpPr/>
          <p:nvPr/>
        </p:nvSpPr>
        <p:spPr>
          <a:xfrm>
            <a:off x="8496803" y="4656988"/>
            <a:ext cx="74456" cy="1066616"/>
          </a:xfrm>
          <a:prstGeom prst="rect">
            <a:avLst/>
          </a:prstGeom>
          <a:solidFill>
            <a:srgbClr val="FFFFFF"/>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sp>
        <p:nvSpPr>
          <p:cNvPr id="31" name="Inhaltsplatzhalter 4">
            <a:extLst>
              <a:ext uri="{FF2B5EF4-FFF2-40B4-BE49-F238E27FC236}">
                <a16:creationId xmlns:a16="http://schemas.microsoft.com/office/drawing/2014/main" id="{1D7D5DE0-028A-4EF7-87D7-7BDC5E4E33D9}"/>
              </a:ext>
            </a:extLst>
          </p:cNvPr>
          <p:cNvSpPr txBox="1">
            <a:spLocks/>
          </p:cNvSpPr>
          <p:nvPr/>
        </p:nvSpPr>
        <p:spPr>
          <a:xfrm>
            <a:off x="2636039" y="4681212"/>
            <a:ext cx="5595975" cy="92333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vi-VN" sz="2000" b="1" dirty="0">
                <a:solidFill>
                  <a:srgbClr val="FFFFFF"/>
                </a:solidFill>
                <a:latin typeface="Roboto"/>
              </a:rPr>
              <a:t>Việc phát triển NLS thông qua dạy học tích hợp cần được chú trọng ở cả hai hình thức: tích hợp nội môn và tích hợp liên môn, giáo dục STEM.</a:t>
            </a:r>
          </a:p>
        </p:txBody>
      </p:sp>
      <p:grpSp>
        <p:nvGrpSpPr>
          <p:cNvPr id="33" name="Group 32">
            <a:extLst>
              <a:ext uri="{FF2B5EF4-FFF2-40B4-BE49-F238E27FC236}">
                <a16:creationId xmlns:a16="http://schemas.microsoft.com/office/drawing/2014/main" id="{035E81FD-36A5-FF7D-99B6-EF6FE39E4736}"/>
              </a:ext>
            </a:extLst>
          </p:cNvPr>
          <p:cNvGrpSpPr/>
          <p:nvPr/>
        </p:nvGrpSpPr>
        <p:grpSpPr>
          <a:xfrm>
            <a:off x="8936765" y="4817820"/>
            <a:ext cx="781792" cy="781792"/>
            <a:chOff x="10910231" y="2676525"/>
            <a:chExt cx="579437" cy="579438"/>
          </a:xfrm>
          <a:solidFill>
            <a:srgbClr val="FFFFFF"/>
          </a:solidFill>
        </p:grpSpPr>
        <p:sp>
          <p:nvSpPr>
            <p:cNvPr id="34" name="Freeform 98">
              <a:extLst>
                <a:ext uri="{FF2B5EF4-FFF2-40B4-BE49-F238E27FC236}">
                  <a16:creationId xmlns:a16="http://schemas.microsoft.com/office/drawing/2014/main" id="{B9BE01AF-B4DE-D091-05EF-84F7C711D9DD}"/>
                </a:ext>
              </a:extLst>
            </p:cNvPr>
            <p:cNvSpPr>
              <a:spLocks noEditPoints="1"/>
            </p:cNvSpPr>
            <p:nvPr/>
          </p:nvSpPr>
          <p:spPr bwMode="auto">
            <a:xfrm>
              <a:off x="10910231"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5" name="Freeform 99">
              <a:extLst>
                <a:ext uri="{FF2B5EF4-FFF2-40B4-BE49-F238E27FC236}">
                  <a16:creationId xmlns:a16="http://schemas.microsoft.com/office/drawing/2014/main" id="{85C6F1C0-F21D-38F3-AAFC-E4D3E8EF7A00}"/>
                </a:ext>
              </a:extLst>
            </p:cNvPr>
            <p:cNvSpPr>
              <a:spLocks noEditPoints="1"/>
            </p:cNvSpPr>
            <p:nvPr/>
          </p:nvSpPr>
          <p:spPr bwMode="auto">
            <a:xfrm>
              <a:off x="11134076"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36" name="Freeform 100">
              <a:extLst>
                <a:ext uri="{FF2B5EF4-FFF2-40B4-BE49-F238E27FC236}">
                  <a16:creationId xmlns:a16="http://schemas.microsoft.com/office/drawing/2014/main" id="{DBEFED82-E9C0-C487-2CFC-2BE2687B3AA8}"/>
                </a:ext>
              </a:extLst>
            </p:cNvPr>
            <p:cNvSpPr>
              <a:spLocks/>
            </p:cNvSpPr>
            <p:nvPr/>
          </p:nvSpPr>
          <p:spPr bwMode="auto">
            <a:xfrm>
              <a:off x="11219791"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
        <p:nvSpPr>
          <p:cNvPr id="37" name="Freeform 164">
            <a:extLst>
              <a:ext uri="{FF2B5EF4-FFF2-40B4-BE49-F238E27FC236}">
                <a16:creationId xmlns:a16="http://schemas.microsoft.com/office/drawing/2014/main" id="{504CE8B4-73AC-F815-3B37-32DFC5706C47}"/>
              </a:ext>
            </a:extLst>
          </p:cNvPr>
          <p:cNvSpPr>
            <a:spLocks noEditPoints="1"/>
          </p:cNvSpPr>
          <p:nvPr/>
        </p:nvSpPr>
        <p:spPr bwMode="auto">
          <a:xfrm>
            <a:off x="9336883" y="3424529"/>
            <a:ext cx="781792" cy="696119"/>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nvGrpSpPr>
          <p:cNvPr id="38" name="Group 37">
            <a:extLst>
              <a:ext uri="{FF2B5EF4-FFF2-40B4-BE49-F238E27FC236}">
                <a16:creationId xmlns:a16="http://schemas.microsoft.com/office/drawing/2014/main" id="{BD00C4EC-D82C-4165-952D-3E0C7663CA10}"/>
              </a:ext>
            </a:extLst>
          </p:cNvPr>
          <p:cNvGrpSpPr/>
          <p:nvPr/>
        </p:nvGrpSpPr>
        <p:grpSpPr>
          <a:xfrm>
            <a:off x="6949747" y="2054208"/>
            <a:ext cx="783941" cy="524769"/>
            <a:chOff x="2491711" y="3544888"/>
            <a:chExt cx="581025" cy="388938"/>
          </a:xfrm>
          <a:solidFill>
            <a:srgbClr val="FFFFFF"/>
          </a:solidFill>
        </p:grpSpPr>
        <p:sp>
          <p:nvSpPr>
            <p:cNvPr id="39" name="Freeform 256">
              <a:extLst>
                <a:ext uri="{FF2B5EF4-FFF2-40B4-BE49-F238E27FC236}">
                  <a16:creationId xmlns:a16="http://schemas.microsoft.com/office/drawing/2014/main" id="{4E01DE3E-BBFE-4A05-222E-A093DC4D2C13}"/>
                </a:ext>
              </a:extLst>
            </p:cNvPr>
            <p:cNvSpPr>
              <a:spLocks/>
            </p:cNvSpPr>
            <p:nvPr/>
          </p:nvSpPr>
          <p:spPr bwMode="auto">
            <a:xfrm>
              <a:off x="258061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0" name="Freeform 257">
              <a:extLst>
                <a:ext uri="{FF2B5EF4-FFF2-40B4-BE49-F238E27FC236}">
                  <a16:creationId xmlns:a16="http://schemas.microsoft.com/office/drawing/2014/main" id="{4B831DD0-7E16-60E6-9179-93C91386769D}"/>
                </a:ext>
              </a:extLst>
            </p:cNvPr>
            <p:cNvSpPr>
              <a:spLocks noEditPoints="1"/>
            </p:cNvSpPr>
            <p:nvPr/>
          </p:nvSpPr>
          <p:spPr bwMode="auto">
            <a:xfrm>
              <a:off x="2491711"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1" name="Freeform 258">
              <a:extLst>
                <a:ext uri="{FF2B5EF4-FFF2-40B4-BE49-F238E27FC236}">
                  <a16:creationId xmlns:a16="http://schemas.microsoft.com/office/drawing/2014/main" id="{02824519-7630-12F5-5DB5-5A92DAD07F38}"/>
                </a:ext>
              </a:extLst>
            </p:cNvPr>
            <p:cNvSpPr>
              <a:spLocks/>
            </p:cNvSpPr>
            <p:nvPr/>
          </p:nvSpPr>
          <p:spPr bwMode="auto">
            <a:xfrm>
              <a:off x="270126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42" name="Freeform 259">
              <a:extLst>
                <a:ext uri="{FF2B5EF4-FFF2-40B4-BE49-F238E27FC236}">
                  <a16:creationId xmlns:a16="http://schemas.microsoft.com/office/drawing/2014/main" id="{AC1BD6C4-81CE-069B-97D4-7B4AF0096A29}"/>
                </a:ext>
              </a:extLst>
            </p:cNvPr>
            <p:cNvSpPr>
              <a:spLocks/>
            </p:cNvSpPr>
            <p:nvPr/>
          </p:nvSpPr>
          <p:spPr bwMode="auto">
            <a:xfrm>
              <a:off x="279492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grpSp>
    </p:spTree>
    <p:extLst>
      <p:ext uri="{BB962C8B-B14F-4D97-AF65-F5344CB8AC3E}">
        <p14:creationId xmlns:p14="http://schemas.microsoft.com/office/powerpoint/2010/main" val="2919252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ED0B-3CE8-74BD-A081-87F7F242830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CA26E3-453B-139D-1453-9BE8920B8726}"/>
              </a:ext>
            </a:extLst>
          </p:cNvPr>
          <p:cNvSpPr>
            <a:spLocks noGrp="1"/>
          </p:cNvSpPr>
          <p:nvPr>
            <p:ph type="title"/>
          </p:nvPr>
        </p:nvSpPr>
        <p:spPr/>
        <p:txBody>
          <a:bodyPr/>
          <a:lstStyle/>
          <a:p>
            <a:r>
              <a:rPr lang="en-US" dirty="0"/>
              <a:t>Khung </a:t>
            </a:r>
            <a:r>
              <a:rPr lang="en-US" dirty="0" err="1"/>
              <a:t>chương</a:t>
            </a:r>
            <a:r>
              <a:rPr lang="en-US" dirty="0"/>
              <a:t> </a:t>
            </a:r>
            <a:r>
              <a:rPr lang="en-US" dirty="0" err="1"/>
              <a:t>trình</a:t>
            </a:r>
            <a:r>
              <a:rPr lang="en-US" dirty="0"/>
              <a:t> </a:t>
            </a:r>
            <a:r>
              <a:rPr lang="en-US" dirty="0" err="1"/>
              <a:t>câu</a:t>
            </a:r>
            <a:r>
              <a:rPr lang="en-US" dirty="0"/>
              <a:t> </a:t>
            </a:r>
            <a:r>
              <a:rPr lang="en-US" dirty="0" err="1"/>
              <a:t>lạc</a:t>
            </a:r>
            <a:r>
              <a:rPr lang="en-US" dirty="0"/>
              <a:t> </a:t>
            </a:r>
            <a:r>
              <a:rPr lang="en-US" dirty="0" err="1"/>
              <a:t>bộ</a:t>
            </a:r>
            <a:r>
              <a:rPr lang="en-US" dirty="0"/>
              <a:t> </a:t>
            </a:r>
            <a:r>
              <a:rPr lang="en-US" dirty="0" err="1"/>
              <a:t>minh</a:t>
            </a:r>
            <a:r>
              <a:rPr lang="en-US" dirty="0"/>
              <a:t> </a:t>
            </a:r>
            <a:r>
              <a:rPr lang="en-US" dirty="0" err="1"/>
              <a:t>họa</a:t>
            </a:r>
            <a:endParaRPr lang="en-US" dirty="0"/>
          </a:p>
        </p:txBody>
      </p:sp>
      <p:sp>
        <p:nvSpPr>
          <p:cNvPr id="2" name="Slide Number Placeholder 1">
            <a:extLst>
              <a:ext uri="{FF2B5EF4-FFF2-40B4-BE49-F238E27FC236}">
                <a16:creationId xmlns:a16="http://schemas.microsoft.com/office/drawing/2014/main" id="{2109BF6B-380A-B16D-C943-C94C73C5BF7A}"/>
              </a:ext>
            </a:extLst>
          </p:cNvPr>
          <p:cNvSpPr>
            <a:spLocks noGrp="1"/>
          </p:cNvSpPr>
          <p:nvPr>
            <p:ph type="sldNum" sz="quarter" idx="12"/>
          </p:nvPr>
        </p:nvSpPr>
        <p:spPr/>
        <p:txBody>
          <a:bodyPr/>
          <a:lstStyle/>
          <a:p>
            <a:fld id="{705AC131-3665-43E0-A6EE-7C045553461A}" type="slidenum">
              <a:rPr lang="ja-JP" altLang="en-US" smtClean="0"/>
              <a:pPr/>
              <a:t>50</a:t>
            </a:fld>
            <a:endParaRPr lang="ja-JP" altLang="en-US" dirty="0"/>
          </a:p>
        </p:txBody>
      </p:sp>
      <p:graphicFrame>
        <p:nvGraphicFramePr>
          <p:cNvPr id="3" name="Table 2">
            <a:extLst>
              <a:ext uri="{FF2B5EF4-FFF2-40B4-BE49-F238E27FC236}">
                <a16:creationId xmlns:a16="http://schemas.microsoft.com/office/drawing/2014/main" id="{66E13DF9-5B06-8C80-73BC-36C62D964268}"/>
              </a:ext>
            </a:extLst>
          </p:cNvPr>
          <p:cNvGraphicFramePr>
            <a:graphicFrameLocks noGrp="1"/>
          </p:cNvGraphicFramePr>
          <p:nvPr>
            <p:extLst>
              <p:ext uri="{D42A27DB-BD31-4B8C-83A1-F6EECF244321}">
                <p14:modId xmlns:p14="http://schemas.microsoft.com/office/powerpoint/2010/main" val="1627294098"/>
              </p:ext>
            </p:extLst>
          </p:nvPr>
        </p:nvGraphicFramePr>
        <p:xfrm>
          <a:off x="270026" y="1326706"/>
          <a:ext cx="11540977" cy="6858031"/>
        </p:xfrm>
        <a:graphic>
          <a:graphicData uri="http://schemas.openxmlformats.org/drawingml/2006/table">
            <a:tbl>
              <a:tblPr firstRow="1" firstCol="1" bandRow="1">
                <a:tableStyleId>{5C22544A-7EE6-4342-B048-85BDC9FD1C3A}</a:tableStyleId>
              </a:tblPr>
              <a:tblGrid>
                <a:gridCol w="1320503">
                  <a:extLst>
                    <a:ext uri="{9D8B030D-6E8A-4147-A177-3AD203B41FA5}">
                      <a16:colId xmlns:a16="http://schemas.microsoft.com/office/drawing/2014/main" val="3819022132"/>
                    </a:ext>
                  </a:extLst>
                </a:gridCol>
                <a:gridCol w="654111">
                  <a:extLst>
                    <a:ext uri="{9D8B030D-6E8A-4147-A177-3AD203B41FA5}">
                      <a16:colId xmlns:a16="http://schemas.microsoft.com/office/drawing/2014/main" val="2569971497"/>
                    </a:ext>
                  </a:extLst>
                </a:gridCol>
                <a:gridCol w="3084951">
                  <a:extLst>
                    <a:ext uri="{9D8B030D-6E8A-4147-A177-3AD203B41FA5}">
                      <a16:colId xmlns:a16="http://schemas.microsoft.com/office/drawing/2014/main" val="1541938743"/>
                    </a:ext>
                  </a:extLst>
                </a:gridCol>
                <a:gridCol w="4840285">
                  <a:extLst>
                    <a:ext uri="{9D8B030D-6E8A-4147-A177-3AD203B41FA5}">
                      <a16:colId xmlns:a16="http://schemas.microsoft.com/office/drawing/2014/main" val="2669522966"/>
                    </a:ext>
                  </a:extLst>
                </a:gridCol>
                <a:gridCol w="1641127">
                  <a:extLst>
                    <a:ext uri="{9D8B030D-6E8A-4147-A177-3AD203B41FA5}">
                      <a16:colId xmlns:a16="http://schemas.microsoft.com/office/drawing/2014/main" val="2422422445"/>
                    </a:ext>
                  </a:extLst>
                </a:gridCol>
              </a:tblGrid>
              <a:tr h="406400">
                <a:tc>
                  <a:txBody>
                    <a:bodyPr/>
                    <a:lstStyle/>
                    <a:p>
                      <a:pPr algn="ctr">
                        <a:lnSpc>
                          <a:spcPct val="100000"/>
                        </a:lnSpc>
                        <a:spcBef>
                          <a:spcPts val="600"/>
                        </a:spcBef>
                        <a:spcAft>
                          <a:spcPts val="600"/>
                        </a:spcAft>
                        <a:buNone/>
                      </a:pPr>
                      <a:r>
                        <a:rPr lang="en-US" sz="1300" kern="100" dirty="0" err="1">
                          <a:effectLst/>
                        </a:rPr>
                        <a:t>Tên</a:t>
                      </a:r>
                      <a:r>
                        <a:rPr lang="en-US" sz="1300" kern="100" dirty="0">
                          <a:effectLst/>
                        </a:rPr>
                        <a:t> </a:t>
                      </a:r>
                      <a:r>
                        <a:rPr lang="en-US" sz="1300" kern="100" dirty="0" err="1">
                          <a:effectLst/>
                        </a:rPr>
                        <a:t>bài</a:t>
                      </a:r>
                      <a:r>
                        <a:rPr lang="en-US" sz="1300" kern="100" dirty="0">
                          <a:effectLst/>
                        </a:rPr>
                        <a:t> </a:t>
                      </a:r>
                      <a:r>
                        <a:rPr lang="en-US" sz="1300" kern="100" dirty="0" err="1">
                          <a:effectLst/>
                        </a:rPr>
                        <a:t>học</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Số</a:t>
                      </a:r>
                      <a:r>
                        <a:rPr lang="en-US" sz="1300" kern="100" dirty="0">
                          <a:effectLst/>
                        </a:rPr>
                        <a:t> </a:t>
                      </a:r>
                      <a:r>
                        <a:rPr lang="en-US" sz="1300" kern="100" dirty="0" err="1">
                          <a:effectLst/>
                        </a:rPr>
                        <a:t>tiết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Nội</a:t>
                      </a:r>
                      <a:r>
                        <a:rPr lang="en-US" sz="1300" kern="100" dirty="0">
                          <a:effectLst/>
                        </a:rPr>
                        <a:t> dung </a:t>
                      </a:r>
                      <a:r>
                        <a:rPr lang="en-US" sz="1300" kern="100" dirty="0" err="1">
                          <a:effectLst/>
                        </a:rPr>
                        <a:t>chính</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a:effectLst/>
                        </a:rPr>
                        <a:t>Yêu cầu cần đạt</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a:effectLst/>
                        </a:rPr>
                        <a:t>Định hướng NLS phát triển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2233346078"/>
                  </a:ext>
                </a:extLst>
              </a:tr>
              <a:tr h="203200">
                <a:tc gridSpan="5">
                  <a:txBody>
                    <a:bodyPr/>
                    <a:lstStyle/>
                    <a:p>
                      <a:pPr algn="ctr">
                        <a:lnSpc>
                          <a:spcPct val="100000"/>
                        </a:lnSpc>
                        <a:spcBef>
                          <a:spcPts val="600"/>
                        </a:spcBef>
                        <a:spcAft>
                          <a:spcPts val="600"/>
                        </a:spcAft>
                        <a:buNone/>
                      </a:pPr>
                      <a:r>
                        <a:rPr lang="en-US" sz="1300" kern="100" dirty="0" err="1">
                          <a:effectLst/>
                        </a:rPr>
                        <a:t>CHỦ</a:t>
                      </a:r>
                      <a:r>
                        <a:rPr lang="en-US" sz="1300" kern="100" dirty="0">
                          <a:effectLst/>
                        </a:rPr>
                        <a:t> </a:t>
                      </a:r>
                      <a:r>
                        <a:rPr lang="en-US" sz="1300" kern="100" dirty="0" err="1">
                          <a:effectLst/>
                        </a:rPr>
                        <a:t>ĐỀ</a:t>
                      </a:r>
                      <a:r>
                        <a:rPr lang="en-US" sz="1300" kern="100" dirty="0">
                          <a:effectLst/>
                        </a:rPr>
                        <a:t> STEM 1: </a:t>
                      </a:r>
                      <a:r>
                        <a:rPr lang="en-US" sz="1300" kern="100" dirty="0" err="1">
                          <a:effectLst/>
                        </a:rPr>
                        <a:t>KIẾN</a:t>
                      </a:r>
                      <a:r>
                        <a:rPr lang="en-US" sz="1300" kern="100" dirty="0">
                          <a:effectLst/>
                        </a:rPr>
                        <a:t> </a:t>
                      </a:r>
                      <a:r>
                        <a:rPr lang="en-US" sz="1300" kern="100" dirty="0" err="1">
                          <a:effectLst/>
                        </a:rPr>
                        <a:t>THỨC</a:t>
                      </a:r>
                      <a:r>
                        <a:rPr lang="en-US" sz="1300" kern="100" dirty="0">
                          <a:effectLst/>
                        </a:rPr>
                        <a:t> </a:t>
                      </a:r>
                      <a:r>
                        <a:rPr lang="en-US" sz="1300" kern="100" dirty="0" err="1">
                          <a:effectLst/>
                        </a:rPr>
                        <a:t>CƠ</a:t>
                      </a:r>
                      <a:r>
                        <a:rPr lang="en-US" sz="1300" kern="100" dirty="0">
                          <a:effectLst/>
                        </a:rPr>
                        <a:t> </a:t>
                      </a:r>
                      <a:r>
                        <a:rPr lang="en-US" sz="1300" kern="100" dirty="0" err="1">
                          <a:effectLst/>
                        </a:rPr>
                        <a:t>BẢN</a:t>
                      </a:r>
                      <a:r>
                        <a:rPr lang="en-US" sz="1300" kern="100" dirty="0">
                          <a:effectLst/>
                        </a:rPr>
                        <a:t> </a:t>
                      </a:r>
                      <a:r>
                        <a:rPr lang="en-US" sz="1300" kern="100" dirty="0" err="1">
                          <a:effectLst/>
                        </a:rPr>
                        <a:t>VỀ</a:t>
                      </a:r>
                      <a:r>
                        <a:rPr lang="en-US" sz="1300" kern="100" dirty="0">
                          <a:effectLst/>
                        </a:rPr>
                        <a:t> </a:t>
                      </a:r>
                      <a:r>
                        <a:rPr lang="en-US" sz="1300" kern="100" dirty="0" err="1">
                          <a:effectLst/>
                        </a:rPr>
                        <a:t>ESP32</a:t>
                      </a:r>
                      <a:r>
                        <a:rPr lang="en-US" sz="1300" kern="100" dirty="0">
                          <a:effectLst/>
                        </a:rPr>
                        <a:t> – </a:t>
                      </a:r>
                      <a:r>
                        <a:rPr lang="en-US" sz="1300" kern="100" dirty="0" err="1">
                          <a:effectLst/>
                        </a:rPr>
                        <a:t>ỨNG</a:t>
                      </a:r>
                      <a:r>
                        <a:rPr lang="en-US" sz="1300" kern="100" dirty="0">
                          <a:effectLst/>
                        </a:rPr>
                        <a:t> </a:t>
                      </a:r>
                      <a:r>
                        <a:rPr lang="en-US" sz="1300" kern="100" dirty="0" err="1">
                          <a:effectLst/>
                        </a:rPr>
                        <a:t>DỤNG</a:t>
                      </a:r>
                      <a:r>
                        <a:rPr lang="en-US" sz="1300" kern="100" dirty="0">
                          <a:effectLst/>
                        </a:rPr>
                        <a:t> BLYNK </a:t>
                      </a:r>
                      <a:r>
                        <a:rPr lang="en-US" sz="1300" kern="100" dirty="0" err="1">
                          <a:effectLst/>
                        </a:rPr>
                        <a:t>XÂY</a:t>
                      </a:r>
                      <a:r>
                        <a:rPr lang="en-US" sz="1300" kern="100" dirty="0">
                          <a:effectLst/>
                        </a:rPr>
                        <a:t> </a:t>
                      </a:r>
                      <a:r>
                        <a:rPr lang="en-US" sz="1300" kern="100" dirty="0" err="1">
                          <a:effectLst/>
                        </a:rPr>
                        <a:t>DỰNG</a:t>
                      </a:r>
                      <a:r>
                        <a:rPr lang="en-US" sz="1300" kern="100" dirty="0">
                          <a:effectLst/>
                        </a:rPr>
                        <a:t> </a:t>
                      </a:r>
                      <a:r>
                        <a:rPr lang="en-US" sz="1300" kern="100" dirty="0" err="1">
                          <a:effectLst/>
                        </a:rPr>
                        <a:t>NHÀ</a:t>
                      </a:r>
                      <a:r>
                        <a:rPr lang="en-US" sz="1300" kern="100" dirty="0">
                          <a:effectLst/>
                        </a:rPr>
                        <a:t> THÔNG MINH</a:t>
                      </a:r>
                      <a:endParaRPr lang="en-US" sz="1300" kern="100" dirty="0">
                        <a:effectLst/>
                        <a:latin typeface="Aptos" panose="020B0004020202020204" pitchFamily="34" charset="0"/>
                        <a:cs typeface="Times New Roman" panose="02020603050405020304" pitchFamily="18" charset="0"/>
                      </a:endParaRPr>
                    </a:p>
                  </a:txBody>
                  <a:tcPr marL="57560" marR="5756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dirty="0"/>
                    </a:p>
                  </a:txBody>
                  <a:tcPr marL="57560" marR="57560" marT="0" marB="0"/>
                </a:tc>
                <a:extLst>
                  <a:ext uri="{0D108BD9-81ED-4DB2-BD59-A6C34878D82A}">
                    <a16:rowId xmlns:a16="http://schemas.microsoft.com/office/drawing/2014/main" val="21873335"/>
                  </a:ext>
                </a:extLst>
              </a:tr>
              <a:tr h="2235200">
                <a:tc>
                  <a:txBody>
                    <a:bodyPr/>
                    <a:lstStyle/>
                    <a:p>
                      <a:pPr>
                        <a:lnSpc>
                          <a:spcPct val="100000"/>
                        </a:lnSpc>
                        <a:spcBef>
                          <a:spcPts val="600"/>
                        </a:spcBef>
                        <a:spcAft>
                          <a:spcPts val="600"/>
                        </a:spcAft>
                        <a:buNone/>
                      </a:pPr>
                      <a:r>
                        <a:rPr lang="en-US" sz="1300" kern="100" dirty="0">
                          <a:effectLst/>
                        </a:rPr>
                        <a:t>1. </a:t>
                      </a:r>
                      <a:r>
                        <a:rPr lang="en-US" sz="1300" kern="100" dirty="0" err="1">
                          <a:effectLst/>
                        </a:rPr>
                        <a:t>Giới</a:t>
                      </a:r>
                      <a:r>
                        <a:rPr lang="en-US" sz="1300" kern="100" dirty="0">
                          <a:effectLst/>
                        </a:rPr>
                        <a:t> </a:t>
                      </a:r>
                      <a:r>
                        <a:rPr lang="en-US" sz="1300" kern="100" dirty="0" err="1">
                          <a:effectLst/>
                        </a:rPr>
                        <a:t>thiệu</a:t>
                      </a:r>
                      <a:r>
                        <a:rPr lang="en-US" sz="1300" kern="100" dirty="0">
                          <a:effectLst/>
                        </a:rPr>
                        <a:t> </a:t>
                      </a:r>
                      <a:r>
                        <a:rPr lang="en-US" sz="1300" kern="100" dirty="0" err="1">
                          <a:effectLst/>
                        </a:rPr>
                        <a:t>và</a:t>
                      </a:r>
                      <a:r>
                        <a:rPr lang="en-US" sz="1300" kern="100" dirty="0">
                          <a:effectLst/>
                        </a:rPr>
                        <a:t> </a:t>
                      </a:r>
                      <a:r>
                        <a:rPr lang="en-US" sz="1300" kern="100" dirty="0" err="1">
                          <a:effectLst/>
                        </a:rPr>
                        <a:t>khởi</a:t>
                      </a:r>
                      <a:r>
                        <a:rPr lang="en-US" sz="1300" kern="100" dirty="0">
                          <a:effectLst/>
                        </a:rPr>
                        <a:t> </a:t>
                      </a:r>
                      <a:r>
                        <a:rPr lang="en-US" sz="1300" kern="100" dirty="0" err="1">
                          <a:effectLst/>
                        </a:rPr>
                        <a:t>động</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1–2</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err="1">
                          <a:effectLst/>
                        </a:rPr>
                        <a:t>Giới</a:t>
                      </a:r>
                      <a:r>
                        <a:rPr lang="en-US" sz="1300" kern="100" dirty="0">
                          <a:effectLst/>
                        </a:rPr>
                        <a:t> </a:t>
                      </a:r>
                      <a:r>
                        <a:rPr lang="en-US" sz="1300" kern="100" dirty="0" err="1">
                          <a:effectLst/>
                        </a:rPr>
                        <a:t>thiệu</a:t>
                      </a:r>
                      <a:r>
                        <a:rPr lang="en-US" sz="1300" kern="100" dirty="0">
                          <a:effectLst/>
                        </a:rPr>
                        <a:t> </a:t>
                      </a:r>
                      <a:r>
                        <a:rPr lang="en-US" sz="1300" kern="100" dirty="0" err="1">
                          <a:effectLst/>
                        </a:rPr>
                        <a:t>ESP32</a:t>
                      </a:r>
                      <a:r>
                        <a:rPr lang="en-US" sz="1300" kern="100" dirty="0">
                          <a:effectLst/>
                        </a:rPr>
                        <a:t>, so </a:t>
                      </a:r>
                      <a:r>
                        <a:rPr lang="en-US" sz="1300" kern="100" dirty="0" err="1">
                          <a:effectLst/>
                        </a:rPr>
                        <a:t>sánh</a:t>
                      </a:r>
                      <a:r>
                        <a:rPr lang="en-US" sz="1300" kern="100" dirty="0">
                          <a:effectLst/>
                        </a:rPr>
                        <a:t> </a:t>
                      </a:r>
                      <a:r>
                        <a:rPr lang="en-US" sz="1300" kern="100" dirty="0" err="1">
                          <a:effectLst/>
                        </a:rPr>
                        <a:t>với</a:t>
                      </a:r>
                      <a:r>
                        <a:rPr lang="en-US" sz="1300" kern="100" dirty="0">
                          <a:effectLst/>
                        </a:rPr>
                        <a:t> Arduino, </a:t>
                      </a:r>
                      <a:r>
                        <a:rPr lang="en-US" sz="1300" kern="100" dirty="0" err="1">
                          <a:effectLst/>
                        </a:rPr>
                        <a:t>tìm</a:t>
                      </a:r>
                      <a:r>
                        <a:rPr lang="en-US" sz="1300" kern="100" dirty="0">
                          <a:effectLst/>
                        </a:rPr>
                        <a:t> </a:t>
                      </a:r>
                      <a:r>
                        <a:rPr lang="en-US" sz="1300" kern="100" dirty="0" err="1">
                          <a:effectLst/>
                        </a:rPr>
                        <a:t>hiểu</a:t>
                      </a:r>
                      <a:r>
                        <a:rPr lang="en-US" sz="1300" kern="100" dirty="0">
                          <a:effectLst/>
                        </a:rPr>
                        <a:t> Blynk, </a:t>
                      </a:r>
                      <a:r>
                        <a:rPr lang="en-US" sz="1300" kern="100" dirty="0" err="1">
                          <a:effectLst/>
                        </a:rPr>
                        <a:t>thảo</a:t>
                      </a:r>
                      <a:r>
                        <a:rPr lang="en-US" sz="1300" kern="100" dirty="0">
                          <a:effectLst/>
                        </a:rPr>
                        <a:t> </a:t>
                      </a:r>
                      <a:r>
                        <a:rPr lang="en-US" sz="1300" kern="100" dirty="0" err="1">
                          <a:effectLst/>
                        </a:rPr>
                        <a:t>luận</a:t>
                      </a:r>
                      <a:r>
                        <a:rPr lang="en-US" sz="1300" kern="100" dirty="0">
                          <a:effectLst/>
                        </a:rPr>
                        <a:t> </a:t>
                      </a:r>
                      <a:r>
                        <a:rPr lang="en-US" sz="1300" kern="100" dirty="0" err="1">
                          <a:effectLst/>
                        </a:rPr>
                        <a:t>vai</a:t>
                      </a:r>
                      <a:r>
                        <a:rPr lang="en-US" sz="1300" kern="100" dirty="0">
                          <a:effectLst/>
                        </a:rPr>
                        <a:t> </a:t>
                      </a:r>
                      <a:r>
                        <a:rPr lang="en-US" sz="1300" kern="100" dirty="0" err="1">
                          <a:effectLst/>
                        </a:rPr>
                        <a:t>trò</a:t>
                      </a:r>
                      <a:r>
                        <a:rPr lang="en-US" sz="1300" kern="100" dirty="0">
                          <a:effectLst/>
                        </a:rPr>
                        <a:t> IoT </a:t>
                      </a:r>
                      <a:r>
                        <a:rPr lang="en-US" sz="1300" kern="100" dirty="0" err="1">
                          <a:effectLst/>
                        </a:rPr>
                        <a:t>trong</a:t>
                      </a:r>
                      <a:r>
                        <a:rPr lang="en-US" sz="1300" kern="100" dirty="0">
                          <a:effectLst/>
                        </a:rPr>
                        <a:t> </a:t>
                      </a:r>
                      <a:r>
                        <a:rPr lang="en-US" sz="1300" kern="100" dirty="0" err="1">
                          <a:effectLst/>
                        </a:rPr>
                        <a:t>cuộc</a:t>
                      </a:r>
                      <a:r>
                        <a:rPr lang="en-US" sz="1300" kern="100" dirty="0">
                          <a:effectLst/>
                        </a:rPr>
                        <a:t> </a:t>
                      </a:r>
                      <a:r>
                        <a:rPr lang="en-US" sz="1300" kern="100" dirty="0" err="1">
                          <a:effectLst/>
                        </a:rPr>
                        <a:t>sống</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nhận</a:t>
                      </a:r>
                      <a:r>
                        <a:rPr lang="en-US" sz="1300" kern="100" dirty="0">
                          <a:effectLst/>
                        </a:rPr>
                        <a:t> </a:t>
                      </a:r>
                      <a:r>
                        <a:rPr lang="en-US" sz="1300" kern="100" dirty="0" err="1">
                          <a:effectLst/>
                        </a:rPr>
                        <a:t>biết</a:t>
                      </a:r>
                      <a:r>
                        <a:rPr lang="en-US" sz="1300" kern="100" dirty="0">
                          <a:effectLst/>
                        </a:rPr>
                        <a:t> </a:t>
                      </a:r>
                      <a:r>
                        <a:rPr lang="en-US" sz="1300" kern="100" dirty="0" err="1">
                          <a:effectLst/>
                        </a:rPr>
                        <a:t>ưu</a:t>
                      </a:r>
                      <a:r>
                        <a:rPr lang="en-US" sz="1300" kern="100" dirty="0">
                          <a:effectLst/>
                        </a:rPr>
                        <a:t> </a:t>
                      </a:r>
                      <a:r>
                        <a:rPr lang="en-US" sz="1300" kern="100" dirty="0" err="1">
                          <a:effectLst/>
                        </a:rPr>
                        <a:t>điểm</a:t>
                      </a:r>
                      <a:r>
                        <a:rPr lang="en-US" sz="1300" kern="100" dirty="0">
                          <a:effectLst/>
                        </a:rPr>
                        <a:t> </a:t>
                      </a:r>
                      <a:r>
                        <a:rPr lang="en-US" sz="1300" kern="100" dirty="0" err="1">
                          <a:effectLst/>
                        </a:rPr>
                        <a:t>của</a:t>
                      </a:r>
                      <a:r>
                        <a:rPr lang="en-US" sz="1300" kern="100" dirty="0">
                          <a:effectLst/>
                        </a:rPr>
                        <a:t> </a:t>
                      </a:r>
                      <a:r>
                        <a:rPr lang="en-US" sz="1300" kern="100" dirty="0" err="1">
                          <a:effectLst/>
                        </a:rPr>
                        <a:t>ESP32</a:t>
                      </a:r>
                      <a:r>
                        <a:rPr lang="en-US" sz="1300" kern="100" dirty="0">
                          <a:effectLst/>
                        </a:rPr>
                        <a:t>; </a:t>
                      </a:r>
                      <a:r>
                        <a:rPr lang="en-US" sz="1300" kern="100" dirty="0" err="1">
                          <a:effectLst/>
                        </a:rPr>
                        <a:t>thực</a:t>
                      </a:r>
                      <a:r>
                        <a:rPr lang="en-US" sz="1300" kern="100" dirty="0">
                          <a:effectLst/>
                        </a:rPr>
                        <a:t> </a:t>
                      </a:r>
                      <a:r>
                        <a:rPr lang="en-US" sz="1300" kern="100" dirty="0" err="1">
                          <a:effectLst/>
                        </a:rPr>
                        <a:t>hiện</a:t>
                      </a:r>
                      <a:r>
                        <a:rPr lang="en-US" sz="1300" kern="100" dirty="0">
                          <a:effectLst/>
                        </a:rPr>
                        <a:t> </a:t>
                      </a:r>
                      <a:r>
                        <a:rPr lang="en-US" sz="1300" kern="100" dirty="0" err="1">
                          <a:effectLst/>
                        </a:rPr>
                        <a:t>tạo</a:t>
                      </a:r>
                      <a:r>
                        <a:rPr lang="en-US" sz="1300" kern="100" dirty="0">
                          <a:effectLst/>
                        </a:rPr>
                        <a:t> </a:t>
                      </a:r>
                      <a:r>
                        <a:rPr lang="en-US" sz="1300" kern="100" dirty="0" err="1">
                          <a:effectLst/>
                        </a:rPr>
                        <a:t>tài</a:t>
                      </a:r>
                      <a:r>
                        <a:rPr lang="en-US" sz="1300" kern="100" dirty="0">
                          <a:effectLst/>
                        </a:rPr>
                        <a:t> </a:t>
                      </a:r>
                      <a:r>
                        <a:rPr lang="en-US" sz="1300" kern="100" dirty="0" err="1">
                          <a:effectLst/>
                        </a:rPr>
                        <a:t>khoản</a:t>
                      </a:r>
                      <a:r>
                        <a:rPr lang="en-US" sz="1300" kern="100" dirty="0">
                          <a:effectLst/>
                        </a:rPr>
                        <a:t> Blynk; </a:t>
                      </a:r>
                      <a:r>
                        <a:rPr lang="en-US" sz="1300" kern="100" dirty="0" err="1">
                          <a:effectLst/>
                        </a:rPr>
                        <a:t>mô</a:t>
                      </a:r>
                      <a:r>
                        <a:rPr lang="en-US" sz="1300" kern="100" dirty="0">
                          <a:effectLst/>
                        </a:rPr>
                        <a:t> </a:t>
                      </a:r>
                      <a:r>
                        <a:rPr lang="en-US" sz="1300" kern="100" dirty="0" err="1">
                          <a:effectLst/>
                        </a:rPr>
                        <a:t>phỏng</a:t>
                      </a:r>
                      <a:r>
                        <a:rPr lang="en-US" sz="1300" kern="100" dirty="0">
                          <a:effectLst/>
                        </a:rPr>
                        <a:t> </a:t>
                      </a:r>
                      <a:r>
                        <a:rPr lang="en-US" sz="1300" kern="100" dirty="0" err="1">
                          <a:effectLst/>
                        </a:rPr>
                        <a:t>kết</a:t>
                      </a:r>
                      <a:r>
                        <a:rPr lang="en-US" sz="1300" kern="100" dirty="0">
                          <a:effectLst/>
                        </a:rPr>
                        <a:t> </a:t>
                      </a:r>
                      <a:r>
                        <a:rPr lang="en-US" sz="1300" kern="100" dirty="0" err="1">
                          <a:effectLst/>
                        </a:rPr>
                        <a:t>nối</a:t>
                      </a:r>
                      <a:r>
                        <a:rPr lang="en-US" sz="1300" kern="100" dirty="0">
                          <a:effectLst/>
                        </a:rPr>
                        <a:t> </a:t>
                      </a:r>
                      <a:r>
                        <a:rPr lang="en-US" sz="1300" kern="100" dirty="0" err="1">
                          <a:effectLst/>
                        </a:rPr>
                        <a:t>cơ</a:t>
                      </a:r>
                      <a:r>
                        <a:rPr lang="en-US" sz="1300" kern="100" dirty="0">
                          <a:effectLst/>
                        </a:rPr>
                        <a:t> </a:t>
                      </a:r>
                      <a:r>
                        <a:rPr lang="en-US" sz="1300" kern="100" dirty="0" err="1">
                          <a:effectLst/>
                        </a:rPr>
                        <a:t>bản</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1.1.TC2a</a:t>
                      </a:r>
                      <a:endParaRPr lang="en-US" sz="1300" kern="100" dirty="0">
                        <a:effectLst/>
                      </a:endParaRPr>
                    </a:p>
                    <a:p>
                      <a:pPr algn="ctr">
                        <a:lnSpc>
                          <a:spcPct val="100000"/>
                        </a:lnSpc>
                        <a:spcBef>
                          <a:spcPts val="600"/>
                        </a:spcBef>
                        <a:spcAft>
                          <a:spcPts val="600"/>
                        </a:spcAft>
                        <a:buNone/>
                      </a:pPr>
                      <a:r>
                        <a:rPr lang="en-US" sz="1300" kern="100" dirty="0" err="1">
                          <a:effectLst/>
                        </a:rPr>
                        <a:t>1.1.TC2c</a:t>
                      </a:r>
                      <a:endParaRPr lang="en-US" sz="1300" kern="100" dirty="0">
                        <a:effectLst/>
                      </a:endParaRPr>
                    </a:p>
                    <a:p>
                      <a:pPr algn="ctr">
                        <a:lnSpc>
                          <a:spcPct val="100000"/>
                        </a:lnSpc>
                        <a:spcBef>
                          <a:spcPts val="600"/>
                        </a:spcBef>
                        <a:spcAft>
                          <a:spcPts val="600"/>
                        </a:spcAft>
                        <a:buNone/>
                      </a:pPr>
                      <a:r>
                        <a:rPr lang="en-US" sz="1300" kern="100" dirty="0" err="1">
                          <a:effectLst/>
                        </a:rPr>
                        <a:t>2.1.TC2a</a:t>
                      </a:r>
                      <a:endParaRPr lang="en-US" sz="1300" kern="100" dirty="0">
                        <a:effectLst/>
                      </a:endParaRPr>
                    </a:p>
                    <a:p>
                      <a:pPr algn="ctr">
                        <a:lnSpc>
                          <a:spcPct val="100000"/>
                        </a:lnSpc>
                        <a:spcBef>
                          <a:spcPts val="600"/>
                        </a:spcBef>
                        <a:spcAft>
                          <a:spcPts val="600"/>
                        </a:spcAft>
                        <a:buNone/>
                      </a:pPr>
                      <a:r>
                        <a:rPr lang="en-US" sz="1300" kern="100" dirty="0" err="1">
                          <a:effectLst/>
                        </a:rPr>
                        <a:t>2.3.TC2a</a:t>
                      </a:r>
                      <a:endParaRPr lang="en-US" sz="1300" kern="100" dirty="0">
                        <a:effectLst/>
                      </a:endParaRPr>
                    </a:p>
                    <a:p>
                      <a:pPr algn="ctr">
                        <a:lnSpc>
                          <a:spcPct val="100000"/>
                        </a:lnSpc>
                        <a:spcBef>
                          <a:spcPts val="600"/>
                        </a:spcBef>
                        <a:spcAft>
                          <a:spcPts val="600"/>
                        </a:spcAft>
                        <a:buNone/>
                      </a:pPr>
                      <a:r>
                        <a:rPr lang="en-US" sz="1300" kern="100" dirty="0" err="1">
                          <a:effectLst/>
                        </a:rPr>
                        <a:t>3.4.TC2a</a:t>
                      </a:r>
                      <a:endParaRPr lang="en-US" sz="1300" kern="100" dirty="0">
                        <a:effectLst/>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5.4.TC2a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2935260762"/>
                  </a:ext>
                </a:extLst>
              </a:tr>
              <a:tr h="2235200">
                <a:tc>
                  <a:txBody>
                    <a:bodyPr/>
                    <a:lstStyle/>
                    <a:p>
                      <a:pPr>
                        <a:lnSpc>
                          <a:spcPct val="100000"/>
                        </a:lnSpc>
                        <a:spcBef>
                          <a:spcPts val="600"/>
                        </a:spcBef>
                        <a:spcAft>
                          <a:spcPts val="600"/>
                        </a:spcAft>
                        <a:buNone/>
                      </a:pPr>
                      <a:r>
                        <a:rPr lang="en-US" sz="1300" kern="100">
                          <a:effectLst/>
                        </a:rPr>
                        <a:t>2. Đề xuất ý tưởng và thiết kế mô hình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3–6</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a:effectLst/>
                        </a:rPr>
                        <a:t>Học sinh làm việc nhóm, đề xuất tiện ích thông minh (đèn, quạt, cảm biến), thiết kế sơ đồ khối – sơ đồ mạch, mô hình nhà thông minh</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thảo</a:t>
                      </a:r>
                      <a:r>
                        <a:rPr lang="en-US" sz="1300" kern="100" dirty="0">
                          <a:effectLst/>
                        </a:rPr>
                        <a:t> </a:t>
                      </a:r>
                      <a:r>
                        <a:rPr lang="en-US" sz="1300" kern="100" dirty="0" err="1">
                          <a:effectLst/>
                        </a:rPr>
                        <a:t>luận</a:t>
                      </a:r>
                      <a:r>
                        <a:rPr lang="en-US" sz="1300" kern="100" dirty="0">
                          <a:effectLst/>
                        </a:rPr>
                        <a:t>, </a:t>
                      </a:r>
                      <a:r>
                        <a:rPr lang="en-US" sz="1300" kern="100" dirty="0" err="1">
                          <a:effectLst/>
                        </a:rPr>
                        <a:t>đề</a:t>
                      </a:r>
                      <a:r>
                        <a:rPr lang="en-US" sz="1300" kern="100" dirty="0">
                          <a:effectLst/>
                        </a:rPr>
                        <a:t> </a:t>
                      </a:r>
                      <a:r>
                        <a:rPr lang="en-US" sz="1300" kern="100" dirty="0" err="1">
                          <a:effectLst/>
                        </a:rPr>
                        <a:t>xuất</a:t>
                      </a:r>
                      <a:r>
                        <a:rPr lang="en-US" sz="1300" kern="100" dirty="0">
                          <a:effectLst/>
                        </a:rPr>
                        <a:t> </a:t>
                      </a:r>
                      <a:r>
                        <a:rPr lang="en-US" sz="1300" kern="100" dirty="0" err="1">
                          <a:effectLst/>
                        </a:rPr>
                        <a:t>tiện</a:t>
                      </a:r>
                      <a:r>
                        <a:rPr lang="en-US" sz="1300" kern="100" dirty="0">
                          <a:effectLst/>
                        </a:rPr>
                        <a:t> </a:t>
                      </a:r>
                      <a:r>
                        <a:rPr lang="en-US" sz="1300" kern="100" dirty="0" err="1">
                          <a:effectLst/>
                        </a:rPr>
                        <a:t>ích</a:t>
                      </a:r>
                      <a:r>
                        <a:rPr lang="en-US" sz="1300" kern="100" dirty="0">
                          <a:effectLst/>
                        </a:rPr>
                        <a:t> </a:t>
                      </a:r>
                      <a:r>
                        <a:rPr lang="en-US" sz="1300" kern="100" dirty="0" err="1">
                          <a:effectLst/>
                        </a:rPr>
                        <a:t>thông</a:t>
                      </a:r>
                      <a:r>
                        <a:rPr lang="en-US" sz="1300" kern="100" dirty="0">
                          <a:effectLst/>
                        </a:rPr>
                        <a:t> </a:t>
                      </a:r>
                      <a:r>
                        <a:rPr lang="en-US" sz="1300" kern="100" dirty="0" err="1">
                          <a:effectLst/>
                        </a:rPr>
                        <a:t>minh</a:t>
                      </a:r>
                      <a:r>
                        <a:rPr lang="en-US" sz="1300" kern="100" dirty="0">
                          <a:effectLst/>
                        </a:rPr>
                        <a:t>; </a:t>
                      </a:r>
                      <a:r>
                        <a:rPr lang="en-US" sz="1300" kern="100" dirty="0" err="1">
                          <a:effectLst/>
                        </a:rPr>
                        <a:t>thiết</a:t>
                      </a:r>
                      <a:r>
                        <a:rPr lang="en-US" sz="1300" kern="100" dirty="0">
                          <a:effectLst/>
                        </a:rPr>
                        <a:t> </a:t>
                      </a:r>
                      <a:r>
                        <a:rPr lang="en-US" sz="1300" kern="100" dirty="0" err="1">
                          <a:effectLst/>
                        </a:rPr>
                        <a:t>kế</a:t>
                      </a:r>
                      <a:r>
                        <a:rPr lang="en-US" sz="1300" kern="100" dirty="0">
                          <a:effectLst/>
                        </a:rPr>
                        <a:t> </a:t>
                      </a:r>
                      <a:r>
                        <a:rPr lang="en-US" sz="1300" kern="100" dirty="0" err="1">
                          <a:effectLst/>
                        </a:rPr>
                        <a:t>sơ</a:t>
                      </a:r>
                      <a:r>
                        <a:rPr lang="en-US" sz="1300" kern="100" dirty="0">
                          <a:effectLst/>
                        </a:rPr>
                        <a:t> </a:t>
                      </a:r>
                      <a:r>
                        <a:rPr lang="en-US" sz="1300" kern="100" dirty="0" err="1">
                          <a:effectLst/>
                        </a:rPr>
                        <a:t>đồ</a:t>
                      </a:r>
                      <a:r>
                        <a:rPr lang="en-US" sz="1300" kern="100" dirty="0">
                          <a:effectLst/>
                        </a:rPr>
                        <a:t> </a:t>
                      </a:r>
                      <a:r>
                        <a:rPr lang="en-US" sz="1300" kern="100" dirty="0" err="1">
                          <a:effectLst/>
                        </a:rPr>
                        <a:t>khối</a:t>
                      </a:r>
                      <a:r>
                        <a:rPr lang="en-US" sz="1300" kern="100" dirty="0">
                          <a:effectLst/>
                        </a:rPr>
                        <a:t>, </a:t>
                      </a:r>
                      <a:r>
                        <a:rPr lang="en-US" sz="1300" kern="100" dirty="0" err="1">
                          <a:effectLst/>
                        </a:rPr>
                        <a:t>sơ</a:t>
                      </a:r>
                      <a:r>
                        <a:rPr lang="en-US" sz="1300" kern="100" dirty="0">
                          <a:effectLst/>
                        </a:rPr>
                        <a:t> </a:t>
                      </a:r>
                      <a:r>
                        <a:rPr lang="en-US" sz="1300" kern="100" dirty="0" err="1">
                          <a:effectLst/>
                        </a:rPr>
                        <a:t>đồ</a:t>
                      </a:r>
                      <a:r>
                        <a:rPr lang="en-US" sz="1300" kern="100" dirty="0">
                          <a:effectLst/>
                        </a:rPr>
                        <a:t> </a:t>
                      </a:r>
                      <a:r>
                        <a:rPr lang="en-US" sz="1300" kern="100" dirty="0" err="1">
                          <a:effectLst/>
                        </a:rPr>
                        <a:t>mạch</a:t>
                      </a:r>
                      <a:r>
                        <a:rPr lang="en-US" sz="1300" kern="100" dirty="0">
                          <a:effectLst/>
                        </a:rPr>
                        <a:t>; </a:t>
                      </a:r>
                      <a:r>
                        <a:rPr lang="en-US" sz="1300" kern="100" dirty="0" err="1">
                          <a:effectLst/>
                        </a:rPr>
                        <a:t>lựa</a:t>
                      </a:r>
                      <a:r>
                        <a:rPr lang="en-US" sz="1300" kern="100" dirty="0">
                          <a:effectLst/>
                        </a:rPr>
                        <a:t> </a:t>
                      </a:r>
                      <a:r>
                        <a:rPr lang="en-US" sz="1300" kern="100" dirty="0" err="1">
                          <a:effectLst/>
                        </a:rPr>
                        <a:t>chọn</a:t>
                      </a:r>
                      <a:r>
                        <a:rPr lang="en-US" sz="1300" kern="100" dirty="0">
                          <a:effectLst/>
                        </a:rPr>
                        <a:t> </a:t>
                      </a:r>
                      <a:r>
                        <a:rPr lang="en-US" sz="1300" kern="100" dirty="0" err="1">
                          <a:effectLst/>
                        </a:rPr>
                        <a:t>linh</a:t>
                      </a:r>
                      <a:r>
                        <a:rPr lang="en-US" sz="1300" kern="100" dirty="0">
                          <a:effectLst/>
                        </a:rPr>
                        <a:t> </a:t>
                      </a:r>
                      <a:r>
                        <a:rPr lang="en-US" sz="1300" kern="100" dirty="0" err="1">
                          <a:effectLst/>
                        </a:rPr>
                        <a:t>kiện</a:t>
                      </a:r>
                      <a:r>
                        <a:rPr lang="en-US" sz="1300" kern="100" dirty="0">
                          <a:effectLst/>
                        </a:rPr>
                        <a:t> </a:t>
                      </a:r>
                      <a:r>
                        <a:rPr lang="en-US" sz="1300" kern="100" dirty="0" err="1">
                          <a:effectLst/>
                        </a:rPr>
                        <a:t>phù</a:t>
                      </a:r>
                      <a:r>
                        <a:rPr lang="en-US" sz="1300" kern="100" dirty="0">
                          <a:effectLst/>
                        </a:rPr>
                        <a:t> </a:t>
                      </a:r>
                      <a:r>
                        <a:rPr lang="en-US" sz="1300" kern="100" dirty="0" err="1">
                          <a:effectLst/>
                        </a:rPr>
                        <a:t>hợp</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2.4.TC2a</a:t>
                      </a:r>
                      <a:endParaRPr lang="en-US" sz="1300" kern="100" dirty="0">
                        <a:effectLst/>
                      </a:endParaRPr>
                    </a:p>
                    <a:p>
                      <a:pPr algn="ctr">
                        <a:lnSpc>
                          <a:spcPct val="100000"/>
                        </a:lnSpc>
                        <a:spcBef>
                          <a:spcPts val="600"/>
                        </a:spcBef>
                        <a:spcAft>
                          <a:spcPts val="600"/>
                        </a:spcAft>
                        <a:buNone/>
                      </a:pPr>
                      <a:r>
                        <a:rPr lang="en-US" sz="1300" kern="100" dirty="0" err="1">
                          <a:effectLst/>
                        </a:rPr>
                        <a:t>3.1.TC2a</a:t>
                      </a:r>
                      <a:endParaRPr lang="en-US" sz="1300" kern="100" dirty="0">
                        <a:effectLst/>
                      </a:endParaRPr>
                    </a:p>
                    <a:p>
                      <a:pPr algn="ctr">
                        <a:lnSpc>
                          <a:spcPct val="100000"/>
                        </a:lnSpc>
                        <a:spcBef>
                          <a:spcPts val="600"/>
                        </a:spcBef>
                        <a:spcAft>
                          <a:spcPts val="600"/>
                        </a:spcAft>
                        <a:buNone/>
                      </a:pPr>
                      <a:r>
                        <a:rPr lang="en-US" sz="1300" kern="100" dirty="0" err="1">
                          <a:effectLst/>
                        </a:rPr>
                        <a:t>5.2.TC2a</a:t>
                      </a:r>
                      <a:endParaRPr lang="en-US" sz="1300" kern="100" dirty="0">
                        <a:effectLst/>
                      </a:endParaRPr>
                    </a:p>
                    <a:p>
                      <a:pPr algn="ctr">
                        <a:lnSpc>
                          <a:spcPct val="100000"/>
                        </a:lnSpc>
                        <a:spcBef>
                          <a:spcPts val="600"/>
                        </a:spcBef>
                        <a:spcAft>
                          <a:spcPts val="600"/>
                        </a:spcAft>
                        <a:buNone/>
                      </a:pPr>
                      <a:r>
                        <a:rPr lang="en-US" sz="1300" kern="100" dirty="0" err="1">
                          <a:effectLst/>
                        </a:rPr>
                        <a:t>5.4.TC2a</a:t>
                      </a:r>
                      <a:endParaRPr lang="en-US" sz="1300" kern="100" dirty="0">
                        <a:effectLst/>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6.1.TC2a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0000"/>
                        </a:lnSpc>
                        <a:spcBef>
                          <a:spcPts val="600"/>
                        </a:spcBef>
                        <a:spcAft>
                          <a:spcPts val="600"/>
                        </a:spcAft>
                        <a:buNone/>
                      </a:pPr>
                      <a:r>
                        <a:rPr lang="en-US" sz="1300" kern="100" dirty="0" err="1">
                          <a:effectLst/>
                          <a:latin typeface="Aptos" panose="020B0004020202020204" pitchFamily="34" charset="0"/>
                          <a:ea typeface="Aptos" panose="020B0004020202020204" pitchFamily="34" charset="0"/>
                          <a:cs typeface="Times New Roman" panose="02020603050405020304" pitchFamily="18" charset="0"/>
                        </a:rPr>
                        <a:t>6.3.TC2a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556844472"/>
                  </a:ext>
                </a:extLst>
              </a:tr>
              <a:tr h="1778031">
                <a:tc>
                  <a:txBody>
                    <a:bodyPr/>
                    <a:lstStyle/>
                    <a:p>
                      <a:pPr>
                        <a:lnSpc>
                          <a:spcPct val="100000"/>
                        </a:lnSpc>
                        <a:spcBef>
                          <a:spcPts val="600"/>
                        </a:spcBef>
                        <a:spcAft>
                          <a:spcPts val="600"/>
                        </a:spcAft>
                        <a:buNone/>
                      </a:pPr>
                      <a:r>
                        <a:rPr lang="en-US" sz="1300" kern="100">
                          <a:effectLst/>
                        </a:rPr>
                        <a:t>3. Lập trình và thực hành từng phần</a:t>
                      </a:r>
                      <a:endParaRPr lang="en-US" sz="1300" kern="10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b="1" kern="100" dirty="0">
                          <a:effectLst/>
                        </a:rPr>
                        <a:t>7–8</a:t>
                      </a:r>
                      <a:endParaRPr lang="en-US" sz="13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err="1">
                          <a:effectLst/>
                        </a:rPr>
                        <a:t>Mỗi</a:t>
                      </a:r>
                      <a:r>
                        <a:rPr lang="en-US" sz="1300" kern="100" dirty="0">
                          <a:effectLst/>
                        </a:rPr>
                        <a:t> </a:t>
                      </a:r>
                      <a:r>
                        <a:rPr lang="en-US" sz="1300" kern="100" dirty="0" err="1">
                          <a:effectLst/>
                        </a:rPr>
                        <a:t>nhóm</a:t>
                      </a:r>
                      <a:r>
                        <a:rPr lang="en-US" sz="1300" kern="100" dirty="0">
                          <a:effectLst/>
                        </a:rPr>
                        <a:t> </a:t>
                      </a:r>
                      <a:r>
                        <a:rPr lang="en-US" sz="1300" kern="100" dirty="0" err="1">
                          <a:effectLst/>
                        </a:rPr>
                        <a:t>lập</a:t>
                      </a:r>
                      <a:r>
                        <a:rPr lang="en-US" sz="1300" kern="100" dirty="0">
                          <a:effectLst/>
                        </a:rPr>
                        <a:t> </a:t>
                      </a:r>
                      <a:r>
                        <a:rPr lang="en-US" sz="1300" kern="100" dirty="0" err="1">
                          <a:effectLst/>
                        </a:rPr>
                        <a:t>trình</a:t>
                      </a:r>
                      <a:r>
                        <a:rPr lang="en-US" sz="1300" kern="100" dirty="0">
                          <a:effectLst/>
                        </a:rPr>
                        <a:t> 1 </a:t>
                      </a:r>
                      <a:r>
                        <a:rPr lang="en-US" sz="1300" kern="100" dirty="0" err="1">
                          <a:effectLst/>
                        </a:rPr>
                        <a:t>chức</a:t>
                      </a:r>
                      <a:r>
                        <a:rPr lang="en-US" sz="1300" kern="100" dirty="0">
                          <a:effectLst/>
                        </a:rPr>
                        <a:t> </a:t>
                      </a:r>
                      <a:r>
                        <a:rPr lang="en-US" sz="1300" kern="100" dirty="0" err="1">
                          <a:effectLst/>
                        </a:rPr>
                        <a:t>năng</a:t>
                      </a:r>
                      <a:r>
                        <a:rPr lang="en-US" sz="1300" kern="100" dirty="0">
                          <a:effectLst/>
                        </a:rPr>
                        <a:t>: </a:t>
                      </a: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1 </a:t>
                      </a:r>
                      <a:r>
                        <a:rPr lang="en-US" sz="1300" kern="100" dirty="0" err="1">
                          <a:effectLst/>
                        </a:rPr>
                        <a:t>bật</a:t>
                      </a:r>
                      <a:r>
                        <a:rPr lang="en-US" sz="1300" kern="100" dirty="0">
                          <a:effectLst/>
                        </a:rPr>
                        <a:t>/</a:t>
                      </a:r>
                      <a:r>
                        <a:rPr lang="en-US" sz="1300" kern="100" dirty="0" err="1">
                          <a:effectLst/>
                        </a:rPr>
                        <a:t>tắt</a:t>
                      </a:r>
                      <a:r>
                        <a:rPr lang="en-US" sz="1300" kern="100" dirty="0">
                          <a:effectLst/>
                        </a:rPr>
                        <a:t> </a:t>
                      </a:r>
                      <a:r>
                        <a:rPr lang="en-US" sz="1300" kern="100" dirty="0" err="1">
                          <a:effectLst/>
                        </a:rPr>
                        <a:t>đèn</a:t>
                      </a:r>
                      <a:r>
                        <a:rPr lang="en-US" sz="1300" kern="100" dirty="0">
                          <a:effectLst/>
                        </a:rPr>
                        <a:t> </a:t>
                      </a:r>
                      <a:r>
                        <a:rPr lang="en-US" sz="1300" kern="100" dirty="0" err="1">
                          <a:effectLst/>
                        </a:rPr>
                        <a:t>từ</a:t>
                      </a:r>
                      <a:r>
                        <a:rPr lang="en-US" sz="1300" kern="100" dirty="0">
                          <a:effectLst/>
                        </a:rPr>
                        <a:t> xa </a:t>
                      </a:r>
                      <a:r>
                        <a:rPr lang="en-US" sz="1300" kern="100" dirty="0" err="1">
                          <a:effectLst/>
                        </a:rPr>
                        <a:t>và</a:t>
                      </a:r>
                      <a:r>
                        <a:rPr lang="en-US" sz="1300" kern="100" dirty="0">
                          <a:effectLst/>
                        </a:rPr>
                        <a:t> </a:t>
                      </a:r>
                      <a:r>
                        <a:rPr lang="en-US" sz="1300" kern="100" dirty="0" err="1">
                          <a:effectLst/>
                        </a:rPr>
                        <a:t>tự</a:t>
                      </a:r>
                      <a:r>
                        <a:rPr lang="en-US" sz="1300" kern="100" dirty="0">
                          <a:effectLst/>
                        </a:rPr>
                        <a:t> </a:t>
                      </a:r>
                      <a:r>
                        <a:rPr lang="en-US" sz="1300" kern="100" dirty="0" err="1">
                          <a:effectLst/>
                        </a:rPr>
                        <a:t>động</a:t>
                      </a:r>
                      <a:endParaRPr lang="en-US" sz="1300" kern="100" dirty="0">
                        <a:effectLst/>
                      </a:endParaRP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2 </a:t>
                      </a:r>
                      <a:r>
                        <a:rPr lang="en-US" sz="1300" kern="100" dirty="0" err="1">
                          <a:effectLst/>
                        </a:rPr>
                        <a:t>bật</a:t>
                      </a:r>
                      <a:r>
                        <a:rPr lang="en-US" sz="1300" kern="100" dirty="0">
                          <a:effectLst/>
                        </a:rPr>
                        <a:t>/</a:t>
                      </a:r>
                      <a:r>
                        <a:rPr lang="en-US" sz="1300" kern="100" dirty="0" err="1">
                          <a:effectLst/>
                        </a:rPr>
                        <a:t>tắt</a:t>
                      </a:r>
                      <a:r>
                        <a:rPr lang="en-US" sz="1300" kern="100" dirty="0">
                          <a:effectLst/>
                        </a:rPr>
                        <a:t> </a:t>
                      </a:r>
                      <a:r>
                        <a:rPr lang="en-US" sz="1300" kern="100" dirty="0" err="1">
                          <a:effectLst/>
                        </a:rPr>
                        <a:t>quạt</a:t>
                      </a:r>
                      <a:r>
                        <a:rPr lang="en-US" sz="1300" kern="100" dirty="0">
                          <a:effectLst/>
                        </a:rPr>
                        <a:t> </a:t>
                      </a:r>
                      <a:r>
                        <a:rPr lang="en-US" sz="1300" kern="100" dirty="0" err="1">
                          <a:effectLst/>
                        </a:rPr>
                        <a:t>từ</a:t>
                      </a:r>
                      <a:r>
                        <a:rPr lang="en-US" sz="1300" kern="100" dirty="0">
                          <a:effectLst/>
                        </a:rPr>
                        <a:t> xa </a:t>
                      </a:r>
                      <a:r>
                        <a:rPr lang="en-US" sz="1300" kern="100" dirty="0" err="1">
                          <a:effectLst/>
                        </a:rPr>
                        <a:t>và</a:t>
                      </a:r>
                      <a:r>
                        <a:rPr lang="en-US" sz="1300" kern="100" dirty="0">
                          <a:effectLst/>
                        </a:rPr>
                        <a:t> </a:t>
                      </a:r>
                      <a:r>
                        <a:rPr lang="en-US" sz="1300" kern="100" dirty="0" err="1">
                          <a:effectLst/>
                        </a:rPr>
                        <a:t>tự</a:t>
                      </a:r>
                      <a:r>
                        <a:rPr lang="en-US" sz="1300" kern="100" dirty="0">
                          <a:effectLst/>
                        </a:rPr>
                        <a:t> </a:t>
                      </a:r>
                      <a:r>
                        <a:rPr lang="en-US" sz="1300" kern="100" dirty="0" err="1">
                          <a:effectLst/>
                        </a:rPr>
                        <a:t>động</a:t>
                      </a:r>
                      <a:endParaRPr lang="en-US" sz="1300" kern="100" dirty="0">
                        <a:effectLst/>
                      </a:endParaRPr>
                    </a:p>
                    <a:p>
                      <a:pPr>
                        <a:lnSpc>
                          <a:spcPct val="100000"/>
                        </a:lnSpc>
                        <a:spcBef>
                          <a:spcPts val="600"/>
                        </a:spcBef>
                        <a:spcAft>
                          <a:spcPts val="600"/>
                        </a:spcAft>
                        <a:buNone/>
                      </a:pPr>
                      <a:r>
                        <a:rPr lang="en-US" sz="1300" kern="100" dirty="0">
                          <a:effectLst/>
                        </a:rPr>
                        <a:t>- </a:t>
                      </a:r>
                      <a:r>
                        <a:rPr lang="en-US" sz="1300" kern="100" dirty="0" err="1">
                          <a:effectLst/>
                        </a:rPr>
                        <a:t>Nhóm</a:t>
                      </a:r>
                      <a:r>
                        <a:rPr lang="en-US" sz="1300" kern="100" dirty="0">
                          <a:effectLst/>
                        </a:rPr>
                        <a:t> 3 </a:t>
                      </a:r>
                      <a:r>
                        <a:rPr lang="en-US" sz="1300" kern="100" dirty="0" err="1">
                          <a:effectLst/>
                        </a:rPr>
                        <a:t>hiển</a:t>
                      </a:r>
                      <a:r>
                        <a:rPr lang="en-US" sz="1300" kern="100" dirty="0">
                          <a:effectLst/>
                        </a:rPr>
                        <a:t> </a:t>
                      </a:r>
                      <a:r>
                        <a:rPr lang="en-US" sz="1300" kern="100" dirty="0" err="1">
                          <a:effectLst/>
                        </a:rPr>
                        <a:t>thị</a:t>
                      </a:r>
                      <a:r>
                        <a:rPr lang="en-US" sz="1300" kern="100" dirty="0">
                          <a:effectLst/>
                        </a:rPr>
                        <a:t> </a:t>
                      </a:r>
                      <a:r>
                        <a:rPr lang="en-US" sz="1300" kern="100" dirty="0" err="1">
                          <a:effectLst/>
                        </a:rPr>
                        <a:t>nhiệt</a:t>
                      </a:r>
                      <a:r>
                        <a:rPr lang="en-US" sz="1300" kern="100" dirty="0">
                          <a:effectLst/>
                        </a:rPr>
                        <a:t> </a:t>
                      </a:r>
                      <a:r>
                        <a:rPr lang="en-US" sz="1300" kern="100" dirty="0" err="1">
                          <a:effectLst/>
                        </a:rPr>
                        <a:t>độ</a:t>
                      </a:r>
                      <a:r>
                        <a:rPr lang="en-US" sz="1300" kern="100" dirty="0">
                          <a:effectLst/>
                        </a:rPr>
                        <a:t> &amp; </a:t>
                      </a:r>
                      <a:r>
                        <a:rPr lang="en-US" sz="1300" kern="100" dirty="0" err="1">
                          <a:effectLst/>
                        </a:rPr>
                        <a:t>độ</a:t>
                      </a:r>
                      <a:r>
                        <a:rPr lang="en-US" sz="1300" kern="100" dirty="0">
                          <a:effectLst/>
                        </a:rPr>
                        <a:t> </a:t>
                      </a:r>
                      <a:r>
                        <a:rPr lang="en-US" sz="1300" kern="100" dirty="0" err="1">
                          <a:effectLst/>
                        </a:rPr>
                        <a:t>ẩm</a:t>
                      </a:r>
                      <a:r>
                        <a:rPr lang="en-US" sz="1300" kern="100" dirty="0">
                          <a:effectLst/>
                        </a:rPr>
                        <a:t> </a:t>
                      </a:r>
                      <a:r>
                        <a:rPr lang="en-US" sz="1300" kern="100" dirty="0" err="1">
                          <a:effectLst/>
                        </a:rPr>
                        <a:t>cảnh</a:t>
                      </a:r>
                      <a:r>
                        <a:rPr lang="en-US" sz="1300" kern="100" dirty="0">
                          <a:effectLst/>
                        </a:rPr>
                        <a:t> </a:t>
                      </a:r>
                      <a:r>
                        <a:rPr lang="en-US" sz="1300" kern="100" dirty="0" err="1">
                          <a:effectLst/>
                        </a:rPr>
                        <a:t>báo</a:t>
                      </a:r>
                      <a:r>
                        <a:rPr lang="en-US" sz="1300" kern="100" dirty="0">
                          <a:effectLst/>
                        </a:rPr>
                        <a:t> </a:t>
                      </a:r>
                      <a:r>
                        <a:rPr lang="en-US" sz="1300" kern="100" dirty="0" err="1">
                          <a:effectLst/>
                        </a:rPr>
                        <a:t>thời</a:t>
                      </a:r>
                      <a:r>
                        <a:rPr lang="en-US" sz="1300" kern="100" dirty="0">
                          <a:effectLst/>
                        </a:rPr>
                        <a:t> </a:t>
                      </a:r>
                      <a:r>
                        <a:rPr lang="en-US" sz="1300" kern="100" dirty="0" err="1">
                          <a:effectLst/>
                        </a:rPr>
                        <a:t>tiết</a:t>
                      </a:r>
                      <a:r>
                        <a:rPr lang="en-US" sz="1300" kern="100" dirty="0">
                          <a:effectLst/>
                        </a:rPr>
                        <a:t> </a:t>
                      </a:r>
                      <a:r>
                        <a:rPr lang="en-US" sz="1300" kern="100" dirty="0" err="1">
                          <a:effectLst/>
                        </a:rPr>
                        <a:t>từ</a:t>
                      </a:r>
                      <a:r>
                        <a:rPr lang="en-US" sz="1300" kern="100" dirty="0">
                          <a:effectLst/>
                        </a:rPr>
                        <a:t> xa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nSpc>
                          <a:spcPct val="100000"/>
                        </a:lnSpc>
                        <a:spcBef>
                          <a:spcPts val="600"/>
                        </a:spcBef>
                        <a:spcAft>
                          <a:spcPts val="600"/>
                        </a:spcAft>
                        <a:buNone/>
                      </a:pPr>
                      <a:r>
                        <a:rPr lang="en-US" sz="1300" kern="100" dirty="0">
                          <a:effectLst/>
                        </a:rPr>
                        <a:t>Học </a:t>
                      </a:r>
                      <a:r>
                        <a:rPr lang="en-US" sz="1300" kern="100" dirty="0" err="1">
                          <a:effectLst/>
                        </a:rPr>
                        <a:t>sinh</a:t>
                      </a:r>
                      <a:r>
                        <a:rPr lang="en-US" sz="1300" kern="100" dirty="0">
                          <a:effectLst/>
                        </a:rPr>
                        <a:t> </a:t>
                      </a:r>
                      <a:r>
                        <a:rPr lang="en-US" sz="1300" kern="100" dirty="0" err="1">
                          <a:effectLst/>
                        </a:rPr>
                        <a:t>lập</a:t>
                      </a:r>
                      <a:r>
                        <a:rPr lang="en-US" sz="1300" kern="100" dirty="0">
                          <a:effectLst/>
                        </a:rPr>
                        <a:t> </a:t>
                      </a:r>
                      <a:r>
                        <a:rPr lang="en-US" sz="1300" kern="100" dirty="0" err="1">
                          <a:effectLst/>
                        </a:rPr>
                        <a:t>trình</a:t>
                      </a:r>
                      <a:r>
                        <a:rPr lang="en-US" sz="1300" kern="100" dirty="0">
                          <a:effectLst/>
                        </a:rPr>
                        <a:t> </a:t>
                      </a:r>
                      <a:r>
                        <a:rPr lang="en-US" sz="1300" kern="100" dirty="0" err="1">
                          <a:effectLst/>
                        </a:rPr>
                        <a:t>chức</a:t>
                      </a:r>
                      <a:r>
                        <a:rPr lang="en-US" sz="1300" kern="100" dirty="0">
                          <a:effectLst/>
                        </a:rPr>
                        <a:t> </a:t>
                      </a:r>
                      <a:r>
                        <a:rPr lang="en-US" sz="1300" kern="100" dirty="0" err="1">
                          <a:effectLst/>
                        </a:rPr>
                        <a:t>năng</a:t>
                      </a:r>
                      <a:r>
                        <a:rPr lang="en-US" sz="1300" kern="100" dirty="0">
                          <a:effectLst/>
                        </a:rPr>
                        <a:t> </a:t>
                      </a:r>
                      <a:r>
                        <a:rPr lang="en-US" sz="1300" kern="100" dirty="0" err="1">
                          <a:effectLst/>
                        </a:rPr>
                        <a:t>điều</a:t>
                      </a:r>
                      <a:r>
                        <a:rPr lang="en-US" sz="1300" kern="100" dirty="0">
                          <a:effectLst/>
                        </a:rPr>
                        <a:t> </a:t>
                      </a:r>
                      <a:r>
                        <a:rPr lang="en-US" sz="1300" kern="100" dirty="0" err="1">
                          <a:effectLst/>
                        </a:rPr>
                        <a:t>khiển</a:t>
                      </a:r>
                      <a:r>
                        <a:rPr lang="en-US" sz="1300" kern="100" dirty="0">
                          <a:effectLst/>
                        </a:rPr>
                        <a:t> (</a:t>
                      </a:r>
                      <a:r>
                        <a:rPr lang="en-US" sz="1300" kern="100" dirty="0" err="1">
                          <a:effectLst/>
                        </a:rPr>
                        <a:t>đèn</a:t>
                      </a:r>
                      <a:r>
                        <a:rPr lang="en-US" sz="1300" kern="100" dirty="0">
                          <a:effectLst/>
                        </a:rPr>
                        <a:t>, </a:t>
                      </a:r>
                      <a:r>
                        <a:rPr lang="en-US" sz="1300" kern="100" dirty="0" err="1">
                          <a:effectLst/>
                        </a:rPr>
                        <a:t>quạt</a:t>
                      </a:r>
                      <a:r>
                        <a:rPr lang="en-US" sz="1300" kern="100" dirty="0">
                          <a:effectLst/>
                        </a:rPr>
                        <a:t>, </a:t>
                      </a:r>
                      <a:r>
                        <a:rPr lang="en-US" sz="1300" kern="100" dirty="0" err="1">
                          <a:effectLst/>
                        </a:rPr>
                        <a:t>cảm</a:t>
                      </a:r>
                      <a:r>
                        <a:rPr lang="en-US" sz="1300" kern="100" dirty="0">
                          <a:effectLst/>
                        </a:rPr>
                        <a:t> </a:t>
                      </a:r>
                      <a:r>
                        <a:rPr lang="en-US" sz="1300" kern="100" dirty="0" err="1">
                          <a:effectLst/>
                        </a:rPr>
                        <a:t>biến</a:t>
                      </a:r>
                      <a:r>
                        <a:rPr lang="en-US" sz="1300" kern="100" dirty="0">
                          <a:effectLst/>
                        </a:rPr>
                        <a:t>); </a:t>
                      </a:r>
                      <a:r>
                        <a:rPr lang="en-US" sz="1300" kern="100" dirty="0" err="1">
                          <a:effectLst/>
                        </a:rPr>
                        <a:t>thử</a:t>
                      </a:r>
                      <a:r>
                        <a:rPr lang="en-US" sz="1300" kern="100" dirty="0">
                          <a:effectLst/>
                        </a:rPr>
                        <a:t> </a:t>
                      </a:r>
                      <a:r>
                        <a:rPr lang="en-US" sz="1300" kern="100" dirty="0" err="1">
                          <a:effectLst/>
                        </a:rPr>
                        <a:t>nghiệm</a:t>
                      </a:r>
                      <a:r>
                        <a:rPr lang="en-US" sz="1300" kern="100" dirty="0">
                          <a:effectLst/>
                        </a:rPr>
                        <a:t> </a:t>
                      </a:r>
                      <a:r>
                        <a:rPr lang="en-US" sz="1300" kern="100" dirty="0" err="1">
                          <a:effectLst/>
                        </a:rPr>
                        <a:t>từng</a:t>
                      </a:r>
                      <a:r>
                        <a:rPr lang="en-US" sz="1300" kern="100" dirty="0">
                          <a:effectLst/>
                        </a:rPr>
                        <a:t> </a:t>
                      </a:r>
                      <a:r>
                        <a:rPr lang="en-US" sz="1300" kern="100" dirty="0" err="1">
                          <a:effectLst/>
                        </a:rPr>
                        <a:t>chương</a:t>
                      </a:r>
                      <a:r>
                        <a:rPr lang="en-US" sz="1300" kern="100" dirty="0">
                          <a:effectLst/>
                        </a:rPr>
                        <a:t> </a:t>
                      </a:r>
                      <a:r>
                        <a:rPr lang="en-US" sz="1300" kern="100" dirty="0" err="1">
                          <a:effectLst/>
                        </a:rPr>
                        <a:t>trình</a:t>
                      </a:r>
                      <a:r>
                        <a:rPr lang="en-US" sz="1300" kern="100" dirty="0">
                          <a:effectLst/>
                        </a:rPr>
                        <a:t> </a:t>
                      </a:r>
                      <a:r>
                        <a:rPr lang="en-US" sz="1300" kern="100" dirty="0" err="1">
                          <a:effectLst/>
                        </a:rPr>
                        <a:t>hoạt</a:t>
                      </a:r>
                      <a:r>
                        <a:rPr lang="en-US" sz="1300" kern="100" dirty="0">
                          <a:effectLst/>
                        </a:rPr>
                        <a:t> </a:t>
                      </a:r>
                      <a:r>
                        <a:rPr lang="en-US" sz="1300" kern="100" dirty="0" err="1">
                          <a:effectLst/>
                        </a:rPr>
                        <a:t>động</a:t>
                      </a:r>
                      <a:r>
                        <a:rPr lang="en-US" sz="1300" kern="100" dirty="0">
                          <a:effectLst/>
                        </a:rPr>
                        <a:t> </a:t>
                      </a:r>
                      <a:r>
                        <a:rPr lang="en-US" sz="1300" kern="100" dirty="0" err="1">
                          <a:effectLst/>
                        </a:rPr>
                        <a:t>riêng</a:t>
                      </a:r>
                      <a:r>
                        <a:rPr lang="en-US" sz="1300" kern="100" dirty="0">
                          <a:effectLst/>
                        </a:rPr>
                        <a:t> </a:t>
                      </a:r>
                      <a:r>
                        <a:rPr lang="en-US" sz="1300" kern="100" dirty="0" err="1">
                          <a:effectLst/>
                        </a:rPr>
                        <a:t>biệt</a:t>
                      </a:r>
                      <a:r>
                        <a:rPr lang="en-US" sz="1300" kern="100" dirty="0">
                          <a:effectLst/>
                        </a:rPr>
                        <a:t> </a:t>
                      </a:r>
                      <a:r>
                        <a:rPr lang="en-US" sz="1300" kern="100" dirty="0" err="1">
                          <a:effectLst/>
                        </a:rPr>
                        <a:t>thành</a:t>
                      </a:r>
                      <a:r>
                        <a:rPr lang="en-US" sz="1300" kern="100" dirty="0">
                          <a:effectLst/>
                        </a:rPr>
                        <a:t> </a:t>
                      </a:r>
                      <a:r>
                        <a:rPr lang="en-US" sz="1300" kern="100" dirty="0" err="1">
                          <a:effectLst/>
                        </a:rPr>
                        <a:t>công</a:t>
                      </a:r>
                      <a:r>
                        <a:rPr lang="en-US" sz="1300" kern="100" dirty="0">
                          <a:effectLst/>
                        </a:rPr>
                        <a:t>.</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tc>
                  <a:txBody>
                    <a:bodyPr/>
                    <a:lstStyle/>
                    <a:p>
                      <a:pPr algn="ctr">
                        <a:lnSpc>
                          <a:spcPct val="100000"/>
                        </a:lnSpc>
                        <a:spcBef>
                          <a:spcPts val="600"/>
                        </a:spcBef>
                        <a:spcAft>
                          <a:spcPts val="600"/>
                        </a:spcAft>
                        <a:buNone/>
                      </a:pPr>
                      <a:r>
                        <a:rPr lang="en-US" sz="1300" kern="100" dirty="0" err="1">
                          <a:effectLst/>
                        </a:rPr>
                        <a:t>3.4.TC2a</a:t>
                      </a:r>
                      <a:endParaRPr lang="en-US" sz="1300" kern="100" dirty="0">
                        <a:effectLst/>
                      </a:endParaRPr>
                    </a:p>
                    <a:p>
                      <a:pPr algn="ctr">
                        <a:lnSpc>
                          <a:spcPct val="100000"/>
                        </a:lnSpc>
                        <a:spcBef>
                          <a:spcPts val="600"/>
                        </a:spcBef>
                        <a:spcAft>
                          <a:spcPts val="600"/>
                        </a:spcAft>
                        <a:buNone/>
                      </a:pPr>
                      <a:r>
                        <a:rPr lang="en-US" sz="1300" kern="100" dirty="0" err="1">
                          <a:effectLst/>
                        </a:rPr>
                        <a:t>5.1.TC2a</a:t>
                      </a:r>
                      <a:endParaRPr lang="en-US" sz="1300" kern="100" dirty="0">
                        <a:effectLst/>
                      </a:endParaRPr>
                    </a:p>
                    <a:p>
                      <a:pPr algn="ctr">
                        <a:lnSpc>
                          <a:spcPct val="100000"/>
                        </a:lnSpc>
                        <a:spcBef>
                          <a:spcPts val="600"/>
                        </a:spcBef>
                        <a:spcAft>
                          <a:spcPts val="600"/>
                        </a:spcAft>
                        <a:buNone/>
                      </a:pPr>
                      <a:r>
                        <a:rPr lang="en-US" sz="1300" kern="100" dirty="0" err="1">
                          <a:effectLst/>
                        </a:rPr>
                        <a:t>5.3.TC2a</a:t>
                      </a:r>
                      <a:endParaRPr lang="en-US"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7560" marR="57560" marT="0" marB="0"/>
                </a:tc>
                <a:extLst>
                  <a:ext uri="{0D108BD9-81ED-4DB2-BD59-A6C34878D82A}">
                    <a16:rowId xmlns:a16="http://schemas.microsoft.com/office/drawing/2014/main" val="1739235852"/>
                  </a:ext>
                </a:extLst>
              </a:tr>
            </a:tbl>
          </a:graphicData>
        </a:graphic>
      </p:graphicFrame>
    </p:spTree>
    <p:extLst>
      <p:ext uri="{BB962C8B-B14F-4D97-AF65-F5344CB8AC3E}">
        <p14:creationId xmlns:p14="http://schemas.microsoft.com/office/powerpoint/2010/main" val="3714804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D446-9F1A-185A-4E1B-ED0641258FE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3999D3F-F6A0-16BD-E7FF-77405AF69FFE}"/>
              </a:ext>
            </a:extLst>
          </p:cNvPr>
          <p:cNvPicPr>
            <a:picLocks noChangeAspect="1"/>
          </p:cNvPicPr>
          <p:nvPr/>
        </p:nvPicPr>
        <p:blipFill>
          <a:blip r:embed="rId2"/>
          <a:stretch>
            <a:fillRect/>
          </a:stretch>
        </p:blipFill>
        <p:spPr>
          <a:xfrm>
            <a:off x="338935" y="2050217"/>
            <a:ext cx="5495319" cy="4695091"/>
          </a:xfrm>
          <a:prstGeom prst="rect">
            <a:avLst/>
          </a:prstGeom>
        </p:spPr>
      </p:pic>
      <p:sp>
        <p:nvSpPr>
          <p:cNvPr id="2" name="Title 1">
            <a:extLst>
              <a:ext uri="{FF2B5EF4-FFF2-40B4-BE49-F238E27FC236}">
                <a16:creationId xmlns:a16="http://schemas.microsoft.com/office/drawing/2014/main" id="{3582FE38-A8B6-2527-C776-D99C12C1D107}"/>
              </a:ext>
            </a:extLst>
          </p:cNvPr>
          <p:cNvSpPr>
            <a:spLocks noGrp="1"/>
          </p:cNvSpPr>
          <p:nvPr>
            <p:ph type="title"/>
          </p:nvPr>
        </p:nvSpPr>
        <p:spPr>
          <a:xfrm>
            <a:off x="838200" y="1"/>
            <a:ext cx="11811000" cy="1325563"/>
          </a:xfrm>
        </p:spPr>
        <p:txBody>
          <a:bodyPr>
            <a:normAutofit/>
          </a:bodyPr>
          <a:lstStyle/>
          <a:p>
            <a:r>
              <a:rPr lang="en-US" sz="3200" dirty="0">
                <a:solidFill>
                  <a:srgbClr val="2F5597"/>
                </a:solidFill>
              </a:rPr>
              <a:t>4. </a:t>
            </a:r>
            <a:r>
              <a:rPr lang="en-US" sz="3200" dirty="0" err="1">
                <a:solidFill>
                  <a:srgbClr val="2F5597"/>
                </a:solidFill>
              </a:rPr>
              <a:t>Xây</a:t>
            </a:r>
            <a:r>
              <a:rPr lang="en-US" sz="3200" dirty="0">
                <a:solidFill>
                  <a:srgbClr val="2F5597"/>
                </a:solidFill>
              </a:rPr>
              <a:t> </a:t>
            </a:r>
            <a:r>
              <a:rPr lang="en-US" sz="3200" dirty="0" err="1">
                <a:solidFill>
                  <a:srgbClr val="2F5597"/>
                </a:solidFill>
              </a:rPr>
              <a:t>dựng</a:t>
            </a:r>
            <a:r>
              <a:rPr lang="en-US" sz="3200" dirty="0">
                <a:solidFill>
                  <a:srgbClr val="2F5597"/>
                </a:solidFill>
              </a:rPr>
              <a:t> </a:t>
            </a:r>
            <a:r>
              <a:rPr lang="en-US" sz="3200" dirty="0" err="1">
                <a:solidFill>
                  <a:srgbClr val="2F5597"/>
                </a:solidFill>
              </a:rPr>
              <a:t>kế</a:t>
            </a:r>
            <a:r>
              <a:rPr lang="en-US" sz="3200" dirty="0">
                <a:solidFill>
                  <a:srgbClr val="2F5597"/>
                </a:solidFill>
              </a:rPr>
              <a:t> </a:t>
            </a:r>
            <a:r>
              <a:rPr lang="en-US" sz="3200" dirty="0" err="1">
                <a:solidFill>
                  <a:srgbClr val="2F5597"/>
                </a:solidFill>
              </a:rPr>
              <a:t>hoạch</a:t>
            </a:r>
            <a:r>
              <a:rPr lang="en-US" sz="3200" dirty="0">
                <a:solidFill>
                  <a:srgbClr val="2F5597"/>
                </a:solidFill>
              </a:rPr>
              <a:t> </a:t>
            </a:r>
            <a:r>
              <a:rPr lang="en-US" sz="3200" dirty="0" err="1">
                <a:solidFill>
                  <a:srgbClr val="2F5597"/>
                </a:solidFill>
              </a:rPr>
              <a:t>bài</a:t>
            </a:r>
            <a:r>
              <a:rPr lang="en-US" sz="3200" dirty="0">
                <a:solidFill>
                  <a:srgbClr val="2F5597"/>
                </a:solidFill>
              </a:rPr>
              <a:t> </a:t>
            </a:r>
            <a:r>
              <a:rPr lang="en-US" sz="3200" dirty="0" err="1">
                <a:solidFill>
                  <a:srgbClr val="2F5597"/>
                </a:solidFill>
              </a:rPr>
              <a:t>dạy</a:t>
            </a:r>
            <a:endParaRPr lang="en-US" sz="3200" dirty="0">
              <a:solidFill>
                <a:srgbClr val="2F5597"/>
              </a:solidFill>
            </a:endParaRPr>
          </a:p>
        </p:txBody>
      </p:sp>
      <p:sp>
        <p:nvSpPr>
          <p:cNvPr id="8" name="Content Placeholder 2">
            <a:extLst>
              <a:ext uri="{FF2B5EF4-FFF2-40B4-BE49-F238E27FC236}">
                <a16:creationId xmlns:a16="http://schemas.microsoft.com/office/drawing/2014/main" id="{A24CDE59-8A86-0407-0FCF-0E7F2CFD150C}"/>
              </a:ext>
            </a:extLst>
          </p:cNvPr>
          <p:cNvSpPr>
            <a:spLocks noGrp="1"/>
          </p:cNvSpPr>
          <p:nvPr>
            <p:ph idx="1"/>
          </p:nvPr>
        </p:nvSpPr>
        <p:spPr>
          <a:xfrm>
            <a:off x="655369" y="1216790"/>
            <a:ext cx="9599803" cy="3623327"/>
          </a:xfrm>
        </p:spPr>
        <p:txBody>
          <a:bodyPr>
            <a:noAutofit/>
          </a:bodyPr>
          <a:lstStyle/>
          <a:p>
            <a:pPr marL="0" indent="0" algn="just">
              <a:lnSpc>
                <a:spcPct val="100000"/>
              </a:lnSpc>
              <a:buNone/>
            </a:pPr>
            <a:r>
              <a:rPr lang="en-US" sz="2400" dirty="0" err="1">
                <a:solidFill>
                  <a:schemeClr val="tx1"/>
                </a:solidFill>
              </a:rPr>
              <a:t>Với</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buổi</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chương</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xây</a:t>
            </a:r>
            <a:r>
              <a:rPr lang="en-US" sz="2400" dirty="0">
                <a:solidFill>
                  <a:schemeClr val="tx1"/>
                </a:solidFill>
              </a:rPr>
              <a:t> </a:t>
            </a:r>
            <a:r>
              <a:rPr lang="en-US" sz="2400" dirty="0" err="1">
                <a:solidFill>
                  <a:schemeClr val="tx1"/>
                </a:solidFill>
              </a:rPr>
              <a:t>dựng</a:t>
            </a:r>
            <a:r>
              <a:rPr lang="en-US" sz="2400" dirty="0">
                <a:solidFill>
                  <a:schemeClr val="tx1"/>
                </a:solidFill>
              </a:rPr>
              <a:t> </a:t>
            </a:r>
            <a:r>
              <a:rPr lang="en-US" sz="2400" dirty="0" err="1">
                <a:solidFill>
                  <a:schemeClr val="tx1"/>
                </a:solidFill>
              </a:rPr>
              <a:t>kế</a:t>
            </a:r>
            <a:r>
              <a:rPr lang="en-US" sz="2400" dirty="0">
                <a:solidFill>
                  <a:schemeClr val="tx1"/>
                </a:solidFill>
              </a:rPr>
              <a:t> </a:t>
            </a:r>
            <a:r>
              <a:rPr lang="en-US" sz="2400" dirty="0" err="1">
                <a:solidFill>
                  <a:schemeClr val="tx1"/>
                </a:solidFill>
              </a:rPr>
              <a:t>hoạch</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văn</a:t>
            </a:r>
            <a:r>
              <a:rPr lang="en-US" sz="2400" dirty="0">
                <a:solidFill>
                  <a:schemeClr val="tx1"/>
                </a:solidFill>
              </a:rPr>
              <a:t> 5512. </a:t>
            </a:r>
          </a:p>
        </p:txBody>
      </p:sp>
      <p:sp>
        <p:nvSpPr>
          <p:cNvPr id="5" name="Rectangle 4">
            <a:extLst>
              <a:ext uri="{FF2B5EF4-FFF2-40B4-BE49-F238E27FC236}">
                <a16:creationId xmlns:a16="http://schemas.microsoft.com/office/drawing/2014/main" id="{BB1C7233-EB0F-7769-872C-914C11D10AE1}"/>
              </a:ext>
            </a:extLst>
          </p:cNvPr>
          <p:cNvSpPr/>
          <p:nvPr/>
        </p:nvSpPr>
        <p:spPr>
          <a:xfrm>
            <a:off x="291894" y="3952522"/>
            <a:ext cx="5495319" cy="290547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Picture 9">
            <a:extLst>
              <a:ext uri="{FF2B5EF4-FFF2-40B4-BE49-F238E27FC236}">
                <a16:creationId xmlns:a16="http://schemas.microsoft.com/office/drawing/2014/main" id="{E3542B4D-4E9E-B7DD-F0D1-878C2AC32B7F}"/>
              </a:ext>
            </a:extLst>
          </p:cNvPr>
          <p:cNvPicPr>
            <a:picLocks noChangeAspect="1"/>
          </p:cNvPicPr>
          <p:nvPr/>
        </p:nvPicPr>
        <p:blipFill>
          <a:blip r:embed="rId3"/>
          <a:stretch>
            <a:fillRect/>
          </a:stretch>
        </p:blipFill>
        <p:spPr>
          <a:xfrm>
            <a:off x="6055897" y="1839951"/>
            <a:ext cx="6136105" cy="6858000"/>
          </a:xfrm>
          <a:prstGeom prst="rect">
            <a:avLst/>
          </a:prstGeom>
        </p:spPr>
      </p:pic>
    </p:spTree>
    <p:extLst>
      <p:ext uri="{BB962C8B-B14F-4D97-AF65-F5344CB8AC3E}">
        <p14:creationId xmlns:p14="http://schemas.microsoft.com/office/powerpoint/2010/main" val="64718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B05A-3F6B-4BA5-A9BC-7F0101A28C2C}"/>
              </a:ext>
            </a:extLst>
          </p:cNvPr>
          <p:cNvSpPr>
            <a:spLocks noGrp="1"/>
          </p:cNvSpPr>
          <p:nvPr>
            <p:ph type="title"/>
          </p:nvPr>
        </p:nvSpPr>
        <p:spPr>
          <a:xfrm>
            <a:off x="838200" y="2077500"/>
            <a:ext cx="10515600" cy="2017712"/>
          </a:xfrm>
        </p:spPr>
        <p:txBody>
          <a:bodyPr>
            <a:normAutofit/>
          </a:bodyPr>
          <a:lstStyle/>
          <a:p>
            <a:pPr algn="ctr"/>
            <a:r>
              <a:rPr lang="en-US" sz="4400" dirty="0">
                <a:solidFill>
                  <a:srgbClr val="2F5597"/>
                </a:solidFill>
                <a:cs typeface="Arial" panose="020B0604020202020204" pitchFamily="34" charset="0"/>
              </a:rPr>
              <a:t>TRÂN </a:t>
            </a:r>
            <a:r>
              <a:rPr lang="en-US" sz="4400" dirty="0" err="1">
                <a:solidFill>
                  <a:srgbClr val="2F5597"/>
                </a:solidFill>
                <a:cs typeface="Arial" panose="020B0604020202020204" pitchFamily="34" charset="0"/>
              </a:rPr>
              <a:t>TRỌNG</a:t>
            </a:r>
            <a:r>
              <a:rPr lang="en-US" sz="4400" dirty="0">
                <a:solidFill>
                  <a:srgbClr val="2F5597"/>
                </a:solidFill>
                <a:cs typeface="Arial" panose="020B0604020202020204" pitchFamily="34" charset="0"/>
              </a:rPr>
              <a:t> </a:t>
            </a:r>
            <a:r>
              <a:rPr lang="en-US" sz="4400" dirty="0" err="1">
                <a:solidFill>
                  <a:srgbClr val="2F5597"/>
                </a:solidFill>
                <a:cs typeface="Arial" panose="020B0604020202020204" pitchFamily="34" charset="0"/>
              </a:rPr>
              <a:t>CẢM</a:t>
            </a:r>
            <a:r>
              <a:rPr lang="en-US" sz="4400" dirty="0">
                <a:solidFill>
                  <a:srgbClr val="2F5597"/>
                </a:solidFill>
                <a:cs typeface="Arial" panose="020B0604020202020204" pitchFamily="34" charset="0"/>
              </a:rPr>
              <a:t> </a:t>
            </a:r>
            <a:r>
              <a:rPr lang="vi-VN" sz="4400" dirty="0">
                <a:solidFill>
                  <a:srgbClr val="2F5597"/>
                </a:solidFill>
                <a:cs typeface="Arial" panose="020B0604020202020204" pitchFamily="34" charset="0"/>
              </a:rPr>
              <a:t>Ơ</a:t>
            </a:r>
            <a:r>
              <a:rPr lang="en-US" sz="4400" dirty="0">
                <a:solidFill>
                  <a:srgbClr val="2F5597"/>
                </a:solidFill>
                <a:cs typeface="Arial" panose="020B0604020202020204" pitchFamily="34" charset="0"/>
              </a:rPr>
              <a:t>N!</a:t>
            </a:r>
          </a:p>
        </p:txBody>
      </p:sp>
      <p:sp>
        <p:nvSpPr>
          <p:cNvPr id="3" name="Text Placeholder 2">
            <a:extLst>
              <a:ext uri="{FF2B5EF4-FFF2-40B4-BE49-F238E27FC236}">
                <a16:creationId xmlns:a16="http://schemas.microsoft.com/office/drawing/2014/main" id="{38795649-EC2B-42D9-A639-E800CA8C7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96690-2142-4E22-9164-56A06757023E}"/>
              </a:ext>
            </a:extLst>
          </p:cNvPr>
          <p:cNvSpPr>
            <a:spLocks noGrp="1"/>
          </p:cNvSpPr>
          <p:nvPr>
            <p:ph type="sldNum" sz="quarter" idx="12"/>
          </p:nvPr>
        </p:nvSpPr>
        <p:spPr/>
        <p:txBody>
          <a:bodyPr/>
          <a:lstStyle/>
          <a:p>
            <a:fld id="{705AC131-3665-43E0-A6EE-7C045553461A}" type="slidenum">
              <a:rPr kumimoji="1" lang="ja-JP" altLang="en-US" smtClean="0"/>
              <a:t>52</a:t>
            </a:fld>
            <a:endParaRPr kumimoji="1" lang="ja-JP" altLang="en-US"/>
          </a:p>
        </p:txBody>
      </p:sp>
    </p:spTree>
    <p:extLst>
      <p:ext uri="{BB962C8B-B14F-4D97-AF65-F5344CB8AC3E}">
        <p14:creationId xmlns:p14="http://schemas.microsoft.com/office/powerpoint/2010/main" val="5325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1" cy="944563"/>
          </a:xfrm>
        </p:spPr>
        <p:txBody>
          <a:bodyPr>
            <a:normAutofit/>
          </a:bodyPr>
          <a:lstStyle/>
          <a:p>
            <a:r>
              <a:rPr lang="vi-VN" sz="4000" dirty="0">
                <a:solidFill>
                  <a:srgbClr val="2F5597"/>
                </a:solidFill>
                <a:latin typeface="Roboto" panose="02000000000000000000" pitchFamily="2" charset="0"/>
                <a:cs typeface="Arial" panose="020B0604020202020204" pitchFamily="34" charset="0"/>
              </a:rPr>
              <a:t>Tổ chức dạy học tăng cường, câu lạc bộ</a:t>
            </a:r>
            <a:endParaRPr lang="en-US" sz="4000"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6</a:t>
            </a:fld>
            <a:endParaRPr kumimoji="1" lang="ja-JP" altLang="en-US"/>
          </a:p>
        </p:txBody>
      </p:sp>
      <p:grpSp>
        <p:nvGrpSpPr>
          <p:cNvPr id="56" name="Group 55">
            <a:extLst>
              <a:ext uri="{FF2B5EF4-FFF2-40B4-BE49-F238E27FC236}">
                <a16:creationId xmlns:a16="http://schemas.microsoft.com/office/drawing/2014/main" id="{30EB78A7-C3B1-D2C9-2279-292C0C7DCEFE}"/>
              </a:ext>
            </a:extLst>
          </p:cNvPr>
          <p:cNvGrpSpPr/>
          <p:nvPr/>
        </p:nvGrpSpPr>
        <p:grpSpPr>
          <a:xfrm>
            <a:off x="-4443851" y="1441838"/>
            <a:ext cx="15445680" cy="2459428"/>
            <a:chOff x="0" y="1924051"/>
            <a:chExt cx="10654654" cy="1696549"/>
          </a:xfrm>
        </p:grpSpPr>
        <p:sp>
          <p:nvSpPr>
            <p:cNvPr id="57" name="Freeform 5">
              <a:extLst>
                <a:ext uri="{FF2B5EF4-FFF2-40B4-BE49-F238E27FC236}">
                  <a16:creationId xmlns:a16="http://schemas.microsoft.com/office/drawing/2014/main" id="{62A3C800-5405-0C9A-7EBC-30CBE0DD4D7A}"/>
                </a:ext>
              </a:extLst>
            </p:cNvPr>
            <p:cNvSpPr>
              <a:spLocks/>
            </p:cNvSpPr>
            <p:nvPr/>
          </p:nvSpPr>
          <p:spPr bwMode="auto">
            <a:xfrm>
              <a:off x="4254134" y="1924051"/>
              <a:ext cx="6400520" cy="793157"/>
            </a:xfrm>
            <a:prstGeom prst="homePlate">
              <a:avLst/>
            </a:prstGeom>
            <a:solidFill>
              <a:srgbClr val="1AAD96"/>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58" name="Freeform 9">
              <a:extLst>
                <a:ext uri="{FF2B5EF4-FFF2-40B4-BE49-F238E27FC236}">
                  <a16:creationId xmlns:a16="http://schemas.microsoft.com/office/drawing/2014/main" id="{F7B9DB1A-08B1-DBDA-F1E4-9D6D2071B6A4}"/>
                </a:ext>
              </a:extLst>
            </p:cNvPr>
            <p:cNvSpPr>
              <a:spLocks/>
            </p:cNvSpPr>
            <p:nvPr/>
          </p:nvSpPr>
          <p:spPr bwMode="auto">
            <a:xfrm>
              <a:off x="3462781" y="1924051"/>
              <a:ext cx="791354" cy="1696549"/>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close/>
                </a:path>
              </a:pathLst>
            </a:custGeom>
            <a:solidFill>
              <a:srgbClr val="1AAD96">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59" name="Rectangle 58">
              <a:extLst>
                <a:ext uri="{FF2B5EF4-FFF2-40B4-BE49-F238E27FC236}">
                  <a16:creationId xmlns:a16="http://schemas.microsoft.com/office/drawing/2014/main" id="{4FFC8285-4C9D-F8D0-4A3F-5BDBE769A323}"/>
                </a:ext>
              </a:extLst>
            </p:cNvPr>
            <p:cNvSpPr/>
            <p:nvPr/>
          </p:nvSpPr>
          <p:spPr>
            <a:xfrm>
              <a:off x="0" y="3343276"/>
              <a:ext cx="3462781" cy="277324"/>
            </a:xfrm>
            <a:prstGeom prst="rect">
              <a:avLst/>
            </a:prstGeom>
            <a:solidFill>
              <a:srgbClr val="1AAD96"/>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0" name="Group 59">
            <a:extLst>
              <a:ext uri="{FF2B5EF4-FFF2-40B4-BE49-F238E27FC236}">
                <a16:creationId xmlns:a16="http://schemas.microsoft.com/office/drawing/2014/main" id="{FF06CC54-4CFE-0791-DB1F-0D31C641F05C}"/>
              </a:ext>
            </a:extLst>
          </p:cNvPr>
          <p:cNvGrpSpPr/>
          <p:nvPr/>
        </p:nvGrpSpPr>
        <p:grpSpPr>
          <a:xfrm>
            <a:off x="-4443851" y="2722223"/>
            <a:ext cx="16059829" cy="1611686"/>
            <a:chOff x="0" y="2807279"/>
            <a:chExt cx="11078302" cy="1111764"/>
          </a:xfrm>
        </p:grpSpPr>
        <p:sp>
          <p:nvSpPr>
            <p:cNvPr id="61" name="Freeform 11">
              <a:extLst>
                <a:ext uri="{FF2B5EF4-FFF2-40B4-BE49-F238E27FC236}">
                  <a16:creationId xmlns:a16="http://schemas.microsoft.com/office/drawing/2014/main" id="{5A558061-4C74-5359-F211-5AFE03AF3ACB}"/>
                </a:ext>
              </a:extLst>
            </p:cNvPr>
            <p:cNvSpPr>
              <a:spLocks/>
            </p:cNvSpPr>
            <p:nvPr/>
          </p:nvSpPr>
          <p:spPr bwMode="auto">
            <a:xfrm>
              <a:off x="4254135" y="2807279"/>
              <a:ext cx="6824167" cy="794502"/>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2" name="Freeform 15">
              <a:extLst>
                <a:ext uri="{FF2B5EF4-FFF2-40B4-BE49-F238E27FC236}">
                  <a16:creationId xmlns:a16="http://schemas.microsoft.com/office/drawing/2014/main" id="{E1CACD88-6F8E-3B91-EF61-37FDD8F399EF}"/>
                </a:ext>
              </a:extLst>
            </p:cNvPr>
            <p:cNvSpPr>
              <a:spLocks/>
            </p:cNvSpPr>
            <p:nvPr/>
          </p:nvSpPr>
          <p:spPr bwMode="auto">
            <a:xfrm>
              <a:off x="3462781" y="2807279"/>
              <a:ext cx="791354" cy="1111764"/>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close/>
                </a:path>
              </a:pathLst>
            </a:custGeom>
            <a:solidFill>
              <a:srgbClr val="A9C370">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3" name="Rectangle 62">
              <a:extLst>
                <a:ext uri="{FF2B5EF4-FFF2-40B4-BE49-F238E27FC236}">
                  <a16:creationId xmlns:a16="http://schemas.microsoft.com/office/drawing/2014/main" id="{F7A69F5D-1227-8769-354C-5DEA71ED4FD2}"/>
                </a:ext>
              </a:extLst>
            </p:cNvPr>
            <p:cNvSpPr/>
            <p:nvPr/>
          </p:nvSpPr>
          <p:spPr>
            <a:xfrm>
              <a:off x="0" y="3645274"/>
              <a:ext cx="3462781" cy="273769"/>
            </a:xfrm>
            <a:prstGeom prst="rect">
              <a:avLst/>
            </a:prstGeom>
            <a:solidFill>
              <a:srgbClr val="A9C370"/>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4" name="Group 63">
            <a:extLst>
              <a:ext uri="{FF2B5EF4-FFF2-40B4-BE49-F238E27FC236}">
                <a16:creationId xmlns:a16="http://schemas.microsoft.com/office/drawing/2014/main" id="{E7695D08-236E-70F0-6B15-BB517ADC72A6}"/>
              </a:ext>
            </a:extLst>
          </p:cNvPr>
          <p:cNvGrpSpPr/>
          <p:nvPr/>
        </p:nvGrpSpPr>
        <p:grpSpPr>
          <a:xfrm>
            <a:off x="-4443851" y="3994810"/>
            <a:ext cx="14663550" cy="1151762"/>
            <a:chOff x="0" y="3685128"/>
            <a:chExt cx="10115129" cy="794502"/>
          </a:xfrm>
        </p:grpSpPr>
        <p:sp>
          <p:nvSpPr>
            <p:cNvPr id="65" name="Freeform 17">
              <a:extLst>
                <a:ext uri="{FF2B5EF4-FFF2-40B4-BE49-F238E27FC236}">
                  <a16:creationId xmlns:a16="http://schemas.microsoft.com/office/drawing/2014/main" id="{765D7BE0-AFBE-ACBD-CA4B-CE0B7A8878CC}"/>
                </a:ext>
              </a:extLst>
            </p:cNvPr>
            <p:cNvSpPr>
              <a:spLocks/>
            </p:cNvSpPr>
            <p:nvPr/>
          </p:nvSpPr>
          <p:spPr bwMode="auto">
            <a:xfrm>
              <a:off x="4254134" y="3685128"/>
              <a:ext cx="5860995" cy="794502"/>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6" name="Freeform 21">
              <a:extLst>
                <a:ext uri="{FF2B5EF4-FFF2-40B4-BE49-F238E27FC236}">
                  <a16:creationId xmlns:a16="http://schemas.microsoft.com/office/drawing/2014/main" id="{C2D611FA-4BDB-FB83-5BDF-5020DFED3C28}"/>
                </a:ext>
              </a:extLst>
            </p:cNvPr>
            <p:cNvSpPr>
              <a:spLocks/>
            </p:cNvSpPr>
            <p:nvPr/>
          </p:nvSpPr>
          <p:spPr bwMode="auto">
            <a:xfrm>
              <a:off x="3462781" y="3685128"/>
              <a:ext cx="791354" cy="794502"/>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close/>
                </a:path>
              </a:pathLst>
            </a:custGeom>
            <a:solidFill>
              <a:srgbClr val="F5AE3B">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67" name="Rectangle 66">
              <a:extLst>
                <a:ext uri="{FF2B5EF4-FFF2-40B4-BE49-F238E27FC236}">
                  <a16:creationId xmlns:a16="http://schemas.microsoft.com/office/drawing/2014/main" id="{FB5C0784-2721-CB24-6AD4-DCF528A7D381}"/>
                </a:ext>
              </a:extLst>
            </p:cNvPr>
            <p:cNvSpPr/>
            <p:nvPr/>
          </p:nvSpPr>
          <p:spPr>
            <a:xfrm>
              <a:off x="0" y="3948294"/>
              <a:ext cx="3462781" cy="271281"/>
            </a:xfrm>
            <a:prstGeom prst="rect">
              <a:avLst/>
            </a:prstGeom>
            <a:solidFill>
              <a:srgbClr val="F5AE3B"/>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grpSp>
        <p:nvGrpSpPr>
          <p:cNvPr id="68" name="Group 67">
            <a:extLst>
              <a:ext uri="{FF2B5EF4-FFF2-40B4-BE49-F238E27FC236}">
                <a16:creationId xmlns:a16="http://schemas.microsoft.com/office/drawing/2014/main" id="{7E520F17-AA2D-9DAD-382A-4F6069AB8A11}"/>
              </a:ext>
            </a:extLst>
          </p:cNvPr>
          <p:cNvGrpSpPr/>
          <p:nvPr/>
        </p:nvGrpSpPr>
        <p:grpSpPr>
          <a:xfrm>
            <a:off x="-4443851" y="4807473"/>
            <a:ext cx="15221151" cy="1611686"/>
            <a:chOff x="0" y="4245715"/>
            <a:chExt cx="10499770" cy="1111764"/>
          </a:xfrm>
        </p:grpSpPr>
        <p:sp>
          <p:nvSpPr>
            <p:cNvPr id="69" name="Freeform 23">
              <a:extLst>
                <a:ext uri="{FF2B5EF4-FFF2-40B4-BE49-F238E27FC236}">
                  <a16:creationId xmlns:a16="http://schemas.microsoft.com/office/drawing/2014/main" id="{AB6AAD1E-E407-C971-BBEE-E1A64CA47DE9}"/>
                </a:ext>
              </a:extLst>
            </p:cNvPr>
            <p:cNvSpPr>
              <a:spLocks/>
            </p:cNvSpPr>
            <p:nvPr/>
          </p:nvSpPr>
          <p:spPr bwMode="auto">
            <a:xfrm>
              <a:off x="4254133" y="4564322"/>
              <a:ext cx="6245637" cy="793157"/>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0" name="Freeform 27">
              <a:extLst>
                <a:ext uri="{FF2B5EF4-FFF2-40B4-BE49-F238E27FC236}">
                  <a16:creationId xmlns:a16="http://schemas.microsoft.com/office/drawing/2014/main" id="{214E883E-D265-1F5C-F73B-500D5F0B1ED4}"/>
                </a:ext>
              </a:extLst>
            </p:cNvPr>
            <p:cNvSpPr>
              <a:spLocks/>
            </p:cNvSpPr>
            <p:nvPr/>
          </p:nvSpPr>
          <p:spPr bwMode="auto">
            <a:xfrm>
              <a:off x="3462781" y="4245715"/>
              <a:ext cx="791354"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close/>
                </a:path>
              </a:pathLst>
            </a:custGeom>
            <a:solidFill>
              <a:srgbClr val="CC4E3D">
                <a:lumMod val="75000"/>
              </a:srgbClr>
            </a:solidFill>
            <a:ln>
              <a:noFill/>
            </a:ln>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1" name="Rectangle 70">
              <a:extLst>
                <a:ext uri="{FF2B5EF4-FFF2-40B4-BE49-F238E27FC236}">
                  <a16:creationId xmlns:a16="http://schemas.microsoft.com/office/drawing/2014/main" id="{376ABDFE-44BA-9155-71D8-88A1458A20C0}"/>
                </a:ext>
              </a:extLst>
            </p:cNvPr>
            <p:cNvSpPr/>
            <p:nvPr/>
          </p:nvSpPr>
          <p:spPr>
            <a:xfrm>
              <a:off x="0" y="4248203"/>
              <a:ext cx="3462781" cy="271281"/>
            </a:xfrm>
            <a:prstGeom prst="rect">
              <a:avLst/>
            </a:prstGeom>
            <a:solidFill>
              <a:srgbClr val="CC4E3D"/>
            </a:solidFill>
            <a:ln w="12700" cap="flat" cmpd="sng" algn="ctr">
              <a:noFill/>
              <a:prstDash val="solid"/>
              <a:miter lim="800000"/>
            </a:ln>
            <a:effectLst/>
          </p:spPr>
          <p:txBody>
            <a:bodyPr rtlCol="0" anchor="ctr"/>
            <a:lstStyle/>
            <a:p>
              <a:pPr algn="ctr" defTabSz="914377">
                <a:defRPr/>
              </a:pPr>
              <a:endParaRPr lang="en-US" kern="0">
                <a:solidFill>
                  <a:srgbClr val="FFFFFF"/>
                </a:solidFill>
                <a:latin typeface="Roboto"/>
              </a:endParaRPr>
            </a:p>
          </p:txBody>
        </p:sp>
      </p:grpSp>
      <p:sp>
        <p:nvSpPr>
          <p:cNvPr id="76" name="Freeform 6">
            <a:extLst>
              <a:ext uri="{FF2B5EF4-FFF2-40B4-BE49-F238E27FC236}">
                <a16:creationId xmlns:a16="http://schemas.microsoft.com/office/drawing/2014/main" id="{7AC883F0-EF08-2AB9-82E1-0699E76A2B78}"/>
              </a:ext>
            </a:extLst>
          </p:cNvPr>
          <p:cNvSpPr>
            <a:spLocks/>
          </p:cNvSpPr>
          <p:nvPr/>
        </p:nvSpPr>
        <p:spPr bwMode="auto">
          <a:xfrm>
            <a:off x="1723222" y="1442379"/>
            <a:ext cx="3438623"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7" name="Freeform 8">
            <a:extLst>
              <a:ext uri="{FF2B5EF4-FFF2-40B4-BE49-F238E27FC236}">
                <a16:creationId xmlns:a16="http://schemas.microsoft.com/office/drawing/2014/main" id="{0484BE8A-E030-F57A-A4A7-756A18F10C92}"/>
              </a:ext>
            </a:extLst>
          </p:cNvPr>
          <p:cNvSpPr>
            <a:spLocks/>
          </p:cNvSpPr>
          <p:nvPr/>
        </p:nvSpPr>
        <p:spPr bwMode="auto">
          <a:xfrm>
            <a:off x="576022" y="1442379"/>
            <a:ext cx="1147199" cy="2459428"/>
          </a:xfrm>
          <a:custGeom>
            <a:avLst/>
            <a:gdLst>
              <a:gd name="T0" fmla="*/ 0 w 772"/>
              <a:gd name="T1" fmla="*/ 1059 h 1262"/>
              <a:gd name="T2" fmla="*/ 0 w 772"/>
              <a:gd name="T3" fmla="*/ 1262 h 1262"/>
              <a:gd name="T4" fmla="*/ 772 w 772"/>
              <a:gd name="T5" fmla="*/ 590 h 1262"/>
              <a:gd name="T6" fmla="*/ 772 w 772"/>
              <a:gd name="T7" fmla="*/ 0 h 1262"/>
              <a:gd name="T8" fmla="*/ 0 w 772"/>
              <a:gd name="T9" fmla="*/ 1059 h 1262"/>
            </a:gdLst>
            <a:ahLst/>
            <a:cxnLst>
              <a:cxn ang="0">
                <a:pos x="T0" y="T1"/>
              </a:cxn>
              <a:cxn ang="0">
                <a:pos x="T2" y="T3"/>
              </a:cxn>
              <a:cxn ang="0">
                <a:pos x="T4" y="T5"/>
              </a:cxn>
              <a:cxn ang="0">
                <a:pos x="T6" y="T7"/>
              </a:cxn>
              <a:cxn ang="0">
                <a:pos x="T8" y="T9"/>
              </a:cxn>
            </a:cxnLst>
            <a:rect l="0" t="0" r="r" b="b"/>
            <a:pathLst>
              <a:path w="772" h="1262">
                <a:moveTo>
                  <a:pt x="0" y="1059"/>
                </a:moveTo>
                <a:lnTo>
                  <a:pt x="0" y="1262"/>
                </a:lnTo>
                <a:lnTo>
                  <a:pt x="772" y="590"/>
                </a:lnTo>
                <a:lnTo>
                  <a:pt x="772" y="0"/>
                </a:lnTo>
                <a:lnTo>
                  <a:pt x="0" y="10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8" name="Freeform 10">
            <a:extLst>
              <a:ext uri="{FF2B5EF4-FFF2-40B4-BE49-F238E27FC236}">
                <a16:creationId xmlns:a16="http://schemas.microsoft.com/office/drawing/2014/main" id="{4C2CE9A8-1A01-56B5-25C2-B9A04847544E}"/>
              </a:ext>
            </a:extLst>
          </p:cNvPr>
          <p:cNvSpPr>
            <a:spLocks/>
          </p:cNvSpPr>
          <p:nvPr/>
        </p:nvSpPr>
        <p:spPr bwMode="auto">
          <a:xfrm>
            <a:off x="576022" y="1442379"/>
            <a:ext cx="1147199" cy="2459428"/>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79" name="Freeform 12">
            <a:extLst>
              <a:ext uri="{FF2B5EF4-FFF2-40B4-BE49-F238E27FC236}">
                <a16:creationId xmlns:a16="http://schemas.microsoft.com/office/drawing/2014/main" id="{B2A3A931-EE67-5EA8-01D6-BB9653C0DC54}"/>
              </a:ext>
            </a:extLst>
          </p:cNvPr>
          <p:cNvSpPr>
            <a:spLocks/>
          </p:cNvSpPr>
          <p:nvPr/>
        </p:nvSpPr>
        <p:spPr bwMode="auto">
          <a:xfrm>
            <a:off x="1723222" y="2722764"/>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0" name="Freeform 14">
            <a:extLst>
              <a:ext uri="{FF2B5EF4-FFF2-40B4-BE49-F238E27FC236}">
                <a16:creationId xmlns:a16="http://schemas.microsoft.com/office/drawing/2014/main" id="{98E3A8C1-80B7-39F2-CFC5-D1CEC2E03DCC}"/>
              </a:ext>
            </a:extLst>
          </p:cNvPr>
          <p:cNvSpPr>
            <a:spLocks/>
          </p:cNvSpPr>
          <p:nvPr/>
        </p:nvSpPr>
        <p:spPr bwMode="auto">
          <a:xfrm>
            <a:off x="576022" y="2722765"/>
            <a:ext cx="1147199" cy="1611687"/>
          </a:xfrm>
          <a:custGeom>
            <a:avLst/>
            <a:gdLst>
              <a:gd name="T0" fmla="*/ 0 w 772"/>
              <a:gd name="T1" fmla="*/ 624 h 827"/>
              <a:gd name="T2" fmla="*/ 0 w 772"/>
              <a:gd name="T3" fmla="*/ 827 h 827"/>
              <a:gd name="T4" fmla="*/ 772 w 772"/>
              <a:gd name="T5" fmla="*/ 591 h 827"/>
              <a:gd name="T6" fmla="*/ 772 w 772"/>
              <a:gd name="T7" fmla="*/ 0 h 827"/>
              <a:gd name="T8" fmla="*/ 0 w 772"/>
              <a:gd name="T9" fmla="*/ 624 h 827"/>
            </a:gdLst>
            <a:ahLst/>
            <a:cxnLst>
              <a:cxn ang="0">
                <a:pos x="T0" y="T1"/>
              </a:cxn>
              <a:cxn ang="0">
                <a:pos x="T2" y="T3"/>
              </a:cxn>
              <a:cxn ang="0">
                <a:pos x="T4" y="T5"/>
              </a:cxn>
              <a:cxn ang="0">
                <a:pos x="T6" y="T7"/>
              </a:cxn>
              <a:cxn ang="0">
                <a:pos x="T8" y="T9"/>
              </a:cxn>
            </a:cxnLst>
            <a:rect l="0" t="0" r="r" b="b"/>
            <a:pathLst>
              <a:path w="772" h="827">
                <a:moveTo>
                  <a:pt x="0" y="624"/>
                </a:moveTo>
                <a:lnTo>
                  <a:pt x="0" y="827"/>
                </a:lnTo>
                <a:lnTo>
                  <a:pt x="772" y="591"/>
                </a:lnTo>
                <a:lnTo>
                  <a:pt x="772" y="0"/>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1" name="Freeform 16">
            <a:extLst>
              <a:ext uri="{FF2B5EF4-FFF2-40B4-BE49-F238E27FC236}">
                <a16:creationId xmlns:a16="http://schemas.microsoft.com/office/drawing/2014/main" id="{015AD4BF-F43B-03F9-292D-02AFB7F7904F}"/>
              </a:ext>
            </a:extLst>
          </p:cNvPr>
          <p:cNvSpPr>
            <a:spLocks/>
          </p:cNvSpPr>
          <p:nvPr/>
        </p:nvSpPr>
        <p:spPr bwMode="auto">
          <a:xfrm>
            <a:off x="576022" y="2722765"/>
            <a:ext cx="1147199" cy="1611687"/>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2" name="Freeform 18">
            <a:extLst>
              <a:ext uri="{FF2B5EF4-FFF2-40B4-BE49-F238E27FC236}">
                <a16:creationId xmlns:a16="http://schemas.microsoft.com/office/drawing/2014/main" id="{61907D58-6B56-269B-1D17-A4C18022B49F}"/>
              </a:ext>
            </a:extLst>
          </p:cNvPr>
          <p:cNvSpPr>
            <a:spLocks/>
          </p:cNvSpPr>
          <p:nvPr/>
        </p:nvSpPr>
        <p:spPr bwMode="auto">
          <a:xfrm>
            <a:off x="1723222" y="3995351"/>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6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6"/>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3" name="Freeform 20">
            <a:extLst>
              <a:ext uri="{FF2B5EF4-FFF2-40B4-BE49-F238E27FC236}">
                <a16:creationId xmlns:a16="http://schemas.microsoft.com/office/drawing/2014/main" id="{C9D4E45F-DCED-69C8-0B11-BA001567B82D}"/>
              </a:ext>
            </a:extLst>
          </p:cNvPr>
          <p:cNvSpPr>
            <a:spLocks/>
          </p:cNvSpPr>
          <p:nvPr/>
        </p:nvSpPr>
        <p:spPr bwMode="auto">
          <a:xfrm>
            <a:off x="576022" y="3995351"/>
            <a:ext cx="1147199" cy="1151763"/>
          </a:xfrm>
          <a:custGeom>
            <a:avLst/>
            <a:gdLst>
              <a:gd name="T0" fmla="*/ 0 w 772"/>
              <a:gd name="T1" fmla="*/ 196 h 591"/>
              <a:gd name="T2" fmla="*/ 0 w 772"/>
              <a:gd name="T3" fmla="*/ 395 h 591"/>
              <a:gd name="T4" fmla="*/ 772 w 772"/>
              <a:gd name="T5" fmla="*/ 591 h 591"/>
              <a:gd name="T6" fmla="*/ 772 w 772"/>
              <a:gd name="T7" fmla="*/ 0 h 591"/>
              <a:gd name="T8" fmla="*/ 0 w 772"/>
              <a:gd name="T9" fmla="*/ 196 h 591"/>
            </a:gdLst>
            <a:ahLst/>
            <a:cxnLst>
              <a:cxn ang="0">
                <a:pos x="T0" y="T1"/>
              </a:cxn>
              <a:cxn ang="0">
                <a:pos x="T2" y="T3"/>
              </a:cxn>
              <a:cxn ang="0">
                <a:pos x="T4" y="T5"/>
              </a:cxn>
              <a:cxn ang="0">
                <a:pos x="T6" y="T7"/>
              </a:cxn>
              <a:cxn ang="0">
                <a:pos x="T8" y="T9"/>
              </a:cxn>
            </a:cxnLst>
            <a:rect l="0" t="0" r="r" b="b"/>
            <a:pathLst>
              <a:path w="772" h="591">
                <a:moveTo>
                  <a:pt x="0" y="196"/>
                </a:moveTo>
                <a:lnTo>
                  <a:pt x="0" y="395"/>
                </a:lnTo>
                <a:lnTo>
                  <a:pt x="772" y="591"/>
                </a:lnTo>
                <a:lnTo>
                  <a:pt x="772" y="0"/>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4" name="Freeform 22">
            <a:extLst>
              <a:ext uri="{FF2B5EF4-FFF2-40B4-BE49-F238E27FC236}">
                <a16:creationId xmlns:a16="http://schemas.microsoft.com/office/drawing/2014/main" id="{017DCB27-0B55-B86D-BDEF-1EF2A04965D0}"/>
              </a:ext>
            </a:extLst>
          </p:cNvPr>
          <p:cNvSpPr>
            <a:spLocks/>
          </p:cNvSpPr>
          <p:nvPr/>
        </p:nvSpPr>
        <p:spPr bwMode="auto">
          <a:xfrm>
            <a:off x="576022" y="3995351"/>
            <a:ext cx="1147199" cy="1151763"/>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5" name="Freeform 24">
            <a:extLst>
              <a:ext uri="{FF2B5EF4-FFF2-40B4-BE49-F238E27FC236}">
                <a16:creationId xmlns:a16="http://schemas.microsoft.com/office/drawing/2014/main" id="{3DF16A24-F74D-417D-0CAB-B4AE6E58CF69}"/>
              </a:ext>
            </a:extLst>
          </p:cNvPr>
          <p:cNvSpPr>
            <a:spLocks/>
          </p:cNvSpPr>
          <p:nvPr/>
        </p:nvSpPr>
        <p:spPr bwMode="auto">
          <a:xfrm>
            <a:off x="1723222" y="5269889"/>
            <a:ext cx="3438623"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6" name="Freeform 26">
            <a:extLst>
              <a:ext uri="{FF2B5EF4-FFF2-40B4-BE49-F238E27FC236}">
                <a16:creationId xmlns:a16="http://schemas.microsoft.com/office/drawing/2014/main" id="{77513527-991A-7139-07A2-B1D067BED750}"/>
              </a:ext>
            </a:extLst>
          </p:cNvPr>
          <p:cNvSpPr>
            <a:spLocks/>
          </p:cNvSpPr>
          <p:nvPr/>
        </p:nvSpPr>
        <p:spPr bwMode="auto">
          <a:xfrm>
            <a:off x="576022" y="4808014"/>
            <a:ext cx="1147199" cy="1611687"/>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7" name="Freeform 28">
            <a:extLst>
              <a:ext uri="{FF2B5EF4-FFF2-40B4-BE49-F238E27FC236}">
                <a16:creationId xmlns:a16="http://schemas.microsoft.com/office/drawing/2014/main" id="{CEDFF669-BB58-9348-DC62-BA4341C21AE8}"/>
              </a:ext>
            </a:extLst>
          </p:cNvPr>
          <p:cNvSpPr>
            <a:spLocks/>
          </p:cNvSpPr>
          <p:nvPr/>
        </p:nvSpPr>
        <p:spPr bwMode="auto">
          <a:xfrm>
            <a:off x="576022" y="4808014"/>
            <a:ext cx="1147199" cy="1611687"/>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8" name="Freeform 30">
            <a:extLst>
              <a:ext uri="{FF2B5EF4-FFF2-40B4-BE49-F238E27FC236}">
                <a16:creationId xmlns:a16="http://schemas.microsoft.com/office/drawing/2014/main" id="{D7F1EEBE-4E95-C2DA-8C53-2BF64BC2EBF9}"/>
              </a:ext>
            </a:extLst>
          </p:cNvPr>
          <p:cNvSpPr>
            <a:spLocks/>
          </p:cNvSpPr>
          <p:nvPr/>
        </p:nvSpPr>
        <p:spPr bwMode="auto">
          <a:xfrm>
            <a:off x="2198957" y="6550271"/>
            <a:ext cx="3438623" cy="1151763"/>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89" name="Freeform 32">
            <a:extLst>
              <a:ext uri="{FF2B5EF4-FFF2-40B4-BE49-F238E27FC236}">
                <a16:creationId xmlns:a16="http://schemas.microsoft.com/office/drawing/2014/main" id="{7E4FAB0C-CB7C-6821-572B-CDA1E1CFF6E7}"/>
              </a:ext>
            </a:extLst>
          </p:cNvPr>
          <p:cNvSpPr>
            <a:spLocks/>
          </p:cNvSpPr>
          <p:nvPr/>
        </p:nvSpPr>
        <p:spPr bwMode="auto">
          <a:xfrm>
            <a:off x="1051758" y="5240655"/>
            <a:ext cx="1147199" cy="2461379"/>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0" name="Freeform 34">
            <a:extLst>
              <a:ext uri="{FF2B5EF4-FFF2-40B4-BE49-F238E27FC236}">
                <a16:creationId xmlns:a16="http://schemas.microsoft.com/office/drawing/2014/main" id="{B50DD05C-3B1E-DF5E-65A9-10A773195D84}"/>
              </a:ext>
            </a:extLst>
          </p:cNvPr>
          <p:cNvSpPr>
            <a:spLocks/>
          </p:cNvSpPr>
          <p:nvPr/>
        </p:nvSpPr>
        <p:spPr bwMode="auto">
          <a:xfrm>
            <a:off x="1051758" y="5240655"/>
            <a:ext cx="1147199" cy="2461379"/>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kern="0">
              <a:solidFill>
                <a:srgbClr val="262626"/>
              </a:solidFill>
            </a:endParaRPr>
          </a:p>
        </p:txBody>
      </p:sp>
      <p:sp>
        <p:nvSpPr>
          <p:cNvPr id="92" name="Inhaltsplatzhalter 4">
            <a:extLst>
              <a:ext uri="{FF2B5EF4-FFF2-40B4-BE49-F238E27FC236}">
                <a16:creationId xmlns:a16="http://schemas.microsoft.com/office/drawing/2014/main" id="{C4B60D5F-1BDF-A3C5-D4E5-9498E763F083}"/>
              </a:ext>
            </a:extLst>
          </p:cNvPr>
          <p:cNvSpPr txBox="1">
            <a:spLocks/>
          </p:cNvSpPr>
          <p:nvPr/>
        </p:nvSpPr>
        <p:spPr>
          <a:xfrm>
            <a:off x="1938847" y="1462745"/>
            <a:ext cx="8039467" cy="11079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Căn cứ điều kiện thực tiễn, các cơ sở giáo dục xây</a:t>
            </a:r>
            <a:r>
              <a:rPr lang="en-US" sz="2400" b="1" dirty="0">
                <a:solidFill>
                  <a:srgbClr val="FFFFFF"/>
                </a:solidFill>
                <a:latin typeface="Roboto"/>
              </a:rPr>
              <a:t> </a:t>
            </a:r>
            <a:r>
              <a:rPr lang="vi-VN" sz="2400" b="1" dirty="0">
                <a:solidFill>
                  <a:srgbClr val="FFFFFF"/>
                </a:solidFill>
                <a:latin typeface="Roboto"/>
              </a:rPr>
              <a:t>dựng kế</a:t>
            </a:r>
            <a:r>
              <a:rPr lang="en-US" sz="2400" b="1" dirty="0">
                <a:solidFill>
                  <a:srgbClr val="FFFFFF"/>
                </a:solidFill>
                <a:latin typeface="Roboto"/>
              </a:rPr>
              <a:t> </a:t>
            </a:r>
            <a:r>
              <a:rPr lang="vi-VN" sz="2400" b="1" dirty="0">
                <a:solidFill>
                  <a:srgbClr val="FFFFFF"/>
                </a:solidFill>
                <a:latin typeface="Roboto"/>
              </a:rPr>
              <a:t>hoạch tăng cường thực hiện Khung NLS với nội dung và thời lượng phù hợp.</a:t>
            </a:r>
          </a:p>
        </p:txBody>
      </p:sp>
      <p:sp>
        <p:nvSpPr>
          <p:cNvPr id="95" name="Inhaltsplatzhalter 4">
            <a:extLst>
              <a:ext uri="{FF2B5EF4-FFF2-40B4-BE49-F238E27FC236}">
                <a16:creationId xmlns:a16="http://schemas.microsoft.com/office/drawing/2014/main" id="{DEE458D7-768E-6B88-2534-444486BAF0D8}"/>
              </a:ext>
            </a:extLst>
          </p:cNvPr>
          <p:cNvSpPr txBox="1">
            <a:spLocks/>
          </p:cNvSpPr>
          <p:nvPr/>
        </p:nvSpPr>
        <p:spPr>
          <a:xfrm>
            <a:off x="1938847" y="2896165"/>
            <a:ext cx="8869871"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Tăng cường tổ chức các hoạt động dưới hình thức giáo dục Câu</a:t>
            </a:r>
            <a:r>
              <a:rPr lang="en-US" sz="2400" b="1" dirty="0">
                <a:solidFill>
                  <a:srgbClr val="FFFFFF"/>
                </a:solidFill>
                <a:latin typeface="Roboto"/>
              </a:rPr>
              <a:t> </a:t>
            </a:r>
            <a:r>
              <a:rPr lang="vi-VN" sz="2400" b="1" dirty="0">
                <a:solidFill>
                  <a:srgbClr val="FFFFFF"/>
                </a:solidFill>
                <a:latin typeface="Roboto"/>
              </a:rPr>
              <a:t>lạc bộ phát triển NLS nhằm đáp ứng nhu cầu, nguyện vọng.</a:t>
            </a:r>
          </a:p>
        </p:txBody>
      </p:sp>
      <p:sp>
        <p:nvSpPr>
          <p:cNvPr id="98" name="Inhaltsplatzhalter 4">
            <a:extLst>
              <a:ext uri="{FF2B5EF4-FFF2-40B4-BE49-F238E27FC236}">
                <a16:creationId xmlns:a16="http://schemas.microsoft.com/office/drawing/2014/main" id="{A8961F3D-6356-AE28-3FC0-E44BC14D2490}"/>
              </a:ext>
            </a:extLst>
          </p:cNvPr>
          <p:cNvSpPr txBox="1">
            <a:spLocks/>
          </p:cNvSpPr>
          <p:nvPr/>
        </p:nvSpPr>
        <p:spPr>
          <a:xfrm>
            <a:off x="1972302" y="4168212"/>
            <a:ext cx="75926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Lựa chọn nội dung và hình thức tổ chức các câu lạc bộ phù hợp xây dựng kế hoạch, chương trình câu lạc bộ.</a:t>
            </a:r>
          </a:p>
        </p:txBody>
      </p:sp>
      <p:sp>
        <p:nvSpPr>
          <p:cNvPr id="101" name="Inhaltsplatzhalter 4">
            <a:extLst>
              <a:ext uri="{FF2B5EF4-FFF2-40B4-BE49-F238E27FC236}">
                <a16:creationId xmlns:a16="http://schemas.microsoft.com/office/drawing/2014/main" id="{464828B1-58CE-0641-B085-94C7A2F29DE2}"/>
              </a:ext>
            </a:extLst>
          </p:cNvPr>
          <p:cNvSpPr txBox="1">
            <a:spLocks/>
          </p:cNvSpPr>
          <p:nvPr/>
        </p:nvSpPr>
        <p:spPr>
          <a:xfrm>
            <a:off x="1972302" y="5415621"/>
            <a:ext cx="80060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FFFFFF"/>
                </a:solidFill>
                <a:latin typeface="Roboto"/>
              </a:rPr>
              <a:t>Thực hiện hiệu quả chủ trương xã hội hóa giáo dục, phối</a:t>
            </a:r>
            <a:r>
              <a:rPr lang="en-US" sz="2400" b="1" dirty="0">
                <a:solidFill>
                  <a:srgbClr val="FFFFFF"/>
                </a:solidFill>
                <a:latin typeface="Roboto"/>
              </a:rPr>
              <a:t> </a:t>
            </a:r>
            <a:r>
              <a:rPr lang="vi-VN" sz="2400" b="1" dirty="0">
                <a:solidFill>
                  <a:srgbClr val="FFFFFF"/>
                </a:solidFill>
                <a:latin typeface="Roboto"/>
              </a:rPr>
              <a:t>hợp với các cơ sở giáo dục đại học, cơ sở nghiên cứu</a:t>
            </a:r>
          </a:p>
        </p:txBody>
      </p:sp>
    </p:spTree>
    <p:extLst>
      <p:ext uri="{BB962C8B-B14F-4D97-AF65-F5344CB8AC3E}">
        <p14:creationId xmlns:p14="http://schemas.microsoft.com/office/powerpoint/2010/main" val="203515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B9C5-CCBC-525A-6D86-41C52E7C1097}"/>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E32CBF79-9FCA-E29C-1F66-C51C1CC43EB2}"/>
              </a:ext>
            </a:extLst>
          </p:cNvPr>
          <p:cNvSpPr/>
          <p:nvPr/>
        </p:nvSpPr>
        <p:spPr>
          <a:xfrm rot="20986591">
            <a:off x="2939012" y="4462835"/>
            <a:ext cx="3931067"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83BBFE55-5178-3014-02DA-4ED747B8DC78}"/>
              </a:ext>
            </a:extLst>
          </p:cNvPr>
          <p:cNvSpPr/>
          <p:nvPr/>
        </p:nvSpPr>
        <p:spPr>
          <a:xfrm rot="18001122">
            <a:off x="3425339" y="4029693"/>
            <a:ext cx="4697415" cy="1394651"/>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3A0E7F99-062D-6088-AECE-37B2DA970DBF}"/>
              </a:ext>
            </a:extLst>
          </p:cNvPr>
          <p:cNvSpPr/>
          <p:nvPr/>
        </p:nvSpPr>
        <p:spPr>
          <a:xfrm>
            <a:off x="3585273" y="2324883"/>
            <a:ext cx="3499263" cy="1120423"/>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E8CE68F4-2FC5-CA4A-C318-09FB6B90A095}"/>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grpSp>
        <p:nvGrpSpPr>
          <p:cNvPr id="7" name="그룹 106">
            <a:extLst>
              <a:ext uri="{FF2B5EF4-FFF2-40B4-BE49-F238E27FC236}">
                <a16:creationId xmlns:a16="http://schemas.microsoft.com/office/drawing/2014/main" id="{6CBA3D1B-A361-A46D-67CD-63D3ADDAC5D9}"/>
              </a:ext>
            </a:extLst>
          </p:cNvPr>
          <p:cNvGrpSpPr/>
          <p:nvPr/>
        </p:nvGrpSpPr>
        <p:grpSpPr>
          <a:xfrm>
            <a:off x="6612341" y="2178569"/>
            <a:ext cx="4426363" cy="1760628"/>
            <a:chOff x="2790559" y="1737212"/>
            <a:chExt cx="4460316" cy="1760325"/>
          </a:xfrm>
        </p:grpSpPr>
        <p:sp>
          <p:nvSpPr>
            <p:cNvPr id="36" name="Rounded Rectangle 4">
              <a:extLst>
                <a:ext uri="{FF2B5EF4-FFF2-40B4-BE49-F238E27FC236}">
                  <a16:creationId xmlns:a16="http://schemas.microsoft.com/office/drawing/2014/main" id="{4B8E6C79-36A0-CD11-B70D-EBF36ED56D12}"/>
                </a:ext>
              </a:extLst>
            </p:cNvPr>
            <p:cNvSpPr/>
            <p:nvPr/>
          </p:nvSpPr>
          <p:spPr>
            <a:xfrm>
              <a:off x="3546670" y="2267249"/>
              <a:ext cx="3704205" cy="123028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8383A6BF-4017-DE4A-AFC3-2FD58CFAFD51}"/>
                </a:ext>
              </a:extLst>
            </p:cNvPr>
            <p:cNvSpPr txBox="1"/>
            <p:nvPr/>
          </p:nvSpPr>
          <p:spPr>
            <a:xfrm>
              <a:off x="3857588" y="2468843"/>
              <a:ext cx="3233224" cy="923171"/>
            </a:xfrm>
            <a:prstGeom prst="rect">
              <a:avLst/>
            </a:prstGeom>
            <a:noFill/>
          </p:spPr>
          <p:txBody>
            <a:bodyPr wrap="square" rtlCol="0">
              <a:spAutoFit/>
            </a:bodyPr>
            <a:lstStyle/>
            <a:p>
              <a:pPr algn="just" defTabSz="914377">
                <a:defRPr/>
              </a:pP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Đánh</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dấu</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các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được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phát</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triển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theo</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CT </a:t>
              </a:r>
              <a:r>
                <a:rPr lang="en-US"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GDPT</a:t>
              </a:r>
              <a:r>
                <a:rPr lang="en-US"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2018</a:t>
              </a:r>
            </a:p>
          </p:txBody>
        </p:sp>
        <p:sp>
          <p:nvSpPr>
            <p:cNvPr id="35" name="Rounded Rectangle 3">
              <a:extLst>
                <a:ext uri="{FF2B5EF4-FFF2-40B4-BE49-F238E27FC236}">
                  <a16:creationId xmlns:a16="http://schemas.microsoft.com/office/drawing/2014/main" id="{997F76A8-2FF1-2064-D5F0-9D68C87FDF89}"/>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C6C0DF46-E338-479E-C038-8EBEECEE01F6}"/>
                </a:ext>
              </a:extLst>
            </p:cNvPr>
            <p:cNvSpPr txBox="1"/>
            <p:nvPr/>
          </p:nvSpPr>
          <p:spPr>
            <a:xfrm>
              <a:off x="3281729" y="1903115"/>
              <a:ext cx="1662340"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sp>
        <p:nvSpPr>
          <p:cNvPr id="33" name="Rounded Rectangle 8">
            <a:extLst>
              <a:ext uri="{FF2B5EF4-FFF2-40B4-BE49-F238E27FC236}">
                <a16:creationId xmlns:a16="http://schemas.microsoft.com/office/drawing/2014/main" id="{FCF49EDF-C6C7-800A-3D3A-23753BAA0BB1}"/>
              </a:ext>
            </a:extLst>
          </p:cNvPr>
          <p:cNvSpPr/>
          <p:nvPr/>
        </p:nvSpPr>
        <p:spPr>
          <a:xfrm>
            <a:off x="1683714" y="3700708"/>
            <a:ext cx="3676007" cy="1737147"/>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2" name="Rounded Rectangle 7">
            <a:extLst>
              <a:ext uri="{FF2B5EF4-FFF2-40B4-BE49-F238E27FC236}">
                <a16:creationId xmlns:a16="http://schemas.microsoft.com/office/drawing/2014/main" id="{9DC4EC94-AA12-521B-DA1F-B98935E7B9E5}"/>
              </a:ext>
            </a:extLst>
          </p:cNvPr>
          <p:cNvSpPr/>
          <p:nvPr/>
        </p:nvSpPr>
        <p:spPr>
          <a:xfrm>
            <a:off x="881907" y="3197252"/>
            <a:ext cx="1343011" cy="704088"/>
          </a:xfrm>
          <a:prstGeom prst="roundRect">
            <a:avLst/>
          </a:prstGeom>
          <a:solidFill>
            <a:srgbClr val="716EC2"/>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4" name="TextBox 33">
            <a:extLst>
              <a:ext uri="{FF2B5EF4-FFF2-40B4-BE49-F238E27FC236}">
                <a16:creationId xmlns:a16="http://schemas.microsoft.com/office/drawing/2014/main" id="{18BBDB3B-572B-9AF7-52FA-D08965148A17}"/>
              </a:ext>
            </a:extLst>
          </p:cNvPr>
          <p:cNvSpPr txBox="1"/>
          <p:nvPr/>
        </p:nvSpPr>
        <p:spPr>
          <a:xfrm>
            <a:off x="1744189" y="3967542"/>
            <a:ext cx="3548881" cy="1200329"/>
          </a:xfrm>
          <a:prstGeom prst="rect">
            <a:avLst/>
          </a:prstGeom>
          <a:noFill/>
        </p:spPr>
        <p:txBody>
          <a:bodyPr wrap="square" rtlCol="0">
            <a:spAutoFit/>
          </a:bodyPr>
          <a:lstStyle/>
          <a:p>
            <a:pPr algn="just" defTabSz="914377">
              <a:defRPr/>
            </a:pPr>
            <a:r>
              <a:rPr lang="en-US" b="1" kern="0" dirty="0">
                <a:solidFill>
                  <a:prstClr val="black"/>
                </a:solidFill>
                <a:ea typeface="Roboto" panose="02000000000000000000" pitchFamily="2" charset="0"/>
                <a:cs typeface="Times New Roman" panose="02020603050405020304" pitchFamily="18" charset="0"/>
              </a:rPr>
              <a:t>Trao </a:t>
            </a:r>
            <a:r>
              <a:rPr lang="en-US" b="1" kern="0" dirty="0" err="1">
                <a:solidFill>
                  <a:prstClr val="black"/>
                </a:solidFill>
                <a:ea typeface="Roboto" panose="02000000000000000000" pitchFamily="2" charset="0"/>
                <a:cs typeface="Times New Roman" panose="02020603050405020304" pitchFamily="18" charset="0"/>
              </a:rPr>
              <a:t>đổi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với</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tổ</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chuyên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khác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thực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hiện</a:t>
            </a:r>
            <a:r>
              <a:rPr lang="en-US" b="1" kern="0" dirty="0">
                <a:solidFill>
                  <a:prstClr val="black"/>
                </a:solidFill>
                <a:ea typeface="Roboto" panose="02000000000000000000" pitchFamily="2" charset="0"/>
                <a:cs typeface="Times New Roman" panose="02020603050405020304" pitchFamily="18" charset="0"/>
              </a:rPr>
              <a:t> đ</a:t>
            </a:r>
            <a:r>
              <a:rPr lang="en-US" b="1" kern="0" dirty="0" err="1">
                <a:solidFill>
                  <a:prstClr val="black"/>
                </a:solidFill>
                <a:ea typeface="Roboto" panose="02000000000000000000" pitchFamily="2" charset="0"/>
                <a:cs typeface="Times New Roman" panose="02020603050405020304" pitchFamily="18" charset="0"/>
              </a:rPr>
              <a:t>ánh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dấu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được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a:t>
            </a:r>
            <a:r>
              <a:rPr lang="en-US" b="1" kern="0" dirty="0">
                <a:solidFill>
                  <a:prstClr val="black"/>
                </a:solidFill>
                <a:ea typeface="Roboto" panose="02000000000000000000" pitchFamily="2" charset="0"/>
                <a:cs typeface="Times New Roman" panose="02020603050405020304" pitchFamily="18" charset="0"/>
              </a:rPr>
              <a:t>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trong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môn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tương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ứng</a:t>
            </a:r>
            <a:endParaRPr lang="vi-VN" b="1" kern="0" dirty="0">
              <a:solidFill>
                <a:prstClr val="black"/>
              </a:solidFill>
              <a:ea typeface="Roboto" panose="02000000000000000000" pitchFamily="2" charset="0"/>
              <a:cs typeface="Times New Roman" panose="02020603050405020304" pitchFamily="18" charset="0"/>
            </a:endParaRPr>
          </a:p>
        </p:txBody>
      </p:sp>
      <p:grpSp>
        <p:nvGrpSpPr>
          <p:cNvPr id="9" name="그룹 124">
            <a:extLst>
              <a:ext uri="{FF2B5EF4-FFF2-40B4-BE49-F238E27FC236}">
                <a16:creationId xmlns:a16="http://schemas.microsoft.com/office/drawing/2014/main" id="{F840224D-C67E-B9B8-5319-20DFDD7A128A}"/>
              </a:ext>
            </a:extLst>
          </p:cNvPr>
          <p:cNvGrpSpPr/>
          <p:nvPr/>
        </p:nvGrpSpPr>
        <p:grpSpPr>
          <a:xfrm>
            <a:off x="6652175" y="4222007"/>
            <a:ext cx="4689516" cy="1729183"/>
            <a:chOff x="7743152" y="1742870"/>
            <a:chExt cx="4725485" cy="1728888"/>
          </a:xfrm>
        </p:grpSpPr>
        <p:sp>
          <p:nvSpPr>
            <p:cNvPr id="30" name="Rounded Rectangle 12">
              <a:extLst>
                <a:ext uri="{FF2B5EF4-FFF2-40B4-BE49-F238E27FC236}">
                  <a16:creationId xmlns:a16="http://schemas.microsoft.com/office/drawing/2014/main" id="{6E337C16-16B9-9156-9496-C4AFB6688C22}"/>
                </a:ext>
              </a:extLst>
            </p:cNvPr>
            <p:cNvSpPr/>
            <p:nvPr/>
          </p:nvSpPr>
          <p:spPr>
            <a:xfrm>
              <a:off x="8554244" y="2299693"/>
              <a:ext cx="3914393" cy="1172065"/>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9" name="Rounded Rectangle 11">
              <a:extLst>
                <a:ext uri="{FF2B5EF4-FFF2-40B4-BE49-F238E27FC236}">
                  <a16:creationId xmlns:a16="http://schemas.microsoft.com/office/drawing/2014/main" id="{AC9E6408-79F8-2102-F139-238604410667}"/>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1" name="TextBox 30">
              <a:extLst>
                <a:ext uri="{FF2B5EF4-FFF2-40B4-BE49-F238E27FC236}">
                  <a16:creationId xmlns:a16="http://schemas.microsoft.com/office/drawing/2014/main" id="{8BA93454-7BC6-42BE-751A-07DFC2C7C94A}"/>
                </a:ext>
              </a:extLst>
            </p:cNvPr>
            <p:cNvSpPr txBox="1"/>
            <p:nvPr/>
          </p:nvSpPr>
          <p:spPr>
            <a:xfrm>
              <a:off x="8719132" y="2461635"/>
              <a:ext cx="3709368" cy="923172"/>
            </a:xfrm>
            <a:prstGeom prst="rect">
              <a:avLst/>
            </a:prstGeom>
            <a:noFill/>
          </p:spPr>
          <p:txBody>
            <a:bodyPr wrap="square" rtlCol="0">
              <a:spAutoFit/>
            </a:bodyPr>
            <a:lstStyle/>
            <a:p>
              <a:pPr algn="just" defTabSz="914377">
                <a:defRPr/>
              </a:pPr>
              <a:r>
                <a:rPr lang="en-US" b="1" kern="0" dirty="0" err="1">
                  <a:solidFill>
                    <a:prstClr val="black"/>
                  </a:solidFill>
                  <a:ea typeface="Roboto" panose="02000000000000000000" pitchFamily="2" charset="0"/>
                  <a:cs typeface="Times New Roman" panose="02020603050405020304" pitchFamily="18" charset="0"/>
                </a:rPr>
                <a:t>Xây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dựng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kế</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hoạch</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dạy</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học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cường</a:t>
              </a:r>
              <a:r>
                <a:rPr lang="en-US" b="1" kern="0" dirty="0">
                  <a:solidFill>
                    <a:prstClr val="black"/>
                  </a:solidFill>
                  <a:ea typeface="Roboto" panose="02000000000000000000" pitchFamily="2" charset="0"/>
                  <a:cs typeface="Times New Roman" panose="02020603050405020304" pitchFamily="18" charset="0"/>
                </a:rPr>
                <a:t>/</a:t>
              </a:r>
              <a:r>
                <a:rPr lang="en-US" b="1" kern="0" dirty="0" err="1">
                  <a:solidFill>
                    <a:prstClr val="black"/>
                  </a:solidFill>
                  <a:ea typeface="Roboto" panose="02000000000000000000" pitchFamily="2" charset="0"/>
                  <a:cs typeface="Times New Roman" panose="02020603050405020304" pitchFamily="18" charset="0"/>
                </a:rPr>
                <a:t>câu</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bộ</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phát</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triển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các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năng</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lực</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số</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còn</a:t>
              </a:r>
              <a:r>
                <a:rPr lang="en-US" b="1" kern="0" dirty="0">
                  <a:solidFill>
                    <a:prstClr val="black"/>
                  </a:solidFill>
                  <a:ea typeface="Roboto" panose="02000000000000000000" pitchFamily="2" charset="0"/>
                  <a:cs typeface="Times New Roman" panose="02020603050405020304" pitchFamily="18" charset="0"/>
                </a:rPr>
                <a:t> </a:t>
              </a:r>
              <a:r>
                <a:rPr lang="en-US" b="1" kern="0" dirty="0" err="1">
                  <a:solidFill>
                    <a:prstClr val="black"/>
                  </a:solidFill>
                  <a:ea typeface="Roboto" panose="02000000000000000000" pitchFamily="2" charset="0"/>
                  <a:cs typeface="Times New Roman" panose="02020603050405020304" pitchFamily="18" charset="0"/>
                </a:rPr>
                <a:t>lại</a:t>
              </a:r>
              <a:r>
                <a:rPr lang="en-US" b="1" kern="0" dirty="0">
                  <a:solidFill>
                    <a:prstClr val="black"/>
                  </a:solidFill>
                  <a:ea typeface="Roboto" panose="02000000000000000000" pitchFamily="2" charset="0"/>
                  <a:cs typeface="Times New Roman" panose="02020603050405020304" pitchFamily="18" charset="0"/>
                </a:rPr>
                <a:t>.</a:t>
              </a:r>
              <a:endParaRPr lang="vi-VN" b="1" kern="0" dirty="0">
                <a:solidFill>
                  <a:prstClr val="black"/>
                </a:solidFill>
                <a:ea typeface="Roboto" panose="02000000000000000000" pitchFamily="2" charset="0"/>
                <a:cs typeface="Times New Roman" panose="02020603050405020304" pitchFamily="18" charset="0"/>
              </a:endParaRPr>
            </a:p>
          </p:txBody>
        </p:sp>
      </p:grpSp>
      <p:grpSp>
        <p:nvGrpSpPr>
          <p:cNvPr id="11" name="그룹 134">
            <a:extLst>
              <a:ext uri="{FF2B5EF4-FFF2-40B4-BE49-F238E27FC236}">
                <a16:creationId xmlns:a16="http://schemas.microsoft.com/office/drawing/2014/main" id="{0917AA89-97FE-8BAA-74ED-E3F79C6E9EAD}"/>
              </a:ext>
            </a:extLst>
          </p:cNvPr>
          <p:cNvGrpSpPr/>
          <p:nvPr/>
        </p:nvGrpSpPr>
        <p:grpSpPr>
          <a:xfrm>
            <a:off x="844095" y="1509884"/>
            <a:ext cx="4465352" cy="1142987"/>
            <a:chOff x="398069" y="1804261"/>
            <a:chExt cx="4499604" cy="1142790"/>
          </a:xfrm>
        </p:grpSpPr>
        <p:sp>
          <p:nvSpPr>
            <p:cNvPr id="26" name="Rounded Rectangle 4">
              <a:extLst>
                <a:ext uri="{FF2B5EF4-FFF2-40B4-BE49-F238E27FC236}">
                  <a16:creationId xmlns:a16="http://schemas.microsoft.com/office/drawing/2014/main" id="{CD0CC3B9-0126-DFDF-8351-DFEF237E372F}"/>
                </a:ext>
              </a:extLst>
            </p:cNvPr>
            <p:cNvSpPr/>
            <p:nvPr/>
          </p:nvSpPr>
          <p:spPr>
            <a:xfrm>
              <a:off x="1203956" y="2277209"/>
              <a:ext cx="3693717"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E0CD3743-9573-8826-9392-6FB4A45073AF}"/>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EA4DA4FB-9EAD-D2E2-0C97-BC84AF81E9B6}"/>
                </a:ext>
              </a:extLst>
            </p:cNvPr>
            <p:cNvSpPr txBox="1"/>
            <p:nvPr/>
          </p:nvSpPr>
          <p:spPr>
            <a:xfrm>
              <a:off x="447845" y="1944561"/>
              <a:ext cx="999839" cy="400041"/>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D046964-0EDF-D5DF-DA63-F7734C33E71D}"/>
                </a:ext>
              </a:extLst>
            </p:cNvPr>
            <p:cNvSpPr txBox="1"/>
            <p:nvPr/>
          </p:nvSpPr>
          <p:spPr>
            <a:xfrm>
              <a:off x="1533496" y="2441849"/>
              <a:ext cx="3345845" cy="369268"/>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744B4D57-A61C-DDB8-C586-32B26195B9A6}"/>
              </a:ext>
            </a:extLst>
          </p:cNvPr>
          <p:cNvSpPr txBox="1"/>
          <p:nvPr/>
        </p:nvSpPr>
        <p:spPr>
          <a:xfrm>
            <a:off x="931250" y="333540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8FE345A2-8D7A-64C1-1FFA-9DBCFA286F24}"/>
              </a:ext>
            </a:extLst>
          </p:cNvPr>
          <p:cNvSpPr txBox="1"/>
          <p:nvPr/>
        </p:nvSpPr>
        <p:spPr>
          <a:xfrm>
            <a:off x="6679262" y="4381396"/>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64867EF5-8C6E-257F-4F15-2B05BE4B964C}"/>
              </a:ext>
            </a:extLst>
          </p:cNvPr>
          <p:cNvSpPr txBox="1"/>
          <p:nvPr/>
        </p:nvSpPr>
        <p:spPr>
          <a:xfrm>
            <a:off x="6652175" y="2327697"/>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6F584299-D684-C13D-3B67-FAFF4F14EB45}"/>
              </a:ext>
            </a:extLst>
          </p:cNvPr>
          <p:cNvSpPr/>
          <p:nvPr/>
        </p:nvSpPr>
        <p:spPr>
          <a:xfrm>
            <a:off x="1752086" y="149528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A72E44A8-140D-43C3-C0A3-828EDAF87834}"/>
              </a:ext>
            </a:extLst>
          </p:cNvPr>
          <p:cNvSpPr/>
          <p:nvPr/>
        </p:nvSpPr>
        <p:spPr>
          <a:xfrm>
            <a:off x="7480782" y="217260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EC21B246-1E95-3F6F-F675-F53C066C0D62}"/>
              </a:ext>
            </a:extLst>
          </p:cNvPr>
          <p:cNvSpPr/>
          <p:nvPr/>
        </p:nvSpPr>
        <p:spPr>
          <a:xfrm>
            <a:off x="1744188" y="319941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BD2E031F-BA92-1637-5344-A7D5F1D73243}"/>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148064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2ACAD-76B2-3819-064B-2BC46DDACF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2C956-3764-ACF2-A33E-7378F8AC9B19}"/>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a:t>
            </a:r>
            <a:r>
              <a:rPr lang="en-US" sz="2800" dirty="0">
                <a:solidFill>
                  <a:srgbClr val="2F5597"/>
                </a:solidFill>
              </a:rPr>
              <a:t> </a:t>
            </a:r>
            <a:r>
              <a:rPr lang="vi-VN" sz="2800" dirty="0">
                <a:solidFill>
                  <a:srgbClr val="2F5597"/>
                </a:solidFill>
              </a:rPr>
              <a:t>TRIỂN KHAI KHUNG NĂNG LỰC SỐ VÀO KẾ HOẠCH GIÁO DỤC NHÀ TRƯỜNG</a:t>
            </a:r>
            <a:endParaRPr lang="en-US" sz="2800" dirty="0">
              <a:solidFill>
                <a:srgbClr val="2F5597"/>
              </a:solidFill>
            </a:endParaRPr>
          </a:p>
        </p:txBody>
      </p:sp>
      <p:sp>
        <p:nvSpPr>
          <p:cNvPr id="26" name="Rounded Rectangle 4">
            <a:extLst>
              <a:ext uri="{FF2B5EF4-FFF2-40B4-BE49-F238E27FC236}">
                <a16:creationId xmlns:a16="http://schemas.microsoft.com/office/drawing/2014/main" id="{BA9DC0D3-7D94-9F07-F371-F9C4F732988B}"/>
              </a:ext>
            </a:extLst>
          </p:cNvPr>
          <p:cNvSpPr/>
          <p:nvPr/>
        </p:nvSpPr>
        <p:spPr>
          <a:xfrm>
            <a:off x="1053297" y="1992437"/>
            <a:ext cx="2728129" cy="97936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5" name="Rounded Rectangle 3">
            <a:extLst>
              <a:ext uri="{FF2B5EF4-FFF2-40B4-BE49-F238E27FC236}">
                <a16:creationId xmlns:a16="http://schemas.microsoft.com/office/drawing/2014/main" id="{9ECDF3C7-30ED-CDA3-AF54-BFB633031C18}"/>
              </a:ext>
            </a:extLst>
          </p:cNvPr>
          <p:cNvSpPr/>
          <p:nvPr/>
        </p:nvSpPr>
        <p:spPr>
          <a:xfrm>
            <a:off x="253545" y="1500358"/>
            <a:ext cx="1341815" cy="707887"/>
          </a:xfrm>
          <a:prstGeom prst="roundRect">
            <a:avLst/>
          </a:prstGeom>
          <a:solidFill>
            <a:srgbClr val="4472C4"/>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27" name="TextBox 26">
            <a:extLst>
              <a:ext uri="{FF2B5EF4-FFF2-40B4-BE49-F238E27FC236}">
                <a16:creationId xmlns:a16="http://schemas.microsoft.com/office/drawing/2014/main" id="{70FFC6A6-B946-94AD-F286-46B55216EFFA}"/>
              </a:ext>
            </a:extLst>
          </p:cNvPr>
          <p:cNvSpPr txBox="1"/>
          <p:nvPr/>
        </p:nvSpPr>
        <p:spPr>
          <a:xfrm>
            <a:off x="302942" y="1640683"/>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79458B7-03E1-5B0B-6259-FDE9AAEB6314}"/>
              </a:ext>
            </a:extLst>
          </p:cNvPr>
          <p:cNvSpPr txBox="1"/>
          <p:nvPr/>
        </p:nvSpPr>
        <p:spPr>
          <a:xfrm>
            <a:off x="1380330" y="2157105"/>
            <a:ext cx="2277271" cy="646331"/>
          </a:xfrm>
          <a:prstGeom prst="rect">
            <a:avLst/>
          </a:prstGeom>
          <a:noFill/>
        </p:spPr>
        <p:txBody>
          <a:bodyPr wrap="square" rtlCol="0">
            <a:spAutoFit/>
          </a:bodyPr>
          <a:lstStyle/>
          <a:p>
            <a:pPr defTabSz="914377">
              <a:defRPr/>
            </a:pP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en-US" altLang="ko-KR" b="1" kern="0"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40">
            <a:extLst>
              <a:ext uri="{FF2B5EF4-FFF2-40B4-BE49-F238E27FC236}">
                <a16:creationId xmlns:a16="http://schemas.microsoft.com/office/drawing/2014/main" id="{A658607C-3469-2B5F-3D05-509BE60452CB}"/>
              </a:ext>
            </a:extLst>
          </p:cNvPr>
          <p:cNvSpPr/>
          <p:nvPr/>
        </p:nvSpPr>
        <p:spPr>
          <a:xfrm>
            <a:off x="1161536" y="1485762"/>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graphicFrame>
        <p:nvGraphicFramePr>
          <p:cNvPr id="4" name="Table 3">
            <a:extLst>
              <a:ext uri="{FF2B5EF4-FFF2-40B4-BE49-F238E27FC236}">
                <a16:creationId xmlns:a16="http://schemas.microsoft.com/office/drawing/2014/main" id="{4E138051-522A-95DE-C6DB-394098EAC27D}"/>
              </a:ext>
            </a:extLst>
          </p:cNvPr>
          <p:cNvGraphicFramePr>
            <a:graphicFrameLocks noGrp="1"/>
          </p:cNvGraphicFramePr>
          <p:nvPr>
            <p:extLst>
              <p:ext uri="{D42A27DB-BD31-4B8C-83A1-F6EECF244321}">
                <p14:modId xmlns:p14="http://schemas.microsoft.com/office/powerpoint/2010/main" val="3790397016"/>
              </p:ext>
            </p:extLst>
          </p:nvPr>
        </p:nvGraphicFramePr>
        <p:xfrm>
          <a:off x="5210175" y="1506025"/>
          <a:ext cx="4979347" cy="5359995"/>
        </p:xfrm>
        <a:graphic>
          <a:graphicData uri="http://schemas.openxmlformats.org/drawingml/2006/table">
            <a:tbl>
              <a:tblPr bandRow="1"/>
              <a:tblGrid>
                <a:gridCol w="2503435">
                  <a:extLst>
                    <a:ext uri="{9D8B030D-6E8A-4147-A177-3AD203B41FA5}">
                      <a16:colId xmlns:a16="http://schemas.microsoft.com/office/drawing/2014/main" val="644859299"/>
                    </a:ext>
                  </a:extLst>
                </a:gridCol>
                <a:gridCol w="2475912">
                  <a:extLst>
                    <a:ext uri="{9D8B030D-6E8A-4147-A177-3AD203B41FA5}">
                      <a16:colId xmlns:a16="http://schemas.microsoft.com/office/drawing/2014/main" val="1817421858"/>
                    </a:ext>
                  </a:extLst>
                </a:gridCol>
              </a:tblGrid>
              <a:tr h="314015">
                <a:tc gridSpan="2">
                  <a:txBody>
                    <a:bodyPr/>
                    <a:lstStyle/>
                    <a:p>
                      <a:r>
                        <a:rPr lang="vi-VN" sz="1700" b="1" dirty="0">
                          <a:solidFill>
                            <a:srgbClr val="000000"/>
                          </a:solidFill>
                          <a:effectLst/>
                          <a:latin typeface="+mj-lt"/>
                          <a:ea typeface="Times New Roman" panose="02020603050405020304" pitchFamily="18" charset="0"/>
                        </a:rPr>
                        <a:t>1. Khai thác dữ liệu và thông tin</a:t>
                      </a:r>
                      <a:endParaRPr lang="en-US" sz="13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220082"/>
                  </a:ext>
                </a:extLst>
              </a:tr>
              <a:tr h="528320">
                <a:tc gridSpan="2">
                  <a:txBody>
                    <a:bodyPr/>
                    <a:lstStyle/>
                    <a:p>
                      <a:r>
                        <a:rPr lang="vi-VN" sz="1700" b="1" dirty="0">
                          <a:solidFill>
                            <a:srgbClr val="000000"/>
                          </a:solidFill>
                          <a:effectLst/>
                          <a:latin typeface="+mj-lt"/>
                          <a:ea typeface="Times New Roman" panose="02020603050405020304" pitchFamily="18" charset="0"/>
                        </a:rPr>
                        <a:t>1.1. Duyệt, tìm kiếm và lọc dữ liệu, thông tin và nội dung số</a:t>
                      </a:r>
                      <a:endParaRPr lang="en-US" sz="13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180435"/>
                  </a:ext>
                </a:extLst>
              </a:tr>
              <a:tr h="312589">
                <a:tc>
                  <a:txBody>
                    <a:bodyPr/>
                    <a:lstStyle/>
                    <a:p>
                      <a:pPr algn="ctr">
                        <a:lnSpc>
                          <a:spcPct val="130000"/>
                        </a:lnSpc>
                        <a:buNone/>
                      </a:pPr>
                      <a:r>
                        <a:rPr lang="vi-VN" sz="1700" b="1">
                          <a:solidFill>
                            <a:srgbClr val="000000"/>
                          </a:solidFill>
                          <a:effectLst/>
                          <a:latin typeface="+mj-lt"/>
                          <a:ea typeface="Times New Roman" panose="02020603050405020304" pitchFamily="18" charset="0"/>
                        </a:rPr>
                        <a:t>L6-L7 (TC1)</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vi-VN" sz="1700" b="1">
                          <a:solidFill>
                            <a:srgbClr val="000000"/>
                          </a:solidFill>
                          <a:effectLst/>
                          <a:latin typeface="+mj-lt"/>
                          <a:ea typeface="Times New Roman" panose="02020603050405020304" pitchFamily="18" charset="0"/>
                        </a:rPr>
                        <a:t>L8-L9 (TC2)</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205071">
                <a:tc>
                  <a:txBody>
                    <a:bodyPr/>
                    <a:lstStyle/>
                    <a:p>
                      <a:pPr algn="just">
                        <a:lnSpc>
                          <a:spcPct val="130000"/>
                        </a:lnSpc>
                        <a:buNone/>
                      </a:pPr>
                      <a:r>
                        <a:rPr lang="en-US" sz="1600" dirty="0">
                          <a:solidFill>
                            <a:srgbClr val="000000"/>
                          </a:solidFill>
                          <a:effectLst/>
                          <a:latin typeface="+mj-lt"/>
                          <a:ea typeface="Calibri" panose="020F0502020204030204" pitchFamily="34" charset="0"/>
                        </a:rPr>
                        <a:t>a-</a:t>
                      </a:r>
                      <a:r>
                        <a:rPr lang="vi-VN" sz="1600" dirty="0">
                          <a:solidFill>
                            <a:srgbClr val="000000"/>
                          </a:solidFill>
                          <a:effectLst/>
                          <a:latin typeface="+mj-lt"/>
                          <a:ea typeface="Calibri" panose="020F0502020204030204" pitchFamily="34" charset="0"/>
                        </a:rPr>
                        <a:t>Giải thích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b-</a:t>
                      </a:r>
                      <a:r>
                        <a:rPr lang="vi-VN" sz="1600" dirty="0">
                          <a:solidFill>
                            <a:srgbClr val="000000"/>
                          </a:solidFill>
                          <a:effectLst/>
                          <a:latin typeface="+mj-lt"/>
                          <a:ea typeface="Calibri" panose="020F0502020204030204" pitchFamily="34" charset="0"/>
                        </a:rPr>
                        <a:t>Thực hiện được rõ ràng và theo quy trình các tìm kiếm để tìm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c-</a:t>
                      </a:r>
                      <a:r>
                        <a:rPr lang="vi-VN" sz="1600" dirty="0">
                          <a:solidFill>
                            <a:srgbClr val="000000"/>
                          </a:solidFill>
                          <a:effectLst/>
                          <a:latin typeface="+mj-lt"/>
                          <a:ea typeface="Calibri" panose="020F0502020204030204" pitchFamily="34" charset="0"/>
                        </a:rPr>
                        <a:t>Giải thích được cách truy cập và điều hướng các kết quả tìm kiếm,</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Calibri" panose="020F0502020204030204" pitchFamily="34" charset="0"/>
                        </a:rPr>
                        <a:t>d-</a:t>
                      </a:r>
                      <a:r>
                        <a:rPr lang="vi-VN" sz="1600" dirty="0">
                          <a:solidFill>
                            <a:srgbClr val="000000"/>
                          </a:solidFill>
                          <a:effectLst/>
                          <a:latin typeface="+mj-lt"/>
                          <a:ea typeface="Calibri" panose="020F0502020204030204" pitchFamily="34" charset="0"/>
                        </a:rPr>
                        <a:t>Giải thích được rõ ràng và theo quy trình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1600" dirty="0">
                          <a:solidFill>
                            <a:srgbClr val="000000"/>
                          </a:solidFill>
                          <a:effectLst/>
                          <a:latin typeface="+mj-lt"/>
                          <a:ea typeface="Times New Roman" panose="02020603050405020304" pitchFamily="18" charset="0"/>
                        </a:rPr>
                        <a:t>a-</a:t>
                      </a:r>
                      <a:r>
                        <a:rPr lang="vi-VN" sz="1600" dirty="0">
                          <a:solidFill>
                            <a:srgbClr val="000000"/>
                          </a:solidFill>
                          <a:effectLst/>
                          <a:latin typeface="+mj-lt"/>
                          <a:ea typeface="Times New Roman" panose="02020603050405020304" pitchFamily="18" charset="0"/>
                        </a:rPr>
                        <a:t>Minh họa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b-</a:t>
                      </a:r>
                      <a:r>
                        <a:rPr lang="vi-VN" sz="1600" dirty="0">
                          <a:solidFill>
                            <a:srgbClr val="000000"/>
                          </a:solidFill>
                          <a:effectLst/>
                          <a:latin typeface="+mj-lt"/>
                          <a:ea typeface="Times New Roman" panose="02020603050405020304" pitchFamily="18" charset="0"/>
                        </a:rPr>
                        <a:t>Tổ chức được tìm kiếm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vi-VN" sz="1600" dirty="0">
                          <a:solidFill>
                            <a:srgbClr val="000000"/>
                          </a:solidFill>
                          <a:effectLst/>
                          <a:latin typeface="+mj-lt"/>
                          <a:ea typeface="Times New Roman" panose="02020603050405020304" pitchFamily="18" charset="0"/>
                        </a:rPr>
                        <a:t>c-Mô tả được cách truy cập những dữ liệu, thông tin và nội dung này cũng như điều hướng giữa chúng,</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d-</a:t>
                      </a:r>
                      <a:r>
                        <a:rPr lang="vi-VN" sz="1600" dirty="0">
                          <a:solidFill>
                            <a:srgbClr val="000000"/>
                          </a:solidFill>
                          <a:effectLst/>
                          <a:latin typeface="+mj-lt"/>
                          <a:ea typeface="Times New Roman" panose="02020603050405020304" pitchFamily="18" charset="0"/>
                        </a:rPr>
                        <a:t>Tổ chức được các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Tree>
    <p:extLst>
      <p:ext uri="{BB962C8B-B14F-4D97-AF65-F5344CB8AC3E}">
        <p14:creationId xmlns:p14="http://schemas.microsoft.com/office/powerpoint/2010/main" val="126969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E9C7-4F20-0DA6-90BE-A4762BAE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01A9D-96BD-2289-B1A1-4ECFB58211CA}"/>
              </a:ext>
            </a:extLst>
          </p:cNvPr>
          <p:cNvSpPr>
            <a:spLocks noGrp="1"/>
          </p:cNvSpPr>
          <p:nvPr>
            <p:ph type="title"/>
          </p:nvPr>
        </p:nvSpPr>
        <p:spPr>
          <a:xfrm>
            <a:off x="790079" y="19245"/>
            <a:ext cx="10515600" cy="1325563"/>
          </a:xfrm>
        </p:spPr>
        <p:txBody>
          <a:bodyPr>
            <a:noAutofit/>
          </a:bodyPr>
          <a:lstStyle/>
          <a:p>
            <a:r>
              <a:rPr lang="vi-VN" sz="2800" dirty="0">
                <a:solidFill>
                  <a:srgbClr val="2F5597"/>
                </a:solidFill>
              </a:rPr>
              <a:t>QUY TRÌNH TRIỂN KHAI KHUNG NĂNG LỰC SỐ VÀO KẾ HOẠCH GIÁO DỤC NHÀ TRƯỜNG</a:t>
            </a:r>
            <a:endParaRPr lang="en-US" sz="2800" dirty="0">
              <a:solidFill>
                <a:srgbClr val="2F5597"/>
              </a:solidFill>
            </a:endParaRPr>
          </a:p>
        </p:txBody>
      </p:sp>
      <p:grpSp>
        <p:nvGrpSpPr>
          <p:cNvPr id="7" name="그룹 106">
            <a:extLst>
              <a:ext uri="{FF2B5EF4-FFF2-40B4-BE49-F238E27FC236}">
                <a16:creationId xmlns:a16="http://schemas.microsoft.com/office/drawing/2014/main" id="{91B77626-7BFB-D6DD-A1C1-DFE023FCFADC}"/>
              </a:ext>
            </a:extLst>
          </p:cNvPr>
          <p:cNvGrpSpPr/>
          <p:nvPr/>
        </p:nvGrpSpPr>
        <p:grpSpPr>
          <a:xfrm>
            <a:off x="444072" y="1350771"/>
            <a:ext cx="6380240" cy="1162024"/>
            <a:chOff x="2790559" y="1737212"/>
            <a:chExt cx="6429184" cy="1161824"/>
          </a:xfrm>
        </p:grpSpPr>
        <p:sp>
          <p:nvSpPr>
            <p:cNvPr id="36" name="Rounded Rectangle 4">
              <a:extLst>
                <a:ext uri="{FF2B5EF4-FFF2-40B4-BE49-F238E27FC236}">
                  <a16:creationId xmlns:a16="http://schemas.microsoft.com/office/drawing/2014/main" id="{EC856837-15CF-1BB0-5688-18083494CFAC}"/>
                </a:ext>
              </a:extLst>
            </p:cNvPr>
            <p:cNvSpPr/>
            <p:nvPr/>
          </p:nvSpPr>
          <p:spPr>
            <a:xfrm>
              <a:off x="3508660" y="2122894"/>
              <a:ext cx="5711083" cy="776142"/>
            </a:xfrm>
            <a:prstGeom prst="roundRect">
              <a:avLst>
                <a:gd name="adj" fmla="val 12290"/>
              </a:avLst>
            </a:prstGeom>
            <a:solidFill>
              <a:sysClr val="window" lastClr="FFFFFF"/>
            </a:solidFill>
            <a:ln w="63500" cap="flat" cmpd="sng" algn="ctr">
              <a:solidFill>
                <a:srgbClr val="4A78C6"/>
              </a:solid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8" name="TextBox 37">
              <a:extLst>
                <a:ext uri="{FF2B5EF4-FFF2-40B4-BE49-F238E27FC236}">
                  <a16:creationId xmlns:a16="http://schemas.microsoft.com/office/drawing/2014/main" id="{31ABFB74-6679-229E-1231-D3EE2A7D96DE}"/>
                </a:ext>
              </a:extLst>
            </p:cNvPr>
            <p:cNvSpPr txBox="1"/>
            <p:nvPr/>
          </p:nvSpPr>
          <p:spPr>
            <a:xfrm>
              <a:off x="4143871" y="2191271"/>
              <a:ext cx="4984546" cy="707764"/>
            </a:xfrm>
            <a:prstGeom prst="rect">
              <a:avLst/>
            </a:prstGeom>
            <a:noFill/>
          </p:spPr>
          <p:txBody>
            <a:bodyPr wrap="square" rtlCol="0">
              <a:spAutoFit/>
            </a:bodyPr>
            <a:lstStyle/>
            <a:p>
              <a:pPr algn="just" defTabSz="914377">
                <a:defRPr/>
              </a:pP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Đánh</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dấu</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các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được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phát</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triển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Tin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theo</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CT </a:t>
              </a:r>
              <a:r>
                <a:rPr lang="en-US"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GDPT</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2018</a:t>
              </a:r>
            </a:p>
          </p:txBody>
        </p:sp>
        <p:sp>
          <p:nvSpPr>
            <p:cNvPr id="35" name="Rounded Rectangle 3">
              <a:extLst>
                <a:ext uri="{FF2B5EF4-FFF2-40B4-BE49-F238E27FC236}">
                  <a16:creationId xmlns:a16="http://schemas.microsoft.com/office/drawing/2014/main" id="{F1878915-117B-FA72-D4C4-120BD595EE35}"/>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endParaRPr>
            </a:p>
          </p:txBody>
        </p:sp>
        <p:sp>
          <p:nvSpPr>
            <p:cNvPr id="37" name="TextBox 36">
              <a:extLst>
                <a:ext uri="{FF2B5EF4-FFF2-40B4-BE49-F238E27FC236}">
                  <a16:creationId xmlns:a16="http://schemas.microsoft.com/office/drawing/2014/main" id="{B6139ADB-F6AB-3BD0-474B-28F7CE843645}"/>
                </a:ext>
              </a:extLst>
            </p:cNvPr>
            <p:cNvSpPr txBox="1"/>
            <p:nvPr/>
          </p:nvSpPr>
          <p:spPr>
            <a:xfrm>
              <a:off x="3281729" y="1903115"/>
              <a:ext cx="1662339" cy="369268"/>
            </a:xfrm>
            <a:prstGeom prst="rect">
              <a:avLst/>
            </a:prstGeom>
            <a:noFill/>
          </p:spPr>
          <p:txBody>
            <a:bodyPr wrap="square" rtlCol="0">
              <a:spAutoFit/>
            </a:bodyPr>
            <a:lstStyle/>
            <a:p>
              <a:pPr algn="ctr" defTabSz="1371566">
                <a:defRPr/>
              </a:pP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grpSp>
      <p:sp>
        <p:nvSpPr>
          <p:cNvPr id="19" name="TextBox 18">
            <a:extLst>
              <a:ext uri="{FF2B5EF4-FFF2-40B4-BE49-F238E27FC236}">
                <a16:creationId xmlns:a16="http://schemas.microsoft.com/office/drawing/2014/main" id="{2C079A10-89A2-4434-14E6-2A83F1295F43}"/>
              </a:ext>
            </a:extLst>
          </p:cNvPr>
          <p:cNvSpPr txBox="1"/>
          <p:nvPr/>
        </p:nvSpPr>
        <p:spPr>
          <a:xfrm>
            <a:off x="483905" y="1499900"/>
            <a:ext cx="992228" cy="400110"/>
          </a:xfrm>
          <a:prstGeom prst="rect">
            <a:avLst/>
          </a:prstGeom>
          <a:noFill/>
        </p:spPr>
        <p:txBody>
          <a:bodyPr wrap="square" rtlCol="0">
            <a:spAutoFit/>
          </a:bodyPr>
          <a:lstStyle/>
          <a:p>
            <a:pPr algn="ctr" defTabSz="1371566">
              <a:defRPr/>
            </a:pPr>
            <a:r>
              <a:rPr lang="en-US" altLang="ko-KR" sz="2000"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42" name="Rectangle 41">
            <a:extLst>
              <a:ext uri="{FF2B5EF4-FFF2-40B4-BE49-F238E27FC236}">
                <a16:creationId xmlns:a16="http://schemas.microsoft.com/office/drawing/2014/main" id="{F208B5EA-D24C-C731-D36F-C0D637C9F08A}"/>
              </a:ext>
            </a:extLst>
          </p:cNvPr>
          <p:cNvSpPr/>
          <p:nvPr/>
        </p:nvSpPr>
        <p:spPr>
          <a:xfrm>
            <a:off x="1312512" y="134480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graphicFrame>
        <p:nvGraphicFramePr>
          <p:cNvPr id="3" name="Table 2">
            <a:extLst>
              <a:ext uri="{FF2B5EF4-FFF2-40B4-BE49-F238E27FC236}">
                <a16:creationId xmlns:a16="http://schemas.microsoft.com/office/drawing/2014/main" id="{1F4ADD62-B19C-A1B7-1353-81F32F91817F}"/>
              </a:ext>
            </a:extLst>
          </p:cNvPr>
          <p:cNvGraphicFramePr>
            <a:graphicFrameLocks noGrp="1"/>
          </p:cNvGraphicFramePr>
          <p:nvPr>
            <p:extLst>
              <p:ext uri="{D42A27DB-BD31-4B8C-83A1-F6EECF244321}">
                <p14:modId xmlns:p14="http://schemas.microsoft.com/office/powerpoint/2010/main" val="3498442301"/>
              </p:ext>
            </p:extLst>
          </p:nvPr>
        </p:nvGraphicFramePr>
        <p:xfrm>
          <a:off x="163629" y="2732611"/>
          <a:ext cx="12028371" cy="5268751"/>
        </p:xfrm>
        <a:graphic>
          <a:graphicData uri="http://schemas.openxmlformats.org/drawingml/2006/table">
            <a:tbl>
              <a:tblPr>
                <a:tableStyleId>{073A0DAA-6AF3-43AB-8588-CEC1D06C72B9}</a:tableStyleId>
              </a:tblPr>
              <a:tblGrid>
                <a:gridCol w="10000648">
                  <a:extLst>
                    <a:ext uri="{9D8B030D-6E8A-4147-A177-3AD203B41FA5}">
                      <a16:colId xmlns:a16="http://schemas.microsoft.com/office/drawing/2014/main" val="3720075976"/>
                    </a:ext>
                  </a:extLst>
                </a:gridCol>
                <a:gridCol w="2027723">
                  <a:extLst>
                    <a:ext uri="{9D8B030D-6E8A-4147-A177-3AD203B41FA5}">
                      <a16:colId xmlns:a16="http://schemas.microsoft.com/office/drawing/2014/main" val="2197428022"/>
                    </a:ext>
                  </a:extLst>
                </a:gridCol>
              </a:tblGrid>
              <a:tr h="290679">
                <a:tc>
                  <a:txBody>
                    <a:bodyPr/>
                    <a:lstStyle/>
                    <a:p>
                      <a:pPr algn="l" fontAlgn="ctr">
                        <a:buNone/>
                      </a:pPr>
                      <a:r>
                        <a:rPr lang="en-US" sz="1900" b="1" u="none" strike="noStrike" dirty="0" err="1">
                          <a:effectLst/>
                        </a:rPr>
                        <a:t>L6-L7</a:t>
                      </a:r>
                      <a:r>
                        <a:rPr lang="en-US" sz="1900" b="1" u="none" strike="noStrike" dirty="0">
                          <a:effectLst/>
                        </a:rPr>
                        <a:t> (</a:t>
                      </a:r>
                      <a:r>
                        <a:rPr lang="en-US" sz="1900" b="1" u="none" strike="noStrike" dirty="0" err="1">
                          <a:effectLst/>
                        </a:rPr>
                        <a:t>TC1</a:t>
                      </a:r>
                      <a:r>
                        <a:rPr lang="en-US" sz="1900" b="1" u="none" strike="noStrike" dirty="0">
                          <a:effectLst/>
                        </a:rPr>
                        <a:t>)</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buNone/>
                      </a:pPr>
                      <a:r>
                        <a:rPr lang="en-US" sz="1900" b="1" u="none" strike="noStrike" dirty="0">
                          <a:effectLst/>
                        </a:rPr>
                        <a:t>Tin </a:t>
                      </a:r>
                      <a:r>
                        <a:rPr lang="en-US" sz="1900" b="1" u="none" strike="noStrike" dirty="0" err="1">
                          <a:effectLst/>
                        </a:rPr>
                        <a:t>học</a:t>
                      </a:r>
                      <a:r>
                        <a:rPr lang="en-US" sz="1900" b="1" u="none" strike="noStrike" dirty="0">
                          <a:effectLst/>
                        </a:rPr>
                        <a:t> 6</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59813"/>
                  </a:ext>
                </a:extLst>
              </a:tr>
              <a:tr h="290679">
                <a:tc>
                  <a:txBody>
                    <a:bodyPr/>
                    <a:lstStyle/>
                    <a:p>
                      <a:pPr algn="l" fontAlgn="ctr">
                        <a:buNone/>
                      </a:pPr>
                      <a:r>
                        <a:rPr lang="en-US" sz="1900" b="1" u="none" strike="noStrike" dirty="0">
                          <a:effectLst/>
                        </a:rPr>
                        <a:t>1. Khai </a:t>
                      </a:r>
                      <a:r>
                        <a:rPr lang="en-US" sz="1900" b="1" u="none" strike="noStrike" dirty="0" err="1">
                          <a:effectLst/>
                        </a:rPr>
                        <a:t>thác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thông</a:t>
                      </a:r>
                      <a:r>
                        <a:rPr lang="en-US" sz="1900" b="1" u="none" strike="noStrike" dirty="0">
                          <a:effectLst/>
                        </a:rPr>
                        <a:t> tin</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607121057"/>
                  </a:ext>
                </a:extLst>
              </a:tr>
              <a:tr h="290679">
                <a:tc>
                  <a:txBody>
                    <a:bodyPr/>
                    <a:lstStyle/>
                    <a:p>
                      <a:pPr algn="l" fontAlgn="ctr">
                        <a:buNone/>
                      </a:pPr>
                      <a:r>
                        <a:rPr lang="en-US" sz="1900" b="1" u="none" strike="noStrike" dirty="0">
                          <a:effectLst/>
                        </a:rPr>
                        <a:t>1.1. </a:t>
                      </a:r>
                      <a:r>
                        <a:rPr lang="en-US" sz="1900" b="1" u="none" strike="noStrike" dirty="0" err="1">
                          <a:effectLst/>
                        </a:rPr>
                        <a:t>Duyệt</a:t>
                      </a:r>
                      <a:r>
                        <a:rPr lang="en-US" sz="1900" b="1" u="none" strike="noStrike" dirty="0">
                          <a:effectLst/>
                        </a:rPr>
                        <a:t>, </a:t>
                      </a:r>
                      <a:r>
                        <a:rPr lang="en-US" sz="1900" b="1" u="none" strike="noStrike" dirty="0" err="1">
                          <a:effectLst/>
                        </a:rPr>
                        <a:t>tìm</a:t>
                      </a:r>
                      <a:r>
                        <a:rPr lang="en-US" sz="1900" b="1" u="none" strike="noStrike" dirty="0">
                          <a:effectLst/>
                        </a:rPr>
                        <a:t> </a:t>
                      </a:r>
                      <a:r>
                        <a:rPr lang="en-US" sz="1900" b="1" u="none" strike="noStrike" dirty="0" err="1">
                          <a:effectLst/>
                        </a:rPr>
                        <a:t>kiếm</a:t>
                      </a:r>
                      <a:r>
                        <a:rPr lang="en-US" sz="1900" b="1" u="none" strike="noStrike" dirty="0">
                          <a:effectLst/>
                        </a:rPr>
                        <a:t> </a:t>
                      </a:r>
                      <a:r>
                        <a:rPr lang="en-US" sz="1900" b="1" u="none" strike="noStrike" dirty="0" err="1">
                          <a:effectLst/>
                        </a:rPr>
                        <a:t>và</a:t>
                      </a:r>
                      <a:r>
                        <a:rPr lang="en-US" sz="1900" b="1" u="none" strike="noStrike" dirty="0">
                          <a:effectLst/>
                        </a:rPr>
                        <a:t> </a:t>
                      </a:r>
                      <a:r>
                        <a:rPr lang="en-US" sz="1900" b="1" u="none" strike="noStrike" dirty="0" err="1">
                          <a:effectLst/>
                        </a:rPr>
                        <a:t>lọc</a:t>
                      </a:r>
                      <a:r>
                        <a:rPr lang="en-US" sz="1900" b="1" u="none" strike="noStrike" dirty="0">
                          <a:effectLst/>
                        </a:rPr>
                        <a:t> </a:t>
                      </a:r>
                      <a:r>
                        <a:rPr lang="en-US" sz="1900" b="1" u="none" strike="noStrike" dirty="0" err="1">
                          <a:effectLst/>
                        </a:rPr>
                        <a:t>dữ</a:t>
                      </a:r>
                      <a:r>
                        <a:rPr lang="en-US" sz="1900" b="1" u="none" strike="noStrike" dirty="0">
                          <a:effectLst/>
                        </a:rPr>
                        <a:t> </a:t>
                      </a:r>
                      <a:r>
                        <a:rPr lang="en-US" sz="1900" b="1" u="none" strike="noStrike" dirty="0" err="1">
                          <a:effectLst/>
                        </a:rPr>
                        <a:t>liệu</a:t>
                      </a:r>
                      <a:r>
                        <a:rPr lang="en-US" sz="1900" b="1" u="none" strike="noStrike" dirty="0">
                          <a:effectLst/>
                        </a:rPr>
                        <a:t>, </a:t>
                      </a:r>
                      <a:r>
                        <a:rPr lang="en-US" sz="1900" b="1" u="none" strike="noStrike" dirty="0" err="1">
                          <a:effectLst/>
                        </a:rPr>
                        <a:t>thông</a:t>
                      </a:r>
                      <a:r>
                        <a:rPr lang="en-US" sz="1900" b="1" u="none" strike="noStrike" dirty="0">
                          <a:effectLst/>
                        </a:rPr>
                        <a:t> tin </a:t>
                      </a:r>
                      <a:r>
                        <a:rPr lang="en-US" sz="1900" b="1" u="none" strike="noStrike" dirty="0" err="1">
                          <a:effectLst/>
                        </a:rPr>
                        <a:t>và</a:t>
                      </a:r>
                      <a:r>
                        <a:rPr lang="en-US" sz="1900" b="1" u="none" strike="noStrike" dirty="0">
                          <a:effectLst/>
                        </a:rPr>
                        <a:t> </a:t>
                      </a:r>
                      <a:r>
                        <a:rPr lang="en-US" sz="1900" b="1" u="none" strike="noStrike" dirty="0" err="1">
                          <a:effectLst/>
                        </a:rPr>
                        <a:t>nội</a:t>
                      </a:r>
                      <a:r>
                        <a:rPr lang="en-US" sz="1900" b="1" u="none" strike="noStrike" dirty="0">
                          <a:effectLst/>
                        </a:rPr>
                        <a:t> dung </a:t>
                      </a:r>
                      <a:r>
                        <a:rPr lang="en-US" sz="1900" b="1" u="none" strike="noStrike" dirty="0" err="1">
                          <a:effectLst/>
                        </a:rPr>
                        <a:t>số</a:t>
                      </a:r>
                      <a:endParaRPr lang="en-US" sz="1900" b="1"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303535792"/>
                  </a:ext>
                </a:extLst>
              </a:tr>
              <a:tr h="290679">
                <a:tc>
                  <a:txBody>
                    <a:bodyPr/>
                    <a:lstStyle/>
                    <a:p>
                      <a:pPr algn="l" fontAlgn="ctr">
                        <a:buNone/>
                      </a:pPr>
                      <a:r>
                        <a:rPr lang="vi-VN" sz="1900" u="none" strike="noStrike" dirty="0">
                          <a:effectLst/>
                        </a:rPr>
                        <a:t>a- Giải thích được nhu cầu thông tin,</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28544641"/>
                  </a:ext>
                </a:extLst>
              </a:tr>
              <a:tr h="575159">
                <a:tc>
                  <a:txBody>
                    <a:bodyPr/>
                    <a:lstStyle/>
                    <a:p>
                      <a:pPr algn="l" fontAlgn="ctr">
                        <a:buNone/>
                      </a:pPr>
                      <a:r>
                        <a:rPr lang="vi-VN" sz="1900" u="none" strike="noStrike">
                          <a:effectLst/>
                        </a:rPr>
                        <a:t>b- Thực hiện được rõ ràng và theo quy trình các tìm kiếm để tìm dữ liệu, thông tin và nội dung trong môi trường số,</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26742128"/>
                  </a:ext>
                </a:extLst>
              </a:tr>
              <a:tr h="384307">
                <a:tc>
                  <a:txBody>
                    <a:bodyPr/>
                    <a:lstStyle/>
                    <a:p>
                      <a:pPr algn="l" fontAlgn="ctr">
                        <a:buNone/>
                      </a:pPr>
                      <a:r>
                        <a:rPr lang="vi-VN" sz="1900" u="none" strike="noStrike">
                          <a:effectLst/>
                        </a:rPr>
                        <a:t>c- Giải thích được cách truy cập và điều hướng các kết quả tìm kiếm,</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24879331"/>
                  </a:ext>
                </a:extLst>
              </a:tr>
              <a:tr h="384307">
                <a:tc>
                  <a:txBody>
                    <a:bodyPr/>
                    <a:lstStyle/>
                    <a:p>
                      <a:pPr algn="l" fontAlgn="ctr">
                        <a:buNone/>
                      </a:pPr>
                      <a:r>
                        <a:rPr lang="vi-VN" sz="1900" u="none" strike="noStrike">
                          <a:effectLst/>
                        </a:rPr>
                        <a:t>d- Giải thích được rõ ràng và theo quy trình chiến lược tìm kiếm.</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x</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55701417"/>
                  </a:ext>
                </a:extLst>
              </a:tr>
              <a:tr h="290679">
                <a:tc>
                  <a:txBody>
                    <a:bodyPr/>
                    <a:lstStyle/>
                    <a:p>
                      <a:pPr algn="l" fontAlgn="ctr">
                        <a:buNone/>
                      </a:pPr>
                      <a:r>
                        <a:rPr lang="en-US" sz="1900" u="none" strike="noStrike">
                          <a:effectLst/>
                        </a:rPr>
                        <a:t>1.2. Đánh giá dữ liệu, thông tin và nội dung số</a:t>
                      </a:r>
                      <a:endParaRPr lang="en-US" sz="19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740286"/>
                  </a:ext>
                </a:extLst>
              </a:tr>
              <a:tr h="576459">
                <a:tc>
                  <a:txBody>
                    <a:bodyPr/>
                    <a:lstStyle/>
                    <a:p>
                      <a:pPr algn="l" fontAlgn="ctr">
                        <a:buNone/>
                      </a:pPr>
                      <a:r>
                        <a:rPr lang="vi-VN" sz="1900" u="none" strike="noStrike" dirty="0">
                          <a:effectLst/>
                        </a:rPr>
                        <a:t>a- Thực hiện phân tích, so sánh, đánh giá được độ tin cậy và độ chính xác của các nguồn dữ liệu, thông tin và nội dung số đã được tổ chức rõ ràng.</a:t>
                      </a:r>
                      <a:endParaRPr lang="vi-VN"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357397"/>
                  </a:ext>
                </a:extLst>
              </a:tr>
              <a:tr h="575159">
                <a:tc>
                  <a:txBody>
                    <a:bodyPr/>
                    <a:lstStyle/>
                    <a:p>
                      <a:pPr algn="l" fontAlgn="ctr">
                        <a:buNone/>
                      </a:pPr>
                      <a:r>
                        <a:rPr lang="vi-VN" sz="1900" u="none" strike="noStrike">
                          <a:effectLst/>
                        </a:rPr>
                        <a:t>b- Thực hiện phân tích, diễn giải và đánh giá được dữ liệu, thông tin và nội dung số được xác định rõ ràng.</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619575"/>
                  </a:ext>
                </a:extLst>
              </a:tr>
              <a:tr h="290679">
                <a:tc>
                  <a:txBody>
                    <a:bodyPr/>
                    <a:lstStyle/>
                    <a:p>
                      <a:pPr algn="l" fontAlgn="ctr">
                        <a:buNone/>
                      </a:pPr>
                      <a:r>
                        <a:rPr lang="en-US" sz="1900" u="none" strike="noStrike">
                          <a:effectLst/>
                        </a:rPr>
                        <a:t>1.3. Quản lý dữ liệu, thông tin và nội dung số</a:t>
                      </a:r>
                      <a:endParaRPr lang="en-US" sz="1900" b="1"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 </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2838501"/>
                  </a:ext>
                </a:extLst>
              </a:tr>
              <a:tr h="576459">
                <a:tc>
                  <a:txBody>
                    <a:bodyPr/>
                    <a:lstStyle/>
                    <a:p>
                      <a:pPr algn="l" fontAlgn="ctr">
                        <a:buNone/>
                      </a:pPr>
                      <a:r>
                        <a:rPr lang="vi-VN" sz="1900" u="none" strike="noStrike">
                          <a:effectLst/>
                        </a:rPr>
                        <a:t>a- Lựa chọn được dữ liệu, thông tin và nội dung để tổ chức, lưu trữ và truy xuất chúng một cách thường xuyên trong môi trường số.</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a:effectLst/>
                        </a:rPr>
                        <a:t>2</a:t>
                      </a:r>
                      <a:endParaRPr lang="en-US"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812585"/>
                  </a:ext>
                </a:extLst>
              </a:tr>
              <a:tr h="384307">
                <a:tc>
                  <a:txBody>
                    <a:bodyPr/>
                    <a:lstStyle/>
                    <a:p>
                      <a:pPr algn="l" fontAlgn="ctr">
                        <a:buNone/>
                      </a:pPr>
                      <a:r>
                        <a:rPr lang="vi-VN" sz="1900" u="none" strike="noStrike">
                          <a:effectLst/>
                        </a:rPr>
                        <a:t>b- Sắp xếp chúng một cách trật tự trong một môi trường có cấu trúc.</a:t>
                      </a:r>
                      <a:endParaRPr lang="vi-VN" sz="1900" b="0" i="0" u="none" strike="noStrike">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900" u="none" strike="noStrike" dirty="0">
                          <a:effectLst/>
                        </a:rPr>
                        <a:t>1</a:t>
                      </a:r>
                      <a:endParaRPr lang="en-US" sz="1900" b="0" i="0" u="none" strike="noStrike" dirty="0">
                        <a:solidFill>
                          <a:srgbClr val="000000"/>
                        </a:solidFill>
                        <a:effectLst/>
                        <a:latin typeface="Roboto" panose="02000000000000000000" pitchFamily="2" charset="0"/>
                      </a:endParaRPr>
                    </a:p>
                  </a:txBody>
                  <a:tcPr marL="6199" marR="6199" marT="6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2752734"/>
                  </a:ext>
                </a:extLst>
              </a:tr>
            </a:tbl>
          </a:graphicData>
        </a:graphic>
      </p:graphicFrame>
    </p:spTree>
    <p:extLst>
      <p:ext uri="{BB962C8B-B14F-4D97-AF65-F5344CB8AC3E}">
        <p14:creationId xmlns:p14="http://schemas.microsoft.com/office/powerpoint/2010/main" val="3022991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4C4D8952613A49B68F22527F6F180A" ma:contentTypeVersion="11" ma:contentTypeDescription="Create a new document." ma:contentTypeScope="" ma:versionID="1a8c2f17f69337ca96194e1eb0199000">
  <xsd:schema xmlns:xsd="http://www.w3.org/2001/XMLSchema" xmlns:xs="http://www.w3.org/2001/XMLSchema" xmlns:p="http://schemas.microsoft.com/office/2006/metadata/properties" xmlns:ns3="9904dd7e-9ce3-4a41-886c-2ed299257589" targetNamespace="http://schemas.microsoft.com/office/2006/metadata/properties" ma:root="true" ma:fieldsID="51d5554d8af3bbcff92cbc258b137d6f" ns3:_="">
    <xsd:import namespace="9904dd7e-9ce3-4a41-886c-2ed2992575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dd7e-9ce3-4a41-886c-2ed299257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3759E-0F73-4B30-A7E4-A531E64C15D1}">
  <ds:schemaRefs>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9904dd7e-9ce3-4a41-886c-2ed299257589"/>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E600CB4-61D2-4F54-BC04-5D2837D4608C}">
  <ds:schemaRefs>
    <ds:schemaRef ds:uri="9904dd7e-9ce3-4a41-886c-2ed299257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B83CFE-6372-4742-8737-7BE0FF973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5878</TotalTime>
  <Words>5440</Words>
  <Application>Microsoft Office PowerPoint</Application>
  <PresentationFormat>Widescreen</PresentationFormat>
  <Paragraphs>547</Paragraphs>
  <Slides>52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等线</vt:lpstr>
      <vt:lpstr>Aptos</vt:lpstr>
      <vt:lpstr>Arial</vt:lpstr>
      <vt:lpstr>Calibri</vt:lpstr>
      <vt:lpstr>Roboto</vt:lpstr>
      <vt:lpstr>Times New Roman</vt:lpstr>
      <vt:lpstr>Wingdings</vt:lpstr>
      <vt:lpstr>Office Theme</vt:lpstr>
      <vt:lpstr>TẬP HUẤN PHÁT TRIỂN NĂNG LỰC SỐ CHO  HỌC SINH PHỔ THÔNG CẤP THCS</vt:lpstr>
      <vt:lpstr>TỔ CHỨC TRIỂN KHAI KHUNG NĂNG LỰC SỐ</vt:lpstr>
      <vt:lpstr>Hình thức tổ chức triển khai khung NLS</vt:lpstr>
      <vt:lpstr>Dạy học môn Tin học Chương trình GDPT 2018 </vt:lpstr>
      <vt:lpstr>Tích hợp NLS trong dạy học các môn học</vt:lpstr>
      <vt:lpstr>Tổ chức dạy học tăng cường, câu lạc bộ</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QUY TRÌNH TRIỂN KHAI KHUNG NĂNG LỰC SỐ VÀO KẾ HOẠCH GIÁO DỤC NHÀ TRƯỜNG</vt:lpstr>
      <vt:lpstr>DẠY HỌC MÔN TIN HỌC THEO CTGDPT 2018  PHÁT TRIỂN NĂNG LỰC SỐ </vt:lpstr>
      <vt:lpstr>Quy trình chung</vt:lpstr>
      <vt:lpstr>XÂY DỰNG KẾ HOẠCH DẠY HỌC CỦA  TỔ CHUYÊN MÔN  (MÔN TIN HỌC)</vt:lpstr>
      <vt:lpstr>Quy trình xây dựng kế hoạch dạy học của tổ chuyên môn Tin học</vt:lpstr>
      <vt:lpstr>PowerPoint Presentation</vt:lpstr>
      <vt:lpstr>PowerPoint Presentation</vt:lpstr>
      <vt:lpstr>Bảng Mô tả mức độ năng lực số của học sinh</vt:lpstr>
      <vt:lpstr>PowerPoint Presentation</vt:lpstr>
      <vt:lpstr>PowerPoint Presentation</vt:lpstr>
      <vt:lpstr>PowerPoint Presentation</vt:lpstr>
      <vt:lpstr>PowerPoint Presentation</vt:lpstr>
      <vt:lpstr>PowerPoint Presentation</vt:lpstr>
      <vt:lpstr>PowerPoint Presentation</vt:lpstr>
      <vt:lpstr>XÂY DỰNG KẾ HOẠCH GIÁO DỤC CÁ NHÂN  CỦA GIÁO VIÊN</vt:lpstr>
      <vt:lpstr>Qui trình xây dựng kế hoạch giáo dục của giáo viên</vt:lpstr>
      <vt:lpstr>PowerPoint Presentation</vt:lpstr>
      <vt:lpstr>PowerPoint Presentation</vt:lpstr>
      <vt:lpstr>XÂY DỰNG KẾ HOẠCH BÀI DẠY</vt:lpstr>
      <vt:lpstr>Xây dựng kế hoạch bài dạy phát triển năng lực số </vt:lpstr>
      <vt:lpstr>Xây dựng kế hoạch bài dạy phát triển năng lực số </vt:lpstr>
      <vt:lpstr>Gợi ý cách thức tích hợp NLS</vt:lpstr>
      <vt:lpstr>PowerPoint Presentation</vt:lpstr>
      <vt:lpstr> TÍCH HỢP PHÁT TRIỂN NĂNG LỰC SỐ TRONG  DẠY HỌC CÁC MÔN HỌC  </vt:lpstr>
      <vt:lpstr>Quy trình chung</vt:lpstr>
      <vt:lpstr>XÂY DỰNG KẾ HOẠCH DẠY HỌC CỦA TỔ CHUYÊN MÔN  (CÁC MÔN HỌC KHÁC)</vt:lpstr>
      <vt:lpstr>Quy trình xây dựng kế hoạch dạy học của tổ chuyên môn (các môn học khác)</vt:lpstr>
      <vt:lpstr>Quy trình xây dựng kế hoạch dạy học của tổ chuyên môn (các môn học khác)</vt:lpstr>
      <vt:lpstr>Quy trình xây dựng kế hoạch dạy học của tổ chuyên môn (các môn học khác)</vt:lpstr>
      <vt:lpstr>PowerPoint Presentation</vt:lpstr>
      <vt:lpstr>Quy trình xây dựng kế hoạch dạy học của tổ chuyên môn (các môn học khác)</vt:lpstr>
      <vt:lpstr>Xây dựng kế hoạch giáo dục của giáo viên</vt:lpstr>
      <vt:lpstr>Xây dựng kế hoạch bài dạy</vt:lpstr>
      <vt:lpstr>TỔ CHỨC DẠY HỌC  TĂNG CƯỜNG,  CÂU LẠC BỘ  PHÁT TRIỂN NĂNG LỰC SỐ</vt:lpstr>
      <vt:lpstr>Quy trình tổ chức dạy học tăng cường, câu lạc bộ</vt:lpstr>
      <vt:lpstr>1. Xác định năng lực số cần bổ sung</vt:lpstr>
      <vt:lpstr>2. Xác định mục tiêu, chủ đề của lớp tăng cường/câu lạc bộ</vt:lpstr>
      <vt:lpstr>3. Xây dựng chương trình của lớp tăng cường/câu lạc bộ</vt:lpstr>
      <vt:lpstr>Khung chương trình câu lạc bộ minh họa</vt:lpstr>
      <vt:lpstr>Khung chương trình câu lạc bộ minh họa</vt:lpstr>
      <vt:lpstr>4. Xây dựng kế hoạch bài dạy</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KHUNG NĂNG LỰC SỐ CHO HỌC SINH TRUNG HỌC</dc:title>
  <dc:creator>Hồ Vĩnh Thắng</dc:creator>
  <cp:lastModifiedBy>Administrator</cp:lastModifiedBy>
  <cp:revision>187</cp:revision>
  <dcterms:created xsi:type="dcterms:W3CDTF">2020-12-22T16:18:39Z</dcterms:created>
  <dcterms:modified xsi:type="dcterms:W3CDTF">2025-11-08T01:17:04Z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0x010100C64C4D8952613A49B68F22527F6F180A</vt:lpwstr>
  </property>
</Properties>
</file>