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5" r:id="rId2"/>
  </p:sldMasterIdLst>
  <p:notesMasterIdLst>
    <p:notesMasterId r:id="rId56"/>
  </p:notesMasterIdLst>
  <p:sldIdLst>
    <p:sldId id="257" r:id="rId3"/>
    <p:sldId id="453" r:id="rId4"/>
    <p:sldId id="258" r:id="rId5"/>
    <p:sldId id="259" r:id="rId6"/>
    <p:sldId id="261" r:id="rId7"/>
    <p:sldId id="262" r:id="rId8"/>
    <p:sldId id="264" r:id="rId9"/>
    <p:sldId id="265" r:id="rId10"/>
    <p:sldId id="266" r:id="rId11"/>
    <p:sldId id="454" r:id="rId12"/>
    <p:sldId id="268" r:id="rId13"/>
    <p:sldId id="269" r:id="rId14"/>
    <p:sldId id="455" r:id="rId15"/>
    <p:sldId id="270" r:id="rId16"/>
    <p:sldId id="456" r:id="rId17"/>
    <p:sldId id="457" r:id="rId18"/>
    <p:sldId id="272" r:id="rId19"/>
    <p:sldId id="458" r:id="rId20"/>
    <p:sldId id="459" r:id="rId21"/>
    <p:sldId id="460" r:id="rId22"/>
    <p:sldId id="274" r:id="rId23"/>
    <p:sldId id="275" r:id="rId24"/>
    <p:sldId id="276" r:id="rId25"/>
    <p:sldId id="277" r:id="rId26"/>
    <p:sldId id="462" r:id="rId27"/>
    <p:sldId id="433" r:id="rId28"/>
    <p:sldId id="461" r:id="rId29"/>
    <p:sldId id="434" r:id="rId30"/>
    <p:sldId id="435" r:id="rId31"/>
    <p:sldId id="436" r:id="rId32"/>
    <p:sldId id="437" r:id="rId33"/>
    <p:sldId id="438" r:id="rId34"/>
    <p:sldId id="439" r:id="rId35"/>
    <p:sldId id="465" r:id="rId36"/>
    <p:sldId id="440" r:id="rId37"/>
    <p:sldId id="441" r:id="rId38"/>
    <p:sldId id="442" r:id="rId39"/>
    <p:sldId id="443" r:id="rId40"/>
    <p:sldId id="444" r:id="rId41"/>
    <p:sldId id="445" r:id="rId42"/>
    <p:sldId id="446" r:id="rId43"/>
    <p:sldId id="447" r:id="rId44"/>
    <p:sldId id="448" r:id="rId45"/>
    <p:sldId id="449" r:id="rId46"/>
    <p:sldId id="450" r:id="rId47"/>
    <p:sldId id="451" r:id="rId48"/>
    <p:sldId id="452" r:id="rId49"/>
    <p:sldId id="412" r:id="rId50"/>
    <p:sldId id="464" r:id="rId51"/>
    <p:sldId id="463" r:id="rId52"/>
    <p:sldId id="429" r:id="rId53"/>
    <p:sldId id="430" r:id="rId54"/>
    <p:sldId id="43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3" autoAdjust="0"/>
    <p:restoredTop sz="82873" autoAdjust="0"/>
  </p:normalViewPr>
  <p:slideViewPr>
    <p:cSldViewPr snapToGrid="0">
      <p:cViewPr varScale="1">
        <p:scale>
          <a:sx n="62" d="100"/>
          <a:sy n="62" d="100"/>
        </p:scale>
        <p:origin x="76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06A97-EC02-464E-BB6A-282BE212F88D}" type="datetimeFigureOut">
              <a:rPr lang="en-US" smtClean="0"/>
              <a:pPr/>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645E-08D9-4910-AF74-330FD9E01CEF}" type="slidenum">
              <a:rPr lang="en-US" smtClean="0"/>
              <a:pPr/>
              <a:t>‹#›</a:t>
            </a:fld>
            <a:endParaRPr lang="en-US"/>
          </a:p>
        </p:txBody>
      </p:sp>
    </p:spTree>
    <p:extLst>
      <p:ext uri="{BB962C8B-B14F-4D97-AF65-F5344CB8AC3E}">
        <p14:creationId xmlns:p14="http://schemas.microsoft.com/office/powerpoint/2010/main" val="427989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E645E-08D9-4910-AF74-330FD9E01CE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1674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AE645E-08D9-4910-AF74-330FD9E01CEF}"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699517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489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381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163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736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568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AE645E-08D9-4910-AF74-330FD9E01CEF}"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98294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198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AE645E-08D9-4910-AF74-330FD9E01CEF}"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831632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27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E645E-08D9-4910-AF74-330FD9E01CEF}" type="slidenum">
              <a:rPr lang="en-US" smtClean="0"/>
              <a:pPr/>
              <a:t>3</a:t>
            </a:fld>
            <a:endParaRPr lang="en-US"/>
          </a:p>
        </p:txBody>
      </p:sp>
    </p:spTree>
    <p:extLst>
      <p:ext uri="{BB962C8B-B14F-4D97-AF65-F5344CB8AC3E}">
        <p14:creationId xmlns:p14="http://schemas.microsoft.com/office/powerpoint/2010/main" val="164907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5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862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020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686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12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565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388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763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553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E645E-08D9-4910-AF74-330FD9E01CEF}" type="slidenum">
              <a:rPr lang="en-US" smtClean="0"/>
              <a:pPr/>
              <a:t>4</a:t>
            </a:fld>
            <a:endParaRPr lang="en-US"/>
          </a:p>
        </p:txBody>
      </p:sp>
    </p:spTree>
    <p:extLst>
      <p:ext uri="{BB962C8B-B14F-4D97-AF65-F5344CB8AC3E}">
        <p14:creationId xmlns:p14="http://schemas.microsoft.com/office/powerpoint/2010/main" val="350006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91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99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84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AE645E-08D9-4910-AF74-330FD9E01CEF}"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617160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414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645E-08D9-4910-AF74-330FD9E01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457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xmlns="" id="{554ED4C7-B329-4384-9907-D5B574C994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22DA5C4-CA8F-47B7-B948-6B25617A16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F81E26D-CB3B-45F1-A1C8-BFF0280A1CF1}"/>
              </a:ext>
            </a:extLst>
          </p:cNvPr>
          <p:cNvSpPr>
            <a:spLocks noGrp="1" noChangeArrowheads="1"/>
          </p:cNvSpPr>
          <p:nvPr>
            <p:ph type="sldNum" sz="quarter" idx="12"/>
          </p:nvPr>
        </p:nvSpPr>
        <p:spPr>
          <a:ln/>
        </p:spPr>
        <p:txBody>
          <a:bodyPr/>
          <a:lstStyle>
            <a:lvl1pPr>
              <a:defRPr/>
            </a:lvl1pPr>
          </a:lstStyle>
          <a:p>
            <a:fld id="{8EBE22D2-B28A-4D1C-98EF-CC7FE2334B12}" type="slidenum">
              <a:rPr lang="en-US" altLang="en-US"/>
              <a:pPr/>
              <a:t>‹#›</a:t>
            </a:fld>
            <a:endParaRPr lang="en-US" altLang="en-US"/>
          </a:p>
        </p:txBody>
      </p:sp>
    </p:spTree>
    <p:extLst>
      <p:ext uri="{BB962C8B-B14F-4D97-AF65-F5344CB8AC3E}">
        <p14:creationId xmlns:p14="http://schemas.microsoft.com/office/powerpoint/2010/main" val="295359237"/>
      </p:ext>
    </p:extLst>
  </p:cSld>
  <p:clrMapOvr>
    <a:masterClrMapping/>
  </p:clrMapOvr>
  <p:transition advTm="150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C9157EA-AA68-4652-8624-7D30219344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08857FD-1230-4AD1-B3DD-DA4793752F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B7909AA-D79B-431D-9535-EC736918571C}"/>
              </a:ext>
            </a:extLst>
          </p:cNvPr>
          <p:cNvSpPr>
            <a:spLocks noGrp="1" noChangeArrowheads="1"/>
          </p:cNvSpPr>
          <p:nvPr>
            <p:ph type="sldNum" sz="quarter" idx="12"/>
          </p:nvPr>
        </p:nvSpPr>
        <p:spPr>
          <a:ln/>
        </p:spPr>
        <p:txBody>
          <a:bodyPr/>
          <a:lstStyle>
            <a:lvl1pPr>
              <a:defRPr/>
            </a:lvl1pPr>
          </a:lstStyle>
          <a:p>
            <a:fld id="{60558713-F5F5-4B1E-A9F3-83A80F73BB96}" type="slidenum">
              <a:rPr lang="en-US" altLang="en-US"/>
              <a:pPr/>
              <a:t>‹#›</a:t>
            </a:fld>
            <a:endParaRPr lang="en-US" altLang="en-US"/>
          </a:p>
        </p:txBody>
      </p:sp>
    </p:spTree>
    <p:extLst>
      <p:ext uri="{BB962C8B-B14F-4D97-AF65-F5344CB8AC3E}">
        <p14:creationId xmlns:p14="http://schemas.microsoft.com/office/powerpoint/2010/main" val="3646956511"/>
      </p:ext>
    </p:extLst>
  </p:cSld>
  <p:clrMapOvr>
    <a:masterClrMapping/>
  </p:clrMapOvr>
  <p:transition advTm="150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A0838CF-C14E-4A3C-B07C-4774D7F046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A31B9D43-0E10-4762-9D84-1C3C5BC3EC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52674FC-8621-490F-80E5-C17193904233}"/>
              </a:ext>
            </a:extLst>
          </p:cNvPr>
          <p:cNvSpPr>
            <a:spLocks noGrp="1" noChangeArrowheads="1"/>
          </p:cNvSpPr>
          <p:nvPr>
            <p:ph type="sldNum" sz="quarter" idx="12"/>
          </p:nvPr>
        </p:nvSpPr>
        <p:spPr>
          <a:ln/>
        </p:spPr>
        <p:txBody>
          <a:bodyPr/>
          <a:lstStyle>
            <a:lvl1pPr>
              <a:defRPr/>
            </a:lvl1pPr>
          </a:lstStyle>
          <a:p>
            <a:fld id="{47AF12BB-071A-483D-8302-6E3191B3289F}" type="slidenum">
              <a:rPr lang="en-US" altLang="en-US"/>
              <a:pPr/>
              <a:t>‹#›</a:t>
            </a:fld>
            <a:endParaRPr lang="en-US" altLang="en-US"/>
          </a:p>
        </p:txBody>
      </p:sp>
    </p:spTree>
    <p:extLst>
      <p:ext uri="{BB962C8B-B14F-4D97-AF65-F5344CB8AC3E}">
        <p14:creationId xmlns:p14="http://schemas.microsoft.com/office/powerpoint/2010/main" val="3433681320"/>
      </p:ext>
    </p:extLst>
  </p:cSld>
  <p:clrMapOvr>
    <a:masterClrMapping/>
  </p:clrMapOvr>
  <p:transition advTm="150500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xmlns="" id="{9FC37B33-6C7D-4BD5-8E8C-6EA5ECD04E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3567D33-E756-45F7-9A0C-4B3E73C89B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271EA54-701F-4484-A798-DC0E5267A367}"/>
              </a:ext>
            </a:extLst>
          </p:cNvPr>
          <p:cNvSpPr>
            <a:spLocks noGrp="1" noChangeArrowheads="1"/>
          </p:cNvSpPr>
          <p:nvPr>
            <p:ph type="sldNum" sz="quarter" idx="12"/>
          </p:nvPr>
        </p:nvSpPr>
        <p:spPr>
          <a:ln/>
        </p:spPr>
        <p:txBody>
          <a:bodyPr/>
          <a:lstStyle>
            <a:lvl1pPr>
              <a:defRPr/>
            </a:lvl1pPr>
          </a:lstStyle>
          <a:p>
            <a:fld id="{7A7B95EF-5018-4D49-8AE5-D11906BB75EB}" type="slidenum">
              <a:rPr lang="en-US" altLang="en-US"/>
              <a:pPr/>
              <a:t>‹#›</a:t>
            </a:fld>
            <a:endParaRPr lang="en-US" altLang="en-US"/>
          </a:p>
        </p:txBody>
      </p:sp>
    </p:spTree>
    <p:extLst>
      <p:ext uri="{BB962C8B-B14F-4D97-AF65-F5344CB8AC3E}">
        <p14:creationId xmlns:p14="http://schemas.microsoft.com/office/powerpoint/2010/main" val="876479147"/>
      </p:ext>
    </p:extLst>
  </p:cSld>
  <p:clrMapOvr>
    <a:masterClrMapping/>
  </p:clrMapOvr>
  <p:transition advTm="150500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33FC4D-8C86-4D65-BFC0-CF7B0A92EAEE}"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2759993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3FC4D-8C86-4D65-BFC0-CF7B0A92EAEE}"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126318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33FC4D-8C86-4D65-BFC0-CF7B0A92EAEE}"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1572293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33FC4D-8C86-4D65-BFC0-CF7B0A92EAEE}"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227421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33FC4D-8C86-4D65-BFC0-CF7B0A92EAEE}" type="datetimeFigureOut">
              <a:rPr lang="en-US" smtClean="0"/>
              <a:pPr/>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1043807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33FC4D-8C86-4D65-BFC0-CF7B0A92EAEE}" type="datetimeFigureOut">
              <a:rPr lang="en-US" smtClean="0"/>
              <a:pPr/>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142554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3FC4D-8C86-4D65-BFC0-CF7B0A92EAEE}" type="datetimeFigureOut">
              <a:rPr lang="en-US" smtClean="0"/>
              <a:pPr/>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238952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7D89316-F53D-49DD-A85C-C3AB556656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334EE22-6587-449B-9DD0-B716AA2113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5AAF840-B094-4185-93C8-434B25A45A9B}"/>
              </a:ext>
            </a:extLst>
          </p:cNvPr>
          <p:cNvSpPr>
            <a:spLocks noGrp="1" noChangeArrowheads="1"/>
          </p:cNvSpPr>
          <p:nvPr>
            <p:ph type="sldNum" sz="quarter" idx="12"/>
          </p:nvPr>
        </p:nvSpPr>
        <p:spPr>
          <a:ln/>
        </p:spPr>
        <p:txBody>
          <a:bodyPr/>
          <a:lstStyle>
            <a:lvl1pPr>
              <a:defRPr/>
            </a:lvl1pPr>
          </a:lstStyle>
          <a:p>
            <a:fld id="{9293C2BA-7FC9-4307-AFFE-88DCF219AA75}" type="slidenum">
              <a:rPr lang="en-US" altLang="en-US"/>
              <a:pPr/>
              <a:t>‹#›</a:t>
            </a:fld>
            <a:endParaRPr lang="en-US" altLang="en-US"/>
          </a:p>
        </p:txBody>
      </p:sp>
    </p:spTree>
    <p:extLst>
      <p:ext uri="{BB962C8B-B14F-4D97-AF65-F5344CB8AC3E}">
        <p14:creationId xmlns:p14="http://schemas.microsoft.com/office/powerpoint/2010/main" val="3549258935"/>
      </p:ext>
    </p:extLst>
  </p:cSld>
  <p:clrMapOvr>
    <a:masterClrMapping/>
  </p:clrMapOvr>
  <p:transition advTm="150500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3FC4D-8C86-4D65-BFC0-CF7B0A92EAEE}"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698492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3FC4D-8C86-4D65-BFC0-CF7B0A92EAEE}"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3378930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3FC4D-8C86-4D65-BFC0-CF7B0A92EAEE}"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922629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3FC4D-8C86-4D65-BFC0-CF7B0A92EAEE}"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705FB-9798-41F7-BE04-8B6528837100}" type="slidenum">
              <a:rPr lang="en-US" smtClean="0"/>
              <a:pPr/>
              <a:t>‹#›</a:t>
            </a:fld>
            <a:endParaRPr lang="en-US"/>
          </a:p>
        </p:txBody>
      </p:sp>
    </p:spTree>
    <p:extLst>
      <p:ext uri="{BB962C8B-B14F-4D97-AF65-F5344CB8AC3E}">
        <p14:creationId xmlns:p14="http://schemas.microsoft.com/office/powerpoint/2010/main" val="68579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xmlns="" id="{555FEA4E-6B1A-4A57-B3F1-28E7EAC575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6759E62-4D1C-471F-AB35-FAF573D8E1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E25BCDC-3555-40E5-B6C2-489BC22F74A3}"/>
              </a:ext>
            </a:extLst>
          </p:cNvPr>
          <p:cNvSpPr>
            <a:spLocks noGrp="1" noChangeArrowheads="1"/>
          </p:cNvSpPr>
          <p:nvPr>
            <p:ph type="sldNum" sz="quarter" idx="12"/>
          </p:nvPr>
        </p:nvSpPr>
        <p:spPr>
          <a:ln/>
        </p:spPr>
        <p:txBody>
          <a:bodyPr/>
          <a:lstStyle>
            <a:lvl1pPr>
              <a:defRPr/>
            </a:lvl1pPr>
          </a:lstStyle>
          <a:p>
            <a:fld id="{FA02A2CD-F8BC-429E-B05B-1BFE86DBCB5C}" type="slidenum">
              <a:rPr lang="en-US" altLang="en-US"/>
              <a:pPr/>
              <a:t>‹#›</a:t>
            </a:fld>
            <a:endParaRPr lang="en-US" altLang="en-US"/>
          </a:p>
        </p:txBody>
      </p:sp>
    </p:spTree>
    <p:extLst>
      <p:ext uri="{BB962C8B-B14F-4D97-AF65-F5344CB8AC3E}">
        <p14:creationId xmlns:p14="http://schemas.microsoft.com/office/powerpoint/2010/main" val="2584398101"/>
      </p:ext>
    </p:extLst>
  </p:cSld>
  <p:clrMapOvr>
    <a:masterClrMapping/>
  </p:clrMapOvr>
  <p:transition advTm="150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75EC720E-D88B-4FD3-A49E-230CE3EA14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E8050B24-5ECF-4C64-B7C1-7BFC2D8102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34A170F-0B37-4160-8038-60C6032073AF}"/>
              </a:ext>
            </a:extLst>
          </p:cNvPr>
          <p:cNvSpPr>
            <a:spLocks noGrp="1" noChangeArrowheads="1"/>
          </p:cNvSpPr>
          <p:nvPr>
            <p:ph type="sldNum" sz="quarter" idx="12"/>
          </p:nvPr>
        </p:nvSpPr>
        <p:spPr>
          <a:ln/>
        </p:spPr>
        <p:txBody>
          <a:bodyPr/>
          <a:lstStyle>
            <a:lvl1pPr>
              <a:defRPr/>
            </a:lvl1pPr>
          </a:lstStyle>
          <a:p>
            <a:fld id="{C909AD5B-4B28-4E35-BF5F-E3BD2927DF7D}" type="slidenum">
              <a:rPr lang="en-US" altLang="en-US"/>
              <a:pPr/>
              <a:t>‹#›</a:t>
            </a:fld>
            <a:endParaRPr lang="en-US" altLang="en-US"/>
          </a:p>
        </p:txBody>
      </p:sp>
    </p:spTree>
    <p:extLst>
      <p:ext uri="{BB962C8B-B14F-4D97-AF65-F5344CB8AC3E}">
        <p14:creationId xmlns:p14="http://schemas.microsoft.com/office/powerpoint/2010/main" val="4071657054"/>
      </p:ext>
    </p:extLst>
  </p:cSld>
  <p:clrMapOvr>
    <a:masterClrMapping/>
  </p:clrMapOvr>
  <p:transition advTm="150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00743E83-EF21-49F5-8EE3-23B3E394312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7EBD9BBD-CCDA-4CA2-BA06-73C5BEA7F9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62801A35-850E-4FCE-97F8-D7E9CB6D21A7}"/>
              </a:ext>
            </a:extLst>
          </p:cNvPr>
          <p:cNvSpPr>
            <a:spLocks noGrp="1" noChangeArrowheads="1"/>
          </p:cNvSpPr>
          <p:nvPr>
            <p:ph type="sldNum" sz="quarter" idx="12"/>
          </p:nvPr>
        </p:nvSpPr>
        <p:spPr>
          <a:ln/>
        </p:spPr>
        <p:txBody>
          <a:bodyPr/>
          <a:lstStyle>
            <a:lvl1pPr>
              <a:defRPr/>
            </a:lvl1pPr>
          </a:lstStyle>
          <a:p>
            <a:fld id="{C0AA5E5C-12EB-47DE-A402-18B71D38F2D9}" type="slidenum">
              <a:rPr lang="en-US" altLang="en-US"/>
              <a:pPr/>
              <a:t>‹#›</a:t>
            </a:fld>
            <a:endParaRPr lang="en-US" altLang="en-US"/>
          </a:p>
        </p:txBody>
      </p:sp>
    </p:spTree>
    <p:extLst>
      <p:ext uri="{BB962C8B-B14F-4D97-AF65-F5344CB8AC3E}">
        <p14:creationId xmlns:p14="http://schemas.microsoft.com/office/powerpoint/2010/main" val="986808332"/>
      </p:ext>
    </p:extLst>
  </p:cSld>
  <p:clrMapOvr>
    <a:masterClrMapping/>
  </p:clrMapOvr>
  <p:transition advTm="150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022229CE-37E4-46E7-8B57-2AF4B899081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0B9D1533-5AF2-4E7A-8E05-49B6D1F7CF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AE66D7F1-FEDD-4D47-BF7E-3DE8CABF6052}"/>
              </a:ext>
            </a:extLst>
          </p:cNvPr>
          <p:cNvSpPr>
            <a:spLocks noGrp="1" noChangeArrowheads="1"/>
          </p:cNvSpPr>
          <p:nvPr>
            <p:ph type="sldNum" sz="quarter" idx="12"/>
          </p:nvPr>
        </p:nvSpPr>
        <p:spPr>
          <a:ln/>
        </p:spPr>
        <p:txBody>
          <a:bodyPr/>
          <a:lstStyle>
            <a:lvl1pPr>
              <a:defRPr/>
            </a:lvl1pPr>
          </a:lstStyle>
          <a:p>
            <a:fld id="{2E9D74C9-9664-42D9-89D0-4347296AC1C9}" type="slidenum">
              <a:rPr lang="en-US" altLang="en-US"/>
              <a:pPr/>
              <a:t>‹#›</a:t>
            </a:fld>
            <a:endParaRPr lang="en-US" altLang="en-US"/>
          </a:p>
        </p:txBody>
      </p:sp>
    </p:spTree>
    <p:extLst>
      <p:ext uri="{BB962C8B-B14F-4D97-AF65-F5344CB8AC3E}">
        <p14:creationId xmlns:p14="http://schemas.microsoft.com/office/powerpoint/2010/main" val="1265325988"/>
      </p:ext>
    </p:extLst>
  </p:cSld>
  <p:clrMapOvr>
    <a:masterClrMapping/>
  </p:clrMapOvr>
  <p:transition advTm="150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495EBBB-2EE0-4C74-B969-8AC42A98BD6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DA452A94-D77E-4301-ABCD-1D72C8AA96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36C4EA84-1AFA-4EFD-888B-5494667CD76D}"/>
              </a:ext>
            </a:extLst>
          </p:cNvPr>
          <p:cNvSpPr>
            <a:spLocks noGrp="1" noChangeArrowheads="1"/>
          </p:cNvSpPr>
          <p:nvPr>
            <p:ph type="sldNum" sz="quarter" idx="12"/>
          </p:nvPr>
        </p:nvSpPr>
        <p:spPr>
          <a:ln/>
        </p:spPr>
        <p:txBody>
          <a:bodyPr/>
          <a:lstStyle>
            <a:lvl1pPr>
              <a:defRPr/>
            </a:lvl1pPr>
          </a:lstStyle>
          <a:p>
            <a:fld id="{CDF5919C-84FE-4583-A634-C64C64DA0450}" type="slidenum">
              <a:rPr lang="en-US" altLang="en-US"/>
              <a:pPr/>
              <a:t>‹#›</a:t>
            </a:fld>
            <a:endParaRPr lang="en-US" altLang="en-US"/>
          </a:p>
        </p:txBody>
      </p:sp>
    </p:spTree>
    <p:extLst>
      <p:ext uri="{BB962C8B-B14F-4D97-AF65-F5344CB8AC3E}">
        <p14:creationId xmlns:p14="http://schemas.microsoft.com/office/powerpoint/2010/main" val="2876307730"/>
      </p:ext>
    </p:extLst>
  </p:cSld>
  <p:clrMapOvr>
    <a:masterClrMapping/>
  </p:clrMapOvr>
  <p:transition advTm="150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3734F87D-D19B-4382-B4F1-A5B6663217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7963C0D-C5E7-4CB5-800F-23F1B5DF40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6C8EFC9F-27B1-4770-AE42-9EF0FC707152}"/>
              </a:ext>
            </a:extLst>
          </p:cNvPr>
          <p:cNvSpPr>
            <a:spLocks noGrp="1" noChangeArrowheads="1"/>
          </p:cNvSpPr>
          <p:nvPr>
            <p:ph type="sldNum" sz="quarter" idx="12"/>
          </p:nvPr>
        </p:nvSpPr>
        <p:spPr>
          <a:ln/>
        </p:spPr>
        <p:txBody>
          <a:bodyPr/>
          <a:lstStyle>
            <a:lvl1pPr>
              <a:defRPr/>
            </a:lvl1pPr>
          </a:lstStyle>
          <a:p>
            <a:fld id="{08990624-04B9-4513-AC86-9CDAF57884E8}" type="slidenum">
              <a:rPr lang="en-US" altLang="en-US"/>
              <a:pPr/>
              <a:t>‹#›</a:t>
            </a:fld>
            <a:endParaRPr lang="en-US" altLang="en-US"/>
          </a:p>
        </p:txBody>
      </p:sp>
    </p:spTree>
    <p:extLst>
      <p:ext uri="{BB962C8B-B14F-4D97-AF65-F5344CB8AC3E}">
        <p14:creationId xmlns:p14="http://schemas.microsoft.com/office/powerpoint/2010/main" val="3293264901"/>
      </p:ext>
    </p:extLst>
  </p:cSld>
  <p:clrMapOvr>
    <a:masterClrMapping/>
  </p:clrMapOvr>
  <p:transition advTm="150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A0ED5A85-C8C8-4ACC-8FDB-29CA29B2F3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FDD9F53-E088-41D2-85AF-C754352CF0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FB03BFF5-078B-4100-86E0-DB301AE0F869}"/>
              </a:ext>
            </a:extLst>
          </p:cNvPr>
          <p:cNvSpPr>
            <a:spLocks noGrp="1" noChangeArrowheads="1"/>
          </p:cNvSpPr>
          <p:nvPr>
            <p:ph type="sldNum" sz="quarter" idx="12"/>
          </p:nvPr>
        </p:nvSpPr>
        <p:spPr>
          <a:ln/>
        </p:spPr>
        <p:txBody>
          <a:bodyPr/>
          <a:lstStyle>
            <a:lvl1pPr>
              <a:defRPr/>
            </a:lvl1pPr>
          </a:lstStyle>
          <a:p>
            <a:fld id="{465B9F93-8E95-4902-8E01-04FA4F861ECD}" type="slidenum">
              <a:rPr lang="en-US" altLang="en-US"/>
              <a:pPr/>
              <a:t>‹#›</a:t>
            </a:fld>
            <a:endParaRPr lang="en-US" altLang="en-US"/>
          </a:p>
        </p:txBody>
      </p:sp>
    </p:spTree>
    <p:extLst>
      <p:ext uri="{BB962C8B-B14F-4D97-AF65-F5344CB8AC3E}">
        <p14:creationId xmlns:p14="http://schemas.microsoft.com/office/powerpoint/2010/main" val="672306045"/>
      </p:ext>
    </p:extLst>
  </p:cSld>
  <p:clrMapOvr>
    <a:masterClrMapping/>
  </p:clrMapOvr>
  <p:transition advTm="150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563BC8B9-8F82-4DC7-8B38-CD3501AC37A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35FA70F3-C453-4398-ABFE-49923E5BE2F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6660" name="Rectangle 4">
            <a:extLst>
              <a:ext uri="{FF2B5EF4-FFF2-40B4-BE49-F238E27FC236}">
                <a16:creationId xmlns:a16="http://schemas.microsoft.com/office/drawing/2014/main" xmlns="" id="{D7F1A45C-3E7F-452F-9E5C-EE5695B9EFB4}"/>
              </a:ext>
            </a:extLst>
          </p:cNvPr>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p>
        </p:txBody>
      </p:sp>
      <p:sp>
        <p:nvSpPr>
          <p:cNvPr id="326661" name="Rectangle 5">
            <a:extLst>
              <a:ext uri="{FF2B5EF4-FFF2-40B4-BE49-F238E27FC236}">
                <a16:creationId xmlns:a16="http://schemas.microsoft.com/office/drawing/2014/main" xmlns="" id="{09209BF4-7BD4-47B7-B689-E422D097B5CF}"/>
              </a:ext>
            </a:extLst>
          </p:cNvPr>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326662" name="Rectangle 6">
            <a:extLst>
              <a:ext uri="{FF2B5EF4-FFF2-40B4-BE49-F238E27FC236}">
                <a16:creationId xmlns:a16="http://schemas.microsoft.com/office/drawing/2014/main" xmlns="" id="{1826074C-A9D5-4D3B-ADEC-424D09B154D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46EAC695-F6E3-447E-94A1-8D38F0A63B08}" type="slidenum">
              <a:rPr lang="en-US" altLang="en-US"/>
              <a:pPr/>
              <a:t>‹#›</a:t>
            </a:fld>
            <a:endParaRPr lang="en-US" altLang="en-US"/>
          </a:p>
        </p:txBody>
      </p:sp>
    </p:spTree>
    <p:extLst>
      <p:ext uri="{BB962C8B-B14F-4D97-AF65-F5344CB8AC3E}">
        <p14:creationId xmlns:p14="http://schemas.microsoft.com/office/powerpoint/2010/main" val="439855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Tm="150500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AC695-F6E3-447E-94A1-8D38F0A63B08}" type="slidenum">
              <a:rPr lang="en-US" altLang="en-US" smtClean="0"/>
              <a:pPr/>
              <a:t>‹#›</a:t>
            </a:fld>
            <a:endParaRPr lang="en-US" altLang="en-US"/>
          </a:p>
        </p:txBody>
      </p:sp>
    </p:spTree>
    <p:extLst>
      <p:ext uri="{BB962C8B-B14F-4D97-AF65-F5344CB8AC3E}">
        <p14:creationId xmlns:p14="http://schemas.microsoft.com/office/powerpoint/2010/main" val="181399867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004F0BB-EFED-4D4C-A715-ABEA5253034C}"/>
              </a:ext>
            </a:extLst>
          </p:cNvPr>
          <p:cNvSpPr>
            <a:spLocks noGrp="1"/>
          </p:cNvSpPr>
          <p:nvPr>
            <p:ph type="subTitle" idx="1"/>
          </p:nvPr>
        </p:nvSpPr>
        <p:spPr>
          <a:xfrm>
            <a:off x="365761" y="426720"/>
            <a:ext cx="11673840" cy="2349418"/>
          </a:xfrm>
          <a:solidFill>
            <a:schemeClr val="accent1">
              <a:lumMod val="60000"/>
              <a:lumOff val="40000"/>
            </a:schemeClr>
          </a:solidFill>
        </p:spPr>
        <p:txBody>
          <a:bodyPr>
            <a:noAutofit/>
          </a:bodyPr>
          <a:lstStyle/>
          <a:p>
            <a:r>
              <a:rPr lang="en-US" sz="4800" b="1" dirty="0">
                <a:latin typeface="Times New Roman" panose="02020603050405020304" pitchFamily="18" charset="0"/>
                <a:cs typeface="Times New Roman" panose="02020603050405020304" pitchFamily="18" charset="0"/>
              </a:rPr>
              <a:t>CHƯƠNG </a:t>
            </a:r>
            <a:r>
              <a:rPr lang="en-US" sz="4800" b="1" dirty="0" smtClean="0">
                <a:latin typeface="Times New Roman" panose="02020603050405020304" pitchFamily="18" charset="0"/>
                <a:cs typeface="Times New Roman" panose="02020603050405020304" pitchFamily="18" charset="0"/>
              </a:rPr>
              <a:t>5:</a:t>
            </a:r>
            <a:endParaRPr lang="en-US" sz="4800" b="1" dirty="0">
              <a:latin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ĐẠI VIỆT THỜI LÝ – TRẦN – HỒ </a:t>
            </a:r>
            <a:endParaRPr lang="en-US" sz="4800" b="1" dirty="0" smtClean="0">
              <a:latin typeface="Times New Roman" panose="02020603050405020304" pitchFamily="18" charset="0"/>
              <a:cs typeface="Times New Roman" panose="02020603050405020304" pitchFamily="18" charset="0"/>
            </a:endParaRPr>
          </a:p>
          <a:p>
            <a:r>
              <a:rPr lang="en-US" sz="4800" b="1" dirty="0" smtClean="0">
                <a:latin typeface="Times New Roman" panose="02020603050405020304" pitchFamily="18" charset="0"/>
                <a:cs typeface="Times New Roman" panose="02020603050405020304" pitchFamily="18" charset="0"/>
              </a:rPr>
              <a:t>(</a:t>
            </a:r>
            <a:r>
              <a:rPr lang="en-US" sz="4800" b="1" dirty="0">
                <a:latin typeface="Times New Roman" panose="02020603050405020304" pitchFamily="18" charset="0"/>
                <a:cs typeface="Times New Roman" panose="02020603050405020304" pitchFamily="18" charset="0"/>
              </a:rPr>
              <a:t>1009-1407)</a:t>
            </a:r>
          </a:p>
        </p:txBody>
      </p:sp>
      <p:sp>
        <p:nvSpPr>
          <p:cNvPr id="12" name="Subtitle 2">
            <a:extLst>
              <a:ext uri="{FF2B5EF4-FFF2-40B4-BE49-F238E27FC236}">
                <a16:creationId xmlns:a16="http://schemas.microsoft.com/office/drawing/2014/main" xmlns="" id="{567F3D65-3FD8-422C-A129-E8337B1D2B0C}"/>
              </a:ext>
            </a:extLst>
          </p:cNvPr>
          <p:cNvSpPr txBox="1">
            <a:spLocks/>
          </p:cNvSpPr>
          <p:nvPr/>
        </p:nvSpPr>
        <p:spPr>
          <a:xfrm>
            <a:off x="487680" y="3259884"/>
            <a:ext cx="11551921" cy="2561796"/>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latin typeface="Times New Roman" panose="02020603050405020304" pitchFamily="18" charset="0"/>
                <a:cs typeface="Times New Roman" panose="02020603050405020304" pitchFamily="18" charset="0"/>
              </a:rPr>
              <a:t>Bài </a:t>
            </a:r>
            <a:r>
              <a:rPr lang="en-US" sz="4800" b="1" dirty="0" smtClean="0">
                <a:latin typeface="Times New Roman" panose="02020603050405020304" pitchFamily="18" charset="0"/>
                <a:cs typeface="Times New Roman" panose="02020603050405020304" pitchFamily="18" charset="0"/>
              </a:rPr>
              <a:t>11:</a:t>
            </a:r>
            <a:endParaRPr lang="en-US" sz="4800" b="1" dirty="0">
              <a:latin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NHÀ LÝ XÂY DỰNG VÀ PHÁT TRIỂN ĐẤT N</a:t>
            </a:r>
            <a:r>
              <a:rPr lang="vi-VN" sz="4800" b="1" dirty="0">
                <a:latin typeface="Times New Roman" panose="02020603050405020304" pitchFamily="18" charset="0"/>
                <a:cs typeface="Times New Roman" panose="02020603050405020304" pitchFamily="18" charset="0"/>
              </a:rPr>
              <a:t>Ư</a:t>
            </a:r>
            <a:r>
              <a:rPr lang="en-US" sz="4800" b="1" dirty="0">
                <a:latin typeface="Times New Roman" panose="02020603050405020304" pitchFamily="18" charset="0"/>
                <a:cs typeface="Times New Roman" panose="02020603050405020304" pitchFamily="18" charset="0"/>
              </a:rPr>
              <a:t>ỚC (1009-1225</a:t>
            </a:r>
            <a:r>
              <a:rPr lang="en-US" sz="4800" b="1" dirty="0" smtClean="0">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104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14" name="Cloud Callout 10">
            <a:extLst>
              <a:ext uri="{FF2B5EF4-FFF2-40B4-BE49-F238E27FC236}">
                <a16:creationId xmlns:a16="http://schemas.microsoft.com/office/drawing/2014/main" xmlns="" id="{C03323C6-8F51-47F4-9703-7B5F9F280E4E}"/>
              </a:ext>
            </a:extLst>
          </p:cNvPr>
          <p:cNvSpPr/>
          <p:nvPr/>
        </p:nvSpPr>
        <p:spPr>
          <a:xfrm>
            <a:off x="1249680" y="1705646"/>
            <a:ext cx="10385625"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defRPr/>
            </a:pP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Việc</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dời</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đô</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ra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Thăng</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Long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có</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ý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nghĩa</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gì</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endParaRPr lang="x-none"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554991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11" name="Subtitle 2">
            <a:extLst>
              <a:ext uri="{FF2B5EF4-FFF2-40B4-BE49-F238E27FC236}">
                <a16:creationId xmlns:a16="http://schemas.microsoft.com/office/drawing/2014/main" xmlns="" id="{35306CD1-C4CF-4BE0-B4C5-B1CE162C44B6}"/>
              </a:ext>
            </a:extLst>
          </p:cNvPr>
          <p:cNvSpPr txBox="1">
            <a:spLocks/>
          </p:cNvSpPr>
          <p:nvPr/>
        </p:nvSpPr>
        <p:spPr>
          <a:xfrm>
            <a:off x="350520" y="426720"/>
            <a:ext cx="10957560" cy="6446267"/>
          </a:xfrm>
          <a:prstGeom prst="rect">
            <a:avLst/>
          </a:prstGeom>
          <a:solidFill>
            <a:schemeClr val="accent4"/>
          </a:solidFill>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sz="8000" b="1" dirty="0">
                <a:latin typeface="+mj-lt"/>
              </a:rPr>
              <a:t>	</a:t>
            </a:r>
            <a:r>
              <a:rPr lang="vi-VN" sz="8000" b="1" i="1" dirty="0">
                <a:latin typeface="+mj-lt"/>
              </a:rPr>
              <a:t>- Địa thế của Thăng Long rất thuận lợi về giao thông và phát triển đất nước lâu dài.</a:t>
            </a:r>
          </a:p>
          <a:p>
            <a:pPr algn="just">
              <a:lnSpc>
                <a:spcPct val="120000"/>
              </a:lnSpc>
              <a:spcBef>
                <a:spcPts val="0"/>
              </a:spcBef>
            </a:pPr>
            <a:r>
              <a:rPr lang="en-US" sz="8000" b="1" i="1" dirty="0">
                <a:latin typeface="+mj-lt"/>
              </a:rPr>
              <a:t>	</a:t>
            </a:r>
            <a:r>
              <a:rPr lang="vi-VN" sz="8000" b="1" i="1" dirty="0">
                <a:latin typeface="+mj-lt"/>
              </a:rPr>
              <a:t>- Hoa Lư là vùng đất hẹp, nhiều núi đá, hạn chế sự phát triển lâu dài của đất nước.</a:t>
            </a:r>
          </a:p>
          <a:p>
            <a:pPr algn="just">
              <a:lnSpc>
                <a:spcPct val="120000"/>
              </a:lnSpc>
              <a:spcBef>
                <a:spcPts val="0"/>
              </a:spcBef>
            </a:pPr>
            <a:r>
              <a:rPr lang="en-US" sz="8000" b="1" i="1" dirty="0">
                <a:latin typeface="+mj-lt"/>
              </a:rPr>
              <a:t>	</a:t>
            </a:r>
            <a:r>
              <a:rPr lang="vi-VN" sz="8000" b="1" i="1" dirty="0">
                <a:latin typeface="+mj-lt"/>
              </a:rPr>
              <a:t>- Việc dời đô từ Hoa Lư về Đại La (Thăng Long) thể hiện quyết định sáng suốt của vua Lý Công uẩn, tạo đà cho sự phát triển đất nước.</a:t>
            </a:r>
          </a:p>
          <a:p>
            <a:pPr algn="just">
              <a:lnSpc>
                <a:spcPct val="120000"/>
              </a:lnSpc>
              <a:spcBef>
                <a:spcPts val="0"/>
              </a:spcBef>
            </a:pPr>
            <a:r>
              <a:rPr lang="en-US" sz="8000" b="1" i="1" dirty="0">
                <a:latin typeface="+mj-lt"/>
              </a:rPr>
              <a:t>	=&gt;</a:t>
            </a:r>
            <a:r>
              <a:rPr lang="vi-VN" sz="8000" b="1" i="1" dirty="0">
                <a:latin typeface="+mj-lt"/>
              </a:rPr>
              <a:t> Dời đô ra Thăng Long là một bước ngoặc rất lớn. Nó đánh dấu sự trường thành của dân tộc Đại Việt. Chúng ta không cần phải sống phòng thủ, phải dựa vào thế hiểm trở như ở Hoa Lư để đối phó với quân thù. Chúng ta đã đủ lớn mạnh để lập đô ở nơi có thể đưa nước phát triển đi lên, đưa đất nước trở thành quốc gia độc lập sánh vai với phương Bắc.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09800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pic>
        <p:nvPicPr>
          <p:cNvPr id="2" name="Hoàng Thành Thăng Long">
            <a:hlinkClick r:id="" action="ppaction://media"/>
            <a:extLst>
              <a:ext uri="{FF2B5EF4-FFF2-40B4-BE49-F238E27FC236}">
                <a16:creationId xmlns:a16="http://schemas.microsoft.com/office/drawing/2014/main" xmlns="" id="{F57210DB-43C6-484E-9C7B-49E9BD81B7E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243840"/>
            <a:ext cx="12191996" cy="6614160"/>
          </a:xfrm>
          <a:prstGeom prst="rect">
            <a:avLst/>
          </a:prstGeom>
        </p:spPr>
      </p:pic>
    </p:spTree>
    <p:extLst>
      <p:ext uri="{BB962C8B-B14F-4D97-AF65-F5344CB8AC3E}">
        <p14:creationId xmlns:p14="http://schemas.microsoft.com/office/powerpoint/2010/main" val="2505452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15" name="Subtitle 2">
            <a:extLst>
              <a:ext uri="{FF2B5EF4-FFF2-40B4-BE49-F238E27FC236}">
                <a16:creationId xmlns:a16="http://schemas.microsoft.com/office/drawing/2014/main" xmlns="" id="{278F1F4E-39C6-4DED-9DDF-35BD68D9211C}"/>
              </a:ext>
            </a:extLst>
          </p:cNvPr>
          <p:cNvSpPr txBox="1">
            <a:spLocks/>
          </p:cNvSpPr>
          <p:nvPr/>
        </p:nvSpPr>
        <p:spPr>
          <a:xfrm>
            <a:off x="274320" y="346947"/>
            <a:ext cx="11765280" cy="6343963"/>
          </a:xfrm>
          <a:prstGeom prst="rect">
            <a:avLst/>
          </a:prstGeom>
          <a:solidFill>
            <a:schemeClr val="accent1">
              <a:lumMod val="60000"/>
              <a:lumOff val="4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vi-VN" sz="4400" b="1" dirty="0">
                <a:solidFill>
                  <a:prstClr val="black"/>
                </a:solidFill>
                <a:latin typeface="Times New Roman" panose="02020603050405020304" pitchFamily="18" charset="0"/>
              </a:rPr>
              <a:t>Theo sách sử và tài liệu khảo cổ, Kinh thành Thăng Long được xây dựng theo mô hình tam trùng thành quách, bao gồm: vòng ngoài cùng là La thành hay Kinh thành – nơi sinh sống của cư dân, vòng ở giữa là Hoàng thành – khu triều chính, nơi ở và làm việc của các quan lại trong triều, và vòng trong cùng là Tử Cấm thành hay Long Phượng thành – nơi dành cho vua, hoàng hậu, và các thành viên hoàng tộc khác.</a:t>
            </a:r>
            <a:endParaRPr lang="en-US" sz="4400" b="1" dirty="0">
              <a:solidFill>
                <a:prstClr val="black"/>
              </a:solidFill>
              <a:latin typeface="Calibri Light"/>
            </a:endParaRPr>
          </a:p>
        </p:txBody>
      </p:sp>
    </p:spTree>
    <p:extLst>
      <p:ext uri="{BB962C8B-B14F-4D97-AF65-F5344CB8AC3E}">
        <p14:creationId xmlns:p14="http://schemas.microsoft.com/office/powerpoint/2010/main" val="3501422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13" name="Subtitle 2">
            <a:extLst>
              <a:ext uri="{FF2B5EF4-FFF2-40B4-BE49-F238E27FC236}">
                <a16:creationId xmlns:a16="http://schemas.microsoft.com/office/drawing/2014/main" xmlns="" id="{9E60B2C2-6F1B-4E41-A52A-BCE5C06BB103}"/>
              </a:ext>
            </a:extLst>
          </p:cNvPr>
          <p:cNvSpPr txBox="1">
            <a:spLocks/>
          </p:cNvSpPr>
          <p:nvPr/>
        </p:nvSpPr>
        <p:spPr>
          <a:xfrm>
            <a:off x="548640" y="719878"/>
            <a:ext cx="11064240" cy="1749001"/>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1054</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đổi</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endParaRPr kumimoji="0" 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9149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2384" y="1022074"/>
            <a:ext cx="5841792" cy="757130"/>
          </a:xfrm>
          <a:prstGeom prst="rect">
            <a:avLst/>
          </a:prstGeom>
        </p:spPr>
        <p:txBody>
          <a:bodyPr wrap="none">
            <a:spAutoFit/>
          </a:bodyPr>
          <a:lstStyle/>
          <a:p>
            <a:pPr lvl="0" algn="just">
              <a:lnSpc>
                <a:spcPct val="90000"/>
              </a:lnSpc>
              <a:spcBef>
                <a:spcPts val="1000"/>
              </a:spcBef>
              <a:defRPr/>
            </a:pPr>
            <a:r>
              <a:rPr lang="en-US" sz="4800" b="1" dirty="0">
                <a:solidFill>
                  <a:prstClr val="black"/>
                </a:solidFill>
                <a:latin typeface="Times New Roman" panose="02020603050405020304" pitchFamily="18" charset="0"/>
                <a:cs typeface="Times New Roman" panose="02020603050405020304" pitchFamily="18" charset="0"/>
              </a:rPr>
              <a:t>2. </a:t>
            </a:r>
            <a:r>
              <a:rPr lang="en-US" sz="4800" b="1" dirty="0" err="1">
                <a:solidFill>
                  <a:prstClr val="black"/>
                </a:solidFill>
                <a:latin typeface="Times New Roman" panose="02020603050405020304" pitchFamily="18" charset="0"/>
                <a:cs typeface="Times New Roman" panose="02020603050405020304" pitchFamily="18" charset="0"/>
              </a:rPr>
              <a:t>Tình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hình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chính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trị</a:t>
            </a:r>
            <a:endParaRPr lang="en-US" sz="4800" b="1" i="1"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311187" y="2210794"/>
            <a:ext cx="6308265" cy="757130"/>
          </a:xfrm>
          <a:prstGeom prst="rect">
            <a:avLst/>
          </a:prstGeom>
        </p:spPr>
        <p:txBody>
          <a:bodyPr wrap="none">
            <a:spAutoFit/>
          </a:bodyPr>
          <a:lstStyle/>
          <a:p>
            <a:pPr lvl="0" algn="just">
              <a:lnSpc>
                <a:spcPct val="90000"/>
              </a:lnSpc>
              <a:spcBef>
                <a:spcPts val="1000"/>
              </a:spcBef>
              <a:defRPr/>
            </a:pPr>
            <a:r>
              <a:rPr lang="en-US" sz="4800" b="1" dirty="0">
                <a:solidFill>
                  <a:prstClr val="black"/>
                </a:solidFill>
                <a:latin typeface="Times New Roman" panose="02020603050405020304" pitchFamily="18" charset="0"/>
                <a:cs typeface="Times New Roman" panose="02020603050405020304" pitchFamily="18" charset="0"/>
              </a:rPr>
              <a:t>a. </a:t>
            </a:r>
            <a:r>
              <a:rPr lang="en-US" sz="4800" b="1" dirty="0" err="1">
                <a:solidFill>
                  <a:prstClr val="black"/>
                </a:solidFill>
                <a:latin typeface="Times New Roman" panose="02020603050405020304" pitchFamily="18" charset="0"/>
                <a:cs typeface="Times New Roman" panose="02020603050405020304" pitchFamily="18" charset="0"/>
              </a:rPr>
              <a:t>Tổ</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chức</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chính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quyền</a:t>
            </a:r>
            <a:endParaRPr lang="en-US" sz="4800"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182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801023"/>
            <a:ext cx="10180320" cy="2308324"/>
          </a:xfrm>
          <a:prstGeom prst="rect">
            <a:avLst/>
          </a:prstGeom>
        </p:spPr>
        <p:txBody>
          <a:bodyPr wrap="square">
            <a:spAutoFit/>
          </a:bodyPr>
          <a:lstStyle/>
          <a:p>
            <a:pPr lvl="0" algn="ctr">
              <a:buClr>
                <a:srgbClr val="000000"/>
              </a:buClr>
              <a:defRPr/>
            </a:pP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Bằng</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các</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dữ</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liệu</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lịch</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sử</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trong</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smtClean="0">
                <a:solidFill>
                  <a:prstClr val="black">
                    <a:lumMod val="95000"/>
                    <a:lumOff val="5000"/>
                  </a:prstClr>
                </a:solidFill>
                <a:latin typeface="Times New Roman" panose="02020603050405020304" pitchFamily="18" charset="0"/>
                <a:cs typeface="Times New Roman" panose="02020603050405020304" pitchFamily="18" charset="0"/>
                <a:sym typeface="Arial"/>
              </a:rPr>
              <a:t>SGK,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em</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hãy</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vẽ</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sơ</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đồ</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tổ</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chức</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bộ</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máy</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nhà</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nước</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thời</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Lý</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a:t>
            </a:r>
            <a:endParaRPr lang="x-none"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24716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7329CCC-5C50-4F6F-A759-D66E1FEC4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7" y="77490"/>
            <a:ext cx="12192000" cy="6858000"/>
          </a:xfrm>
          <a:prstGeom prst="rect">
            <a:avLst/>
          </a:prstGeom>
        </p:spPr>
      </p:pic>
      <p:sp>
        <p:nvSpPr>
          <p:cNvPr id="2" name="Title 1">
            <a:extLst>
              <a:ext uri="{FF2B5EF4-FFF2-40B4-BE49-F238E27FC236}">
                <a16:creationId xmlns:a16="http://schemas.microsoft.com/office/drawing/2014/main" xmlns="" id="{376B5F76-222E-4449-9803-77F023B1DC16}"/>
              </a:ext>
            </a:extLst>
          </p:cNvPr>
          <p:cNvSpPr>
            <a:spLocks noGrp="1"/>
          </p:cNvSpPr>
          <p:nvPr>
            <p:ph type="title"/>
          </p:nvPr>
        </p:nvSpPr>
        <p:spPr>
          <a:xfrm>
            <a:off x="74087" y="0"/>
            <a:ext cx="12191999" cy="931333"/>
          </a:xfrm>
          <a:solidFill>
            <a:schemeClr val="accent4">
              <a:lumMod val="20000"/>
              <a:lumOff val="80000"/>
            </a:schemeClr>
          </a:solidFill>
        </p:spPr>
        <p:txBody>
          <a:bodyPr/>
          <a:lstStyle/>
          <a:p>
            <a:pPr algn="ctr"/>
            <a:r>
              <a:rPr lang="en-US" b="1" dirty="0" err="1">
                <a:latin typeface="Times New Roman" panose="02020603050405020304" pitchFamily="18" charset="0"/>
                <a:cs typeface="Times New Roman" panose="02020603050405020304" pitchFamily="18" charset="0"/>
              </a:rPr>
              <a:t>Sơ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máy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endParaRPr lang="en-US"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4D58753F-4F65-436C-BC99-1AD6A4E6AF74}"/>
              </a:ext>
            </a:extLst>
          </p:cNvPr>
          <p:cNvSpPr/>
          <p:nvPr/>
        </p:nvSpPr>
        <p:spPr>
          <a:xfrm>
            <a:off x="4648199" y="941952"/>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VUA</a:t>
            </a:r>
          </a:p>
        </p:txBody>
      </p:sp>
      <p:cxnSp>
        <p:nvCxnSpPr>
          <p:cNvPr id="8" name="Straight Arrow Connector 7">
            <a:extLst>
              <a:ext uri="{FF2B5EF4-FFF2-40B4-BE49-F238E27FC236}">
                <a16:creationId xmlns:a16="http://schemas.microsoft.com/office/drawing/2014/main" xmlns="" id="{A68BDC69-7B25-4D04-AF1C-48619347C9E3}"/>
              </a:ext>
            </a:extLst>
          </p:cNvPr>
          <p:cNvCxnSpPr>
            <a:cxnSpLocks/>
          </p:cNvCxnSpPr>
          <p:nvPr/>
        </p:nvCxnSpPr>
        <p:spPr>
          <a:xfrm>
            <a:off x="6095999" y="1703952"/>
            <a:ext cx="0" cy="4741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xmlns="" id="{DF8F7018-5844-42B4-A858-AD8CE1E152F6}"/>
              </a:ext>
            </a:extLst>
          </p:cNvPr>
          <p:cNvSpPr/>
          <p:nvPr/>
        </p:nvSpPr>
        <p:spPr>
          <a:xfrm>
            <a:off x="2469122" y="954581"/>
            <a:ext cx="664620" cy="215053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xmlns="" id="{6D6AA235-44C4-4DA5-9332-9E5E2BFD8FBF}"/>
              </a:ext>
            </a:extLst>
          </p:cNvPr>
          <p:cNvSpPr/>
          <p:nvPr/>
        </p:nvSpPr>
        <p:spPr>
          <a:xfrm>
            <a:off x="3683004" y="2173781"/>
            <a:ext cx="4825991"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Times New Roman" panose="02020603050405020304" pitchFamily="18" charset="0"/>
                <a:cs typeface="Times New Roman" panose="02020603050405020304" pitchFamily="18" charset="0"/>
              </a:rPr>
              <a:t>QUAN ĐẠI THẦN</a:t>
            </a:r>
          </a:p>
          <a:p>
            <a:pPr algn="ctr"/>
            <a:r>
              <a:rPr lang="en-US" sz="3000" b="1" dirty="0">
                <a:latin typeface="Times New Roman" panose="02020603050405020304" pitchFamily="18" charset="0"/>
                <a:cs typeface="Times New Roman" panose="02020603050405020304" pitchFamily="18" charset="0"/>
              </a:rPr>
              <a:t>Quan </a:t>
            </a:r>
            <a:r>
              <a:rPr lang="en-US" sz="3000" b="1" dirty="0" err="1">
                <a:latin typeface="Times New Roman" panose="02020603050405020304" pitchFamily="18" charset="0"/>
                <a:cs typeface="Times New Roman" panose="02020603050405020304" pitchFamily="18" charset="0"/>
              </a:rPr>
              <a:t>Văn</a:t>
            </a:r>
            <a:r>
              <a:rPr lang="en-US" sz="3000" b="1" dirty="0">
                <a:latin typeface="Times New Roman" panose="02020603050405020304" pitchFamily="18" charset="0"/>
                <a:cs typeface="Times New Roman" panose="02020603050405020304" pitchFamily="18" charset="0"/>
              </a:rPr>
              <a:t> – Quan </a:t>
            </a:r>
            <a:r>
              <a:rPr lang="en-US" sz="3000" b="1" dirty="0" err="1">
                <a:latin typeface="Times New Roman" panose="02020603050405020304" pitchFamily="18" charset="0"/>
                <a:cs typeface="Times New Roman" panose="02020603050405020304" pitchFamily="18" charset="0"/>
              </a:rPr>
              <a:t>Võ</a:t>
            </a:r>
            <a:endParaRPr lang="en-US" sz="30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52E515F5-D72C-4DE7-BF09-4FF182004615}"/>
              </a:ext>
            </a:extLst>
          </p:cNvPr>
          <p:cNvSpPr/>
          <p:nvPr/>
        </p:nvSpPr>
        <p:spPr>
          <a:xfrm>
            <a:off x="426720" y="1146227"/>
            <a:ext cx="1748695" cy="1589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Trung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ương</a:t>
            </a:r>
            <a:endParaRPr lang="en-US" sz="3200" b="1"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ED730CAF-2EC0-4F8D-97BA-5C1EB9E5C8A8}"/>
              </a:ext>
            </a:extLst>
          </p:cNvPr>
          <p:cNvSpPr/>
          <p:nvPr/>
        </p:nvSpPr>
        <p:spPr>
          <a:xfrm>
            <a:off x="3683004" y="3506490"/>
            <a:ext cx="4825991" cy="116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Lộ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Châu</a:t>
            </a:r>
            <a:r>
              <a:rPr lang="en-US" sz="3600" b="1" dirty="0">
                <a:latin typeface="Times New Roman" panose="02020603050405020304" pitchFamily="18" charset="0"/>
                <a:cs typeface="Times New Roman" panose="02020603050405020304" pitchFamily="18" charset="0"/>
              </a:rPr>
              <a:t>)</a:t>
            </a:r>
          </a:p>
          <a:p>
            <a:pPr algn="ctr"/>
            <a:r>
              <a:rPr lang="en-US" sz="3600" b="1" dirty="0">
                <a:latin typeface="Times New Roman" panose="02020603050405020304" pitchFamily="18" charset="0"/>
                <a:cs typeface="Times New Roman" panose="02020603050405020304" pitchFamily="18" charset="0"/>
              </a:rPr>
              <a:t>24 </a:t>
            </a:r>
            <a:r>
              <a:rPr lang="en-US" sz="3600" b="1" dirty="0" err="1">
                <a:latin typeface="Times New Roman" panose="02020603050405020304" pitchFamily="18" charset="0"/>
                <a:cs typeface="Times New Roman" panose="02020603050405020304" pitchFamily="18" charset="0"/>
              </a:rPr>
              <a:t>Lộ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phủ</a:t>
            </a:r>
            <a:endParaRPr lang="en-US" sz="3600" b="1"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E4BC3AED-69CF-4996-A190-FB7D22523178}"/>
              </a:ext>
            </a:extLst>
          </p:cNvPr>
          <p:cNvSpPr/>
          <p:nvPr/>
        </p:nvSpPr>
        <p:spPr>
          <a:xfrm>
            <a:off x="3757092" y="5137686"/>
            <a:ext cx="4825991" cy="625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H</a:t>
            </a:r>
            <a:r>
              <a:rPr lang="vi-VN" sz="3600" b="1" dirty="0">
                <a:latin typeface="Times New Roman" panose="02020603050405020304" pitchFamily="18" charset="0"/>
                <a:cs typeface="Times New Roman" panose="02020603050405020304" pitchFamily="18" charset="0"/>
              </a:rPr>
              <a:t>ư</a:t>
            </a:r>
            <a:r>
              <a:rPr lang="en-US" sz="3600" b="1" dirty="0" err="1">
                <a:latin typeface="Times New Roman" panose="02020603050405020304" pitchFamily="18" charset="0"/>
                <a:cs typeface="Times New Roman" panose="02020603050405020304" pitchFamily="18" charset="0"/>
              </a:rPr>
              <a:t>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Huyện</a:t>
            </a:r>
            <a:r>
              <a:rPr lang="en-US" sz="3600" b="1" dirty="0">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xmlns="" id="{DAB3FDCA-E8C1-4B63-B8C3-FDEB0D2215C9}"/>
              </a:ext>
            </a:extLst>
          </p:cNvPr>
          <p:cNvSpPr/>
          <p:nvPr/>
        </p:nvSpPr>
        <p:spPr>
          <a:xfrm>
            <a:off x="3757092" y="6182103"/>
            <a:ext cx="4825991" cy="625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Xã</a:t>
            </a:r>
            <a:endParaRPr lang="en-US" sz="3600" b="1" dirty="0">
              <a:latin typeface="Times New Roman" panose="02020603050405020304" pitchFamily="18" charset="0"/>
              <a:cs typeface="Times New Roman" panose="02020603050405020304" pitchFamily="18" charset="0"/>
            </a:endParaRPr>
          </a:p>
        </p:txBody>
      </p:sp>
      <p:sp>
        <p:nvSpPr>
          <p:cNvPr id="17" name="Left Brace 16">
            <a:extLst>
              <a:ext uri="{FF2B5EF4-FFF2-40B4-BE49-F238E27FC236}">
                <a16:creationId xmlns:a16="http://schemas.microsoft.com/office/drawing/2014/main" xmlns="" id="{8956789B-D284-457C-982E-554DEF2BE691}"/>
              </a:ext>
            </a:extLst>
          </p:cNvPr>
          <p:cNvSpPr/>
          <p:nvPr/>
        </p:nvSpPr>
        <p:spPr>
          <a:xfrm>
            <a:off x="2403039" y="3506490"/>
            <a:ext cx="730680" cy="330071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C6BCCF6-2173-48D7-B896-F0EF8EB4AD97}"/>
              </a:ext>
            </a:extLst>
          </p:cNvPr>
          <p:cNvSpPr/>
          <p:nvPr/>
        </p:nvSpPr>
        <p:spPr>
          <a:xfrm>
            <a:off x="426720" y="4149384"/>
            <a:ext cx="1733455" cy="1589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Địa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ơng</a:t>
            </a:r>
            <a:endParaRPr lang="en-US" sz="3200" b="1" dirty="0">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xmlns="" id="{1BB888DD-63CC-42C9-B5CD-2B6818B8B3C3}"/>
              </a:ext>
            </a:extLst>
          </p:cNvPr>
          <p:cNvCxnSpPr>
            <a:cxnSpLocks/>
          </p:cNvCxnSpPr>
          <p:nvPr/>
        </p:nvCxnSpPr>
        <p:spPr>
          <a:xfrm>
            <a:off x="6095999" y="3105114"/>
            <a:ext cx="0" cy="4741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3429CE4F-4698-4A83-A02B-BA29C2CCCC1A}"/>
              </a:ext>
            </a:extLst>
          </p:cNvPr>
          <p:cNvCxnSpPr>
            <a:cxnSpLocks/>
          </p:cNvCxnSpPr>
          <p:nvPr/>
        </p:nvCxnSpPr>
        <p:spPr>
          <a:xfrm>
            <a:off x="6067584" y="4707107"/>
            <a:ext cx="0" cy="4741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2E6C5ABD-69ED-40CB-B141-E31C17272374}"/>
              </a:ext>
            </a:extLst>
          </p:cNvPr>
          <p:cNvCxnSpPr>
            <a:cxnSpLocks/>
          </p:cNvCxnSpPr>
          <p:nvPr/>
        </p:nvCxnSpPr>
        <p:spPr>
          <a:xfrm>
            <a:off x="6067584" y="5738965"/>
            <a:ext cx="0" cy="4741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021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1" grpId="0" animBg="1"/>
      <p:bldP spid="12" grpId="0" animBg="1"/>
      <p:bldP spid="13"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5910" y="823954"/>
            <a:ext cx="9320180" cy="757130"/>
          </a:xfrm>
          <a:prstGeom prst="rect">
            <a:avLst/>
          </a:prstGeom>
        </p:spPr>
        <p:txBody>
          <a:bodyPr wrap="none">
            <a:spAutoFit/>
          </a:bodyPr>
          <a:lstStyle/>
          <a:p>
            <a:pPr lvl="0" algn="just">
              <a:lnSpc>
                <a:spcPct val="90000"/>
              </a:lnSpc>
              <a:spcBef>
                <a:spcPts val="1000"/>
              </a:spcBef>
              <a:defRPr/>
            </a:pPr>
            <a:r>
              <a:rPr lang="en-US" sz="4800" b="1" dirty="0">
                <a:solidFill>
                  <a:prstClr val="black"/>
                </a:solidFill>
                <a:latin typeface="Times New Roman" panose="02020603050405020304" pitchFamily="18" charset="0"/>
                <a:cs typeface="Times New Roman" panose="02020603050405020304" pitchFamily="18" charset="0"/>
              </a:rPr>
              <a:t>b. </a:t>
            </a:r>
            <a:r>
              <a:rPr lang="en-US" sz="4800" b="1" dirty="0" err="1">
                <a:solidFill>
                  <a:prstClr val="black"/>
                </a:solidFill>
                <a:latin typeface="Times New Roman" panose="02020603050405020304" pitchFamily="18" charset="0"/>
                <a:cs typeface="Times New Roman" panose="02020603050405020304" pitchFamily="18" charset="0"/>
              </a:rPr>
              <a:t>Xây</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dựng</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luật</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pháp</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và</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quân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đội</a:t>
            </a:r>
            <a:endParaRPr lang="en-US" sz="4800"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05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7240" y="1016467"/>
            <a:ext cx="10469880" cy="1569660"/>
          </a:xfrm>
          <a:prstGeom prst="rect">
            <a:avLst/>
          </a:prstGeom>
        </p:spPr>
        <p:txBody>
          <a:bodyPr wrap="square">
            <a:spAutoFit/>
          </a:bodyPr>
          <a:lstStyle/>
          <a:p>
            <a:pPr lvl="0" algn="ctr">
              <a:buClr>
                <a:srgbClr val="000000"/>
              </a:buClr>
              <a:defRPr/>
            </a:pP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Nhà</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Lý</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đã</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xây</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dựng</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luật</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pháp</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và</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quân</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đội</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như</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thế</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nào</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a:t>
            </a:r>
            <a:endParaRPr lang="x-none"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496679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9" name="Subtitle 2">
            <a:extLst>
              <a:ext uri="{FF2B5EF4-FFF2-40B4-BE49-F238E27FC236}">
                <a16:creationId xmlns:a16="http://schemas.microsoft.com/office/drawing/2014/main" xmlns="" id="{3B4A93F7-D9A9-4F0E-A09C-5131C1D2DBDB}"/>
              </a:ext>
            </a:extLst>
          </p:cNvPr>
          <p:cNvSpPr txBox="1">
            <a:spLocks/>
          </p:cNvSpPr>
          <p:nvPr/>
        </p:nvSpPr>
        <p:spPr>
          <a:xfrm>
            <a:off x="594358" y="676460"/>
            <a:ext cx="11101907" cy="545066"/>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4000" b="1" dirty="0">
                <a:solidFill>
                  <a:prstClr val="black"/>
                </a:solidFill>
                <a:latin typeface="Times New Roman" panose="02020603050405020304" pitchFamily="18" charset="0"/>
                <a:cs typeface="Times New Roman" panose="02020603050405020304" pitchFamily="18" charset="0"/>
              </a:rPr>
              <a:t>1. </a:t>
            </a:r>
            <a:r>
              <a:rPr lang="en-US" sz="4000" b="1" dirty="0" err="1">
                <a:solidFill>
                  <a:prstClr val="black"/>
                </a:solidFill>
                <a:latin typeface="Times New Roman" panose="02020603050405020304" pitchFamily="18" charset="0"/>
                <a:cs typeface="Times New Roman" panose="02020603050405020304" pitchFamily="18" charset="0"/>
              </a:rPr>
              <a:t>Nhà</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Lý</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thành</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lập</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và</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định</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đô</a:t>
            </a:r>
            <a:r>
              <a:rPr lang="en-US" sz="4000" b="1" dirty="0">
                <a:solidFill>
                  <a:prstClr val="black"/>
                </a:solidFill>
                <a:latin typeface="Times New Roman" panose="02020603050405020304" pitchFamily="18" charset="0"/>
                <a:cs typeface="Times New Roman" panose="02020603050405020304" pitchFamily="18" charset="0"/>
              </a:rPr>
              <a:t> ở </a:t>
            </a:r>
            <a:r>
              <a:rPr lang="en-US" sz="4000" b="1" dirty="0" err="1">
                <a:solidFill>
                  <a:prstClr val="black"/>
                </a:solidFill>
                <a:latin typeface="Times New Roman" panose="02020603050405020304" pitchFamily="18" charset="0"/>
                <a:cs typeface="Times New Roman" panose="02020603050405020304" pitchFamily="18" charset="0"/>
              </a:rPr>
              <a:t>Thăng</a:t>
            </a:r>
            <a:r>
              <a:rPr lang="en-US" sz="4000" b="1" dirty="0">
                <a:solidFill>
                  <a:prstClr val="black"/>
                </a:solidFill>
                <a:latin typeface="Times New Roman" panose="02020603050405020304" pitchFamily="18" charset="0"/>
                <a:cs typeface="Times New Roman" panose="02020603050405020304" pitchFamily="18" charset="0"/>
              </a:rPr>
              <a:t> Long</a:t>
            </a:r>
            <a:endParaRPr lang="en-US" sz="4000" b="1" i="1" dirty="0">
              <a:solidFill>
                <a:prstClr val="black"/>
              </a:solidFill>
              <a:latin typeface="Times New Roman" panose="02020603050405020304" pitchFamily="18" charset="0"/>
              <a:cs typeface="Times New Roman" panose="02020603050405020304" pitchFamily="18" charset="0"/>
            </a:endParaRPr>
          </a:p>
        </p:txBody>
      </p:sp>
      <p:sp>
        <p:nvSpPr>
          <p:cNvPr id="14" name="Cloud Callout 10">
            <a:extLst>
              <a:ext uri="{FF2B5EF4-FFF2-40B4-BE49-F238E27FC236}">
                <a16:creationId xmlns:a16="http://schemas.microsoft.com/office/drawing/2014/main" xmlns="" id="{C03323C6-8F51-47F4-9703-7B5F9F280E4E}"/>
              </a:ext>
            </a:extLst>
          </p:cNvPr>
          <p:cNvSpPr/>
          <p:nvPr/>
        </p:nvSpPr>
        <p:spPr>
          <a:xfrm>
            <a:off x="1798320" y="1675166"/>
            <a:ext cx="9897945"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defRPr/>
            </a:pP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Nhà</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Lý</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được</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thành</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lập</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trong</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hoàn</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cảnh</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4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nào</a:t>
            </a:r>
            <a:r>
              <a:rPr lang="en-US"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a:t>
            </a:r>
            <a:endParaRPr lang="x-none" sz="4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43803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108055"/>
            <a:ext cx="11384280" cy="1421928"/>
          </a:xfrm>
          <a:prstGeom prst="rect">
            <a:avLst/>
          </a:prstGeom>
        </p:spPr>
        <p:txBody>
          <a:bodyPr wrap="square">
            <a:spAutoFit/>
          </a:bodyPr>
          <a:lstStyle/>
          <a:p>
            <a:pPr lvl="0" algn="just">
              <a:lnSpc>
                <a:spcPct val="90000"/>
              </a:lnSpc>
              <a:spcBef>
                <a:spcPts val="1000"/>
              </a:spcBef>
              <a:defRPr/>
            </a:pP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Năm</a:t>
            </a:r>
            <a:r>
              <a:rPr lang="en-US" sz="4800" b="1" dirty="0">
                <a:solidFill>
                  <a:prstClr val="black"/>
                </a:solidFill>
                <a:latin typeface="Times New Roman" panose="02020603050405020304" pitchFamily="18" charset="0"/>
                <a:cs typeface="Times New Roman" panose="02020603050405020304" pitchFamily="18" charset="0"/>
              </a:rPr>
              <a:t> 1042, </a:t>
            </a:r>
            <a:r>
              <a:rPr lang="en-US" sz="4800" b="1" dirty="0" err="1">
                <a:solidFill>
                  <a:prstClr val="black"/>
                </a:solidFill>
                <a:latin typeface="Times New Roman" panose="02020603050405020304" pitchFamily="18" charset="0"/>
                <a:cs typeface="Times New Roman" panose="02020603050405020304" pitchFamily="18" charset="0"/>
              </a:rPr>
              <a:t>nhà</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Lý</a:t>
            </a:r>
            <a:r>
              <a:rPr lang="en-US" sz="4800" b="1" dirty="0">
                <a:solidFill>
                  <a:prstClr val="black"/>
                </a:solidFill>
                <a:latin typeface="Times New Roman" panose="02020603050405020304" pitchFamily="18" charset="0"/>
                <a:cs typeface="Times New Roman" panose="02020603050405020304" pitchFamily="18" charset="0"/>
              </a:rPr>
              <a:t> ban </a:t>
            </a:r>
            <a:r>
              <a:rPr lang="en-US" sz="4800" b="1" dirty="0" err="1">
                <a:solidFill>
                  <a:prstClr val="black"/>
                </a:solidFill>
                <a:latin typeface="Times New Roman" panose="02020603050405020304" pitchFamily="18" charset="0"/>
                <a:cs typeface="Times New Roman" panose="02020603050405020304" pitchFamily="18" charset="0"/>
              </a:rPr>
              <a:t>hành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bộ</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luật</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Hình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smtClean="0">
                <a:solidFill>
                  <a:prstClr val="black"/>
                </a:solidFill>
                <a:latin typeface="Times New Roman" panose="02020603050405020304" pitchFamily="18" charset="0"/>
                <a:cs typeface="Times New Roman" panose="02020603050405020304" pitchFamily="18" charset="0"/>
              </a:rPr>
              <a:t>thư</a:t>
            </a:r>
            <a:r>
              <a:rPr lang="en-US" sz="4800" b="1" dirty="0" smtClean="0">
                <a:solidFill>
                  <a:prstClr val="black"/>
                </a:solidFill>
                <a:latin typeface="Times New Roman" panose="02020603050405020304" pitchFamily="18" charset="0"/>
                <a:cs typeface="Times New Roman" panose="02020603050405020304" pitchFamily="18" charset="0"/>
              </a:rPr>
              <a:t>.</a:t>
            </a:r>
            <a:endParaRPr lang="en-US" sz="4800"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61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3" name="Subtitle 2">
            <a:extLst>
              <a:ext uri="{FF2B5EF4-FFF2-40B4-BE49-F238E27FC236}">
                <a16:creationId xmlns:a16="http://schemas.microsoft.com/office/drawing/2014/main" xmlns="" id="{A004F0BB-EFED-4D4C-A715-ABEA5253034C}"/>
              </a:ext>
            </a:extLst>
          </p:cNvPr>
          <p:cNvSpPr>
            <a:spLocks noGrp="1"/>
          </p:cNvSpPr>
          <p:nvPr>
            <p:ph type="subTitle" idx="1"/>
          </p:nvPr>
        </p:nvSpPr>
        <p:spPr>
          <a:xfrm>
            <a:off x="0" y="0"/>
            <a:ext cx="12191999" cy="840658"/>
          </a:xfrm>
          <a:solidFill>
            <a:schemeClr val="accent1">
              <a:lumMod val="60000"/>
              <a:lumOff val="40000"/>
            </a:schemeClr>
          </a:solidFill>
        </p:spPr>
        <p:txBody>
          <a:bodyPr>
            <a:normAutofit/>
          </a:bodyPr>
          <a:lstStyle/>
          <a:p>
            <a:r>
              <a:rPr lang="en-US" b="1" i="1" dirty="0">
                <a:latin typeface="Times New Roman" panose="02020603050405020304" pitchFamily="18" charset="0"/>
                <a:cs typeface="Times New Roman" panose="02020603050405020304" pitchFamily="18" charset="0"/>
              </a:rPr>
              <a:t>“HÌNH TH</a:t>
            </a:r>
            <a:r>
              <a:rPr lang="vi-VN" b="1" i="1" dirty="0">
                <a:latin typeface="Times New Roman" panose="02020603050405020304" pitchFamily="18" charset="0"/>
                <a:cs typeface="Times New Roman" panose="02020603050405020304" pitchFamily="18" charset="0"/>
              </a:rPr>
              <a:t>Ư</a:t>
            </a:r>
            <a:r>
              <a:rPr lang="en-US" b="1" i="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BỘ LUẬT THÀNH VĂN ĐẦU TIÊN CỦA N</a:t>
            </a:r>
            <a:r>
              <a:rPr lang="vi-VN" b="1" dirty="0">
                <a:latin typeface="Times New Roman" panose="02020603050405020304" pitchFamily="18" charset="0"/>
                <a:cs typeface="Times New Roman" panose="02020603050405020304" pitchFamily="18" charset="0"/>
              </a:rPr>
              <a:t>Ư</a:t>
            </a:r>
            <a:r>
              <a:rPr lang="en-US" b="1" dirty="0">
                <a:latin typeface="Times New Roman" panose="02020603050405020304" pitchFamily="18" charset="0"/>
                <a:cs typeface="Times New Roman" panose="02020603050405020304" pitchFamily="18" charset="0"/>
              </a:rPr>
              <a:t>ỚC TA</a:t>
            </a:r>
          </a:p>
        </p:txBody>
      </p:sp>
      <p:pic>
        <p:nvPicPr>
          <p:cNvPr id="4" name="Picture 3">
            <a:extLst>
              <a:ext uri="{FF2B5EF4-FFF2-40B4-BE49-F238E27FC236}">
                <a16:creationId xmlns:a16="http://schemas.microsoft.com/office/drawing/2014/main" xmlns="" id="{8D1B92C5-FDDE-4623-BFA0-AFD9AC2B7F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461" y="855646"/>
            <a:ext cx="7263536" cy="6002354"/>
          </a:xfrm>
          <a:prstGeom prst="rect">
            <a:avLst/>
          </a:prstGeom>
        </p:spPr>
      </p:pic>
      <p:sp>
        <p:nvSpPr>
          <p:cNvPr id="18" name="Subtitle 2">
            <a:extLst>
              <a:ext uri="{FF2B5EF4-FFF2-40B4-BE49-F238E27FC236}">
                <a16:creationId xmlns:a16="http://schemas.microsoft.com/office/drawing/2014/main" xmlns="" id="{D4F16691-1302-42DA-AA26-0B12739354BD}"/>
              </a:ext>
            </a:extLst>
          </p:cNvPr>
          <p:cNvSpPr txBox="1">
            <a:spLocks/>
          </p:cNvSpPr>
          <p:nvPr/>
        </p:nvSpPr>
        <p:spPr>
          <a:xfrm>
            <a:off x="-4" y="1159788"/>
            <a:ext cx="4928466" cy="5698211"/>
          </a:xfrm>
          <a:prstGeom prst="rect">
            <a:avLst/>
          </a:prstGeom>
          <a:solidFill>
            <a:schemeClr val="accent1">
              <a:lumMod val="60000"/>
              <a:lumOff val="40000"/>
            </a:schemeClr>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vi-VN" b="1" dirty="0">
                <a:latin typeface="+mj-lt"/>
              </a:rPr>
              <a:t>Năm 1042, vua Lý Thái Tông sai Trung thư sảnh "sửa định luật lệ, chia môn loại, biên ra điều khoản" làm bộ Hình thư. Đây là bộ luật thành văn đầu tiên của nước ta, được soạn thảo dựa trên luật tục, tập quán của các thời trước, mặt khác có sự tham khảo Đường luật (Trung Quốc). Gọi là Hình thư nhưng không chỉ quy định về hình sự mà còn bao trùm các lĩnh vực khác, do kỹ thuật lập pháp cổ các quan hệ xã hội được bảo vệ và gắn liền với quy phạm hình sự nên luật thời đó gọi là Hình pháp. Sách Đại Việt sử ký toàn thư cho biết đây là tập luật lệ có tính chất pháp điển, bao gồm 3 quyển</a:t>
            </a:r>
            <a:endParaRPr lang="en-US" b="1" dirty="0">
              <a:latin typeface="+mj-lt"/>
              <a:cs typeface="Times New Roman" panose="02020603050405020304" pitchFamily="18" charset="0"/>
            </a:endParaRPr>
          </a:p>
        </p:txBody>
      </p:sp>
    </p:spTree>
    <p:extLst>
      <p:ext uri="{BB962C8B-B14F-4D97-AF65-F5344CB8AC3E}">
        <p14:creationId xmlns:p14="http://schemas.microsoft.com/office/powerpoint/2010/main" val="3205348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661"/>
            <a:ext cx="12192000" cy="6872988"/>
          </a:xfrm>
          <a:prstGeom prst="rect">
            <a:avLst/>
          </a:prstGeom>
        </p:spPr>
        <p:style>
          <a:lnRef idx="3">
            <a:schemeClr val="lt1"/>
          </a:lnRef>
          <a:fillRef idx="1">
            <a:schemeClr val="accent6"/>
          </a:fillRef>
          <a:effectRef idx="1">
            <a:schemeClr val="accent6"/>
          </a:effectRef>
          <a:fontRef idx="minor">
            <a:schemeClr val="lt1"/>
          </a:fontRef>
        </p:style>
      </p:pic>
      <p:sp>
        <p:nvSpPr>
          <p:cNvPr id="18" name="Subtitle 2">
            <a:extLst>
              <a:ext uri="{FF2B5EF4-FFF2-40B4-BE49-F238E27FC236}">
                <a16:creationId xmlns:a16="http://schemas.microsoft.com/office/drawing/2014/main" xmlns="" id="{86FEA91F-A213-4202-ACFB-A4410FFF946C}"/>
              </a:ext>
            </a:extLst>
          </p:cNvPr>
          <p:cNvSpPr txBox="1">
            <a:spLocks/>
          </p:cNvSpPr>
          <p:nvPr/>
        </p:nvSpPr>
        <p:spPr>
          <a:xfrm>
            <a:off x="514014" y="4409541"/>
            <a:ext cx="2115532" cy="710731"/>
          </a:xfrm>
          <a:prstGeom prst="rect">
            <a:avLst/>
          </a:prstGeom>
          <a:solidFill>
            <a:srgbClr val="FFFF0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Quân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đội</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457A5832-46FB-41CC-9D5E-F499B99D70C1}"/>
              </a:ext>
            </a:extLst>
          </p:cNvPr>
          <p:cNvSpPr/>
          <p:nvPr/>
        </p:nvSpPr>
        <p:spPr>
          <a:xfrm>
            <a:off x="4200043" y="3188743"/>
            <a:ext cx="7626197" cy="122079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Cấm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quân</a:t>
            </a:r>
            <a:r>
              <a:rPr lang="en-US" sz="3600" b="1" dirty="0">
                <a:solidFill>
                  <a:schemeClr val="tx1"/>
                </a:solidFill>
                <a:latin typeface="Times New Roman" panose="02020603050405020304" pitchFamily="18" charset="0"/>
                <a:cs typeface="Times New Roman" panose="02020603050405020304" pitchFamily="18" charset="0"/>
              </a:rPr>
              <a:t> </a:t>
            </a:r>
          </a:p>
          <a:p>
            <a:pPr algn="ctr"/>
            <a:r>
              <a:rPr lang="en-US" sz="3200" b="1" dirty="0">
                <a:solidFill>
                  <a:schemeClr val="tx1"/>
                </a:solidFill>
                <a:latin typeface="Times New Roman" panose="02020603050405020304" pitchFamily="18" charset="0"/>
                <a:cs typeface="Times New Roman" panose="02020603050405020304" pitchFamily="18" charset="0"/>
              </a:rPr>
              <a:t>(Ở </a:t>
            </a:r>
            <a:r>
              <a:rPr lang="en-US" sz="3200" b="1" dirty="0" err="1">
                <a:solidFill>
                  <a:schemeClr val="tx1"/>
                </a:solidFill>
                <a:latin typeface="Times New Roman" panose="02020603050405020304" pitchFamily="18" charset="0"/>
                <a:cs typeface="Times New Roman" panose="02020603050405020304" pitchFamily="18" charset="0"/>
              </a:rPr>
              <a:t>kinh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thành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bảo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vệ</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vua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triều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đình</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xmlns="" id="{B91D1580-8681-45F9-8AE9-A4C4190CDEAA}"/>
              </a:ext>
            </a:extLst>
          </p:cNvPr>
          <p:cNvSpPr/>
          <p:nvPr/>
        </p:nvSpPr>
        <p:spPr>
          <a:xfrm>
            <a:off x="4200044" y="4764907"/>
            <a:ext cx="7626196" cy="111955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Quân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địa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a:t>
            </a:r>
            <a:r>
              <a:rPr lang="vi-VN" sz="3600" b="1" dirty="0">
                <a:solidFill>
                  <a:schemeClr val="tx1"/>
                </a:solidFill>
                <a:latin typeface="Times New Roman" panose="02020603050405020304" pitchFamily="18" charset="0"/>
                <a:cs typeface="Times New Roman" panose="02020603050405020304" pitchFamily="18" charset="0"/>
              </a:rPr>
              <a:t>ư</a:t>
            </a:r>
            <a:r>
              <a:rPr lang="en-US" sz="3600" b="1" dirty="0" err="1">
                <a:solidFill>
                  <a:schemeClr val="tx1"/>
                </a:solidFill>
                <a:latin typeface="Times New Roman" panose="02020603050405020304" pitchFamily="18" charset="0"/>
                <a:cs typeface="Times New Roman" panose="02020603050405020304" pitchFamily="18" charset="0"/>
              </a:rPr>
              <a:t>ơng</a:t>
            </a:r>
            <a:endParaRPr lang="en-US" sz="3600" b="1" dirty="0">
              <a:solidFill>
                <a:schemeClr val="tx1"/>
              </a:solidFill>
              <a:latin typeface="Times New Roman" panose="02020603050405020304" pitchFamily="18" charset="0"/>
              <a:cs typeface="Times New Roman" panose="02020603050405020304" pitchFamily="18" charset="0"/>
            </a:endParaRPr>
          </a:p>
          <a:p>
            <a:pPr algn="ctr"/>
            <a:r>
              <a:rPr lang="en-US" sz="3200" b="1" dirty="0">
                <a:solidFill>
                  <a:schemeClr val="tx1"/>
                </a:solidFill>
                <a:latin typeface="Times New Roman" panose="02020603050405020304" pitchFamily="18" charset="0"/>
                <a:cs typeface="Times New Roman" panose="02020603050405020304" pitchFamily="18" charset="0"/>
              </a:rPr>
              <a:t>(</a:t>
            </a:r>
            <a:r>
              <a:rPr lang="en-US" sz="3200" b="1" dirty="0" err="1">
                <a:solidFill>
                  <a:schemeClr val="tx1"/>
                </a:solidFill>
                <a:latin typeface="Times New Roman" panose="02020603050405020304" pitchFamily="18" charset="0"/>
                <a:cs typeface="Times New Roman" panose="02020603050405020304" pitchFamily="18" charset="0"/>
              </a:rPr>
              <a:t>Quân</a:t>
            </a:r>
            <a:r>
              <a:rPr lang="en-US" sz="3200" b="1" dirty="0">
                <a:solidFill>
                  <a:schemeClr val="tx1"/>
                </a:solidFill>
                <a:latin typeface="Times New Roman" panose="02020603050405020304" pitchFamily="18" charset="0"/>
                <a:cs typeface="Times New Roman" panose="02020603050405020304" pitchFamily="18" charset="0"/>
              </a:rPr>
              <a:t> ở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Lộ</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bảo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vệ</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Lộ</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Phủ</a:t>
            </a:r>
            <a:r>
              <a:rPr lang="en-US" sz="3200" b="1" dirty="0">
                <a:solidFill>
                  <a:schemeClr val="tx1"/>
                </a:solidFill>
                <a:latin typeface="Times New Roman" panose="02020603050405020304" pitchFamily="18" charset="0"/>
                <a:cs typeface="Times New Roman" panose="02020603050405020304" pitchFamily="18" charset="0"/>
              </a:rPr>
              <a:t>)</a:t>
            </a:r>
          </a:p>
        </p:txBody>
      </p:sp>
      <p:cxnSp>
        <p:nvCxnSpPr>
          <p:cNvPr id="8" name="Straight Arrow Connector 7">
            <a:extLst>
              <a:ext uri="{FF2B5EF4-FFF2-40B4-BE49-F238E27FC236}">
                <a16:creationId xmlns:a16="http://schemas.microsoft.com/office/drawing/2014/main" xmlns="" id="{4CD7F20F-A027-4434-9DF7-80CEFF87558B}"/>
              </a:ext>
            </a:extLst>
          </p:cNvPr>
          <p:cNvCxnSpPr>
            <a:cxnSpLocks/>
          </p:cNvCxnSpPr>
          <p:nvPr/>
        </p:nvCxnSpPr>
        <p:spPr>
          <a:xfrm flipV="1">
            <a:off x="2629546" y="3827037"/>
            <a:ext cx="1570497" cy="9378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9A9A917B-DA0D-4120-81FA-2F82C0C4FD12}"/>
              </a:ext>
            </a:extLst>
          </p:cNvPr>
          <p:cNvCxnSpPr>
            <a:cxnSpLocks/>
          </p:cNvCxnSpPr>
          <p:nvPr/>
        </p:nvCxnSpPr>
        <p:spPr>
          <a:xfrm>
            <a:off x="2629550" y="4782921"/>
            <a:ext cx="1570493" cy="7107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Subtitle 2">
            <a:extLst>
              <a:ext uri="{FF2B5EF4-FFF2-40B4-BE49-F238E27FC236}">
                <a16:creationId xmlns:a16="http://schemas.microsoft.com/office/drawing/2014/main" xmlns="" id="{0ED0679D-CB22-4245-BBEA-6FBE55BD7490}"/>
              </a:ext>
            </a:extLst>
          </p:cNvPr>
          <p:cNvSpPr txBox="1">
            <a:spLocks/>
          </p:cNvSpPr>
          <p:nvPr/>
        </p:nvSpPr>
        <p:spPr>
          <a:xfrm>
            <a:off x="167640" y="723338"/>
            <a:ext cx="11780520" cy="1984147"/>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Quân</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luyện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và</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tuyển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chọn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kỹ</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thực</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hiện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theo</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chính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sách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ngụ</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binh</a:t>
            </a:r>
            <a:r>
              <a:rPr lang="en-US" sz="4800" b="1" dirty="0">
                <a:solidFill>
                  <a:prstClr val="black"/>
                </a:solidFill>
                <a:latin typeface="Times New Roman" panose="02020603050405020304" pitchFamily="18" charset="0"/>
                <a:cs typeface="Times New Roman" panose="02020603050405020304" pitchFamily="18" charset="0"/>
              </a:rPr>
              <a:t> ư </a:t>
            </a:r>
            <a:r>
              <a:rPr lang="en-US" sz="4800" b="1" dirty="0" err="1">
                <a:solidFill>
                  <a:prstClr val="black"/>
                </a:solidFill>
                <a:latin typeface="Times New Roman" panose="02020603050405020304" pitchFamily="18" charset="0"/>
                <a:cs typeface="Times New Roman" panose="02020603050405020304" pitchFamily="18" charset="0"/>
              </a:rPr>
              <a:t>nông</a:t>
            </a:r>
            <a:r>
              <a:rPr lang="en-US" sz="4800" b="1" dirty="0">
                <a:solidFill>
                  <a:prstClr val="black"/>
                </a:solidFill>
                <a:latin typeface="Times New Roman" panose="02020603050405020304" pitchFamily="18" charset="0"/>
                <a:cs typeface="Times New Roman" panose="02020603050405020304" pitchFamily="18" charset="0"/>
              </a:rPr>
              <a:t>”</a:t>
            </a:r>
            <a:endParaRPr kumimoji="0" lang="en-US" sz="48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375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0"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661"/>
            <a:ext cx="12192000" cy="6872988"/>
          </a:xfrm>
          <a:prstGeom prst="rect">
            <a:avLst/>
          </a:prstGeom>
        </p:spPr>
        <p:style>
          <a:lnRef idx="3">
            <a:schemeClr val="lt1"/>
          </a:lnRef>
          <a:fillRef idx="1">
            <a:schemeClr val="accent6"/>
          </a:fillRef>
          <a:effectRef idx="1">
            <a:schemeClr val="accent6"/>
          </a:effectRef>
          <a:fontRef idx="minor">
            <a:schemeClr val="lt1"/>
          </a:fontRef>
        </p:style>
      </p:pic>
      <p:sp>
        <p:nvSpPr>
          <p:cNvPr id="14" name="Subtitle 2">
            <a:extLst>
              <a:ext uri="{FF2B5EF4-FFF2-40B4-BE49-F238E27FC236}">
                <a16:creationId xmlns:a16="http://schemas.microsoft.com/office/drawing/2014/main" xmlns="" id="{5DA568AE-4C11-4704-AC41-87EF8D759109}"/>
              </a:ext>
            </a:extLst>
          </p:cNvPr>
          <p:cNvSpPr txBox="1">
            <a:spLocks/>
          </p:cNvSpPr>
          <p:nvPr/>
        </p:nvSpPr>
        <p:spPr>
          <a:xfrm>
            <a:off x="335280" y="493128"/>
            <a:ext cx="11750040" cy="863232"/>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800" b="1" dirty="0">
                <a:solidFill>
                  <a:prstClr val="black"/>
                </a:solidFill>
                <a:latin typeface="Times New Roman" panose="02020603050405020304" pitchFamily="18" charset="0"/>
                <a:cs typeface="Times New Roman" panose="02020603050405020304" pitchFamily="18" charset="0"/>
              </a:rPr>
              <a:t>c</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Chính</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sách</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đối</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nội</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đối</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ngoại</a:t>
            </a:r>
            <a:endParaRPr kumimoji="0" lang="en-US" sz="48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Cloud Callout 10">
            <a:extLst>
              <a:ext uri="{FF2B5EF4-FFF2-40B4-BE49-F238E27FC236}">
                <a16:creationId xmlns:a16="http://schemas.microsoft.com/office/drawing/2014/main" xmlns="" id="{79D7F3CF-E780-4957-9F80-6412EAE59777}"/>
              </a:ext>
            </a:extLst>
          </p:cNvPr>
          <p:cNvSpPr/>
          <p:nvPr/>
        </p:nvSpPr>
        <p:spPr>
          <a:xfrm>
            <a:off x="822960" y="1675166"/>
            <a:ext cx="10873305"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Nhà</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đã</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thi</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hành</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chính</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sách</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đối</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nội</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và</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đối</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smtClean="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ngoại</a:t>
            </a:r>
            <a:r>
              <a:rPr kumimoji="0" lang="en-US" sz="4800" b="1" i="0" u="none" strike="noStrike" kern="0" cap="none" spc="0" normalizeH="0" noProof="0" dirty="0" smtClean="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thế</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nào</a:t>
            </a:r>
            <a:r>
              <a:rPr kumimoji="0" lang="en-US" sz="4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4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810584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661"/>
            <a:ext cx="12192000" cy="6872988"/>
          </a:xfrm>
          <a:prstGeom prst="rect">
            <a:avLst/>
          </a:prstGeom>
        </p:spPr>
        <p:style>
          <a:lnRef idx="3">
            <a:schemeClr val="lt1"/>
          </a:lnRef>
          <a:fillRef idx="1">
            <a:schemeClr val="accent6"/>
          </a:fillRef>
          <a:effectRef idx="1">
            <a:schemeClr val="accent6"/>
          </a:effectRef>
          <a:fontRef idx="minor">
            <a:schemeClr val="lt1"/>
          </a:fontRef>
        </p:style>
      </p:pic>
      <p:sp>
        <p:nvSpPr>
          <p:cNvPr id="14" name="Subtitle 2">
            <a:extLst>
              <a:ext uri="{FF2B5EF4-FFF2-40B4-BE49-F238E27FC236}">
                <a16:creationId xmlns:a16="http://schemas.microsoft.com/office/drawing/2014/main" xmlns="" id="{5DA568AE-4C11-4704-AC41-87EF8D759109}"/>
              </a:ext>
            </a:extLst>
          </p:cNvPr>
          <p:cNvSpPr txBox="1">
            <a:spLocks/>
          </p:cNvSpPr>
          <p:nvPr/>
        </p:nvSpPr>
        <p:spPr>
          <a:xfrm>
            <a:off x="0" y="2482027"/>
            <a:ext cx="2665708" cy="1785173"/>
          </a:xfrm>
          <a:prstGeom prst="rect">
            <a:avLst/>
          </a:prstGeom>
          <a:solidFill>
            <a:schemeClr val="accent1">
              <a:lumMod val="60000"/>
              <a:lumOff val="4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ngoại</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xmlns="" id="{1C5536E9-D838-4BC6-8167-836659BD64C5}"/>
              </a:ext>
            </a:extLst>
          </p:cNvPr>
          <p:cNvSpPr/>
          <p:nvPr/>
        </p:nvSpPr>
        <p:spPr>
          <a:xfrm>
            <a:off x="4236201" y="781522"/>
            <a:ext cx="7650999" cy="193119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Đối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nội</a:t>
            </a:r>
            <a:r>
              <a:rPr lang="en-US" sz="3600" b="1" dirty="0">
                <a:solidFill>
                  <a:schemeClr val="tx1"/>
                </a:solidFill>
                <a:latin typeface="Times New Roman" panose="02020603050405020304" pitchFamily="18" charset="0"/>
                <a:cs typeface="Times New Roman" panose="02020603050405020304" pitchFamily="18" charset="0"/>
              </a:rPr>
              <a:t>: </a:t>
            </a:r>
          </a:p>
          <a:p>
            <a:pPr algn="just"/>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cố</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đoàn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tộc</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p>
            <a:pPr algn="just"/>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quyết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xử</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lý</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nước</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A91F73F0-00D0-45FE-9107-1B914D52DCF8}"/>
              </a:ext>
            </a:extLst>
          </p:cNvPr>
          <p:cNvSpPr/>
          <p:nvPr/>
        </p:nvSpPr>
        <p:spPr>
          <a:xfrm>
            <a:off x="4236202" y="4148624"/>
            <a:ext cx="7650998" cy="172366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Đối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ngoại</a:t>
            </a:r>
            <a:r>
              <a:rPr lang="en-US" sz="3600" b="1" dirty="0">
                <a:solidFill>
                  <a:schemeClr val="tx1"/>
                </a:solidFill>
                <a:latin typeface="Times New Roman" panose="02020603050405020304" pitchFamily="18" charset="0"/>
                <a:cs typeface="Times New Roman" panose="02020603050405020304" pitchFamily="18" charset="0"/>
              </a:rPr>
              <a:t>: </a:t>
            </a:r>
          </a:p>
          <a:p>
            <a:pPr algn="just"/>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Tống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giữ</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quan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hệ</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hòa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hiếu</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p>
            <a:pPr algn="just"/>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Chăm</a:t>
            </a:r>
            <a:r>
              <a:rPr lang="en-US" sz="2800" b="1" dirty="0">
                <a:solidFill>
                  <a:schemeClr val="tx1"/>
                </a:solidFill>
                <a:latin typeface="Times New Roman" panose="02020603050405020304" pitchFamily="18" charset="0"/>
                <a:cs typeface="Times New Roman" panose="02020603050405020304" pitchFamily="18" charset="0"/>
              </a:rPr>
              <a:t>-pa, </a:t>
            </a:r>
            <a:r>
              <a:rPr lang="en-US" sz="2800" b="1" dirty="0" err="1">
                <a:solidFill>
                  <a:schemeClr val="tx1"/>
                </a:solidFill>
                <a:latin typeface="Times New Roman" panose="02020603050405020304" pitchFamily="18" charset="0"/>
                <a:cs typeface="Times New Roman" panose="02020603050405020304" pitchFamily="18" charset="0"/>
              </a:rPr>
              <a:t>đánh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dẹp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cuộc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xâm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lấn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duy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trì</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quan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hệ</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bình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thường</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xmlns="" id="{48209644-59D8-4F86-AF6C-A4E6DB9EA694}"/>
              </a:ext>
            </a:extLst>
          </p:cNvPr>
          <p:cNvCxnSpPr>
            <a:cxnSpLocks/>
          </p:cNvCxnSpPr>
          <p:nvPr/>
        </p:nvCxnSpPr>
        <p:spPr>
          <a:xfrm flipV="1">
            <a:off x="2665708" y="1737360"/>
            <a:ext cx="1570493" cy="16860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403AC428-FBA6-48C8-98E2-237C505048CA}"/>
              </a:ext>
            </a:extLst>
          </p:cNvPr>
          <p:cNvCxnSpPr>
            <a:cxnSpLocks/>
          </p:cNvCxnSpPr>
          <p:nvPr/>
        </p:nvCxnSpPr>
        <p:spPr>
          <a:xfrm>
            <a:off x="2665708" y="3423382"/>
            <a:ext cx="1570493" cy="17153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581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barn(inVertical)">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barn(inVertical)">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Effect transition="in" filter="barn(inVertical)">
                                      <p:cBhvr>
                                        <p:cTn id="35" dur="500"/>
                                        <p:tgtEl>
                                          <p:spTgt spid="1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 calcmode="lin" valueType="num">
                                      <p:cBhvr additive="base">
                                        <p:cTn id="4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8">
                                            <p:txEl>
                                              <p:pRg st="1" end="1"/>
                                            </p:txEl>
                                          </p:spTgt>
                                        </p:tgtEl>
                                        <p:attrNameLst>
                                          <p:attrName>style.visibility</p:attrName>
                                        </p:attrNameLst>
                                      </p:cBhvr>
                                      <p:to>
                                        <p:strVal val="visible"/>
                                      </p:to>
                                    </p:set>
                                    <p:animEffect transition="in" filter="barn(inVertical)">
                                      <p:cBhvr>
                                        <p:cTn id="46" dur="500"/>
                                        <p:tgtEl>
                                          <p:spTgt spid="18">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animEffect transition="in" filter="barn(inVertical)">
                                      <p:cBhvr>
                                        <p:cTn id="51"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92"/>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11" name="Subtitle 2">
            <a:extLst>
              <a:ext uri="{FF2B5EF4-FFF2-40B4-BE49-F238E27FC236}">
                <a16:creationId xmlns:a16="http://schemas.microsoft.com/office/drawing/2014/main" xmlns="" id="{F1429C0A-658D-47CC-9933-89129FC263D9}"/>
              </a:ext>
            </a:extLst>
          </p:cNvPr>
          <p:cNvSpPr txBox="1">
            <a:spLocks/>
          </p:cNvSpPr>
          <p:nvPr/>
        </p:nvSpPr>
        <p:spPr>
          <a:xfrm>
            <a:off x="441952" y="426358"/>
            <a:ext cx="9204968" cy="894393"/>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en-US" sz="4800" b="1" dirty="0">
                <a:solidFill>
                  <a:prstClr val="black"/>
                </a:solidFill>
                <a:latin typeface="Times New Roman" panose="02020603050405020304" pitchFamily="18" charset="0"/>
                <a:cs typeface="Times New Roman" panose="02020603050405020304" pitchFamily="18" charset="0"/>
              </a:rPr>
              <a:t>3. </a:t>
            </a:r>
            <a:r>
              <a:rPr lang="en-US" sz="4800" b="1" dirty="0" err="1">
                <a:solidFill>
                  <a:prstClr val="black"/>
                </a:solidFill>
                <a:latin typeface="Times New Roman" panose="02020603050405020304" pitchFamily="18" charset="0"/>
                <a:cs typeface="Times New Roman" panose="02020603050405020304" pitchFamily="18" charset="0"/>
              </a:rPr>
              <a:t>Tình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hình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kinh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tế</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xã</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hội</a:t>
            </a:r>
            <a:endParaRPr lang="en-US" sz="4800" b="1" i="1" dirty="0">
              <a:solidFill>
                <a:prstClr val="black"/>
              </a:solidFill>
              <a:latin typeface="Times New Roman" panose="02020603050405020304" pitchFamily="18" charset="0"/>
              <a:cs typeface="Times New Roman" panose="02020603050405020304" pitchFamily="18" charset="0"/>
            </a:endParaRPr>
          </a:p>
        </p:txBody>
      </p:sp>
      <p:sp>
        <p:nvSpPr>
          <p:cNvPr id="13" name="Subtitle 2">
            <a:extLst>
              <a:ext uri="{FF2B5EF4-FFF2-40B4-BE49-F238E27FC236}">
                <a16:creationId xmlns:a16="http://schemas.microsoft.com/office/drawing/2014/main" xmlns="" id="{11E84975-B943-4F88-9B7B-92E2FC98CD53}"/>
              </a:ext>
            </a:extLst>
          </p:cNvPr>
          <p:cNvSpPr txBox="1">
            <a:spLocks/>
          </p:cNvSpPr>
          <p:nvPr/>
        </p:nvSpPr>
        <p:spPr>
          <a:xfrm>
            <a:off x="1097270" y="1534696"/>
            <a:ext cx="5923461" cy="82233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en-US" sz="4800" b="1" dirty="0">
                <a:solidFill>
                  <a:prstClr val="black"/>
                </a:solidFill>
                <a:latin typeface="Times New Roman" panose="02020603050405020304" pitchFamily="18" charset="0"/>
                <a:cs typeface="Times New Roman" panose="02020603050405020304" pitchFamily="18" charset="0"/>
              </a:rPr>
              <a:t>a. </a:t>
            </a:r>
            <a:r>
              <a:rPr lang="en-US" sz="4800" b="1" dirty="0" err="1">
                <a:solidFill>
                  <a:prstClr val="black"/>
                </a:solidFill>
                <a:latin typeface="Times New Roman" panose="02020603050405020304" pitchFamily="18" charset="0"/>
                <a:cs typeface="Times New Roman" panose="02020603050405020304" pitchFamily="18" charset="0"/>
              </a:rPr>
              <a:t>Tình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hình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kinh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tế</a:t>
            </a:r>
            <a:endParaRPr lang="en-US" sz="4800" b="1" i="1" dirty="0">
              <a:solidFill>
                <a:prstClr val="black"/>
              </a:solidFill>
              <a:latin typeface="Times New Roman" panose="02020603050405020304" pitchFamily="18" charset="0"/>
              <a:cs typeface="Times New Roman" panose="02020603050405020304" pitchFamily="18" charset="0"/>
            </a:endParaRPr>
          </a:p>
        </p:txBody>
      </p:sp>
      <p:sp>
        <p:nvSpPr>
          <p:cNvPr id="16" name="Subtitle 2">
            <a:extLst>
              <a:ext uri="{FF2B5EF4-FFF2-40B4-BE49-F238E27FC236}">
                <a16:creationId xmlns:a16="http://schemas.microsoft.com/office/drawing/2014/main" xmlns="" id="{D70E5AFB-FE75-4A57-9D32-A1345D7F9D8B}"/>
              </a:ext>
            </a:extLst>
          </p:cNvPr>
          <p:cNvSpPr txBox="1">
            <a:spLocks/>
          </p:cNvSpPr>
          <p:nvPr/>
        </p:nvSpPr>
        <p:spPr>
          <a:xfrm>
            <a:off x="1615430" y="2574290"/>
            <a:ext cx="4663449" cy="748030"/>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Nông</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nghiệp</a:t>
            </a:r>
            <a:r>
              <a:rPr lang="en-US" sz="4800" b="1" dirty="0">
                <a:solidFill>
                  <a:prstClr val="black"/>
                </a:solidFill>
                <a:latin typeface="Times New Roman" panose="02020603050405020304" pitchFamily="18" charset="0"/>
                <a:cs typeface="Times New Roman" panose="02020603050405020304" pitchFamily="18" charset="0"/>
              </a:rPr>
              <a:t>:</a:t>
            </a:r>
            <a:endParaRPr lang="en-US" sz="4800"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130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92"/>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19" name="Cloud Callout 10">
            <a:extLst>
              <a:ext uri="{FF2B5EF4-FFF2-40B4-BE49-F238E27FC236}">
                <a16:creationId xmlns:a16="http://schemas.microsoft.com/office/drawing/2014/main" xmlns="" id="{DC2C102F-A8FA-44D7-B541-F572223D00FD}"/>
              </a:ext>
            </a:extLst>
          </p:cNvPr>
          <p:cNvSpPr/>
          <p:nvPr/>
        </p:nvSpPr>
        <p:spPr>
          <a:xfrm>
            <a:off x="777240" y="411480"/>
            <a:ext cx="10919025" cy="4313032"/>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Nhà</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đã</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thi</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hành</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những</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chính</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sách</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gì</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để</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phát</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triển</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nông</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nghiệp</a:t>
            </a:r>
            <a:r>
              <a:rPr kumimoji="0" lang="en-US" sz="4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4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511398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23" name="Subtitle 2">
            <a:extLst>
              <a:ext uri="{FF2B5EF4-FFF2-40B4-BE49-F238E27FC236}">
                <a16:creationId xmlns:a16="http://schemas.microsoft.com/office/drawing/2014/main" xmlns="" id="{1874453D-AEFF-4D82-81F9-5566B50BD831}"/>
              </a:ext>
            </a:extLst>
          </p:cNvPr>
          <p:cNvSpPr txBox="1">
            <a:spLocks/>
          </p:cNvSpPr>
          <p:nvPr/>
        </p:nvSpPr>
        <p:spPr>
          <a:xfrm>
            <a:off x="441960" y="637232"/>
            <a:ext cx="11414760" cy="4468168"/>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Nhà</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Lý</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thực</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hiện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nhiều</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biện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pháp</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khuyến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khích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sản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xuất</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nông</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nghiệp</a:t>
            </a:r>
            <a:r>
              <a:rPr lang="en-US" sz="4800" b="1" dirty="0">
                <a:solidFill>
                  <a:prstClr val="black"/>
                </a:solidFill>
                <a:latin typeface="Times New Roman" panose="02020603050405020304" pitchFamily="18" charset="0"/>
                <a:cs typeface="Times New Roman" panose="02020603050405020304" pitchFamily="18" charset="0"/>
              </a:rPr>
              <a:t>:</a:t>
            </a:r>
            <a:endParaRPr lang="en-US" sz="4800" b="1" i="1" dirty="0">
              <a:solidFill>
                <a:prstClr val="black"/>
              </a:solidFill>
              <a:latin typeface="Times New Roman" panose="02020603050405020304" pitchFamily="18" charset="0"/>
              <a:cs typeface="Times New Roman" panose="02020603050405020304" pitchFamily="18" charset="0"/>
            </a:endParaRPr>
          </a:p>
          <a:p>
            <a:pPr algn="just">
              <a:defRPr/>
            </a:pP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Ngụ</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binh</a:t>
            </a:r>
            <a:r>
              <a:rPr lang="en-US" sz="4800" b="1" dirty="0">
                <a:solidFill>
                  <a:prstClr val="black"/>
                </a:solidFill>
                <a:latin typeface="Times New Roman" panose="02020603050405020304" pitchFamily="18" charset="0"/>
                <a:cs typeface="Times New Roman" panose="02020603050405020304" pitchFamily="18" charset="0"/>
              </a:rPr>
              <a:t> ư </a:t>
            </a:r>
            <a:r>
              <a:rPr lang="en-US" sz="4800" b="1" dirty="0" err="1">
                <a:solidFill>
                  <a:prstClr val="black"/>
                </a:solidFill>
                <a:latin typeface="Times New Roman" panose="02020603050405020304" pitchFamily="18" charset="0"/>
                <a:cs typeface="Times New Roman" panose="02020603050405020304" pitchFamily="18" charset="0"/>
              </a:rPr>
              <a:t>nông</a:t>
            </a:r>
            <a:r>
              <a:rPr lang="en-US" sz="4800" b="1" dirty="0">
                <a:solidFill>
                  <a:prstClr val="black"/>
                </a:solidFill>
                <a:latin typeface="Times New Roman" panose="02020603050405020304" pitchFamily="18" charset="0"/>
                <a:cs typeface="Times New Roman" panose="02020603050405020304" pitchFamily="18" charset="0"/>
              </a:rPr>
              <a:t>”</a:t>
            </a:r>
          </a:p>
          <a:p>
            <a:pPr algn="just">
              <a:defRPr/>
            </a:pP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Cày</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ruộng</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tịch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điền</a:t>
            </a:r>
            <a:endParaRPr lang="en-US" sz="4800" b="1" dirty="0">
              <a:solidFill>
                <a:prstClr val="black"/>
              </a:solidFill>
              <a:latin typeface="Times New Roman" panose="02020603050405020304" pitchFamily="18" charset="0"/>
              <a:cs typeface="Times New Roman" panose="02020603050405020304" pitchFamily="18" charset="0"/>
            </a:endParaRPr>
          </a:p>
          <a:p>
            <a:pPr algn="just">
              <a:defRPr/>
            </a:pP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Bảo</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vệ</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trâu</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bò</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khai</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hoang</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đào</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kênh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đắp</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smtClean="0">
                <a:solidFill>
                  <a:prstClr val="black"/>
                </a:solidFill>
                <a:latin typeface="Times New Roman" panose="02020603050405020304" pitchFamily="18" charset="0"/>
                <a:cs typeface="Times New Roman" panose="02020603050405020304" pitchFamily="18" charset="0"/>
              </a:rPr>
              <a:t>đê</a:t>
            </a:r>
            <a:r>
              <a:rPr lang="en-US" sz="4800" b="1" dirty="0" smtClean="0">
                <a:solidFill>
                  <a:prstClr val="black"/>
                </a:solidFill>
                <a:latin typeface="Times New Roman" panose="02020603050405020304" pitchFamily="18" charset="0"/>
                <a:cs typeface="Times New Roman" panose="02020603050405020304" pitchFamily="18" charset="0"/>
              </a:rPr>
              <a:t>…</a:t>
            </a:r>
            <a:endParaRPr lang="en-US" sz="4800" b="1" dirty="0">
              <a:solidFill>
                <a:prstClr val="black"/>
              </a:solidFill>
              <a:latin typeface="Times New Roman" panose="02020603050405020304" pitchFamily="18" charset="0"/>
              <a:cs typeface="Times New Roman" panose="02020603050405020304" pitchFamily="18" charset="0"/>
            </a:endParaRPr>
          </a:p>
        </p:txBody>
      </p:sp>
      <p:sp>
        <p:nvSpPr>
          <p:cNvPr id="24" name="Subtitle 2">
            <a:extLst>
              <a:ext uri="{FF2B5EF4-FFF2-40B4-BE49-F238E27FC236}">
                <a16:creationId xmlns:a16="http://schemas.microsoft.com/office/drawing/2014/main" xmlns="" id="{C098781D-E9DB-4050-9563-06A14BA1BC5B}"/>
              </a:ext>
            </a:extLst>
          </p:cNvPr>
          <p:cNvSpPr txBox="1">
            <a:spLocks/>
          </p:cNvSpPr>
          <p:nvPr/>
        </p:nvSpPr>
        <p:spPr>
          <a:xfrm>
            <a:off x="381000" y="5275644"/>
            <a:ext cx="11475720" cy="789876"/>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en-US" sz="4800" b="1" dirty="0" smtClean="0">
                <a:solidFill>
                  <a:prstClr val="black"/>
                </a:solidFill>
                <a:latin typeface="Times New Roman" panose="02020603050405020304" pitchFamily="18" charset="0"/>
                <a:cs typeface="Times New Roman" panose="02020603050405020304" pitchFamily="18" charset="0"/>
              </a:rPr>
              <a:t>=&gt; </a:t>
            </a:r>
            <a:r>
              <a:rPr lang="en-US" sz="4800" b="1" dirty="0" err="1">
                <a:solidFill>
                  <a:prstClr val="black"/>
                </a:solidFill>
                <a:latin typeface="Times New Roman" panose="02020603050405020304" pitchFamily="18" charset="0"/>
                <a:cs typeface="Times New Roman" panose="02020603050405020304" pitchFamily="18" charset="0"/>
              </a:rPr>
              <a:t>Kết</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quả</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Nhiều</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năm</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mùa</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màng</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bội</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thu</a:t>
            </a:r>
            <a:r>
              <a:rPr lang="en-US" sz="4800" b="1" dirty="0">
                <a:solidFill>
                  <a:prstClr val="black"/>
                </a:solidFill>
                <a:latin typeface="Times New Roman" panose="02020603050405020304" pitchFamily="18" charset="0"/>
                <a:cs typeface="Times New Roman" panose="02020603050405020304" pitchFamily="18" charset="0"/>
              </a:rPr>
              <a:t> </a:t>
            </a:r>
            <a:endParaRPr lang="en-US" sz="4800"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57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 calcmode="lin" valueType="num">
                                      <p:cBhvr additive="base">
                                        <p:cTn id="1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3">
                                            <p:txEl>
                                              <p:pRg st="1" end="1"/>
                                            </p:txEl>
                                          </p:spTgt>
                                        </p:tgtEl>
                                        <p:attrNameLst>
                                          <p:attrName>style.visibility</p:attrName>
                                        </p:attrNameLst>
                                      </p:cBhvr>
                                      <p:to>
                                        <p:strVal val="visible"/>
                                      </p:to>
                                    </p:set>
                                    <p:animEffect transition="in" filter="barn(inVertical)">
                                      <p:cBhvr>
                                        <p:cTn id="18" dur="500"/>
                                        <p:tgtEl>
                                          <p:spTgt spid="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animEffect transition="in" filter="wipe(down)">
                                      <p:cBhvr>
                                        <p:cTn id="23" dur="500"/>
                                        <p:tgtEl>
                                          <p:spTgt spid="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barn(inVertical)">
                                      <p:cBhvr>
                                        <p:cTn id="28" dur="500"/>
                                        <p:tgtEl>
                                          <p:spTgt spid="2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92"/>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24" name="Subtitle 2">
            <a:extLst>
              <a:ext uri="{FF2B5EF4-FFF2-40B4-BE49-F238E27FC236}">
                <a16:creationId xmlns:a16="http://schemas.microsoft.com/office/drawing/2014/main" xmlns="" id="{C098781D-E9DB-4050-9563-06A14BA1BC5B}"/>
              </a:ext>
            </a:extLst>
          </p:cNvPr>
          <p:cNvSpPr txBox="1">
            <a:spLocks/>
          </p:cNvSpPr>
          <p:nvPr/>
        </p:nvSpPr>
        <p:spPr>
          <a:xfrm>
            <a:off x="106680" y="1063274"/>
            <a:ext cx="7010400"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phận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Subtitle 2">
            <a:extLst>
              <a:ext uri="{FF2B5EF4-FFF2-40B4-BE49-F238E27FC236}">
                <a16:creationId xmlns:a16="http://schemas.microsoft.com/office/drawing/2014/main" xmlns="" id="{B7BD9D21-8BC8-4AB4-8959-22E4EDF924FF}"/>
              </a:ext>
            </a:extLst>
          </p:cNvPr>
          <p:cNvSpPr txBox="1">
            <a:spLocks/>
          </p:cNvSpPr>
          <p:nvPr/>
        </p:nvSpPr>
        <p:spPr>
          <a:xfrm>
            <a:off x="121910" y="324081"/>
            <a:ext cx="4404370"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Thủ</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nghiệp</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Cloud Callout 10">
            <a:extLst>
              <a:ext uri="{FF2B5EF4-FFF2-40B4-BE49-F238E27FC236}">
                <a16:creationId xmlns:a16="http://schemas.microsoft.com/office/drawing/2014/main" xmlns="" id="{67809C95-141E-4E20-8EB9-15C8D49413DF}"/>
              </a:ext>
            </a:extLst>
          </p:cNvPr>
          <p:cNvSpPr/>
          <p:nvPr/>
        </p:nvSpPr>
        <p:spPr>
          <a:xfrm>
            <a:off x="7462692" y="13592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Tình</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hình</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thủ</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nghiệp</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kỳ</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này</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thế</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nào</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8" name="Subtitle 2">
            <a:extLst>
              <a:ext uri="{FF2B5EF4-FFF2-40B4-BE49-F238E27FC236}">
                <a16:creationId xmlns:a16="http://schemas.microsoft.com/office/drawing/2014/main" xmlns="" id="{054BB128-6970-40EE-BE0F-016B42A9CB00}"/>
              </a:ext>
            </a:extLst>
          </p:cNvPr>
          <p:cNvSpPr txBox="1">
            <a:spLocks/>
          </p:cNvSpPr>
          <p:nvPr/>
        </p:nvSpPr>
        <p:spPr>
          <a:xfrm>
            <a:off x="472439" y="1807979"/>
            <a:ext cx="6644641" cy="1621021"/>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Thủ</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vũ</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khí</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triều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đình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Subtitle 2">
            <a:extLst>
              <a:ext uri="{FF2B5EF4-FFF2-40B4-BE49-F238E27FC236}">
                <a16:creationId xmlns:a16="http://schemas.microsoft.com/office/drawing/2014/main" xmlns="" id="{2FE98524-470F-4A36-A016-F557253F979C}"/>
              </a:ext>
            </a:extLst>
          </p:cNvPr>
          <p:cNvSpPr txBox="1">
            <a:spLocks/>
          </p:cNvSpPr>
          <p:nvPr/>
        </p:nvSpPr>
        <p:spPr>
          <a:xfrm>
            <a:off x="472425" y="3639362"/>
            <a:ext cx="10141805" cy="142031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Thủ</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dệt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vải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gốm</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75822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5" grpId="0" animBg="1"/>
      <p:bldP spid="18"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D653E8-CDF8-4552-91DE-DB9091A785CD}"/>
              </a:ext>
            </a:extLst>
          </p:cNvPr>
          <p:cNvSpPr>
            <a:spLocks noGrp="1"/>
          </p:cNvSpPr>
          <p:nvPr>
            <p:ph type="ctrTitle"/>
          </p:nvPr>
        </p:nvSpPr>
        <p:spPr>
          <a:xfrm>
            <a:off x="833887" y="6280031"/>
            <a:ext cx="3496574" cy="569343"/>
          </a:xfrm>
        </p:spPr>
        <p:txBody>
          <a:bodyPr>
            <a:normAutofit fontScale="90000"/>
          </a:bodyPr>
          <a:lstStyle/>
          <a:p>
            <a:pPr algn="ctr"/>
            <a:r>
              <a:rPr lang="en-US" sz="3500" b="1" dirty="0" err="1">
                <a:latin typeface="Times New Roman" panose="02020603050405020304" pitchFamily="18" charset="0"/>
                <a:cs typeface="Times New Roman" panose="02020603050405020304" pitchFamily="18" charset="0"/>
              </a:rPr>
              <a:t>Tháp</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báo</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thiên</a:t>
            </a:r>
            <a:endParaRPr lang="en-US" sz="3500" b="1"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xmlns="" id="{5C473AF6-D2D5-4627-AC11-6514D2D05C3D}"/>
              </a:ext>
            </a:extLst>
          </p:cNvPr>
          <p:cNvSpPr txBox="1">
            <a:spLocks/>
          </p:cNvSpPr>
          <p:nvPr/>
        </p:nvSpPr>
        <p:spPr>
          <a:xfrm>
            <a:off x="6096000" y="0"/>
            <a:ext cx="6096000" cy="65905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5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C457302D-DB55-4DE5-B6E4-99ECE219CCAE}"/>
              </a:ext>
            </a:extLst>
          </p:cNvPr>
          <p:cNvSpPr/>
          <p:nvPr/>
        </p:nvSpPr>
        <p:spPr>
          <a:xfrm>
            <a:off x="5704935" y="0"/>
            <a:ext cx="6487066" cy="6370975"/>
          </a:xfrm>
          <a:prstGeom prst="rect">
            <a:avLst/>
          </a:prstGeom>
        </p:spPr>
        <p:txBody>
          <a:bodyPr wrap="square">
            <a:spAutoFit/>
          </a:bodyPr>
          <a:lstStyle/>
          <a:p>
            <a:r>
              <a:rPr lang="vi-VN" sz="2400" dirty="0">
                <a:solidFill>
                  <a:srgbClr val="050505"/>
                </a:solidFill>
                <a:latin typeface="+mj-lt"/>
              </a:rPr>
              <a:t>Tháp Báo Thiên, tên gọi đầy đủ là Đại thắng tư thiên bảo tháp, được xây cất vào năm Đinh Dậu (1057) đời Lý Thánh Tông. Tháp cao 20 trượng (khoảng 70 m) và gồm 30 tầng (có tài liệu chép là 12 tầng), nằm trong khuôn viên chùa Sùng Khánh ở phường Báo Thiên. Tháp được coi là một trong tứ đại khí do có số tầng chẵn biểu thị sự cân bằng, ổn định, tĩnh tại, bền vững như triều đình nhà Lý đầy khí thế, sẽ tồn tại dài lâu. Ngọn tháp đúc bằng đồng khắc ba chữ “Đao Ly Thiên” tỏ ý tưởng của đấng tối cao xông lên tận trời thẳm. Tuy nhiên, trận bão năm Mậu Ngọ (1258), ngọn tháp này bị đổ. Sau này, tháp bị sét đánh sạt mất hai tầng năm 1322 và bị đổ vào năm 1406. Thời thuộc Minh (1414-1427), quân Minh đã cho phá tháp để chế súng. Chỗ tháp bị phá sau đó được đổ đất thành gò cao để dựng đàn tràng.</a:t>
            </a:r>
            <a:endParaRPr lang="en-US" sz="2400" dirty="0">
              <a:latin typeface="+mj-lt"/>
            </a:endParaRPr>
          </a:p>
        </p:txBody>
      </p:sp>
      <p:pic>
        <p:nvPicPr>
          <p:cNvPr id="10" name="Picture 9">
            <a:extLst>
              <a:ext uri="{FF2B5EF4-FFF2-40B4-BE49-F238E27FC236}">
                <a16:creationId xmlns:a16="http://schemas.microsoft.com/office/drawing/2014/main" xmlns="" id="{E737D823-40D3-4F52-BA6E-1FB6E8DC4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13"/>
            <a:ext cx="5704934" cy="6294944"/>
          </a:xfrm>
          <a:prstGeom prst="rect">
            <a:avLst/>
          </a:prstGeom>
        </p:spPr>
      </p:pic>
    </p:spTree>
    <p:extLst>
      <p:ext uri="{BB962C8B-B14F-4D97-AF65-F5344CB8AC3E}">
        <p14:creationId xmlns:p14="http://schemas.microsoft.com/office/powerpoint/2010/main" val="85485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18" name="Subtitle 2">
            <a:extLst>
              <a:ext uri="{FF2B5EF4-FFF2-40B4-BE49-F238E27FC236}">
                <a16:creationId xmlns:a16="http://schemas.microsoft.com/office/drawing/2014/main" xmlns="" id="{CA12D780-177F-4E20-B21D-2CE3E666145D}"/>
              </a:ext>
            </a:extLst>
          </p:cNvPr>
          <p:cNvSpPr txBox="1">
            <a:spLocks/>
          </p:cNvSpPr>
          <p:nvPr/>
        </p:nvSpPr>
        <p:spPr>
          <a:xfrm>
            <a:off x="701033" y="761438"/>
            <a:ext cx="10957567" cy="2606602"/>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4800" b="1" dirty="0">
                <a:latin typeface="Times New Roman" panose="02020603050405020304" pitchFamily="18" charset="0"/>
                <a:cs typeface="Times New Roman" panose="02020603050405020304" pitchFamily="18" charset="0"/>
              </a:rPr>
              <a:t>- Sau </a:t>
            </a:r>
            <a:r>
              <a:rPr lang="en-US" sz="4800" b="1" dirty="0" err="1">
                <a:latin typeface="Times New Roman" panose="02020603050405020304" pitchFamily="18" charset="0"/>
                <a:cs typeface="Times New Roman" panose="02020603050405020304" pitchFamily="18" charset="0"/>
              </a:rPr>
              <a:t>khi</a:t>
            </a:r>
            <a:r>
              <a:rPr lang="en-US" sz="4800" b="1" dirty="0">
                <a:latin typeface="Times New Roman" panose="02020603050405020304" pitchFamily="18" charset="0"/>
                <a:cs typeface="Times New Roman" panose="02020603050405020304" pitchFamily="18" charset="0"/>
              </a:rPr>
              <a:t> Lê </a:t>
            </a:r>
            <a:r>
              <a:rPr lang="en-US" sz="4800" b="1" dirty="0" err="1">
                <a:latin typeface="Times New Roman" panose="02020603050405020304" pitchFamily="18" charset="0"/>
                <a:cs typeface="Times New Roman" panose="02020603050405020304" pitchFamily="18" charset="0"/>
              </a:rPr>
              <a:t>Hoàn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mất</a:t>
            </a:r>
            <a:r>
              <a:rPr lang="en-US" sz="4800" b="1" dirty="0">
                <a:latin typeface="Times New Roman" panose="02020603050405020304" pitchFamily="18" charset="0"/>
                <a:cs typeface="Times New Roman" panose="02020603050405020304" pitchFamily="18" charset="0"/>
              </a:rPr>
              <a:t> (1005), Lê Long </a:t>
            </a:r>
            <a:r>
              <a:rPr lang="en-US" sz="4800" b="1" dirty="0" err="1">
                <a:latin typeface="Times New Roman" panose="02020603050405020304" pitchFamily="18" charset="0"/>
                <a:cs typeface="Times New Roman" panose="02020603050405020304" pitchFamily="18" charset="0"/>
              </a:rPr>
              <a:t>Đĩnh</a:t>
            </a:r>
            <a:r>
              <a:rPr lang="en-US" sz="4800" b="1" dirty="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lên</a:t>
            </a:r>
            <a:r>
              <a:rPr lang="en-US" sz="4800" b="1" dirty="0" smtClean="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ngôi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vua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nhưng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tàn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bạo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triều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thần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chán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ghét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Tiền</a:t>
            </a:r>
            <a:r>
              <a:rPr lang="en-US" sz="4800" b="1" dirty="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Lê</a:t>
            </a:r>
            <a:r>
              <a:rPr lang="en-US" sz="4800" b="1" dirty="0" smtClean="0">
                <a:latin typeface="Times New Roman" panose="02020603050405020304" pitchFamily="18" charset="0"/>
                <a:cs typeface="Times New Roman" panose="02020603050405020304" pitchFamily="18" charset="0"/>
              </a:rPr>
              <a:t>.</a:t>
            </a:r>
            <a:endParaRPr lang="en-US" sz="4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30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D653E8-CDF8-4552-91DE-DB9091A785CD}"/>
              </a:ext>
            </a:extLst>
          </p:cNvPr>
          <p:cNvSpPr>
            <a:spLocks noGrp="1"/>
          </p:cNvSpPr>
          <p:nvPr>
            <p:ph type="ctrTitle"/>
          </p:nvPr>
        </p:nvSpPr>
        <p:spPr>
          <a:xfrm>
            <a:off x="5313873" y="5589917"/>
            <a:ext cx="6878128" cy="569343"/>
          </a:xfrm>
        </p:spPr>
        <p:txBody>
          <a:bodyPr>
            <a:normAutofit fontScale="90000"/>
          </a:bodyPr>
          <a:lstStyle/>
          <a:p>
            <a:pPr algn="ctr"/>
            <a:r>
              <a:rPr lang="en-US" sz="3500" b="1" dirty="0" err="1">
                <a:latin typeface="Times New Roman" panose="02020603050405020304" pitchFamily="18" charset="0"/>
                <a:cs typeface="Times New Roman" panose="02020603050405020304" pitchFamily="18" charset="0"/>
              </a:rPr>
              <a:t>Chuông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Quy</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Điền</a:t>
            </a:r>
            <a:r>
              <a:rPr lang="en-US" sz="3500" b="1"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minh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họa</a:t>
            </a:r>
            <a:endParaRPr lang="en-US" sz="35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FD4068D1-C712-4F6C-9ABB-FECBE7444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872" y="0"/>
            <a:ext cx="6878128" cy="5589917"/>
          </a:xfrm>
          <a:prstGeom prst="rect">
            <a:avLst/>
          </a:prstGeom>
        </p:spPr>
      </p:pic>
      <p:sp>
        <p:nvSpPr>
          <p:cNvPr id="5" name="Rectangle 4">
            <a:extLst>
              <a:ext uri="{FF2B5EF4-FFF2-40B4-BE49-F238E27FC236}">
                <a16:creationId xmlns:a16="http://schemas.microsoft.com/office/drawing/2014/main" xmlns="" id="{B87A2AED-9CE7-4449-8429-732440852D38}"/>
              </a:ext>
            </a:extLst>
          </p:cNvPr>
          <p:cNvSpPr/>
          <p:nvPr/>
        </p:nvSpPr>
        <p:spPr>
          <a:xfrm>
            <a:off x="0" y="0"/>
            <a:ext cx="5313871" cy="6740307"/>
          </a:xfrm>
          <a:prstGeom prst="rect">
            <a:avLst/>
          </a:prstGeom>
        </p:spPr>
        <p:txBody>
          <a:bodyPr wrap="square">
            <a:spAutoFit/>
          </a:bodyPr>
          <a:lstStyle/>
          <a:p>
            <a:pPr algn="just"/>
            <a:r>
              <a:rPr lang="vi-VN" sz="2400" dirty="0">
                <a:solidFill>
                  <a:srgbClr val="212529"/>
                </a:solidFill>
                <a:latin typeface="+mj-lt"/>
              </a:rPr>
              <a:t>Chuông Quy Điền được đúc trong lần sửa lại chùa Diên Hựu (chùa Một Cột, Hà Nội) vào tháng hai năm Canh Thân (1080) đời Lý Nhân Tông. Để đúc quả chuông này, vua Lý Nhân Tông đã cho sử dụng đến 12.000 cân đồng (tương đương với 7,3 tấn đồng bây giờ). Chuông đúc xong, đánh không kêu, nhưng cho rằng nó đã thành khí, không nên tiêu hủy, nhà vua bèn sai người vần ra khu ruộng sau chùa.</a:t>
            </a:r>
          </a:p>
          <a:p>
            <a:pPr algn="just"/>
            <a:r>
              <a:rPr lang="vi-VN" sz="2400" dirty="0">
                <a:solidFill>
                  <a:srgbClr val="212529"/>
                </a:solidFill>
                <a:latin typeface="+mj-lt"/>
              </a:rPr>
              <a:t>Vì khu ruộng này thấp trũng, có nhiều rùa đến ở, nên có tên là Quy Điền (ruộng Rùa), nhân đó gọi chuông là chuông Quy Điền. Tháng 10 năm Bính Ngọ (1426), chuông Quy Điền đã bị Vương Thông (nhà Minh) cho phá hủy để chế súng đạn, hỏa khí.</a:t>
            </a:r>
          </a:p>
        </p:txBody>
      </p:sp>
    </p:spTree>
    <p:extLst>
      <p:ext uri="{BB962C8B-B14F-4D97-AF65-F5344CB8AC3E}">
        <p14:creationId xmlns:p14="http://schemas.microsoft.com/office/powerpoint/2010/main" val="58102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24" name="Subtitle 2">
            <a:extLst>
              <a:ext uri="{FF2B5EF4-FFF2-40B4-BE49-F238E27FC236}">
                <a16:creationId xmlns:a16="http://schemas.microsoft.com/office/drawing/2014/main" xmlns="" id="{C098781D-E9DB-4050-9563-06A14BA1BC5B}"/>
              </a:ext>
            </a:extLst>
          </p:cNvPr>
          <p:cNvSpPr txBox="1">
            <a:spLocks/>
          </p:cNvSpPr>
          <p:nvPr/>
        </p:nvSpPr>
        <p:spPr>
          <a:xfrm>
            <a:off x="243840" y="1103468"/>
            <a:ext cx="7249332" cy="124349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chợ</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địa</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phương</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Cloud Callout 10">
            <a:extLst>
              <a:ext uri="{FF2B5EF4-FFF2-40B4-BE49-F238E27FC236}">
                <a16:creationId xmlns:a16="http://schemas.microsoft.com/office/drawing/2014/main" xmlns="" id="{67809C95-141E-4E20-8EB9-15C8D49413DF}"/>
              </a:ext>
            </a:extLst>
          </p:cNvPr>
          <p:cNvSpPr/>
          <p:nvPr/>
        </p:nvSpPr>
        <p:spPr>
          <a:xfrm>
            <a:off x="7493172" y="16640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Tình</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hình</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buôn</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bán</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kỳ</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này</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thế</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nào</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9" name="Subtitle 2">
            <a:extLst>
              <a:ext uri="{FF2B5EF4-FFF2-40B4-BE49-F238E27FC236}">
                <a16:creationId xmlns:a16="http://schemas.microsoft.com/office/drawing/2014/main" xmlns="" id="{437B202F-458A-4576-B9CF-5D53BB420202}"/>
              </a:ext>
            </a:extLst>
          </p:cNvPr>
          <p:cNvSpPr txBox="1">
            <a:spLocks/>
          </p:cNvSpPr>
          <p:nvPr/>
        </p:nvSpPr>
        <p:spPr>
          <a:xfrm>
            <a:off x="198109" y="255205"/>
            <a:ext cx="4495811" cy="5674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Thư</a:t>
            </a:r>
            <a:r>
              <a:rPr lang="en-US" sz="3600" b="1" dirty="0" err="1">
                <a:solidFill>
                  <a:prstClr val="black"/>
                </a:solidFill>
                <a:latin typeface="Times New Roman" panose="02020603050405020304" pitchFamily="18" charset="0"/>
                <a:cs typeface="Times New Roman" panose="02020603050405020304" pitchFamily="18" charset="0"/>
              </a:rPr>
              <a:t>ơng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nghiệp</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 name="Subtitle 2">
            <a:extLst>
              <a:ext uri="{FF2B5EF4-FFF2-40B4-BE49-F238E27FC236}">
                <a16:creationId xmlns:a16="http://schemas.microsoft.com/office/drawing/2014/main" xmlns="" id="{F6F8F3C5-CD2C-4879-97DA-03AD237CCCDF}"/>
              </a:ext>
            </a:extLst>
          </p:cNvPr>
          <p:cNvSpPr txBox="1">
            <a:spLocks/>
          </p:cNvSpPr>
          <p:nvPr/>
        </p:nvSpPr>
        <p:spPr>
          <a:xfrm>
            <a:off x="228589" y="2610650"/>
            <a:ext cx="7781026" cy="1854670"/>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Buôn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bá</a:t>
            </a:r>
            <a:r>
              <a:rPr lang="en-US" sz="3600" b="1" dirty="0">
                <a:solidFill>
                  <a:prstClr val="black"/>
                </a:solidFill>
                <a:latin typeface="Times New Roman" panose="02020603050405020304" pitchFamily="18" charset="0"/>
                <a:cs typeface="Times New Roman" panose="02020603050405020304" pitchFamily="18" charset="0"/>
              </a:rPr>
              <a:t>n </a:t>
            </a:r>
            <a:r>
              <a:rPr lang="en-US" sz="3600" b="1" dirty="0" err="1">
                <a:solidFill>
                  <a:prstClr val="black"/>
                </a:solidFill>
                <a:latin typeface="Times New Roman" panose="02020603050405020304" pitchFamily="18" charset="0"/>
                <a:cs typeface="Times New Roman" panose="02020603050405020304" pitchFamily="18" charset="0"/>
              </a:rPr>
              <a:t>với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nước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ngoài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Nhà</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Tống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khá</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phát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triển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cảng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Vân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Đồn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trở</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thành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cảng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biển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buôn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bán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sầm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uất</a:t>
            </a:r>
            <a:r>
              <a:rPr lang="en-US" sz="3600" b="1" dirty="0">
                <a:solidFill>
                  <a:prstClr val="black"/>
                </a:solidFill>
                <a:latin typeface="Times New Roman" panose="02020603050405020304" pitchFamily="18" charset="0"/>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451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animBg="1"/>
      <p:bldP spid="19"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35" y="-212930"/>
            <a:ext cx="12192000" cy="6872988"/>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pic>
      <p:sp>
        <p:nvSpPr>
          <p:cNvPr id="18" name="Subtitle 2">
            <a:extLst>
              <a:ext uri="{FF2B5EF4-FFF2-40B4-BE49-F238E27FC236}">
                <a16:creationId xmlns:a16="http://schemas.microsoft.com/office/drawing/2014/main" xmlns="" id="{FD3258CC-1A5B-4C93-B907-393DCA3B9754}"/>
              </a:ext>
            </a:extLst>
          </p:cNvPr>
          <p:cNvSpPr txBox="1">
            <a:spLocks/>
          </p:cNvSpPr>
          <p:nvPr/>
        </p:nvSpPr>
        <p:spPr>
          <a:xfrm>
            <a:off x="182880" y="405117"/>
            <a:ext cx="5313872"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1" noProof="0" dirty="0">
                <a:solidFill>
                  <a:prstClr val="black"/>
                </a:solidFill>
                <a:latin typeface="Times New Roman" panose="02020603050405020304" pitchFamily="18" charset="0"/>
                <a:cs typeface="Times New Roman" panose="02020603050405020304" pitchFamily="18" charset="0"/>
              </a:rPr>
              <a:t>b. </a:t>
            </a:r>
            <a:r>
              <a:rPr lang="en-US" sz="3200" b="1" noProof="0" dirty="0" err="1">
                <a:solidFill>
                  <a:prstClr val="black"/>
                </a:solidFill>
                <a:latin typeface="Times New Roman" panose="02020603050405020304" pitchFamily="18" charset="0"/>
                <a:cs typeface="Times New Roman" panose="02020603050405020304" pitchFamily="18" charset="0"/>
              </a:rPr>
              <a:t>Tình</a:t>
            </a:r>
            <a:r>
              <a:rPr lang="en-US" sz="3200" b="1" noProof="0" dirty="0">
                <a:solidFill>
                  <a:prstClr val="black"/>
                </a:solidFill>
                <a:latin typeface="Times New Roman" panose="02020603050405020304" pitchFamily="18" charset="0"/>
                <a:cs typeface="Times New Roman" panose="02020603050405020304" pitchFamily="18" charset="0"/>
              </a:rPr>
              <a:t> </a:t>
            </a:r>
            <a:r>
              <a:rPr lang="en-US" sz="3200" b="1" noProof="0" dirty="0" err="1">
                <a:solidFill>
                  <a:prstClr val="black"/>
                </a:solidFill>
                <a:latin typeface="Times New Roman" panose="02020603050405020304" pitchFamily="18" charset="0"/>
                <a:cs typeface="Times New Roman" panose="02020603050405020304" pitchFamily="18" charset="0"/>
              </a:rPr>
              <a:t>hình</a:t>
            </a:r>
            <a:r>
              <a:rPr lang="en-US" sz="3200" b="1" noProof="0" dirty="0">
                <a:solidFill>
                  <a:prstClr val="black"/>
                </a:solidFill>
                <a:latin typeface="Times New Roman" panose="02020603050405020304" pitchFamily="18" charset="0"/>
                <a:cs typeface="Times New Roman" panose="02020603050405020304" pitchFamily="18" charset="0"/>
              </a:rPr>
              <a:t> </a:t>
            </a:r>
            <a:r>
              <a:rPr lang="en-US" sz="3200" b="1" noProof="0" dirty="0" err="1">
                <a:solidFill>
                  <a:prstClr val="black"/>
                </a:solidFill>
                <a:latin typeface="Times New Roman" panose="02020603050405020304" pitchFamily="18" charset="0"/>
                <a:cs typeface="Times New Roman" panose="02020603050405020304" pitchFamily="18" charset="0"/>
              </a:rPr>
              <a:t>xã</a:t>
            </a:r>
            <a:r>
              <a:rPr lang="en-US" sz="3200" b="1" noProof="0" dirty="0">
                <a:solidFill>
                  <a:prstClr val="black"/>
                </a:solidFill>
                <a:latin typeface="Times New Roman" panose="02020603050405020304" pitchFamily="18" charset="0"/>
                <a:cs typeface="Times New Roman" panose="02020603050405020304" pitchFamily="18" charset="0"/>
              </a:rPr>
              <a:t> </a:t>
            </a:r>
            <a:r>
              <a:rPr lang="en-US" sz="3200" b="1" noProof="0" dirty="0" err="1">
                <a:solidFill>
                  <a:prstClr val="black"/>
                </a:solidFill>
                <a:latin typeface="Times New Roman" panose="02020603050405020304" pitchFamily="18" charset="0"/>
                <a:cs typeface="Times New Roman" panose="02020603050405020304" pitchFamily="18" charset="0"/>
              </a:rPr>
              <a:t>hội</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Cloud Callout 10">
            <a:extLst>
              <a:ext uri="{FF2B5EF4-FFF2-40B4-BE49-F238E27FC236}">
                <a16:creationId xmlns:a16="http://schemas.microsoft.com/office/drawing/2014/main" xmlns="" id="{37E625B5-D1B6-4055-90BF-FDEFA71ADC06}"/>
              </a:ext>
            </a:extLst>
          </p:cNvPr>
          <p:cNvSpPr/>
          <p:nvPr/>
        </p:nvSpPr>
        <p:spPr>
          <a:xfrm>
            <a:off x="7401732" y="749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Hãy</a:t>
            </a:r>
            <a:r>
              <a:rPr kumimoji="0" lang="en-US" sz="2800" b="1" i="0" u="none" strike="noStrike" kern="0" cap="none" spc="0" normalizeH="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2800" b="1" i="0" u="none" strike="noStrike" kern="0" cap="none" spc="0" normalizeH="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bày</a:t>
            </a:r>
            <a:r>
              <a:rPr kumimoji="0" lang="en-US" sz="2800" b="1" i="0" u="none" strike="noStrike" kern="0" cap="none" spc="0" normalizeH="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sự</a:t>
            </a:r>
            <a:r>
              <a:rPr kumimoji="0" lang="en-US" sz="2800" b="1" i="0" u="none" strike="noStrike" kern="0" cap="none" spc="0" normalizeH="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phân</a:t>
            </a:r>
            <a:r>
              <a:rPr kumimoji="0" lang="en-US" sz="2800" b="1" i="0" u="none" strike="noStrike" kern="0" cap="none" spc="0" normalizeH="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hóa</a:t>
            </a:r>
            <a:r>
              <a:rPr kumimoji="0" lang="en-US" sz="2800" b="1" i="0" u="none" strike="noStrike" kern="0" cap="none" spc="0" normalizeH="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xã</a:t>
            </a:r>
            <a:r>
              <a:rPr kumimoji="0" lang="en-US" sz="2800" b="1" i="0" u="none" strike="noStrike" kern="0" cap="none" spc="0" normalizeH="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hội</a:t>
            </a:r>
            <a:r>
              <a:rPr kumimoji="0" lang="en-US" sz="2800" b="1" i="0" u="none" strike="noStrike" kern="0" cap="none" spc="0" normalizeH="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0" u="none" strike="noStrike" kern="0" cap="none" spc="0" normalizeH="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3" name="Subtitle 2">
            <a:extLst>
              <a:ext uri="{FF2B5EF4-FFF2-40B4-BE49-F238E27FC236}">
                <a16:creationId xmlns:a16="http://schemas.microsoft.com/office/drawing/2014/main" xmlns="" id="{3AA4C41B-3217-413A-8F89-19E1135E2FF7}"/>
              </a:ext>
            </a:extLst>
          </p:cNvPr>
          <p:cNvSpPr txBox="1">
            <a:spLocks/>
          </p:cNvSpPr>
          <p:nvPr/>
        </p:nvSpPr>
        <p:spPr>
          <a:xfrm>
            <a:off x="304791" y="1070539"/>
            <a:ext cx="7020739"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Xã</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hội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phân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hóa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rõ</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rệt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hơn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cụ</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thể</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như</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sau</a:t>
            </a:r>
            <a:r>
              <a:rPr lang="en-US" sz="3600" b="1" dirty="0">
                <a:solidFill>
                  <a:prstClr val="black"/>
                </a:solidFill>
                <a:latin typeface="Times New Roman" panose="02020603050405020304" pitchFamily="18" charset="0"/>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xmlns="" id="{36C20039-3823-4EBD-824C-2B6562D12E48}"/>
              </a:ext>
            </a:extLst>
          </p:cNvPr>
          <p:cNvSpPr txBox="1"/>
          <p:nvPr/>
        </p:nvSpPr>
        <p:spPr>
          <a:xfrm>
            <a:off x="430813" y="2952017"/>
            <a:ext cx="3470627" cy="523220"/>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Bộ</a:t>
            </a:r>
            <a:r>
              <a:rPr kumimoji="0" lang="en-US" sz="2800" b="1"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phận</a:t>
            </a:r>
            <a:r>
              <a:rPr kumimoji="0" lang="en-US" sz="2800" b="1"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thống</a:t>
            </a:r>
            <a:r>
              <a:rPr kumimoji="0" lang="en-US" sz="2800" b="1"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trị</a:t>
            </a:r>
            <a:r>
              <a:rPr kumimoji="0" lang="en-US" sz="2800" b="1"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a:extLst>
              <a:ext uri="{FF2B5EF4-FFF2-40B4-BE49-F238E27FC236}">
                <a16:creationId xmlns:a16="http://schemas.microsoft.com/office/drawing/2014/main" xmlns="" id="{86A06382-F035-45F1-8813-5D00A530CB59}"/>
              </a:ext>
            </a:extLst>
          </p:cNvPr>
          <p:cNvSpPr txBox="1"/>
          <p:nvPr/>
        </p:nvSpPr>
        <p:spPr>
          <a:xfrm>
            <a:off x="430814" y="5122689"/>
            <a:ext cx="3692236" cy="523220"/>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Bộ</a:t>
            </a:r>
            <a:r>
              <a:rPr kumimoji="0" lang="en-US" sz="2800" b="1"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phận</a:t>
            </a:r>
            <a:r>
              <a:rPr kumimoji="0" lang="en-US" sz="2800" b="1"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bị</a:t>
            </a:r>
            <a:r>
              <a:rPr kumimoji="0" lang="en-US" sz="2800" b="1"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thống</a:t>
            </a:r>
            <a:r>
              <a:rPr kumimoji="0" lang="en-US" sz="2800" b="1"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trị</a:t>
            </a:r>
            <a:r>
              <a:rPr kumimoji="0" lang="en-US" sz="2800" b="1" i="0" u="none" strike="noStrike" kern="1200" cap="none" spc="0" normalizeH="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p:sp>
        <p:nvSpPr>
          <p:cNvPr id="53" name="Callout: Line 52">
            <a:extLst>
              <a:ext uri="{FF2B5EF4-FFF2-40B4-BE49-F238E27FC236}">
                <a16:creationId xmlns:a16="http://schemas.microsoft.com/office/drawing/2014/main" xmlns="" id="{5C459908-FA90-4C75-8533-5F29D81261A9}"/>
              </a:ext>
            </a:extLst>
          </p:cNvPr>
          <p:cNvSpPr/>
          <p:nvPr/>
        </p:nvSpPr>
        <p:spPr>
          <a:xfrm>
            <a:off x="4816068" y="2256504"/>
            <a:ext cx="2720748" cy="814720"/>
          </a:xfrm>
          <a:prstGeom prst="borderCallout1">
            <a:avLst>
              <a:gd name="adj1" fmla="val 45549"/>
              <a:gd name="adj2" fmla="val -1543"/>
              <a:gd name="adj3" fmla="val 107414"/>
              <a:gd name="adj4" fmla="val -3299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Quý</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tộc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Vua</a:t>
            </a:r>
            <a:r>
              <a:rPr lang="en-US" sz="2800" b="1" dirty="0">
                <a:solidFill>
                  <a:schemeClr val="tx1"/>
                </a:solidFill>
                <a:latin typeface="Times New Roman" panose="02020603050405020304" pitchFamily="18" charset="0"/>
                <a:cs typeface="Times New Roman" panose="02020603050405020304" pitchFamily="18" charset="0"/>
              </a:rPr>
              <a:t>, Quan </a:t>
            </a:r>
            <a:r>
              <a:rPr lang="en-US" sz="2800" b="1" dirty="0" err="1">
                <a:solidFill>
                  <a:schemeClr val="tx1"/>
                </a:solidFill>
                <a:latin typeface="Times New Roman" panose="02020603050405020304" pitchFamily="18" charset="0"/>
                <a:cs typeface="Times New Roman" panose="02020603050405020304" pitchFamily="18" charset="0"/>
              </a:rPr>
              <a:t>Lại</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54" name="Callout: Line 53">
            <a:extLst>
              <a:ext uri="{FF2B5EF4-FFF2-40B4-BE49-F238E27FC236}">
                <a16:creationId xmlns:a16="http://schemas.microsoft.com/office/drawing/2014/main" xmlns="" id="{7D9A4E14-744E-4A3C-8F84-413FE322C07F}"/>
              </a:ext>
            </a:extLst>
          </p:cNvPr>
          <p:cNvSpPr/>
          <p:nvPr/>
        </p:nvSpPr>
        <p:spPr>
          <a:xfrm>
            <a:off x="4800828" y="3223564"/>
            <a:ext cx="2720748" cy="388752"/>
          </a:xfrm>
          <a:prstGeom prst="borderCallout1">
            <a:avLst>
              <a:gd name="adj1" fmla="val 51546"/>
              <a:gd name="adj2" fmla="val -59"/>
              <a:gd name="adj3" fmla="val -9431"/>
              <a:gd name="adj4" fmla="val -3242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Địa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Chủ</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5" name="Callout: Line 54">
            <a:extLst>
              <a:ext uri="{FF2B5EF4-FFF2-40B4-BE49-F238E27FC236}">
                <a16:creationId xmlns:a16="http://schemas.microsoft.com/office/drawing/2014/main" xmlns="" id="{DCAAB3B4-7C19-4221-A67E-D6E0DCFFB52C}"/>
              </a:ext>
            </a:extLst>
          </p:cNvPr>
          <p:cNvSpPr/>
          <p:nvPr/>
        </p:nvSpPr>
        <p:spPr>
          <a:xfrm>
            <a:off x="5512662" y="3954486"/>
            <a:ext cx="1889070" cy="445106"/>
          </a:xfrm>
          <a:prstGeom prst="borderCallout1">
            <a:avLst>
              <a:gd name="adj1" fmla="val 45549"/>
              <a:gd name="adj2" fmla="val -1543"/>
              <a:gd name="adj3" fmla="val 324105"/>
              <a:gd name="adj4" fmla="val -73994"/>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endParaRPr lang="en-US" sz="2800" b="1" dirty="0">
              <a:latin typeface="Times New Roman" panose="02020603050405020304" pitchFamily="18" charset="0"/>
              <a:cs typeface="Times New Roman" panose="02020603050405020304" pitchFamily="18" charset="0"/>
            </a:endParaRPr>
          </a:p>
        </p:txBody>
      </p:sp>
      <p:sp>
        <p:nvSpPr>
          <p:cNvPr id="56" name="Callout: Line 55">
            <a:extLst>
              <a:ext uri="{FF2B5EF4-FFF2-40B4-BE49-F238E27FC236}">
                <a16:creationId xmlns:a16="http://schemas.microsoft.com/office/drawing/2014/main" xmlns="" id="{BCF220DA-E72F-4972-B70E-A5EE47E184AE}"/>
              </a:ext>
            </a:extLst>
          </p:cNvPr>
          <p:cNvSpPr/>
          <p:nvPr/>
        </p:nvSpPr>
        <p:spPr>
          <a:xfrm>
            <a:off x="5512662" y="4499480"/>
            <a:ext cx="2701698" cy="524113"/>
          </a:xfrm>
          <a:prstGeom prst="borderCallout1">
            <a:avLst>
              <a:gd name="adj1" fmla="val 45549"/>
              <a:gd name="adj2" fmla="val -1543"/>
              <a:gd name="adj3" fmla="val 176966"/>
              <a:gd name="adj4" fmla="val -51739"/>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latin typeface="Times New Roman" panose="02020603050405020304" pitchFamily="18" charset="0"/>
                <a:cs typeface="Times New Roman" panose="02020603050405020304" pitchFamily="18" charset="0"/>
              </a:rPr>
              <a:t>Thợ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endParaRPr lang="en-US" sz="2800" b="1" dirty="0">
              <a:latin typeface="Times New Roman" panose="02020603050405020304" pitchFamily="18" charset="0"/>
              <a:cs typeface="Times New Roman" panose="02020603050405020304" pitchFamily="18" charset="0"/>
            </a:endParaRPr>
          </a:p>
        </p:txBody>
      </p:sp>
      <p:sp>
        <p:nvSpPr>
          <p:cNvPr id="57" name="Callout: Line 56">
            <a:extLst>
              <a:ext uri="{FF2B5EF4-FFF2-40B4-BE49-F238E27FC236}">
                <a16:creationId xmlns:a16="http://schemas.microsoft.com/office/drawing/2014/main" xmlns="" id="{7170AA8B-6D50-4FF4-A1EA-F89C94583B14}"/>
              </a:ext>
            </a:extLst>
          </p:cNvPr>
          <p:cNvSpPr/>
          <p:nvPr/>
        </p:nvSpPr>
        <p:spPr>
          <a:xfrm>
            <a:off x="5512662" y="5122402"/>
            <a:ext cx="2366418" cy="569227"/>
          </a:xfrm>
          <a:prstGeom prst="borderCallout1">
            <a:avLst>
              <a:gd name="adj1" fmla="val 45549"/>
              <a:gd name="adj2" fmla="val -1543"/>
              <a:gd name="adj3" fmla="val 55414"/>
              <a:gd name="adj4" fmla="val -5867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latin typeface="Times New Roman" panose="02020603050405020304" pitchFamily="18" charset="0"/>
                <a:cs typeface="Times New Roman" panose="02020603050405020304" pitchFamily="18" charset="0"/>
              </a:rPr>
              <a:t>Thương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endParaRPr lang="en-US" sz="2800" b="1" dirty="0">
              <a:latin typeface="Times New Roman" panose="02020603050405020304" pitchFamily="18" charset="0"/>
              <a:cs typeface="Times New Roman" panose="02020603050405020304" pitchFamily="18" charset="0"/>
            </a:endParaRPr>
          </a:p>
        </p:txBody>
      </p:sp>
      <p:sp>
        <p:nvSpPr>
          <p:cNvPr id="58" name="Callout: Line 57">
            <a:extLst>
              <a:ext uri="{FF2B5EF4-FFF2-40B4-BE49-F238E27FC236}">
                <a16:creationId xmlns:a16="http://schemas.microsoft.com/office/drawing/2014/main" xmlns="" id="{8DF1F301-20BC-4CB5-A959-F82761E26B8B}"/>
              </a:ext>
            </a:extLst>
          </p:cNvPr>
          <p:cNvSpPr/>
          <p:nvPr/>
        </p:nvSpPr>
        <p:spPr>
          <a:xfrm>
            <a:off x="5527902" y="5822056"/>
            <a:ext cx="1814944" cy="340317"/>
          </a:xfrm>
          <a:prstGeom prst="borderCallout1">
            <a:avLst>
              <a:gd name="adj1" fmla="val 45549"/>
              <a:gd name="adj2" fmla="val -1543"/>
              <a:gd name="adj3" fmla="val -106208"/>
              <a:gd name="adj4" fmla="val -7616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latin typeface="Times New Roman" panose="02020603050405020304" pitchFamily="18" charset="0"/>
                <a:cs typeface="Times New Roman" panose="02020603050405020304" pitchFamily="18" charset="0"/>
              </a:rPr>
              <a:t>Nô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90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arn(inVertical)">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arn(inVertical)">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ppt_x"/>
                                          </p:val>
                                        </p:tav>
                                        <p:tav tm="100000">
                                          <p:val>
                                            <p:strVal val="#ppt_x"/>
                                          </p:val>
                                        </p:tav>
                                      </p:tavLst>
                                    </p:anim>
                                    <p:anim calcmode="lin" valueType="num">
                                      <p:cBhvr additive="base">
                                        <p:cTn id="3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0-#ppt_w/2"/>
                                          </p:val>
                                        </p:tav>
                                        <p:tav tm="100000">
                                          <p:val>
                                            <p:strVal val="#ppt_x"/>
                                          </p:val>
                                        </p:tav>
                                      </p:tavLst>
                                    </p:anim>
                                    <p:anim calcmode="lin" valueType="num">
                                      <p:cBhvr additive="base">
                                        <p:cTn id="40"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ppt_x"/>
                                          </p:val>
                                        </p:tav>
                                        <p:tav tm="100000">
                                          <p:val>
                                            <p:strVal val="#ppt_x"/>
                                          </p:val>
                                        </p:tav>
                                      </p:tavLst>
                                    </p:anim>
                                    <p:anim calcmode="lin" valueType="num">
                                      <p:cBhvr additive="base">
                                        <p:cTn id="4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500" fill="hold"/>
                                        <p:tgtEl>
                                          <p:spTgt spid="56"/>
                                        </p:tgtEl>
                                        <p:attrNameLst>
                                          <p:attrName>ppt_x</p:attrName>
                                        </p:attrNameLst>
                                      </p:cBhvr>
                                      <p:tavLst>
                                        <p:tav tm="0">
                                          <p:val>
                                            <p:strVal val="#ppt_x"/>
                                          </p:val>
                                        </p:tav>
                                        <p:tav tm="100000">
                                          <p:val>
                                            <p:strVal val="#ppt_x"/>
                                          </p:val>
                                        </p:tav>
                                      </p:tavLst>
                                    </p:anim>
                                    <p:anim calcmode="lin" valueType="num">
                                      <p:cBhvr additive="base">
                                        <p:cTn id="5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fill="hold"/>
                                        <p:tgtEl>
                                          <p:spTgt spid="57"/>
                                        </p:tgtEl>
                                        <p:attrNameLst>
                                          <p:attrName>ppt_x</p:attrName>
                                        </p:attrNameLst>
                                      </p:cBhvr>
                                      <p:tavLst>
                                        <p:tav tm="0">
                                          <p:val>
                                            <p:strVal val="#ppt_x"/>
                                          </p:val>
                                        </p:tav>
                                        <p:tav tm="100000">
                                          <p:val>
                                            <p:strVal val="#ppt_x"/>
                                          </p:val>
                                        </p:tav>
                                      </p:tavLst>
                                    </p:anim>
                                    <p:anim calcmode="lin" valueType="num">
                                      <p:cBhvr additive="base">
                                        <p:cTn id="5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additive="base">
                                        <p:cTn id="63" dur="500" fill="hold"/>
                                        <p:tgtEl>
                                          <p:spTgt spid="58"/>
                                        </p:tgtEl>
                                        <p:attrNameLst>
                                          <p:attrName>ppt_x</p:attrName>
                                        </p:attrNameLst>
                                      </p:cBhvr>
                                      <p:tavLst>
                                        <p:tav tm="0">
                                          <p:val>
                                            <p:strVal val="#ppt_x"/>
                                          </p:val>
                                        </p:tav>
                                        <p:tav tm="100000">
                                          <p:val>
                                            <p:strVal val="#ppt_x"/>
                                          </p:val>
                                        </p:tav>
                                      </p:tavLst>
                                    </p:anim>
                                    <p:anim calcmode="lin" valueType="num">
                                      <p:cBhvr additive="base">
                                        <p:cTn id="6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xmlns="" id="{F1429C0A-658D-47CC-9933-89129FC263D9}"/>
              </a:ext>
            </a:extLst>
          </p:cNvPr>
          <p:cNvSpPr txBox="1">
            <a:spLocks/>
          </p:cNvSpPr>
          <p:nvPr/>
        </p:nvSpPr>
        <p:spPr>
          <a:xfrm>
            <a:off x="243832" y="426359"/>
            <a:ext cx="6776898" cy="545066"/>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Tình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hóa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giáo</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dục</a:t>
            </a:r>
            <a:endPar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 name="Subtitle 2">
            <a:extLst>
              <a:ext uri="{FF2B5EF4-FFF2-40B4-BE49-F238E27FC236}">
                <a16:creationId xmlns:a16="http://schemas.microsoft.com/office/drawing/2014/main" xmlns="" id="{FD3258CC-1A5B-4C93-B907-393DCA3B9754}"/>
              </a:ext>
            </a:extLst>
          </p:cNvPr>
          <p:cNvSpPr txBox="1">
            <a:spLocks/>
          </p:cNvSpPr>
          <p:nvPr/>
        </p:nvSpPr>
        <p:spPr>
          <a:xfrm>
            <a:off x="609600" y="1065612"/>
            <a:ext cx="2277374" cy="545066"/>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Cloud Callout 10">
            <a:extLst>
              <a:ext uri="{FF2B5EF4-FFF2-40B4-BE49-F238E27FC236}">
                <a16:creationId xmlns:a16="http://schemas.microsoft.com/office/drawing/2014/main" xmlns="" id="{37E625B5-D1B6-4055-90BF-FDEFA71ADC06}"/>
              </a:ext>
            </a:extLst>
          </p:cNvPr>
          <p:cNvSpPr/>
          <p:nvPr/>
        </p:nvSpPr>
        <p:spPr>
          <a:xfrm>
            <a:off x="7173132" y="319916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Hãy</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bày</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những</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nét</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cơ</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bản</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về</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tôn</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giáo</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dưới</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3" name="Subtitle 2">
            <a:extLst>
              <a:ext uri="{FF2B5EF4-FFF2-40B4-BE49-F238E27FC236}">
                <a16:creationId xmlns:a16="http://schemas.microsoft.com/office/drawing/2014/main" xmlns="" id="{3AA4C41B-3217-413A-8F89-19E1135E2FF7}"/>
              </a:ext>
            </a:extLst>
          </p:cNvPr>
          <p:cNvSpPr txBox="1">
            <a:spLocks/>
          </p:cNvSpPr>
          <p:nvPr/>
        </p:nvSpPr>
        <p:spPr>
          <a:xfrm>
            <a:off x="838200" y="1716943"/>
            <a:ext cx="10347960" cy="78241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Phật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trở</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9000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03611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7AFF8A-3FAB-4CF6-8188-50357291C08F}"/>
              </a:ext>
            </a:extLst>
          </p:cNvPr>
          <p:cNvSpPr>
            <a:spLocks noGrp="1"/>
          </p:cNvSpPr>
          <p:nvPr>
            <p:ph idx="1"/>
          </p:nvPr>
        </p:nvSpPr>
        <p:spPr>
          <a:xfrm>
            <a:off x="1" y="0"/>
            <a:ext cx="6521569" cy="6858000"/>
          </a:xfrm>
        </p:spPr>
        <p:txBody>
          <a:bodyPr>
            <a:normAutofit fontScale="85000" lnSpcReduction="10000"/>
          </a:bodyPr>
          <a:lstStyle/>
          <a:p>
            <a:pPr marL="0" indent="0" algn="just">
              <a:buNone/>
            </a:pPr>
            <a:r>
              <a:rPr lang="en-US" sz="3100" b="1" dirty="0">
                <a:latin typeface="+mj-lt"/>
              </a:rPr>
              <a:t>	</a:t>
            </a:r>
            <a:r>
              <a:rPr lang="vi-VN" sz="3100" b="1" dirty="0">
                <a:latin typeface="+mj-lt"/>
              </a:rPr>
              <a:t>Chùa Một Cột</a:t>
            </a:r>
            <a:r>
              <a:rPr lang="vi-VN" sz="3100" dirty="0">
                <a:latin typeface="+mj-lt"/>
              </a:rPr>
              <a:t> được khởi công xây dựng vào năm Kỷ Sửu 1049, dưới thời vua Lý Thái Tông. Theo truyền thuyết dân gian, trong một giấc chiêm bao vua Lý Thái Tông đã mơ thấy Phật bà Quan Âm đang tọa trên đài sen tỏa ánh hào quang và mời nhà vua lên cùng. Tỉnh giấc chiêm bao nhà vua liền kể với bề tôi. Nhà sư Thiền Tuệ khuyên vua nên dựng chùa trên trụ đá y như trong giấc mơ, làm tòa sen để Phật bà ngự ở trên. </a:t>
            </a:r>
            <a:endParaRPr lang="en-US" sz="3100" dirty="0">
              <a:latin typeface="+mj-lt"/>
            </a:endParaRPr>
          </a:p>
          <a:p>
            <a:pPr marL="0" indent="0" algn="just">
              <a:buNone/>
            </a:pPr>
            <a:r>
              <a:rPr lang="en-US" sz="3100" dirty="0">
                <a:latin typeface="+mj-lt"/>
              </a:rPr>
              <a:t>	</a:t>
            </a:r>
            <a:r>
              <a:rPr lang="vi-VN" sz="3100" dirty="0">
                <a:latin typeface="+mj-lt"/>
              </a:rPr>
              <a:t>Trong sử sách có chép lại tại vị trí </a:t>
            </a:r>
            <a:r>
              <a:rPr lang="vi-VN" sz="3100" b="1" dirty="0">
                <a:latin typeface="+mj-lt"/>
              </a:rPr>
              <a:t>chùa Một Cột</a:t>
            </a:r>
            <a:r>
              <a:rPr lang="vi-VN" sz="3100" dirty="0">
                <a:latin typeface="+mj-lt"/>
              </a:rPr>
              <a:t> bây giờ có một cột đá phía trên có ngôi lầu ngọc, trong lầu ngọc có tượng Phật Quan Âm đã được dựng ở hồ nước vuông. Nhà vua thường lui tới tụng kinh niệm phật, cầu nguyện. Sau hoàng tử nối dõi tu sửa lại thành chùa và dựng thêm một ngôi chùa bên cạnh cách 10 m về phía Tây Nam. Cụm di tích này được đặt tên Diên Hựu Tự với mong muốn “phước lành dài lâu”.</a:t>
            </a:r>
            <a:endParaRPr lang="en-US" sz="3100" dirty="0">
              <a:latin typeface="+mj-lt"/>
            </a:endParaRPr>
          </a:p>
        </p:txBody>
      </p:sp>
      <p:pic>
        <p:nvPicPr>
          <p:cNvPr id="5" name="Picture 4">
            <a:extLst>
              <a:ext uri="{FF2B5EF4-FFF2-40B4-BE49-F238E27FC236}">
                <a16:creationId xmlns:a16="http://schemas.microsoft.com/office/drawing/2014/main" xmlns="" id="{2AA93449-55C1-45DE-975D-C0F597DC1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570" y="841075"/>
            <a:ext cx="5670429" cy="5175849"/>
          </a:xfrm>
          <a:prstGeom prst="rect">
            <a:avLst/>
          </a:prstGeom>
        </p:spPr>
      </p:pic>
      <p:pic>
        <p:nvPicPr>
          <p:cNvPr id="7" name="Picture 6">
            <a:extLst>
              <a:ext uri="{FF2B5EF4-FFF2-40B4-BE49-F238E27FC236}">
                <a16:creationId xmlns:a16="http://schemas.microsoft.com/office/drawing/2014/main" xmlns="" id="{719CE9DB-6BF4-4EC5-8457-3EF13D8F7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571" y="841075"/>
            <a:ext cx="5670429" cy="5175848"/>
          </a:xfrm>
          <a:prstGeom prst="rect">
            <a:avLst/>
          </a:prstGeom>
        </p:spPr>
      </p:pic>
    </p:spTree>
    <p:extLst>
      <p:ext uri="{BB962C8B-B14F-4D97-AF65-F5344CB8AC3E}">
        <p14:creationId xmlns:p14="http://schemas.microsoft.com/office/powerpoint/2010/main" val="115546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xmlns="" id="{BAE1A87D-9DA1-41F7-ABEA-2C18CC3C6CC5}"/>
              </a:ext>
            </a:extLst>
          </p:cNvPr>
          <p:cNvSpPr txBox="1">
            <a:spLocks/>
          </p:cNvSpPr>
          <p:nvPr/>
        </p:nvSpPr>
        <p:spPr>
          <a:xfrm>
            <a:off x="563872" y="2176605"/>
            <a:ext cx="11216648" cy="2593515"/>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defRPr/>
            </a:pP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Phật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giáo</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trở</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thành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Quốc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giáo</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của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nước</a:t>
            </a:r>
            <a:r>
              <a:rPr lang="en-US" sz="3600" b="1" dirty="0">
                <a:solidFill>
                  <a:prstClr val="black"/>
                </a:solidFill>
                <a:latin typeface="Times New Roman" panose="02020603050405020304" pitchFamily="18" charset="0"/>
                <a:cs typeface="Times New Roman" panose="02020603050405020304" pitchFamily="18" charset="0"/>
              </a:rPr>
              <a:t> ta</a:t>
            </a:r>
            <a:endParaRPr lang="en-US" sz="3600" b="1" i="1"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Nho</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vai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trọng</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Đạo</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thịnh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4778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xmlns="" id="{FD3258CC-1A5B-4C93-B907-393DCA3B9754}"/>
              </a:ext>
            </a:extLst>
          </p:cNvPr>
          <p:cNvSpPr txBox="1">
            <a:spLocks/>
          </p:cNvSpPr>
          <p:nvPr/>
        </p:nvSpPr>
        <p:spPr>
          <a:xfrm>
            <a:off x="731520" y="1157052"/>
            <a:ext cx="4899804" cy="545066"/>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a:solidFill>
                  <a:srgbClr val="FF0000"/>
                </a:solidFill>
                <a:latin typeface="Times New Roman" panose="02020603050405020304" pitchFamily="18" charset="0"/>
                <a:cs typeface="Times New Roman" panose="02020603050405020304" pitchFamily="18" charset="0"/>
              </a:rPr>
              <a:t>b</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Văn</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học</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nghệ</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thuật</a:t>
            </a:r>
            <a:endPar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0" name="Cloud Callout 10">
            <a:extLst>
              <a:ext uri="{FF2B5EF4-FFF2-40B4-BE49-F238E27FC236}">
                <a16:creationId xmlns:a16="http://schemas.microsoft.com/office/drawing/2014/main" xmlns="" id="{37E625B5-D1B6-4055-90BF-FDEFA71ADC06}"/>
              </a:ext>
            </a:extLst>
          </p:cNvPr>
          <p:cNvSpPr/>
          <p:nvPr/>
        </p:nvSpPr>
        <p:spPr>
          <a:xfrm>
            <a:off x="7340772" y="309248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Văn</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học</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nước</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ta</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dưới</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có</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những</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nét</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gì</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nổi</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bật</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3" name="Subtitle 2">
            <a:extLst>
              <a:ext uri="{FF2B5EF4-FFF2-40B4-BE49-F238E27FC236}">
                <a16:creationId xmlns:a16="http://schemas.microsoft.com/office/drawing/2014/main" xmlns="" id="{3AA4C41B-3217-413A-8F89-19E1135E2FF7}"/>
              </a:ext>
            </a:extLst>
          </p:cNvPr>
          <p:cNvSpPr txBox="1">
            <a:spLocks/>
          </p:cNvSpPr>
          <p:nvPr/>
        </p:nvSpPr>
        <p:spPr>
          <a:xfrm>
            <a:off x="853431" y="1899823"/>
            <a:ext cx="10652769" cy="70621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bước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triển</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9576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8930D-8197-4DAC-806E-BF09309365B6}"/>
              </a:ext>
            </a:extLst>
          </p:cNvPr>
          <p:cNvSpPr>
            <a:spLocks noGrp="1"/>
          </p:cNvSpPr>
          <p:nvPr>
            <p:ph type="title"/>
          </p:nvPr>
        </p:nvSpPr>
        <p:spPr>
          <a:xfrm>
            <a:off x="838200" y="365126"/>
            <a:ext cx="10515600" cy="704550"/>
          </a:xfrm>
        </p:spPr>
        <p:txBody>
          <a:bodyPr>
            <a:normAutofit/>
          </a:bodyPr>
          <a:lstStyle/>
          <a:p>
            <a:pPr algn="ct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Lý</a:t>
            </a:r>
            <a:endParaRPr lang="en-US"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877BA3BC-D92D-48E2-A7AD-8F90EC448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45" y="1069676"/>
            <a:ext cx="11680166" cy="5788323"/>
          </a:xfrm>
          <a:prstGeom prst="rect">
            <a:avLst/>
          </a:prstGeom>
        </p:spPr>
      </p:pic>
      <p:pic>
        <p:nvPicPr>
          <p:cNvPr id="11" name="Picture 10">
            <a:extLst>
              <a:ext uri="{FF2B5EF4-FFF2-40B4-BE49-F238E27FC236}">
                <a16:creationId xmlns:a16="http://schemas.microsoft.com/office/drawing/2014/main" xmlns="" id="{9454616F-BED6-4496-98BE-19BDF7B39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45" y="1069675"/>
            <a:ext cx="11639910" cy="5788323"/>
          </a:xfrm>
          <a:prstGeom prst="rect">
            <a:avLst/>
          </a:prstGeom>
        </p:spPr>
      </p:pic>
    </p:spTree>
    <p:extLst>
      <p:ext uri="{BB962C8B-B14F-4D97-AF65-F5344CB8AC3E}">
        <p14:creationId xmlns:p14="http://schemas.microsoft.com/office/powerpoint/2010/main" val="421677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xmlns="" id="{FD3258CC-1A5B-4C93-B907-393DCA3B9754}"/>
              </a:ext>
            </a:extLst>
          </p:cNvPr>
          <p:cNvSpPr txBox="1">
            <a:spLocks/>
          </p:cNvSpPr>
          <p:nvPr/>
        </p:nvSpPr>
        <p:spPr>
          <a:xfrm>
            <a:off x="289560" y="456012"/>
            <a:ext cx="4899804" cy="545066"/>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nghệ</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thuật</a:t>
            </a:r>
            <a:endPar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Subtitle 2">
            <a:extLst>
              <a:ext uri="{FF2B5EF4-FFF2-40B4-BE49-F238E27FC236}">
                <a16:creationId xmlns:a16="http://schemas.microsoft.com/office/drawing/2014/main" xmlns="" id="{456B70CA-B4B2-409B-A2D2-E67AE15BD60B}"/>
              </a:ext>
            </a:extLst>
          </p:cNvPr>
          <p:cNvSpPr txBox="1">
            <a:spLocks/>
          </p:cNvSpPr>
          <p:nvPr/>
        </p:nvSpPr>
        <p:spPr>
          <a:xfrm>
            <a:off x="152401" y="1300163"/>
            <a:ext cx="5257800" cy="263175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loại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văn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hóa</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dân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gian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ưa</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chuộng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hát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chèo</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rối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nước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đấu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vật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đua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thuyền</a:t>
            </a:r>
            <a:r>
              <a:rPr lang="en-US" sz="3600" b="1" dirty="0" smtClean="0">
                <a:solidFill>
                  <a:prstClr val="black"/>
                </a:solidFill>
                <a:latin typeface="Times New Roman" panose="02020603050405020304" pitchFamily="18" charset="0"/>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2CCEF506-999F-48D9-8460-8D221EDA3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675" y="1519237"/>
            <a:ext cx="6550325" cy="5338763"/>
          </a:xfrm>
          <a:prstGeom prst="rect">
            <a:avLst/>
          </a:prstGeom>
        </p:spPr>
      </p:pic>
      <p:sp>
        <p:nvSpPr>
          <p:cNvPr id="13" name="Subtitle 2">
            <a:extLst>
              <a:ext uri="{FF2B5EF4-FFF2-40B4-BE49-F238E27FC236}">
                <a16:creationId xmlns:a16="http://schemas.microsoft.com/office/drawing/2014/main" xmlns="" id="{AF92648F-FB50-4A27-A87C-D9DADCD7049F}"/>
              </a:ext>
            </a:extLst>
          </p:cNvPr>
          <p:cNvSpPr txBox="1">
            <a:spLocks/>
          </p:cNvSpPr>
          <p:nvPr/>
        </p:nvSpPr>
        <p:spPr>
          <a:xfrm>
            <a:off x="5641676" y="6297282"/>
            <a:ext cx="6550324" cy="56071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prstClr val="black"/>
                </a:solidFill>
                <a:latin typeface="Times New Roman" panose="02020603050405020304" pitchFamily="18" charset="0"/>
                <a:cs typeface="Times New Roman" panose="02020603050405020304" pitchFamily="18" charset="0"/>
              </a:rPr>
              <a:t>Nghệ</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thuật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hát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Chèo</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xmlns="" id="{0EF37103-D56B-410E-B800-CEC353087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675" y="1477398"/>
            <a:ext cx="6550324" cy="5381625"/>
          </a:xfrm>
          <a:prstGeom prst="rect">
            <a:avLst/>
          </a:prstGeom>
        </p:spPr>
      </p:pic>
      <p:sp>
        <p:nvSpPr>
          <p:cNvPr id="14" name="Subtitle 2">
            <a:extLst>
              <a:ext uri="{FF2B5EF4-FFF2-40B4-BE49-F238E27FC236}">
                <a16:creationId xmlns:a16="http://schemas.microsoft.com/office/drawing/2014/main" xmlns="" id="{BAF6E0C6-D653-4F58-B59D-06D795582398}"/>
              </a:ext>
            </a:extLst>
          </p:cNvPr>
          <p:cNvSpPr txBox="1">
            <a:spLocks/>
          </p:cNvSpPr>
          <p:nvPr/>
        </p:nvSpPr>
        <p:spPr>
          <a:xfrm>
            <a:off x="5641674" y="6045677"/>
            <a:ext cx="6550324" cy="56071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Múa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rối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ớc</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xmlns="" id="{AF8E32A4-A7E0-4590-94BF-3A5CDFE0D8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674" y="1494822"/>
            <a:ext cx="6550324" cy="5338763"/>
          </a:xfrm>
          <a:prstGeom prst="rect">
            <a:avLst/>
          </a:prstGeom>
        </p:spPr>
      </p:pic>
      <p:sp>
        <p:nvSpPr>
          <p:cNvPr id="17" name="Subtitle 2">
            <a:extLst>
              <a:ext uri="{FF2B5EF4-FFF2-40B4-BE49-F238E27FC236}">
                <a16:creationId xmlns:a16="http://schemas.microsoft.com/office/drawing/2014/main" xmlns="" id="{6796A9D2-3663-4E65-843E-3F16DF0E29C1}"/>
              </a:ext>
            </a:extLst>
          </p:cNvPr>
          <p:cNvSpPr txBox="1">
            <a:spLocks/>
          </p:cNvSpPr>
          <p:nvPr/>
        </p:nvSpPr>
        <p:spPr>
          <a:xfrm>
            <a:off x="5641673" y="6297282"/>
            <a:ext cx="6550324" cy="646545"/>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prstClr val="black"/>
                </a:solidFill>
                <a:latin typeface="Times New Roman" panose="02020603050405020304" pitchFamily="18" charset="0"/>
                <a:cs typeface="Times New Roman" panose="02020603050405020304" pitchFamily="18" charset="0"/>
              </a:rPr>
              <a:t>Đấu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vật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43A969E9-9399-4A16-BCC9-A8FABCBA83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1673" y="1433411"/>
            <a:ext cx="6550324" cy="5400174"/>
          </a:xfrm>
          <a:prstGeom prst="rect">
            <a:avLst/>
          </a:prstGeom>
        </p:spPr>
      </p:pic>
      <p:sp>
        <p:nvSpPr>
          <p:cNvPr id="21" name="Subtitle 2">
            <a:extLst>
              <a:ext uri="{FF2B5EF4-FFF2-40B4-BE49-F238E27FC236}">
                <a16:creationId xmlns:a16="http://schemas.microsoft.com/office/drawing/2014/main" xmlns="" id="{97EE66EB-5930-4A4E-896C-E38AF864846C}"/>
              </a:ext>
            </a:extLst>
          </p:cNvPr>
          <p:cNvSpPr txBox="1">
            <a:spLocks/>
          </p:cNvSpPr>
          <p:nvPr/>
        </p:nvSpPr>
        <p:spPr>
          <a:xfrm>
            <a:off x="5641670" y="6371609"/>
            <a:ext cx="6550330" cy="560717"/>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prstClr val="black"/>
                </a:solidFill>
                <a:latin typeface="Times New Roman" panose="02020603050405020304" pitchFamily="18" charset="0"/>
                <a:cs typeface="Times New Roman" panose="02020603050405020304" pitchFamily="18" charset="0"/>
              </a:rPr>
              <a:t>Đua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thuyền</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87982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7"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xmlns="" id="{7FEA7412-25CD-4036-A144-1346206A95C8}"/>
              </a:ext>
            </a:extLst>
          </p:cNvPr>
          <p:cNvSpPr txBox="1">
            <a:spLocks/>
          </p:cNvSpPr>
          <p:nvPr/>
        </p:nvSpPr>
        <p:spPr>
          <a:xfrm>
            <a:off x="731512" y="604366"/>
            <a:ext cx="11079488" cy="2489353"/>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Năm</a:t>
            </a:r>
            <a:r>
              <a:rPr lang="en-US" sz="4800" b="1" dirty="0">
                <a:latin typeface="Times New Roman" panose="02020603050405020304" pitchFamily="18" charset="0"/>
                <a:cs typeface="Times New Roman" panose="02020603050405020304" pitchFamily="18" charset="0"/>
              </a:rPr>
              <a:t> 1009 Lê Long </a:t>
            </a:r>
            <a:r>
              <a:rPr lang="en-US" sz="4800" b="1" dirty="0" err="1">
                <a:latin typeface="Times New Roman" panose="02020603050405020304" pitchFamily="18" charset="0"/>
                <a:cs typeface="Times New Roman" panose="02020603050405020304" pitchFamily="18" charset="0"/>
              </a:rPr>
              <a:t>Đĩnh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mất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triều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thần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suy</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tôn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Lý</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Công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Uẩn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lên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vua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lập</a:t>
            </a:r>
            <a:r>
              <a:rPr lang="en-US" sz="4800" b="1" dirty="0">
                <a:latin typeface="Times New Roman" panose="02020603050405020304" pitchFamily="18" charset="0"/>
                <a:cs typeface="Times New Roman" panose="02020603050405020304" pitchFamily="18" charset="0"/>
              </a:rPr>
              <a:t> ra </a:t>
            </a:r>
            <a:r>
              <a:rPr lang="en-US" sz="4800" b="1" dirty="0" err="1">
                <a:latin typeface="Times New Roman" panose="02020603050405020304" pitchFamily="18" charset="0"/>
                <a:cs typeface="Times New Roman" panose="02020603050405020304" pitchFamily="18" charset="0"/>
              </a:rPr>
              <a:t>nhà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Lý</a:t>
            </a:r>
            <a:r>
              <a:rPr lang="en-US" sz="4800" b="1" dirty="0">
                <a:latin typeface="Times New Roman" panose="02020603050405020304" pitchFamily="18" charset="0"/>
                <a:cs typeface="Times New Roman" panose="02020603050405020304" pitchFamily="18" charset="0"/>
              </a:rPr>
              <a:t>.</a:t>
            </a:r>
            <a:endParaRPr lang="en-US" sz="4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302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xmlns="" id="{FD3258CC-1A5B-4C93-B907-393DCA3B9754}"/>
              </a:ext>
            </a:extLst>
          </p:cNvPr>
          <p:cNvSpPr txBox="1">
            <a:spLocks/>
          </p:cNvSpPr>
          <p:nvPr/>
        </p:nvSpPr>
        <p:spPr>
          <a:xfrm>
            <a:off x="350520" y="547452"/>
            <a:ext cx="4899804" cy="545066"/>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nghệ</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thuật</a:t>
            </a:r>
            <a:endPar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xmlns="" id="{969B4B2E-D73E-496C-801C-15355013E077}"/>
              </a:ext>
            </a:extLst>
          </p:cNvPr>
          <p:cNvSpPr txBox="1">
            <a:spLocks/>
          </p:cNvSpPr>
          <p:nvPr/>
        </p:nvSpPr>
        <p:spPr>
          <a:xfrm>
            <a:off x="502921" y="1468260"/>
            <a:ext cx="11369040"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Thời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kỳ</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này</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c</a:t>
            </a:r>
            <a:r>
              <a:rPr lang="en-US" sz="3600" b="1" dirty="0">
                <a:solidFill>
                  <a:prstClr val="black"/>
                </a:solidFill>
                <a:latin typeface="Times New Roman" panose="02020603050405020304" pitchFamily="18" charset="0"/>
                <a:cs typeface="Times New Roman" panose="02020603050405020304" pitchFamily="18" charset="0"/>
              </a:rPr>
              <a:t>ó </a:t>
            </a:r>
            <a:r>
              <a:rPr lang="en-US" sz="3600" b="1" dirty="0" err="1">
                <a:solidFill>
                  <a:prstClr val="black"/>
                </a:solidFill>
                <a:latin typeface="Times New Roman" panose="02020603050405020304" pitchFamily="18" charset="0"/>
                <a:cs typeface="Times New Roman" panose="02020603050405020304" pitchFamily="18" charset="0"/>
              </a:rPr>
              <a:t>các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công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trình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kiến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trúc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điêu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khắc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lớn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và</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độc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đáo</a:t>
            </a:r>
            <a:r>
              <a:rPr lang="en-US" sz="3600" b="1" dirty="0" smtClean="0">
                <a:solidFill>
                  <a:prstClr val="black"/>
                </a:solidFill>
                <a:latin typeface="Times New Roman" panose="02020603050405020304" pitchFamily="18" charset="0"/>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9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542E2-7D13-4A0B-9C0F-2DF5E7D16D0A}"/>
              </a:ext>
            </a:extLst>
          </p:cNvPr>
          <p:cNvSpPr>
            <a:spLocks noGrp="1"/>
          </p:cNvSpPr>
          <p:nvPr>
            <p:ph idx="1"/>
          </p:nvPr>
        </p:nvSpPr>
        <p:spPr>
          <a:xfrm>
            <a:off x="0" y="534842"/>
            <a:ext cx="4416725" cy="5503653"/>
          </a:xfrm>
        </p:spPr>
        <p:txBody>
          <a:bodyPr numCol="1">
            <a:normAutofit/>
          </a:bodyPr>
          <a:lstStyle/>
          <a:p>
            <a:pPr marL="0" indent="0" algn="just">
              <a:buNone/>
            </a:pPr>
            <a:r>
              <a:rPr lang="en-US" b="1" dirty="0"/>
              <a:t>	</a:t>
            </a:r>
            <a:r>
              <a:rPr lang="vi-VN" b="1" dirty="0">
                <a:latin typeface="+mj-lt"/>
              </a:rPr>
              <a:t>Kiến trúc phát triển mạnh dưới thời nhà Lý và chịu ảnh hưởng của Phật Giáo rất sâu đậm.</a:t>
            </a:r>
            <a:r>
              <a:rPr lang="en-US" b="1" dirty="0">
                <a:latin typeface="+mj-lt"/>
              </a:rPr>
              <a:t> </a:t>
            </a:r>
            <a:r>
              <a:rPr lang="vi-VN" b="1" dirty="0">
                <a:latin typeface="+mj-lt"/>
              </a:rPr>
              <a:t>cung điện, lâu đài,</a:t>
            </a:r>
            <a:r>
              <a:rPr lang="en-US" b="1" dirty="0">
                <a:latin typeface="+mj-lt"/>
              </a:rPr>
              <a:t> </a:t>
            </a:r>
            <a:r>
              <a:rPr lang="vi-VN" b="1" dirty="0">
                <a:latin typeface="+mj-lt"/>
              </a:rPr>
              <a:t>thành quách và chùa tháp được xây dựng với quy mô lớn. Thành Thăng Long là một công trình xây dựng lớn trong các triều đại phong kiến.</a:t>
            </a:r>
            <a:r>
              <a:rPr lang="en-US" b="1" dirty="0">
                <a:latin typeface="+mj-lt"/>
              </a:rPr>
              <a:t> </a:t>
            </a:r>
            <a:r>
              <a:rPr lang="vi-VN" b="1" dirty="0">
                <a:latin typeface="+mj-lt"/>
              </a:rPr>
              <a:t>Thành gồm hai vòng dài khoảng</a:t>
            </a:r>
            <a:r>
              <a:rPr lang="en-US" b="1" dirty="0">
                <a:latin typeface="+mj-lt"/>
              </a:rPr>
              <a:t> </a:t>
            </a:r>
            <a:r>
              <a:rPr lang="vi-VN" b="1" dirty="0">
                <a:latin typeface="+mj-lt"/>
              </a:rPr>
              <a:t>25km.</a:t>
            </a:r>
            <a:r>
              <a:rPr lang="en-US" b="1" dirty="0">
                <a:latin typeface="+mj-lt"/>
              </a:rPr>
              <a:t> </a:t>
            </a:r>
            <a:r>
              <a:rPr lang="vi-VN" b="1" dirty="0">
                <a:latin typeface="+mj-lt"/>
              </a:rPr>
              <a:t>Trong hoàng thành có những cung điện cao đến bốn tầng</a:t>
            </a:r>
            <a:r>
              <a:rPr lang="en-US" b="1" dirty="0">
                <a:latin typeface="+mj-lt"/>
              </a:rPr>
              <a:t>.</a:t>
            </a:r>
            <a:endParaRPr lang="en-US" dirty="0">
              <a:latin typeface="+mj-lt"/>
            </a:endParaRPr>
          </a:p>
        </p:txBody>
      </p:sp>
      <p:pic>
        <p:nvPicPr>
          <p:cNvPr id="5" name="Picture 4">
            <a:extLst>
              <a:ext uri="{FF2B5EF4-FFF2-40B4-BE49-F238E27FC236}">
                <a16:creationId xmlns:a16="http://schemas.microsoft.com/office/drawing/2014/main" xmlns="" id="{1CDD4280-38FA-4070-968D-649571AFC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232" y="396816"/>
            <a:ext cx="7775275" cy="5779698"/>
          </a:xfrm>
          <a:prstGeom prst="rect">
            <a:avLst/>
          </a:prstGeom>
        </p:spPr>
      </p:pic>
      <p:pic>
        <p:nvPicPr>
          <p:cNvPr id="7" name="Picture 6">
            <a:extLst>
              <a:ext uri="{FF2B5EF4-FFF2-40B4-BE49-F238E27FC236}">
                <a16:creationId xmlns:a16="http://schemas.microsoft.com/office/drawing/2014/main" xmlns="" id="{598BF944-D462-489C-ADBC-50530EBAC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725" y="0"/>
            <a:ext cx="7809782" cy="6858000"/>
          </a:xfrm>
          <a:prstGeom prst="rect">
            <a:avLst/>
          </a:prstGeom>
        </p:spPr>
      </p:pic>
    </p:spTree>
    <p:extLst>
      <p:ext uri="{BB962C8B-B14F-4D97-AF65-F5344CB8AC3E}">
        <p14:creationId xmlns:p14="http://schemas.microsoft.com/office/powerpoint/2010/main" val="3680558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542E2-7D13-4A0B-9C0F-2DF5E7D16D0A}"/>
              </a:ext>
            </a:extLst>
          </p:cNvPr>
          <p:cNvSpPr>
            <a:spLocks noGrp="1"/>
          </p:cNvSpPr>
          <p:nvPr>
            <p:ph idx="1"/>
          </p:nvPr>
        </p:nvSpPr>
        <p:spPr>
          <a:xfrm>
            <a:off x="0" y="0"/>
            <a:ext cx="4416725" cy="5503653"/>
          </a:xfrm>
        </p:spPr>
        <p:txBody>
          <a:bodyPr numCol="1">
            <a:normAutofit/>
          </a:bodyPr>
          <a:lstStyle/>
          <a:p>
            <a:pPr marL="0" indent="0" algn="just">
              <a:buNone/>
            </a:pPr>
            <a:r>
              <a:rPr lang="en-US" b="1" dirty="0"/>
              <a:t>	</a:t>
            </a:r>
            <a:r>
              <a:rPr lang="vi-VN" dirty="0"/>
              <a:t>Trong thời Lý, hình tượng rồng được đặt tên cho kinh đô của Đại Việt: “Thăng Long” nghĩa là “rồng bay”, báo hiệu điềm lành, sự hưng khởi, phát triển toàn diện của kinh đô và đất nước từ năm 1010. Rồng thời Lý còn mang nhiều biểu trưng cao quý khác: Quyền lực tối cao của hoàng đế, pháp lực vô biên của Phật pháp, sự phồn thịnh của quốc gia.</a:t>
            </a:r>
            <a:endParaRPr lang="en-US" dirty="0">
              <a:latin typeface="+mj-lt"/>
            </a:endParaRPr>
          </a:p>
        </p:txBody>
      </p:sp>
      <p:pic>
        <p:nvPicPr>
          <p:cNvPr id="8" name="Picture 7">
            <a:extLst>
              <a:ext uri="{FF2B5EF4-FFF2-40B4-BE49-F238E27FC236}">
                <a16:creationId xmlns:a16="http://schemas.microsoft.com/office/drawing/2014/main" xmlns="" id="{ECFAE0E4-2119-4259-BBA3-7D2F6133E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252" y="103022"/>
            <a:ext cx="7775275" cy="6811274"/>
          </a:xfrm>
          <a:prstGeom prst="rect">
            <a:avLst/>
          </a:prstGeom>
        </p:spPr>
      </p:pic>
      <p:pic>
        <p:nvPicPr>
          <p:cNvPr id="4" name="Picture 3">
            <a:extLst>
              <a:ext uri="{FF2B5EF4-FFF2-40B4-BE49-F238E27FC236}">
                <a16:creationId xmlns:a16="http://schemas.microsoft.com/office/drawing/2014/main" xmlns="" id="{A345F775-A63A-41DE-87C2-38FFCB261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251" y="103022"/>
            <a:ext cx="7775275" cy="6698682"/>
          </a:xfrm>
          <a:prstGeom prst="rect">
            <a:avLst/>
          </a:prstGeom>
        </p:spPr>
      </p:pic>
    </p:spTree>
    <p:extLst>
      <p:ext uri="{BB962C8B-B14F-4D97-AF65-F5344CB8AC3E}">
        <p14:creationId xmlns:p14="http://schemas.microsoft.com/office/powerpoint/2010/main" val="22652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xmlns="" id="{FD3258CC-1A5B-4C93-B907-393DCA3B9754}"/>
              </a:ext>
            </a:extLst>
          </p:cNvPr>
          <p:cNvSpPr txBox="1">
            <a:spLocks/>
          </p:cNvSpPr>
          <p:nvPr/>
        </p:nvSpPr>
        <p:spPr>
          <a:xfrm>
            <a:off x="243840" y="516972"/>
            <a:ext cx="4899804" cy="885108"/>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Giáo</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dục</a:t>
            </a:r>
            <a:endParaRPr kumimoji="0" lang="en-US" sz="48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Cloud Callout 10">
            <a:extLst>
              <a:ext uri="{FF2B5EF4-FFF2-40B4-BE49-F238E27FC236}">
                <a16:creationId xmlns:a16="http://schemas.microsoft.com/office/drawing/2014/main" xmlns="" id="{01B28A8E-757A-415A-80F8-A7B2C693110A}"/>
              </a:ext>
            </a:extLst>
          </p:cNvPr>
          <p:cNvSpPr/>
          <p:nvPr/>
        </p:nvSpPr>
        <p:spPr>
          <a:xfrm>
            <a:off x="7371252" y="364526"/>
            <a:ext cx="4675533" cy="3049346"/>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Hãy</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nêu</a:t>
            </a:r>
            <a:r>
              <a:rPr kumimoji="0" lang="en-US" sz="2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những</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biểu</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hiện</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chứng</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tỏ</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việc</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giáo</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dục</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dưới</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thời</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Lý</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đã</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được</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a:t>
            </a:r>
            <a:r>
              <a:rPr lang="en-US" sz="2800" b="1" kern="0" dirty="0" err="1">
                <a:solidFill>
                  <a:prstClr val="black">
                    <a:lumMod val="95000"/>
                    <a:lumOff val="5000"/>
                  </a:prstClr>
                </a:solidFill>
                <a:latin typeface="Times New Roman" panose="02020603050405020304" pitchFamily="18" charset="0"/>
                <a:cs typeface="Times New Roman" panose="02020603050405020304" pitchFamily="18" charset="0"/>
                <a:sym typeface="Arial"/>
              </a:rPr>
              <a:t>chú</a:t>
            </a:r>
            <a:r>
              <a:rPr lang="en-US" sz="2800" b="1" kern="0" dirty="0">
                <a:solidFill>
                  <a:prstClr val="black">
                    <a:lumMod val="95000"/>
                    <a:lumOff val="5000"/>
                  </a:prstClr>
                </a:solidFill>
                <a:latin typeface="Times New Roman" panose="02020603050405020304" pitchFamily="18" charset="0"/>
                <a:cs typeface="Times New Roman" panose="02020603050405020304" pitchFamily="18" charset="0"/>
                <a:sym typeface="Arial"/>
              </a:rPr>
              <a:t> ý</a:t>
            </a:r>
            <a:r>
              <a:rPr kumimoji="0" lang="en-US"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a:t>
            </a:r>
            <a:endParaRPr kumimoji="0" lang="x-none" sz="2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2732462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1" nodeType="clickEffect">
                                  <p:stCondLst>
                                    <p:cond delay="0"/>
                                  </p:stCondLst>
                                  <p:childTnLst>
                                    <p:animEffect transition="out" filter="circle(out)">
                                      <p:cBhvr>
                                        <p:cTn id="17" dur="750"/>
                                        <p:tgtEl>
                                          <p:spTgt spid="9"/>
                                        </p:tgtEl>
                                      </p:cBhvr>
                                    </p:animEffect>
                                    <p:set>
                                      <p:cBhvr>
                                        <p:cTn id="18" dur="1" fill="hold">
                                          <p:stCondLst>
                                            <p:cond delay="7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9"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0B4B8-8CAB-4B47-907C-AAF6DF40D9A8}"/>
              </a:ext>
            </a:extLst>
          </p:cNvPr>
          <p:cNvSpPr>
            <a:spLocks noGrp="1"/>
          </p:cNvSpPr>
          <p:nvPr>
            <p:ph type="title"/>
          </p:nvPr>
        </p:nvSpPr>
        <p:spPr>
          <a:xfrm>
            <a:off x="7204494" y="6211019"/>
            <a:ext cx="2715883" cy="646981"/>
          </a:xfrm>
        </p:spPr>
        <p:txBody>
          <a:bodyPr>
            <a:normAutofit fontScale="90000"/>
          </a:bodyPr>
          <a:lstStyle/>
          <a:p>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Miếu</a:t>
            </a:r>
            <a:endParaRPr lang="en-US"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F3990539-6725-42BF-9503-BD57148F4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922" y="0"/>
            <a:ext cx="7722078" cy="6211019"/>
          </a:xfrm>
          <a:prstGeom prst="rect">
            <a:avLst/>
          </a:prstGeom>
        </p:spPr>
      </p:pic>
      <p:sp>
        <p:nvSpPr>
          <p:cNvPr id="10" name="Rectangle 9">
            <a:extLst>
              <a:ext uri="{FF2B5EF4-FFF2-40B4-BE49-F238E27FC236}">
                <a16:creationId xmlns:a16="http://schemas.microsoft.com/office/drawing/2014/main" xmlns="" id="{9E8923A7-DCB5-43C9-81CC-E5A6E4137F78}"/>
              </a:ext>
            </a:extLst>
          </p:cNvPr>
          <p:cNvSpPr/>
          <p:nvPr/>
        </p:nvSpPr>
        <p:spPr>
          <a:xfrm>
            <a:off x="0" y="0"/>
            <a:ext cx="4469922" cy="5693866"/>
          </a:xfrm>
          <a:prstGeom prst="rect">
            <a:avLst/>
          </a:prstGeom>
        </p:spPr>
        <p:txBody>
          <a:bodyPr wrap="square">
            <a:spAutoFit/>
          </a:bodyPr>
          <a:lstStyle/>
          <a:p>
            <a:pPr algn="just"/>
            <a:r>
              <a:rPr lang="vi-VN" sz="2800" b="1" dirty="0">
                <a:solidFill>
                  <a:srgbClr val="212121"/>
                </a:solidFill>
                <a:latin typeface="+mj-lt"/>
              </a:rPr>
              <a:t>Văn Miếu được Vua Lý Thánh Tông cho xây từ mùa thu năm 1070, để thờ Khổng Tử, Chu Công, cùng tứ phối là Nhan Tử, Tăng Tử, Tư Tử, Mạnh Tử và các bậc hiền triết Nho giáo. Sau này, vào năm 1370, khi Quốc Tử Giám Tư nghiệp Chu Văn An qua đời, Vua Trần Nghệ Tông cho thờ ông ở Văn Miếu, bên cạnh Khổng Tử.</a:t>
            </a:r>
            <a:endParaRPr lang="en-US" sz="2800" b="1" dirty="0">
              <a:latin typeface="+mj-lt"/>
            </a:endParaRPr>
          </a:p>
        </p:txBody>
      </p:sp>
    </p:spTree>
    <p:extLst>
      <p:ext uri="{BB962C8B-B14F-4D97-AF65-F5344CB8AC3E}">
        <p14:creationId xmlns:p14="http://schemas.microsoft.com/office/powerpoint/2010/main" val="2519623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xmlns="" id="{FD3258CC-1A5B-4C93-B907-393DCA3B9754}"/>
              </a:ext>
            </a:extLst>
          </p:cNvPr>
          <p:cNvSpPr txBox="1">
            <a:spLocks/>
          </p:cNvSpPr>
          <p:nvPr/>
        </p:nvSpPr>
        <p:spPr>
          <a:xfrm>
            <a:off x="289560" y="212172"/>
            <a:ext cx="4899804" cy="545066"/>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Giáo</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dục</a:t>
            </a:r>
            <a:endPar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Subtitle 2">
            <a:extLst>
              <a:ext uri="{FF2B5EF4-FFF2-40B4-BE49-F238E27FC236}">
                <a16:creationId xmlns:a16="http://schemas.microsoft.com/office/drawing/2014/main" xmlns="" id="{969B4B2E-D73E-496C-801C-15355013E077}"/>
              </a:ext>
            </a:extLst>
          </p:cNvPr>
          <p:cNvSpPr txBox="1">
            <a:spLocks/>
          </p:cNvSpPr>
          <p:nvPr/>
        </p:nvSpPr>
        <p:spPr>
          <a:xfrm>
            <a:off x="746760" y="957245"/>
            <a:ext cx="11018520" cy="107254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tuyển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Subtitle 2">
            <a:extLst>
              <a:ext uri="{FF2B5EF4-FFF2-40B4-BE49-F238E27FC236}">
                <a16:creationId xmlns:a16="http://schemas.microsoft.com/office/drawing/2014/main" xmlns="" id="{4C61E8C6-1D26-4900-B207-78A0870D603C}"/>
              </a:ext>
            </a:extLst>
          </p:cNvPr>
          <p:cNvSpPr txBox="1">
            <a:spLocks/>
          </p:cNvSpPr>
          <p:nvPr/>
        </p:nvSpPr>
        <p:spPr>
          <a:xfrm>
            <a:off x="746760" y="2146078"/>
            <a:ext cx="11018520" cy="839260"/>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1070,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600" b="1" dirty="0" smtClean="0">
                <a:solidFill>
                  <a:prstClr val="black"/>
                </a:solidFill>
                <a:latin typeface="Times New Roman" panose="02020603050405020304" pitchFamily="18" charset="0"/>
                <a:cs typeface="Times New Roman" panose="02020603050405020304" pitchFamily="18" charset="0"/>
              </a:rPr>
              <a:t>M</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iếu</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Subtitle 2">
            <a:extLst>
              <a:ext uri="{FF2B5EF4-FFF2-40B4-BE49-F238E27FC236}">
                <a16:creationId xmlns:a16="http://schemas.microsoft.com/office/drawing/2014/main" xmlns="" id="{BA79856E-4897-46D6-813F-06912DDD10F2}"/>
              </a:ext>
            </a:extLst>
          </p:cNvPr>
          <p:cNvSpPr txBox="1">
            <a:spLocks/>
          </p:cNvSpPr>
          <p:nvPr/>
        </p:nvSpPr>
        <p:spPr>
          <a:xfrm>
            <a:off x="746760" y="3183457"/>
            <a:ext cx="11018520" cy="92472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Năm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1075,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Mở</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khoa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đầu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tiên</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Subtitle 2">
            <a:extLst>
              <a:ext uri="{FF2B5EF4-FFF2-40B4-BE49-F238E27FC236}">
                <a16:creationId xmlns:a16="http://schemas.microsoft.com/office/drawing/2014/main" xmlns="" id="{6690E560-55CA-4D2A-9AD5-10F6EF292837}"/>
              </a:ext>
            </a:extLst>
          </p:cNvPr>
          <p:cNvSpPr txBox="1">
            <a:spLocks/>
          </p:cNvSpPr>
          <p:nvPr/>
        </p:nvSpPr>
        <p:spPr>
          <a:xfrm>
            <a:off x="746760" y="4304179"/>
            <a:ext cx="11018520" cy="924729"/>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1076,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Giám</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tiên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69815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128FF-1958-40A0-9B47-C774D5AA2D63}"/>
              </a:ext>
            </a:extLst>
          </p:cNvPr>
          <p:cNvSpPr>
            <a:spLocks noGrp="1"/>
          </p:cNvSpPr>
          <p:nvPr>
            <p:ph type="title"/>
          </p:nvPr>
        </p:nvSpPr>
        <p:spPr>
          <a:xfrm>
            <a:off x="838200" y="365125"/>
            <a:ext cx="10515600" cy="583781"/>
          </a:xfrm>
        </p:spPr>
        <p:txBody>
          <a:bodyPr>
            <a:normAutofit/>
          </a:bodyPr>
          <a:lstStyle/>
          <a:p>
            <a:pPr algn="ctr"/>
            <a:r>
              <a:rPr lang="en-US" sz="3200" b="1" dirty="0" err="1">
                <a:latin typeface="Times New Roman" panose="02020603050405020304" pitchFamily="18" charset="0"/>
                <a:cs typeface="Times New Roman" panose="02020603050405020304" pitchFamily="18" charset="0"/>
              </a:rPr>
              <a:t>Quốc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Giám</a:t>
            </a: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n</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ớc</a:t>
            </a:r>
            <a:r>
              <a:rPr lang="en-US" sz="3200" b="1" dirty="0">
                <a:latin typeface="Times New Roman" panose="02020603050405020304" pitchFamily="18" charset="0"/>
                <a:cs typeface="Times New Roman" panose="02020603050405020304" pitchFamily="18" charset="0"/>
              </a:rPr>
              <a:t> ta</a:t>
            </a:r>
          </a:p>
        </p:txBody>
      </p:sp>
      <p:sp>
        <p:nvSpPr>
          <p:cNvPr id="4" name="Rectangle 3">
            <a:extLst>
              <a:ext uri="{FF2B5EF4-FFF2-40B4-BE49-F238E27FC236}">
                <a16:creationId xmlns:a16="http://schemas.microsoft.com/office/drawing/2014/main" xmlns="" id="{B4B33BD9-7DF2-43AC-AB79-D67714D559B8}"/>
              </a:ext>
            </a:extLst>
          </p:cNvPr>
          <p:cNvSpPr/>
          <p:nvPr/>
        </p:nvSpPr>
        <p:spPr>
          <a:xfrm>
            <a:off x="149525" y="1120676"/>
            <a:ext cx="5250611" cy="5693866"/>
          </a:xfrm>
          <a:prstGeom prst="rect">
            <a:avLst/>
          </a:prstGeom>
        </p:spPr>
        <p:txBody>
          <a:bodyPr wrap="square">
            <a:spAutoFit/>
          </a:bodyPr>
          <a:lstStyle/>
          <a:p>
            <a:pPr algn="just"/>
            <a:r>
              <a:rPr lang="vi-VN" sz="2800" b="1" dirty="0">
                <a:solidFill>
                  <a:srgbClr val="303030"/>
                </a:solidFill>
                <a:latin typeface="+mj-lt"/>
              </a:rPr>
              <a:t>Năm 1076, vua Lý Nhân Tông cho xây nhà Quốc Tử Giám – trường học cao cấp đầu tiên của nước ta, nằm sau Văn Miếu. Khi mới xây dựng, trường chỉ dành riêng cho các hoàng tử con vua, hoàng thân, con các đại thần, quý tộc (nên gọi tên là Quốc Tử). Mười năm sau (1806) mở khoa thi thứ hai chọn người đỗ cao vào Hàn Lâm viện. Mạc Hiển Tích đã vinh dự được bổ nhiệm làm Hàn Lâm học sĩ đầu tiên.</a:t>
            </a:r>
            <a:endParaRPr lang="en-US" sz="2800" b="1" dirty="0">
              <a:latin typeface="+mj-lt"/>
            </a:endParaRPr>
          </a:p>
        </p:txBody>
      </p:sp>
      <p:pic>
        <p:nvPicPr>
          <p:cNvPr id="6" name="Picture 5">
            <a:extLst>
              <a:ext uri="{FF2B5EF4-FFF2-40B4-BE49-F238E27FC236}">
                <a16:creationId xmlns:a16="http://schemas.microsoft.com/office/drawing/2014/main" xmlns="" id="{8A52D2B3-0454-49AF-A471-F5D92C4CA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137" y="1120676"/>
            <a:ext cx="6791864" cy="5538916"/>
          </a:xfrm>
          <a:prstGeom prst="rect">
            <a:avLst/>
          </a:prstGeom>
        </p:spPr>
      </p:pic>
    </p:spTree>
    <p:extLst>
      <p:ext uri="{BB962C8B-B14F-4D97-AF65-F5344CB8AC3E}">
        <p14:creationId xmlns:p14="http://schemas.microsoft.com/office/powerpoint/2010/main" val="269302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128FF-1958-40A0-9B47-C774D5AA2D63}"/>
              </a:ext>
            </a:extLst>
          </p:cNvPr>
          <p:cNvSpPr>
            <a:spLocks noGrp="1"/>
          </p:cNvSpPr>
          <p:nvPr>
            <p:ph type="title"/>
          </p:nvPr>
        </p:nvSpPr>
        <p:spPr>
          <a:xfrm>
            <a:off x="838200" y="365125"/>
            <a:ext cx="10515600" cy="583781"/>
          </a:xfrm>
        </p:spPr>
        <p:txBody>
          <a:bodyPr>
            <a:normAutofit/>
          </a:bodyPr>
          <a:lstStyle/>
          <a:p>
            <a:pPr algn="ctr"/>
            <a:r>
              <a:rPr lang="en-US" sz="3200" b="1" dirty="0" err="1">
                <a:latin typeface="Times New Roman" panose="02020603050405020304" pitchFamily="18" charset="0"/>
                <a:cs typeface="Times New Roman" panose="02020603050405020304" pitchFamily="18" charset="0"/>
              </a:rPr>
              <a:t>Quốc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Giám</a:t>
            </a: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n</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ớc</a:t>
            </a:r>
            <a:r>
              <a:rPr lang="en-US" sz="3200" b="1" dirty="0">
                <a:latin typeface="Times New Roman" panose="02020603050405020304" pitchFamily="18" charset="0"/>
                <a:cs typeface="Times New Roman" panose="02020603050405020304" pitchFamily="18" charset="0"/>
              </a:rPr>
              <a:t> ta</a:t>
            </a:r>
          </a:p>
        </p:txBody>
      </p:sp>
      <p:sp>
        <p:nvSpPr>
          <p:cNvPr id="4" name="Rectangle 3">
            <a:extLst>
              <a:ext uri="{FF2B5EF4-FFF2-40B4-BE49-F238E27FC236}">
                <a16:creationId xmlns:a16="http://schemas.microsoft.com/office/drawing/2014/main" xmlns="" id="{B4B33BD9-7DF2-43AC-AB79-D67714D559B8}"/>
              </a:ext>
            </a:extLst>
          </p:cNvPr>
          <p:cNvSpPr/>
          <p:nvPr/>
        </p:nvSpPr>
        <p:spPr>
          <a:xfrm>
            <a:off x="149526" y="827757"/>
            <a:ext cx="5250611" cy="6124754"/>
          </a:xfrm>
          <a:prstGeom prst="rect">
            <a:avLst/>
          </a:prstGeom>
        </p:spPr>
        <p:txBody>
          <a:bodyPr wrap="square">
            <a:spAutoFit/>
          </a:bodyPr>
          <a:lstStyle/>
          <a:p>
            <a:pPr lvl="0" algn="just"/>
            <a:r>
              <a:rPr lang="en-US" sz="2800">
                <a:latin typeface="+mj-lt"/>
              </a:rPr>
              <a:t>	</a:t>
            </a:r>
            <a:r>
              <a:rPr lang="vi-VN" sz="2800">
                <a:latin typeface="+mj-lt"/>
              </a:rPr>
              <a:t>Việc </a:t>
            </a:r>
            <a:r>
              <a:rPr lang="vi-VN" sz="2800" dirty="0">
                <a:latin typeface="+mj-lt"/>
              </a:rPr>
              <a:t>xây dựng Văn Miếu, thành lập Quốc Tử Giám không chỉ là minh chứng ghi nhận quyết sách về đường hướng của nền giáo dục mà còn thể hiện cả lý tưởng xây dựng nền trị đạo nhân nghĩa trên đất nước ta. </a:t>
            </a:r>
            <a:endParaRPr lang="en-US" sz="2800" dirty="0">
              <a:latin typeface="+mj-lt"/>
            </a:endParaRPr>
          </a:p>
          <a:p>
            <a:pPr lvl="0" algn="just"/>
            <a:r>
              <a:rPr lang="en-US" dirty="0"/>
              <a:t>	</a:t>
            </a:r>
            <a:r>
              <a:rPr lang="vi-VN" sz="2800" dirty="0">
                <a:latin typeface="+mj-lt"/>
              </a:rPr>
              <a:t>Tám mưới hai tấm bia đề danh tiến sĩ là biểu tượng của tinh thần hiếu học, đồng thời là sự tôn vinh của các thời đại với những người đã thành danh trên con đường học tập, rèn luyện để trở thành người có ích cho xã hội.</a:t>
            </a:r>
            <a:endParaRPr lang="en-US" sz="2800" dirty="0">
              <a:latin typeface="+mj-lt"/>
            </a:endParaRPr>
          </a:p>
        </p:txBody>
      </p:sp>
      <p:pic>
        <p:nvPicPr>
          <p:cNvPr id="5" name="Picture 4">
            <a:extLst>
              <a:ext uri="{FF2B5EF4-FFF2-40B4-BE49-F238E27FC236}">
                <a16:creationId xmlns:a16="http://schemas.microsoft.com/office/drawing/2014/main" xmlns="" id="{67F7A7CB-D5EE-4713-8D49-D51203DF1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468" y="948906"/>
            <a:ext cx="6523006" cy="5124090"/>
          </a:xfrm>
          <a:prstGeom prst="rect">
            <a:avLst/>
          </a:prstGeom>
        </p:spPr>
      </p:pic>
      <p:sp>
        <p:nvSpPr>
          <p:cNvPr id="7" name="Subtitle 2">
            <a:extLst>
              <a:ext uri="{FF2B5EF4-FFF2-40B4-BE49-F238E27FC236}">
                <a16:creationId xmlns:a16="http://schemas.microsoft.com/office/drawing/2014/main" xmlns="" id="{1F0C568A-F1B1-44B5-AB28-1C1D3657D5E0}"/>
              </a:ext>
            </a:extLst>
          </p:cNvPr>
          <p:cNvSpPr txBox="1">
            <a:spLocks/>
          </p:cNvSpPr>
          <p:nvPr/>
        </p:nvSpPr>
        <p:spPr>
          <a:xfrm>
            <a:off x="5519469" y="6113251"/>
            <a:ext cx="6672532" cy="839260"/>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Bia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endPar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11225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Papyrus">
            <a:extLst>
              <a:ext uri="{FF2B5EF4-FFF2-40B4-BE49-F238E27FC236}">
                <a16:creationId xmlns:a16="http://schemas.microsoft.com/office/drawing/2014/main" xmlns="" id="{F669DBEF-01FA-40D5-A862-76AC1B4004AC}"/>
              </a:ext>
            </a:extLst>
          </p:cNvPr>
          <p:cNvSpPr>
            <a:spLocks noGrp="1" noChangeArrowheads="1"/>
          </p:cNvSpPr>
          <p:nvPr>
            <p:ph type="body" idx="1"/>
          </p:nvPr>
        </p:nvSpPr>
        <p:spPr>
          <a:xfrm>
            <a:off x="609600" y="137161"/>
            <a:ext cx="10972800" cy="5989004"/>
          </a:xfrm>
          <a:prstGeom prst="horizontalScroll">
            <a:avLst>
              <a:gd name="adj" fmla="val 12500"/>
            </a:avLst>
          </a:prstGeom>
          <a:blipFill dpi="0" rotWithShape="1">
            <a:blip r:embed="rId2"/>
            <a:srcRect/>
            <a:tile tx="0" ty="0" sx="100000" sy="100000" flip="none" algn="tl"/>
          </a:blipFill>
          <a:ln w="38100">
            <a:solidFill>
              <a:srgbClr val="006600"/>
            </a:solidFill>
            <a:round/>
            <a:headEnd/>
            <a:tailEnd/>
          </a:ln>
        </p:spPr>
        <p:txBody>
          <a:bodyPr/>
          <a:lstStyle/>
          <a:p>
            <a:pPr algn="ctr" eaLnBrk="1" hangingPunct="1">
              <a:spcBef>
                <a:spcPct val="0"/>
              </a:spcBef>
              <a:buFontTx/>
              <a:buNone/>
            </a:pPr>
            <a:r>
              <a:rPr lang="en-US" altLang="en-US" sz="7200" b="1" dirty="0" err="1" smtClean="0">
                <a:solidFill>
                  <a:srgbClr val="0033CC"/>
                </a:solidFill>
                <a:latin typeface=".VnTime" panose="020B7200000000000000" pitchFamily="34" charset="0"/>
              </a:rPr>
              <a:t>LuyÖn</a:t>
            </a:r>
            <a:r>
              <a:rPr lang="en-US" altLang="en-US" sz="7200" b="1" dirty="0" smtClean="0">
                <a:solidFill>
                  <a:srgbClr val="0033CC"/>
                </a:solidFill>
                <a:latin typeface=".VnTime" panose="020B7200000000000000" pitchFamily="34" charset="0"/>
              </a:rPr>
              <a:t> </a:t>
            </a:r>
            <a:r>
              <a:rPr lang="en-US" altLang="en-US" sz="7200" b="1" dirty="0" err="1" smtClean="0">
                <a:solidFill>
                  <a:srgbClr val="0033CC"/>
                </a:solidFill>
                <a:latin typeface=".VnTime" panose="020B7200000000000000" pitchFamily="34" charset="0"/>
              </a:rPr>
              <a:t>tËp</a:t>
            </a:r>
            <a:r>
              <a:rPr lang="en-US" altLang="en-US" sz="7200" b="1" dirty="0" smtClean="0">
                <a:solidFill>
                  <a:srgbClr val="0033CC"/>
                </a:solidFill>
                <a:latin typeface=".VnTime" panose="020B7200000000000000" pitchFamily="34" charset="0"/>
              </a:rPr>
              <a:t> – </a:t>
            </a:r>
            <a:r>
              <a:rPr lang="en-US" altLang="en-US" sz="7200" b="1" dirty="0" err="1" smtClean="0">
                <a:solidFill>
                  <a:srgbClr val="0033CC"/>
                </a:solidFill>
                <a:latin typeface="Times New Roman" panose="02020603050405020304" pitchFamily="18" charset="0"/>
                <a:cs typeface="Times New Roman" panose="02020603050405020304" pitchFamily="18" charset="0"/>
              </a:rPr>
              <a:t>Vận</a:t>
            </a:r>
            <a:r>
              <a:rPr lang="en-US" altLang="en-US" sz="7200" b="1" dirty="0" smtClean="0">
                <a:solidFill>
                  <a:srgbClr val="0033CC"/>
                </a:solidFill>
                <a:latin typeface="Times New Roman" panose="02020603050405020304" pitchFamily="18" charset="0"/>
                <a:cs typeface="Times New Roman" panose="02020603050405020304" pitchFamily="18" charset="0"/>
              </a:rPr>
              <a:t> </a:t>
            </a:r>
            <a:r>
              <a:rPr lang="en-US" altLang="en-US" sz="7200" b="1" dirty="0" err="1" smtClean="0">
                <a:solidFill>
                  <a:srgbClr val="0033CC"/>
                </a:solidFill>
                <a:latin typeface="Times New Roman" panose="02020603050405020304" pitchFamily="18" charset="0"/>
                <a:cs typeface="Times New Roman" panose="02020603050405020304" pitchFamily="18" charset="0"/>
              </a:rPr>
              <a:t>dụng</a:t>
            </a:r>
            <a:endParaRPr lang="en-US" altLang="en-US" sz="7200" b="1" dirty="0">
              <a:solidFill>
                <a:srgbClr val="0033CC"/>
              </a:solidFill>
              <a:latin typeface=".VnTime" panose="020B7200000000000000" pitchFamily="34" charset="0"/>
            </a:endParaRPr>
          </a:p>
        </p:txBody>
      </p:sp>
    </p:spTree>
  </p:cSld>
  <p:clrMapOvr>
    <a:masterClrMapping/>
  </p:clrMapOvr>
  <p:transition advTm="1505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040" y="106681"/>
            <a:ext cx="11582400" cy="5196839"/>
          </a:xfrm>
          <a:prstGeom prst="rect">
            <a:avLst/>
          </a:prstGeom>
        </p:spPr>
      </p:pic>
    </p:spTree>
    <p:extLst>
      <p:ext uri="{BB962C8B-B14F-4D97-AF65-F5344CB8AC3E}">
        <p14:creationId xmlns:p14="http://schemas.microsoft.com/office/powerpoint/2010/main" val="1168492386"/>
      </p:ext>
    </p:extLst>
  </p:cSld>
  <p:clrMapOvr>
    <a:masterClrMapping/>
  </p:clrMapOvr>
  <p:transition advTm="150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14" name="Cloud Callout 10">
            <a:extLst>
              <a:ext uri="{FF2B5EF4-FFF2-40B4-BE49-F238E27FC236}">
                <a16:creationId xmlns:a16="http://schemas.microsoft.com/office/drawing/2014/main" xmlns="" id="{C03323C6-8F51-47F4-9703-7B5F9F280E4E}"/>
              </a:ext>
            </a:extLst>
          </p:cNvPr>
          <p:cNvSpPr/>
          <p:nvPr/>
        </p:nvSpPr>
        <p:spPr>
          <a:xfrm>
            <a:off x="1356360" y="548640"/>
            <a:ext cx="10339905" cy="4175872"/>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Uẩn</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là</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người</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như</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thế</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nào</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mà</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được</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quần</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thần</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triều</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Tiền</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Lê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lựa</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chọn</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endParaRPr kumimoji="0" lang="x-none" sz="4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98715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533401"/>
            <a:ext cx="11765280" cy="3611879"/>
          </a:xfrm>
          <a:prstGeom prst="rect">
            <a:avLst/>
          </a:prstGeom>
        </p:spPr>
      </p:pic>
    </p:spTree>
    <p:extLst>
      <p:ext uri="{BB962C8B-B14F-4D97-AF65-F5344CB8AC3E}">
        <p14:creationId xmlns:p14="http://schemas.microsoft.com/office/powerpoint/2010/main" val="2720885343"/>
      </p:ext>
    </p:extLst>
  </p:cSld>
  <p:clrMapOvr>
    <a:masterClrMapping/>
  </p:clrMapOvr>
  <p:transition advTm="1505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takadexcomhandpaintedfa">
            <a:extLst>
              <a:ext uri="{FF2B5EF4-FFF2-40B4-BE49-F238E27FC236}">
                <a16:creationId xmlns:a16="http://schemas.microsoft.com/office/drawing/2014/main" xmlns="" id="{8341E462-2723-442F-B04D-C3D8FE1CF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299" name="Group 55">
            <a:extLst>
              <a:ext uri="{FF2B5EF4-FFF2-40B4-BE49-F238E27FC236}">
                <a16:creationId xmlns:a16="http://schemas.microsoft.com/office/drawing/2014/main" xmlns="" id="{D94E3087-1C49-4CB4-A7E1-825ECF9F54A2}"/>
              </a:ext>
            </a:extLst>
          </p:cNvPr>
          <p:cNvGrpSpPr>
            <a:grpSpLocks/>
          </p:cNvGrpSpPr>
          <p:nvPr/>
        </p:nvGrpSpPr>
        <p:grpSpPr bwMode="auto">
          <a:xfrm flipH="1">
            <a:off x="8915400" y="685801"/>
            <a:ext cx="609600" cy="608013"/>
            <a:chOff x="1714500" y="3094038"/>
            <a:chExt cx="1047750" cy="551111"/>
          </a:xfrm>
        </p:grpSpPr>
        <p:sp>
          <p:nvSpPr>
            <p:cNvPr id="2" name="Freeform 56">
              <a:extLst>
                <a:ext uri="{FF2B5EF4-FFF2-40B4-BE49-F238E27FC236}">
                  <a16:creationId xmlns:a16="http://schemas.microsoft.com/office/drawing/2014/main" xmlns="" id="{03068397-090F-4E1E-9D28-0546EA558699}"/>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943CD0">
                    <a:lumMod val="95000"/>
                    <a:lumOff val="5000"/>
                  </a:srgbClr>
                </a:gs>
                <a:gs pos="21000">
                  <a:srgbClr val="943CD0">
                    <a:lumMod val="85000"/>
                  </a:srgbClr>
                </a:gs>
                <a:gs pos="52000">
                  <a:srgbClr val="943CD0">
                    <a:lumMod val="90000"/>
                  </a:srgbClr>
                </a:gs>
                <a:gs pos="100000">
                  <a:srgbClr val="943CD0">
                    <a:lumMod val="77000"/>
                  </a:srgbClr>
                </a:gs>
                <a:gs pos="86000">
                  <a:srgbClr val="943CD0">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3" name="Freeform 57">
              <a:extLst>
                <a:ext uri="{FF2B5EF4-FFF2-40B4-BE49-F238E27FC236}">
                  <a16:creationId xmlns:a16="http://schemas.microsoft.com/office/drawing/2014/main" xmlns="" id="{97CFA52F-245E-4A0F-B550-C3D918BD5F56}"/>
                </a:ext>
              </a:extLst>
            </p:cNvPr>
            <p:cNvSpPr/>
            <p:nvPr/>
          </p:nvSpPr>
          <p:spPr>
            <a:xfrm>
              <a:off x="1815454" y="3153035"/>
              <a:ext cx="919511"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48" name="Group 6">
            <a:extLst>
              <a:ext uri="{FF2B5EF4-FFF2-40B4-BE49-F238E27FC236}">
                <a16:creationId xmlns:a16="http://schemas.microsoft.com/office/drawing/2014/main" xmlns="" id="{B8533153-FC04-464E-810A-DA6CD41D2A0A}"/>
              </a:ext>
            </a:extLst>
          </p:cNvPr>
          <p:cNvGrpSpPr>
            <a:grpSpLocks/>
          </p:cNvGrpSpPr>
          <p:nvPr/>
        </p:nvGrpSpPr>
        <p:grpSpPr bwMode="auto">
          <a:xfrm>
            <a:off x="2572099" y="4054475"/>
            <a:ext cx="7924800" cy="2285365"/>
            <a:chOff x="1248" y="3360"/>
            <a:chExt cx="3408" cy="737"/>
          </a:xfrm>
          <a:solidFill>
            <a:srgbClr val="FFFF00"/>
          </a:solidFill>
        </p:grpSpPr>
        <p:grpSp>
          <p:nvGrpSpPr>
            <p:cNvPr id="31831" name="Group 58">
              <a:extLst>
                <a:ext uri="{FF2B5EF4-FFF2-40B4-BE49-F238E27FC236}">
                  <a16:creationId xmlns:a16="http://schemas.microsoft.com/office/drawing/2014/main" xmlns="" id="{448D4E8A-D747-46E2-90C2-5C74C74DD88D}"/>
                </a:ext>
              </a:extLst>
            </p:cNvPr>
            <p:cNvGrpSpPr>
              <a:grpSpLocks/>
            </p:cNvGrpSpPr>
            <p:nvPr/>
          </p:nvGrpSpPr>
          <p:grpSpPr bwMode="auto">
            <a:xfrm>
              <a:off x="1248" y="3552"/>
              <a:ext cx="545" cy="298"/>
              <a:chOff x="1714500" y="3094038"/>
              <a:chExt cx="1047750" cy="551111"/>
            </a:xfrm>
            <a:grpFill/>
          </p:grpSpPr>
          <p:sp>
            <p:nvSpPr>
              <p:cNvPr id="4" name="Freeform 59">
                <a:extLst>
                  <a:ext uri="{FF2B5EF4-FFF2-40B4-BE49-F238E27FC236}">
                    <a16:creationId xmlns:a16="http://schemas.microsoft.com/office/drawing/2014/main" xmlns="" id="{5D472759-31E6-4BCE-84A9-6B057A5A2EC1}"/>
                  </a:ext>
                </a:extLst>
              </p:cNvPr>
              <p:cNvSpPr/>
              <p:nvPr/>
            </p:nvSpPr>
            <p:spPr>
              <a:xfrm>
                <a:off x="1714500" y="3095628"/>
                <a:ext cx="1047343" cy="54901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 name="Freeform 60">
                <a:extLst>
                  <a:ext uri="{FF2B5EF4-FFF2-40B4-BE49-F238E27FC236}">
                    <a16:creationId xmlns:a16="http://schemas.microsoft.com/office/drawing/2014/main" xmlns="" id="{1C7DE2F1-8262-4905-A8C0-4BBC9DE5EE22}"/>
                  </a:ext>
                </a:extLst>
              </p:cNvPr>
              <p:cNvSpPr/>
              <p:nvPr/>
            </p:nvSpPr>
            <p:spPr>
              <a:xfrm>
                <a:off x="1815560" y="3154224"/>
                <a:ext cx="920034" cy="43564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832" name="Group 3">
              <a:extLst>
                <a:ext uri="{FF2B5EF4-FFF2-40B4-BE49-F238E27FC236}">
                  <a16:creationId xmlns:a16="http://schemas.microsoft.com/office/drawing/2014/main" xmlns="" id="{7EE2D9F4-570E-4E86-91B9-7A9064A1B14E}"/>
                </a:ext>
              </a:extLst>
            </p:cNvPr>
            <p:cNvGrpSpPr>
              <a:grpSpLocks/>
            </p:cNvGrpSpPr>
            <p:nvPr/>
          </p:nvGrpSpPr>
          <p:grpSpPr bwMode="auto">
            <a:xfrm>
              <a:off x="1584" y="3360"/>
              <a:ext cx="3072" cy="737"/>
              <a:chOff x="2530645" y="2460171"/>
              <a:chExt cx="4651820" cy="1219014"/>
            </a:xfrm>
            <a:grpFill/>
          </p:grpSpPr>
          <p:pic>
            <p:nvPicPr>
              <p:cNvPr id="31838" name="Picture 4" descr="C:\Users\dell\Desktop\Icon sale page\Icon tĩnh\200wide.jpg">
                <a:extLst>
                  <a:ext uri="{FF2B5EF4-FFF2-40B4-BE49-F238E27FC236}">
                    <a16:creationId xmlns:a16="http://schemas.microsoft.com/office/drawing/2014/main" xmlns="" id="{E1315CA5-4EAC-495F-B235-40E1D88D9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839" name="Group 5">
                <a:extLst>
                  <a:ext uri="{FF2B5EF4-FFF2-40B4-BE49-F238E27FC236}">
                    <a16:creationId xmlns:a16="http://schemas.microsoft.com/office/drawing/2014/main" xmlns="" id="{8DA9D7D9-7022-4422-9781-EB0F37D04DF7}"/>
                  </a:ext>
                </a:extLst>
              </p:cNvPr>
              <p:cNvGrpSpPr>
                <a:grpSpLocks/>
              </p:cNvGrpSpPr>
              <p:nvPr/>
            </p:nvGrpSpPr>
            <p:grpSpPr bwMode="auto">
              <a:xfrm>
                <a:off x="2530645" y="2460171"/>
                <a:ext cx="4651820" cy="1011238"/>
                <a:chOff x="2671148" y="1311915"/>
                <a:chExt cx="3938587" cy="1011238"/>
              </a:xfrm>
              <a:grpFill/>
            </p:grpSpPr>
            <p:pic>
              <p:nvPicPr>
                <p:cNvPr id="31840" name="Picture 3">
                  <a:extLst>
                    <a:ext uri="{FF2B5EF4-FFF2-40B4-BE49-F238E27FC236}">
                      <a16:creationId xmlns:a16="http://schemas.microsoft.com/office/drawing/2014/main" xmlns="" id="{BAB3DD41-99F9-43FC-A507-8C7A81823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ounded Rectangle 7">
                  <a:extLst>
                    <a:ext uri="{FF2B5EF4-FFF2-40B4-BE49-F238E27FC236}">
                      <a16:creationId xmlns:a16="http://schemas.microsoft.com/office/drawing/2014/main" xmlns="" id="{1392607A-98E6-45F6-9A95-61D74CB24492}"/>
                    </a:ext>
                  </a:extLst>
                </p:cNvPr>
                <p:cNvSpPr/>
                <p:nvPr/>
              </p:nvSpPr>
              <p:spPr>
                <a:xfrm>
                  <a:off x="2762029" y="1385968"/>
                  <a:ext cx="3778560" cy="862424"/>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833" name="Group 64">
              <a:extLst>
                <a:ext uri="{FF2B5EF4-FFF2-40B4-BE49-F238E27FC236}">
                  <a16:creationId xmlns:a16="http://schemas.microsoft.com/office/drawing/2014/main" xmlns="" id="{D3C37192-FE5A-4E06-8471-EA40C8E2A9B1}"/>
                </a:ext>
              </a:extLst>
            </p:cNvPr>
            <p:cNvGrpSpPr>
              <a:grpSpLocks/>
            </p:cNvGrpSpPr>
            <p:nvPr/>
          </p:nvGrpSpPr>
          <p:grpSpPr bwMode="auto">
            <a:xfrm>
              <a:off x="1584" y="3456"/>
              <a:ext cx="432" cy="401"/>
              <a:chOff x="2452688" y="2863775"/>
              <a:chExt cx="1819275" cy="662858"/>
            </a:xfrm>
            <a:grpFill/>
          </p:grpSpPr>
          <p:sp>
            <p:nvSpPr>
              <p:cNvPr id="7" name="Freeform 65">
                <a:extLst>
                  <a:ext uri="{FF2B5EF4-FFF2-40B4-BE49-F238E27FC236}">
                    <a16:creationId xmlns:a16="http://schemas.microsoft.com/office/drawing/2014/main" xmlns="" id="{2D072696-35CB-4DF3-A9D4-90AF6A77162D}"/>
                  </a:ext>
                </a:extLst>
              </p:cNvPr>
              <p:cNvSpPr/>
              <p:nvPr/>
            </p:nvSpPr>
            <p:spPr>
              <a:xfrm>
                <a:off x="2452203" y="2863348"/>
                <a:ext cx="1819884" cy="584086"/>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9" name="Freeform 66">
                <a:extLst>
                  <a:ext uri="{FF2B5EF4-FFF2-40B4-BE49-F238E27FC236}">
                    <a16:creationId xmlns:a16="http://schemas.microsoft.com/office/drawing/2014/main" xmlns="" id="{AB795B5D-86CF-4D82-BA0B-6CBDDBCF3DBC}"/>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49" name="Group 20">
            <a:extLst>
              <a:ext uri="{FF2B5EF4-FFF2-40B4-BE49-F238E27FC236}">
                <a16:creationId xmlns:a16="http://schemas.microsoft.com/office/drawing/2014/main" xmlns="" id="{7149737F-CDA7-42DB-AE8B-C34275687638}"/>
              </a:ext>
            </a:extLst>
          </p:cNvPr>
          <p:cNvGrpSpPr>
            <a:grpSpLocks/>
          </p:cNvGrpSpPr>
          <p:nvPr/>
        </p:nvGrpSpPr>
        <p:grpSpPr bwMode="auto">
          <a:xfrm>
            <a:off x="2620505" y="2886682"/>
            <a:ext cx="7924800" cy="1246188"/>
            <a:chOff x="1248" y="3360"/>
            <a:chExt cx="3408" cy="737"/>
          </a:xfrm>
          <a:solidFill>
            <a:srgbClr val="FFFF00"/>
          </a:solidFill>
        </p:grpSpPr>
        <p:grpSp>
          <p:nvGrpSpPr>
            <p:cNvPr id="31818" name="Group 58">
              <a:extLst>
                <a:ext uri="{FF2B5EF4-FFF2-40B4-BE49-F238E27FC236}">
                  <a16:creationId xmlns:a16="http://schemas.microsoft.com/office/drawing/2014/main" xmlns="" id="{30473CDD-E244-4224-9AA1-A54630F15766}"/>
                </a:ext>
              </a:extLst>
            </p:cNvPr>
            <p:cNvGrpSpPr>
              <a:grpSpLocks/>
            </p:cNvGrpSpPr>
            <p:nvPr/>
          </p:nvGrpSpPr>
          <p:grpSpPr bwMode="auto">
            <a:xfrm>
              <a:off x="1248" y="3552"/>
              <a:ext cx="545" cy="298"/>
              <a:chOff x="1714500" y="3094038"/>
              <a:chExt cx="1047750" cy="551111"/>
            </a:xfrm>
            <a:grpFill/>
          </p:grpSpPr>
          <p:sp>
            <p:nvSpPr>
              <p:cNvPr id="10" name="Freeform 59">
                <a:extLst>
                  <a:ext uri="{FF2B5EF4-FFF2-40B4-BE49-F238E27FC236}">
                    <a16:creationId xmlns:a16="http://schemas.microsoft.com/office/drawing/2014/main" xmlns="" id="{F0F8BAF6-CC67-4CD5-8ADF-651ACCAD0786}"/>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1" name="Freeform 60">
                <a:extLst>
                  <a:ext uri="{FF2B5EF4-FFF2-40B4-BE49-F238E27FC236}">
                    <a16:creationId xmlns:a16="http://schemas.microsoft.com/office/drawing/2014/main" xmlns="" id="{E5687D2D-6378-4894-9284-3B0FF4C3BA7D}"/>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819" name="Group 3">
              <a:extLst>
                <a:ext uri="{FF2B5EF4-FFF2-40B4-BE49-F238E27FC236}">
                  <a16:creationId xmlns:a16="http://schemas.microsoft.com/office/drawing/2014/main" xmlns="" id="{3C2B15FC-4CAA-4DA9-846B-BE074E35CC97}"/>
                </a:ext>
              </a:extLst>
            </p:cNvPr>
            <p:cNvGrpSpPr>
              <a:grpSpLocks/>
            </p:cNvGrpSpPr>
            <p:nvPr/>
          </p:nvGrpSpPr>
          <p:grpSpPr bwMode="auto">
            <a:xfrm>
              <a:off x="1584" y="3360"/>
              <a:ext cx="3072" cy="737"/>
              <a:chOff x="2530645" y="2460171"/>
              <a:chExt cx="4651820" cy="1219014"/>
            </a:xfrm>
            <a:grpFill/>
          </p:grpSpPr>
          <p:pic>
            <p:nvPicPr>
              <p:cNvPr id="31825" name="Picture 4" descr="C:\Users\dell\Desktop\Icon sale page\Icon tĩnh\200wide.jpg">
                <a:extLst>
                  <a:ext uri="{FF2B5EF4-FFF2-40B4-BE49-F238E27FC236}">
                    <a16:creationId xmlns:a16="http://schemas.microsoft.com/office/drawing/2014/main" xmlns="" id="{3243C4E8-1952-4AE6-8FF5-978E662AC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826" name="Group 5">
                <a:extLst>
                  <a:ext uri="{FF2B5EF4-FFF2-40B4-BE49-F238E27FC236}">
                    <a16:creationId xmlns:a16="http://schemas.microsoft.com/office/drawing/2014/main" xmlns="" id="{89209291-EBD3-48F3-80D6-DF40E1CCAB19}"/>
                  </a:ext>
                </a:extLst>
              </p:cNvPr>
              <p:cNvGrpSpPr>
                <a:grpSpLocks/>
              </p:cNvGrpSpPr>
              <p:nvPr/>
            </p:nvGrpSpPr>
            <p:grpSpPr bwMode="auto">
              <a:xfrm>
                <a:off x="2530645" y="2460171"/>
                <a:ext cx="4651820" cy="1011238"/>
                <a:chOff x="2671148" y="1311915"/>
                <a:chExt cx="3938587" cy="1011238"/>
              </a:xfrm>
              <a:grpFill/>
            </p:grpSpPr>
            <p:pic>
              <p:nvPicPr>
                <p:cNvPr id="31827" name="Picture 3">
                  <a:extLst>
                    <a:ext uri="{FF2B5EF4-FFF2-40B4-BE49-F238E27FC236}">
                      <a16:creationId xmlns:a16="http://schemas.microsoft.com/office/drawing/2014/main" xmlns="" id="{BE115614-EEC4-47CD-B9C1-C5E634E6AE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ounded Rectangle 7">
                  <a:extLst>
                    <a:ext uri="{FF2B5EF4-FFF2-40B4-BE49-F238E27FC236}">
                      <a16:creationId xmlns:a16="http://schemas.microsoft.com/office/drawing/2014/main" xmlns="" id="{5B513569-3022-4D30-8865-3EC54A383A7C}"/>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820" name="Group 64">
              <a:extLst>
                <a:ext uri="{FF2B5EF4-FFF2-40B4-BE49-F238E27FC236}">
                  <a16:creationId xmlns:a16="http://schemas.microsoft.com/office/drawing/2014/main" xmlns="" id="{4D14F9FE-BDBF-4C09-BDF2-4C2CC11A458E}"/>
                </a:ext>
              </a:extLst>
            </p:cNvPr>
            <p:cNvGrpSpPr>
              <a:grpSpLocks/>
            </p:cNvGrpSpPr>
            <p:nvPr/>
          </p:nvGrpSpPr>
          <p:grpSpPr bwMode="auto">
            <a:xfrm>
              <a:off x="1584" y="3456"/>
              <a:ext cx="432" cy="401"/>
              <a:chOff x="2452688" y="2863775"/>
              <a:chExt cx="1819275" cy="662858"/>
            </a:xfrm>
            <a:grpFill/>
          </p:grpSpPr>
          <p:sp>
            <p:nvSpPr>
              <p:cNvPr id="13" name="Freeform 65">
                <a:extLst>
                  <a:ext uri="{FF2B5EF4-FFF2-40B4-BE49-F238E27FC236}">
                    <a16:creationId xmlns:a16="http://schemas.microsoft.com/office/drawing/2014/main" xmlns="" id="{F1420989-CEB3-4F7D-9EE9-A609D20E3669}"/>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4" name="Freeform 66">
                <a:extLst>
                  <a:ext uri="{FF2B5EF4-FFF2-40B4-BE49-F238E27FC236}">
                    <a16:creationId xmlns:a16="http://schemas.microsoft.com/office/drawing/2014/main" xmlns="" id="{59D7D858-728D-4793-85AB-149B48888C6E}"/>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51" name="Group 48">
            <a:extLst>
              <a:ext uri="{FF2B5EF4-FFF2-40B4-BE49-F238E27FC236}">
                <a16:creationId xmlns:a16="http://schemas.microsoft.com/office/drawing/2014/main" xmlns="" id="{4CFCFECF-B3FD-4EEC-874B-D668D5B73CBE}"/>
              </a:ext>
            </a:extLst>
          </p:cNvPr>
          <p:cNvGrpSpPr>
            <a:grpSpLocks/>
          </p:cNvGrpSpPr>
          <p:nvPr/>
        </p:nvGrpSpPr>
        <p:grpSpPr bwMode="auto">
          <a:xfrm>
            <a:off x="2712230" y="1745934"/>
            <a:ext cx="7924800" cy="1247775"/>
            <a:chOff x="1248" y="3360"/>
            <a:chExt cx="3408" cy="737"/>
          </a:xfrm>
          <a:solidFill>
            <a:srgbClr val="FFFF00"/>
          </a:solidFill>
        </p:grpSpPr>
        <p:grpSp>
          <p:nvGrpSpPr>
            <p:cNvPr id="31792" name="Group 58">
              <a:extLst>
                <a:ext uri="{FF2B5EF4-FFF2-40B4-BE49-F238E27FC236}">
                  <a16:creationId xmlns:a16="http://schemas.microsoft.com/office/drawing/2014/main" xmlns="" id="{D25FDF79-B744-49B4-A5D2-C7B82CF1F3E4}"/>
                </a:ext>
              </a:extLst>
            </p:cNvPr>
            <p:cNvGrpSpPr>
              <a:grpSpLocks/>
            </p:cNvGrpSpPr>
            <p:nvPr/>
          </p:nvGrpSpPr>
          <p:grpSpPr bwMode="auto">
            <a:xfrm>
              <a:off x="1248" y="3552"/>
              <a:ext cx="545" cy="298"/>
              <a:chOff x="1714500" y="3094038"/>
              <a:chExt cx="1047750" cy="551111"/>
            </a:xfrm>
            <a:grpFill/>
          </p:grpSpPr>
          <p:sp>
            <p:nvSpPr>
              <p:cNvPr id="60" name="Freeform 59">
                <a:extLst>
                  <a:ext uri="{FF2B5EF4-FFF2-40B4-BE49-F238E27FC236}">
                    <a16:creationId xmlns:a16="http://schemas.microsoft.com/office/drawing/2014/main" xmlns="" id="{ED761BB7-EBA3-4211-943D-1507492BBB45}"/>
                  </a:ext>
                </a:extLst>
              </p:cNvPr>
              <p:cNvSpPr/>
              <p:nvPr/>
            </p:nvSpPr>
            <p:spPr>
              <a:xfrm>
                <a:off x="1714500" y="3094445"/>
                <a:ext cx="1047343" cy="55143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1" name="Freeform 60">
                <a:extLst>
                  <a:ext uri="{FF2B5EF4-FFF2-40B4-BE49-F238E27FC236}">
                    <a16:creationId xmlns:a16="http://schemas.microsoft.com/office/drawing/2014/main" xmlns="" id="{87C621E3-625A-4D4E-824B-A17E5F5F61BF}"/>
                  </a:ext>
                </a:extLst>
              </p:cNvPr>
              <p:cNvSpPr/>
              <p:nvPr/>
            </p:nvSpPr>
            <p:spPr>
              <a:xfrm>
                <a:off x="1815560" y="3153404"/>
                <a:ext cx="920034" cy="43698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93" name="Group 3">
              <a:extLst>
                <a:ext uri="{FF2B5EF4-FFF2-40B4-BE49-F238E27FC236}">
                  <a16:creationId xmlns:a16="http://schemas.microsoft.com/office/drawing/2014/main" xmlns="" id="{EA803B3C-EFB7-4427-9393-B52D6F738880}"/>
                </a:ext>
              </a:extLst>
            </p:cNvPr>
            <p:cNvGrpSpPr>
              <a:grpSpLocks/>
            </p:cNvGrpSpPr>
            <p:nvPr/>
          </p:nvGrpSpPr>
          <p:grpSpPr bwMode="auto">
            <a:xfrm>
              <a:off x="1584" y="3360"/>
              <a:ext cx="3072" cy="737"/>
              <a:chOff x="2530645" y="2460171"/>
              <a:chExt cx="4651820" cy="1219014"/>
            </a:xfrm>
            <a:grpFill/>
          </p:grpSpPr>
          <p:pic>
            <p:nvPicPr>
              <p:cNvPr id="31799" name="Picture 4" descr="C:\Users\dell\Desktop\Icon sale page\Icon tĩnh\200wide.jpg">
                <a:extLst>
                  <a:ext uri="{FF2B5EF4-FFF2-40B4-BE49-F238E27FC236}">
                    <a16:creationId xmlns:a16="http://schemas.microsoft.com/office/drawing/2014/main" xmlns="" id="{0CB9D5B8-18F8-40B7-A7C4-E16456B23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800" name="Group 5">
                <a:extLst>
                  <a:ext uri="{FF2B5EF4-FFF2-40B4-BE49-F238E27FC236}">
                    <a16:creationId xmlns:a16="http://schemas.microsoft.com/office/drawing/2014/main" xmlns="" id="{ED6A1A57-1524-44F5-B9A4-B9B84D5F3668}"/>
                  </a:ext>
                </a:extLst>
              </p:cNvPr>
              <p:cNvGrpSpPr>
                <a:grpSpLocks/>
              </p:cNvGrpSpPr>
              <p:nvPr/>
            </p:nvGrpSpPr>
            <p:grpSpPr bwMode="auto">
              <a:xfrm>
                <a:off x="2530645" y="2460171"/>
                <a:ext cx="4651820" cy="1011238"/>
                <a:chOff x="2671148" y="1311915"/>
                <a:chExt cx="3938587" cy="1011238"/>
              </a:xfrm>
              <a:grpFill/>
            </p:grpSpPr>
            <p:pic>
              <p:nvPicPr>
                <p:cNvPr id="31801" name="Picture 3">
                  <a:extLst>
                    <a:ext uri="{FF2B5EF4-FFF2-40B4-BE49-F238E27FC236}">
                      <a16:creationId xmlns:a16="http://schemas.microsoft.com/office/drawing/2014/main" xmlns="" id="{541DE9C7-AD72-4ACE-B049-3CD990BBCF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xmlns="" id="{22757314-4ED3-4627-9D84-34FE43FBA743}"/>
                    </a:ext>
                  </a:extLst>
                </p:cNvPr>
                <p:cNvSpPr/>
                <p:nvPr/>
              </p:nvSpPr>
              <p:spPr>
                <a:xfrm>
                  <a:off x="2762029" y="1387910"/>
                  <a:ext cx="3778560" cy="859203"/>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94" name="Group 64">
              <a:extLst>
                <a:ext uri="{FF2B5EF4-FFF2-40B4-BE49-F238E27FC236}">
                  <a16:creationId xmlns:a16="http://schemas.microsoft.com/office/drawing/2014/main" xmlns="" id="{60C5055D-D816-4795-A4E1-BBB02661CBD8}"/>
                </a:ext>
              </a:extLst>
            </p:cNvPr>
            <p:cNvGrpSpPr>
              <a:grpSpLocks/>
            </p:cNvGrpSpPr>
            <p:nvPr/>
          </p:nvGrpSpPr>
          <p:grpSpPr bwMode="auto">
            <a:xfrm>
              <a:off x="1584" y="3456"/>
              <a:ext cx="432" cy="401"/>
              <a:chOff x="2452688" y="2863775"/>
              <a:chExt cx="1819275" cy="662858"/>
            </a:xfrm>
            <a:grpFill/>
          </p:grpSpPr>
          <p:sp>
            <p:nvSpPr>
              <p:cNvPr id="66" name="Freeform 65">
                <a:extLst>
                  <a:ext uri="{FF2B5EF4-FFF2-40B4-BE49-F238E27FC236}">
                    <a16:creationId xmlns:a16="http://schemas.microsoft.com/office/drawing/2014/main" xmlns="" id="{1613A9E9-A86C-4C00-9B8F-64A3EA170B91}"/>
                  </a:ext>
                </a:extLst>
              </p:cNvPr>
              <p:cNvSpPr/>
              <p:nvPr/>
            </p:nvSpPr>
            <p:spPr>
              <a:xfrm>
                <a:off x="2452203" y="2863182"/>
                <a:ext cx="1819884" cy="58433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7" name="Freeform 66">
                <a:extLst>
                  <a:ext uri="{FF2B5EF4-FFF2-40B4-BE49-F238E27FC236}">
                    <a16:creationId xmlns:a16="http://schemas.microsoft.com/office/drawing/2014/main" xmlns="" id="{78442EB2-40CC-4FD4-A0D0-97C1720987E9}"/>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5304" name="Rectangle 25">
            <a:extLst>
              <a:ext uri="{FF2B5EF4-FFF2-40B4-BE49-F238E27FC236}">
                <a16:creationId xmlns:a16="http://schemas.microsoft.com/office/drawing/2014/main" xmlns="" id="{203AB4DD-76AF-4D26-9AAB-E3ABD624073A}"/>
              </a:ext>
            </a:extLst>
          </p:cNvPr>
          <p:cNvSpPr>
            <a:spLocks noChangeArrowheads="1"/>
          </p:cNvSpPr>
          <p:nvPr/>
        </p:nvSpPr>
        <p:spPr bwMode="auto">
          <a:xfrm>
            <a:off x="5341938" y="739775"/>
            <a:ext cx="347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400">
              <a:solidFill>
                <a:srgbClr val="593B1D"/>
              </a:solidFill>
              <a:cs typeface="Arial" panose="020B0604020202020204" pitchFamily="34" charset="0"/>
            </a:endParaRPr>
          </a:p>
        </p:txBody>
      </p:sp>
      <p:grpSp>
        <p:nvGrpSpPr>
          <p:cNvPr id="55305" name="Group 67">
            <a:extLst>
              <a:ext uri="{FF2B5EF4-FFF2-40B4-BE49-F238E27FC236}">
                <a16:creationId xmlns:a16="http://schemas.microsoft.com/office/drawing/2014/main" xmlns="" id="{39F6399A-6DEC-46DC-947C-20661FE9AEC4}"/>
              </a:ext>
            </a:extLst>
          </p:cNvPr>
          <p:cNvGrpSpPr>
            <a:grpSpLocks/>
          </p:cNvGrpSpPr>
          <p:nvPr/>
        </p:nvGrpSpPr>
        <p:grpSpPr bwMode="auto">
          <a:xfrm>
            <a:off x="2667000" y="457200"/>
            <a:ext cx="1219200" cy="812800"/>
            <a:chOff x="2452688" y="2863775"/>
            <a:chExt cx="1819275" cy="662858"/>
          </a:xfrm>
        </p:grpSpPr>
        <p:sp>
          <p:nvSpPr>
            <p:cNvPr id="21" name="Freeform 68">
              <a:extLst>
                <a:ext uri="{FF2B5EF4-FFF2-40B4-BE49-F238E27FC236}">
                  <a16:creationId xmlns:a16="http://schemas.microsoft.com/office/drawing/2014/main" xmlns="" id="{16FC7401-5CC4-4754-8EF9-E4F2609CCCC4}"/>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2" name="Freeform 69">
              <a:extLst>
                <a:ext uri="{FF2B5EF4-FFF2-40B4-BE49-F238E27FC236}">
                  <a16:creationId xmlns:a16="http://schemas.microsoft.com/office/drawing/2014/main" xmlns="" id="{1A1B0B33-88A8-411C-8A9A-C0EF53032CC1}"/>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55306" name="Group 67">
            <a:extLst>
              <a:ext uri="{FF2B5EF4-FFF2-40B4-BE49-F238E27FC236}">
                <a16:creationId xmlns:a16="http://schemas.microsoft.com/office/drawing/2014/main" xmlns="" id="{B731582A-393A-4324-A290-49D9463B0429}"/>
              </a:ext>
            </a:extLst>
          </p:cNvPr>
          <p:cNvGrpSpPr>
            <a:grpSpLocks/>
          </p:cNvGrpSpPr>
          <p:nvPr/>
        </p:nvGrpSpPr>
        <p:grpSpPr bwMode="auto">
          <a:xfrm>
            <a:off x="2655888" y="457200"/>
            <a:ext cx="1219200" cy="812800"/>
            <a:chOff x="2452688" y="2863775"/>
            <a:chExt cx="1819275" cy="662858"/>
          </a:xfrm>
        </p:grpSpPr>
        <p:sp>
          <p:nvSpPr>
            <p:cNvPr id="23" name="Freeform 68">
              <a:extLst>
                <a:ext uri="{FF2B5EF4-FFF2-40B4-BE49-F238E27FC236}">
                  <a16:creationId xmlns:a16="http://schemas.microsoft.com/office/drawing/2014/main" xmlns="" id="{672E8CC9-A8E0-4176-A9C4-09D23C123DF1}"/>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4" name="Freeform 69">
              <a:extLst>
                <a:ext uri="{FF2B5EF4-FFF2-40B4-BE49-F238E27FC236}">
                  <a16:creationId xmlns:a16="http://schemas.microsoft.com/office/drawing/2014/main" xmlns="" id="{0AEAFFAB-A62B-42F7-B32B-232CE32C8873}"/>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55" name="Group 83">
            <a:extLst>
              <a:ext uri="{FF2B5EF4-FFF2-40B4-BE49-F238E27FC236}">
                <a16:creationId xmlns:a16="http://schemas.microsoft.com/office/drawing/2014/main" xmlns="" id="{5FC3DC79-2171-4505-A0A9-1ABDF0DE54E4}"/>
              </a:ext>
            </a:extLst>
          </p:cNvPr>
          <p:cNvGrpSpPr>
            <a:grpSpLocks/>
          </p:cNvGrpSpPr>
          <p:nvPr/>
        </p:nvGrpSpPr>
        <p:grpSpPr bwMode="auto">
          <a:xfrm>
            <a:off x="1524000" y="228600"/>
            <a:ext cx="9677400" cy="1524000"/>
            <a:chOff x="713" y="192"/>
            <a:chExt cx="4327" cy="960"/>
          </a:xfrm>
          <a:solidFill>
            <a:srgbClr val="FFFF00"/>
          </a:solidFill>
        </p:grpSpPr>
        <p:grpSp>
          <p:nvGrpSpPr>
            <p:cNvPr id="31771" name="Group 55">
              <a:extLst>
                <a:ext uri="{FF2B5EF4-FFF2-40B4-BE49-F238E27FC236}">
                  <a16:creationId xmlns:a16="http://schemas.microsoft.com/office/drawing/2014/main" xmlns="" id="{038DE9C7-18CD-43FE-9AC4-6DA241B54200}"/>
                </a:ext>
              </a:extLst>
            </p:cNvPr>
            <p:cNvGrpSpPr>
              <a:grpSpLocks/>
            </p:cNvGrpSpPr>
            <p:nvPr/>
          </p:nvGrpSpPr>
          <p:grpSpPr bwMode="auto">
            <a:xfrm flipH="1">
              <a:off x="4656" y="432"/>
              <a:ext cx="384" cy="383"/>
              <a:chOff x="1714500" y="3094038"/>
              <a:chExt cx="1047750" cy="551111"/>
            </a:xfrm>
            <a:grpFill/>
          </p:grpSpPr>
          <p:sp>
            <p:nvSpPr>
              <p:cNvPr id="57" name="Freeform 56">
                <a:extLst>
                  <a:ext uri="{FF2B5EF4-FFF2-40B4-BE49-F238E27FC236}">
                    <a16:creationId xmlns:a16="http://schemas.microsoft.com/office/drawing/2014/main" xmlns="" id="{5178D4AD-3206-4CDB-8E6F-13F56B26A71F}"/>
                  </a:ext>
                </a:extLst>
              </p:cNvPr>
              <p:cNvSpPr/>
              <p:nvPr/>
            </p:nvSpPr>
            <p:spPr>
              <a:xfrm>
                <a:off x="1714500" y="3094038"/>
                <a:ext cx="1047398"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8" name="Freeform 57">
                <a:extLst>
                  <a:ext uri="{FF2B5EF4-FFF2-40B4-BE49-F238E27FC236}">
                    <a16:creationId xmlns:a16="http://schemas.microsoft.com/office/drawing/2014/main" xmlns="" id="{ED6B7E5E-4A3A-462F-98E6-446FE2B794CC}"/>
                  </a:ext>
                </a:extLst>
              </p:cNvPr>
              <p:cNvSpPr/>
              <p:nvPr/>
            </p:nvSpPr>
            <p:spPr>
              <a:xfrm>
                <a:off x="1816985" y="3153035"/>
                <a:ext cx="918267"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1772" name="Group 13">
              <a:extLst>
                <a:ext uri="{FF2B5EF4-FFF2-40B4-BE49-F238E27FC236}">
                  <a16:creationId xmlns:a16="http://schemas.microsoft.com/office/drawing/2014/main" xmlns="" id="{59CB06A9-9D82-482F-B3D0-25A23120919F}"/>
                </a:ext>
              </a:extLst>
            </p:cNvPr>
            <p:cNvGrpSpPr>
              <a:grpSpLocks/>
            </p:cNvGrpSpPr>
            <p:nvPr/>
          </p:nvGrpSpPr>
          <p:grpSpPr bwMode="auto">
            <a:xfrm>
              <a:off x="912" y="192"/>
              <a:ext cx="3833" cy="960"/>
              <a:chOff x="2530645" y="3933371"/>
              <a:chExt cx="4651820" cy="1238901"/>
            </a:xfrm>
            <a:grpFill/>
          </p:grpSpPr>
          <p:pic>
            <p:nvPicPr>
              <p:cNvPr id="31778" name="Picture 4" descr="C:\Users\dell\Desktop\Icon sale page\Icon tĩnh\200wide.jpg">
                <a:extLst>
                  <a:ext uri="{FF2B5EF4-FFF2-40B4-BE49-F238E27FC236}">
                    <a16:creationId xmlns:a16="http://schemas.microsoft.com/office/drawing/2014/main" xmlns="" id="{6668A0E8-F027-4487-A2AB-71BDB1B6C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779" name="Group 15">
                <a:extLst>
                  <a:ext uri="{FF2B5EF4-FFF2-40B4-BE49-F238E27FC236}">
                    <a16:creationId xmlns:a16="http://schemas.microsoft.com/office/drawing/2014/main" xmlns="" id="{EBB75D76-C081-4F01-8096-74030B359E0B}"/>
                  </a:ext>
                </a:extLst>
              </p:cNvPr>
              <p:cNvGrpSpPr>
                <a:grpSpLocks/>
              </p:cNvGrpSpPr>
              <p:nvPr/>
            </p:nvGrpSpPr>
            <p:grpSpPr bwMode="auto">
              <a:xfrm>
                <a:off x="2530645" y="3933371"/>
                <a:ext cx="4651820" cy="1011238"/>
                <a:chOff x="2671148" y="1311915"/>
                <a:chExt cx="3938587" cy="1011238"/>
              </a:xfrm>
              <a:grpFill/>
            </p:grpSpPr>
            <p:pic>
              <p:nvPicPr>
                <p:cNvPr id="31780" name="Picture 3">
                  <a:extLst>
                    <a:ext uri="{FF2B5EF4-FFF2-40B4-BE49-F238E27FC236}">
                      <a16:creationId xmlns:a16="http://schemas.microsoft.com/office/drawing/2014/main" xmlns="" id="{DD01A273-A6BD-4169-BD0B-64D655FD9B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ounded Rectangle 17">
                  <a:extLst>
                    <a:ext uri="{FF2B5EF4-FFF2-40B4-BE49-F238E27FC236}">
                      <a16:creationId xmlns:a16="http://schemas.microsoft.com/office/drawing/2014/main" xmlns="" id="{AB15D193-91FD-4E6D-8DAD-E6F8CFB11D1A}"/>
                    </a:ext>
                  </a:extLst>
                </p:cNvPr>
                <p:cNvSpPr/>
                <p:nvPr/>
              </p:nvSpPr>
              <p:spPr>
                <a:xfrm>
                  <a:off x="2762308" y="1386765"/>
                  <a:ext cx="3777722" cy="862068"/>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1773" name="Group 67">
              <a:extLst>
                <a:ext uri="{FF2B5EF4-FFF2-40B4-BE49-F238E27FC236}">
                  <a16:creationId xmlns:a16="http://schemas.microsoft.com/office/drawing/2014/main" xmlns="" id="{F219EA89-536C-4A0B-B7AB-3066FF322055}"/>
                </a:ext>
              </a:extLst>
            </p:cNvPr>
            <p:cNvGrpSpPr>
              <a:grpSpLocks/>
            </p:cNvGrpSpPr>
            <p:nvPr/>
          </p:nvGrpSpPr>
          <p:grpSpPr bwMode="auto">
            <a:xfrm>
              <a:off x="713" y="288"/>
              <a:ext cx="768" cy="512"/>
              <a:chOff x="2452688" y="2863775"/>
              <a:chExt cx="1819275" cy="662858"/>
            </a:xfrm>
            <a:grpFill/>
          </p:grpSpPr>
          <p:sp>
            <p:nvSpPr>
              <p:cNvPr id="69" name="Freeform 68">
                <a:extLst>
                  <a:ext uri="{FF2B5EF4-FFF2-40B4-BE49-F238E27FC236}">
                    <a16:creationId xmlns:a16="http://schemas.microsoft.com/office/drawing/2014/main" xmlns="" id="{8C4426C4-CAC2-468F-B46C-FAF35D993919}"/>
                  </a:ext>
                </a:extLst>
              </p:cNvPr>
              <p:cNvSpPr/>
              <p:nvPr/>
            </p:nvSpPr>
            <p:spPr>
              <a:xfrm>
                <a:off x="2452688" y="2863775"/>
                <a:ext cx="1818664"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70" name="Freeform 69">
                <a:extLst>
                  <a:ext uri="{FF2B5EF4-FFF2-40B4-BE49-F238E27FC236}">
                    <a16:creationId xmlns:a16="http://schemas.microsoft.com/office/drawing/2014/main" xmlns="" id="{ECAF18C0-2A03-47E0-A012-C7BBA74B30DA}"/>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5308" name="Text Box 97">
            <a:extLst>
              <a:ext uri="{FF2B5EF4-FFF2-40B4-BE49-F238E27FC236}">
                <a16:creationId xmlns:a16="http://schemas.microsoft.com/office/drawing/2014/main" xmlns="" id="{9B6E6B1E-7A33-404D-BF17-E79B78649802}"/>
              </a:ext>
            </a:extLst>
          </p:cNvPr>
          <p:cNvSpPr txBox="1">
            <a:spLocks noChangeArrowheads="1"/>
          </p:cNvSpPr>
          <p:nvPr/>
        </p:nvSpPr>
        <p:spPr bwMode="auto">
          <a:xfrm>
            <a:off x="3743955" y="2043905"/>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a:solidFill>
                  <a:srgbClr val="000000"/>
                </a:solidFill>
                <a:cs typeface="Arial" panose="020B0604020202020204" pitchFamily="34" charset="0"/>
              </a:rPr>
              <a:t>A</a:t>
            </a:r>
          </a:p>
        </p:txBody>
      </p:sp>
      <p:sp>
        <p:nvSpPr>
          <p:cNvPr id="55310" name="Text Box 99">
            <a:extLst>
              <a:ext uri="{FF2B5EF4-FFF2-40B4-BE49-F238E27FC236}">
                <a16:creationId xmlns:a16="http://schemas.microsoft.com/office/drawing/2014/main" xmlns="" id="{1AC3FC48-8CF4-436C-9AB0-18B6BF5622BE}"/>
              </a:ext>
            </a:extLst>
          </p:cNvPr>
          <p:cNvSpPr txBox="1">
            <a:spLocks noChangeArrowheads="1"/>
          </p:cNvSpPr>
          <p:nvPr/>
        </p:nvSpPr>
        <p:spPr bwMode="auto">
          <a:xfrm>
            <a:off x="3754612" y="3114737"/>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00"/>
                </a:solidFill>
                <a:cs typeface="Arial" panose="020B0604020202020204" pitchFamily="34" charset="0"/>
              </a:rPr>
              <a:t>B</a:t>
            </a:r>
          </a:p>
        </p:txBody>
      </p:sp>
      <p:sp>
        <p:nvSpPr>
          <p:cNvPr id="55311" name="Text Box 100">
            <a:extLst>
              <a:ext uri="{FF2B5EF4-FFF2-40B4-BE49-F238E27FC236}">
                <a16:creationId xmlns:a16="http://schemas.microsoft.com/office/drawing/2014/main" xmlns="" id="{F258A567-5B9E-4E7A-93C5-07804728B189}"/>
              </a:ext>
            </a:extLst>
          </p:cNvPr>
          <p:cNvSpPr txBox="1">
            <a:spLocks noChangeArrowheads="1"/>
          </p:cNvSpPr>
          <p:nvPr/>
        </p:nvSpPr>
        <p:spPr bwMode="auto">
          <a:xfrm>
            <a:off x="3654505" y="4319239"/>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000000"/>
                </a:solidFill>
                <a:cs typeface="Arial" panose="020B0604020202020204" pitchFamily="34" charset="0"/>
              </a:rPr>
              <a:t>C</a:t>
            </a:r>
          </a:p>
        </p:txBody>
      </p:sp>
      <p:sp>
        <p:nvSpPr>
          <p:cNvPr id="55312" name="Text Box 101">
            <a:extLst>
              <a:ext uri="{FF2B5EF4-FFF2-40B4-BE49-F238E27FC236}">
                <a16:creationId xmlns:a16="http://schemas.microsoft.com/office/drawing/2014/main" xmlns="" id="{2FAF0B98-1444-42F8-B173-E0C40C7C047F}"/>
              </a:ext>
            </a:extLst>
          </p:cNvPr>
          <p:cNvSpPr txBox="1">
            <a:spLocks noChangeArrowheads="1"/>
          </p:cNvSpPr>
          <p:nvPr/>
        </p:nvSpPr>
        <p:spPr bwMode="auto">
          <a:xfrm>
            <a:off x="1524000" y="533401"/>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000000"/>
                </a:solidFill>
                <a:latin typeface="Times New Roman" panose="02020603050405020304" pitchFamily="18" charset="0"/>
                <a:cs typeface="Times New Roman" panose="02020603050405020304" pitchFamily="18" charset="0"/>
              </a:rPr>
              <a:t>CÂU 1: </a:t>
            </a:r>
          </a:p>
        </p:txBody>
      </p:sp>
      <p:sp>
        <p:nvSpPr>
          <p:cNvPr id="144486" name="Text Box 102">
            <a:extLst>
              <a:ext uri="{FF2B5EF4-FFF2-40B4-BE49-F238E27FC236}">
                <a16:creationId xmlns:a16="http://schemas.microsoft.com/office/drawing/2014/main" xmlns="" id="{33249D3C-8E8E-4CD7-8E12-2F9EABE70431}"/>
              </a:ext>
            </a:extLst>
          </p:cNvPr>
          <p:cNvSpPr txBox="1">
            <a:spLocks noChangeArrowheads="1"/>
          </p:cNvSpPr>
          <p:nvPr/>
        </p:nvSpPr>
        <p:spPr bwMode="auto">
          <a:xfrm>
            <a:off x="3048000" y="381001"/>
            <a:ext cx="7086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err="1">
                <a:solidFill>
                  <a:srgbClr val="000000"/>
                </a:solidFill>
                <a:latin typeface="Times New Roman" panose="02020603050405020304" pitchFamily="18" charset="0"/>
                <a:cs typeface="Times New Roman" panose="02020603050405020304" pitchFamily="18" charset="0"/>
              </a:rPr>
              <a:t>Vì</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sao</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Lý</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Công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Uẩn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dời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đô</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về</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Thăng</a:t>
            </a:r>
            <a:r>
              <a:rPr lang="en-US" altLang="en-US" sz="2800" b="1" dirty="0">
                <a:solidFill>
                  <a:srgbClr val="000000"/>
                </a:solidFill>
                <a:latin typeface="Times New Roman" panose="02020603050405020304" pitchFamily="18" charset="0"/>
                <a:cs typeface="Times New Roman" panose="02020603050405020304" pitchFamily="18" charset="0"/>
              </a:rPr>
              <a:t> Long</a:t>
            </a:r>
            <a:r>
              <a:rPr lang="en-US" altLang="en-US" sz="2800" b="1" dirty="0" smtClean="0">
                <a:solidFill>
                  <a:srgbClr val="000000"/>
                </a:solidFill>
                <a:latin typeface="Times New Roman" panose="02020603050405020304" pitchFamily="18" charset="0"/>
                <a:cs typeface="Times New Roman" panose="02020603050405020304" pitchFamily="18" charset="0"/>
              </a:rPr>
              <a:t>?</a:t>
            </a:r>
            <a:endParaRPr lang="en-US" altLang="en-US" sz="2800" b="1" dirty="0">
              <a:solidFill>
                <a:srgbClr val="000000"/>
              </a:solidFill>
              <a:latin typeface="Times New Roman" panose="02020603050405020304" pitchFamily="18" charset="0"/>
              <a:cs typeface="Times New Roman" panose="02020603050405020304" pitchFamily="18" charset="0"/>
            </a:endParaRPr>
          </a:p>
        </p:txBody>
      </p:sp>
      <p:sp>
        <p:nvSpPr>
          <p:cNvPr id="55314" name="Text Box 103">
            <a:extLst>
              <a:ext uri="{FF2B5EF4-FFF2-40B4-BE49-F238E27FC236}">
                <a16:creationId xmlns:a16="http://schemas.microsoft.com/office/drawing/2014/main" xmlns="" id="{95E831A2-22DC-4722-AD6D-3C76718004E4}"/>
              </a:ext>
            </a:extLst>
          </p:cNvPr>
          <p:cNvSpPr txBox="1">
            <a:spLocks noChangeArrowheads="1"/>
          </p:cNvSpPr>
          <p:nvPr/>
        </p:nvSpPr>
        <p:spPr bwMode="auto">
          <a:xfrm>
            <a:off x="5257800" y="32004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5315" name="Text Box 104">
            <a:extLst>
              <a:ext uri="{FF2B5EF4-FFF2-40B4-BE49-F238E27FC236}">
                <a16:creationId xmlns:a16="http://schemas.microsoft.com/office/drawing/2014/main" xmlns="" id="{6B4FDAB8-A32A-4640-A961-49CC1A277B49}"/>
              </a:ext>
            </a:extLst>
          </p:cNvPr>
          <p:cNvSpPr txBox="1">
            <a:spLocks noChangeArrowheads="1"/>
          </p:cNvSpPr>
          <p:nvPr/>
        </p:nvSpPr>
        <p:spPr bwMode="auto">
          <a:xfrm>
            <a:off x="5181600" y="2209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5316" name="Text Box 105">
            <a:extLst>
              <a:ext uri="{FF2B5EF4-FFF2-40B4-BE49-F238E27FC236}">
                <a16:creationId xmlns:a16="http://schemas.microsoft.com/office/drawing/2014/main" xmlns="" id="{D0D02585-FE6A-4361-8471-F3059A7105EA}"/>
              </a:ext>
            </a:extLst>
          </p:cNvPr>
          <p:cNvSpPr txBox="1">
            <a:spLocks noChangeArrowheads="1"/>
          </p:cNvSpPr>
          <p:nvPr/>
        </p:nvSpPr>
        <p:spPr bwMode="auto">
          <a:xfrm>
            <a:off x="5257800" y="34290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5317" name="Text Box 106">
            <a:extLst>
              <a:ext uri="{FF2B5EF4-FFF2-40B4-BE49-F238E27FC236}">
                <a16:creationId xmlns:a16="http://schemas.microsoft.com/office/drawing/2014/main" xmlns="" id="{790F912B-93D9-463A-A49A-26578E0A3E06}"/>
              </a:ext>
            </a:extLst>
          </p:cNvPr>
          <p:cNvSpPr txBox="1">
            <a:spLocks noChangeArrowheads="1"/>
          </p:cNvSpPr>
          <p:nvPr/>
        </p:nvSpPr>
        <p:spPr bwMode="auto">
          <a:xfrm>
            <a:off x="5410200" y="3352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144491" name="Text Box 107">
            <a:extLst>
              <a:ext uri="{FF2B5EF4-FFF2-40B4-BE49-F238E27FC236}">
                <a16:creationId xmlns:a16="http://schemas.microsoft.com/office/drawing/2014/main" xmlns="" id="{81F88D11-7D70-4C8A-AC3E-13C94D0C5515}"/>
              </a:ext>
            </a:extLst>
          </p:cNvPr>
          <p:cNvSpPr txBox="1">
            <a:spLocks noChangeArrowheads="1"/>
          </p:cNvSpPr>
          <p:nvPr/>
        </p:nvSpPr>
        <p:spPr bwMode="auto">
          <a:xfrm>
            <a:off x="4276592" y="2937813"/>
            <a:ext cx="6248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vi-VN" altLang="en-US" sz="2800" b="1" dirty="0">
                <a:solidFill>
                  <a:srgbClr val="000000"/>
                </a:solidFill>
                <a:latin typeface="Times New Roman" panose="02020603050405020304" pitchFamily="18" charset="0"/>
                <a:cs typeface="Times New Roman" panose="02020603050405020304" pitchFamily="18" charset="0"/>
              </a:rPr>
              <a:t>Đóng đô ở Hoa Lư, các triều đại không kéo dài được</a:t>
            </a:r>
            <a:endParaRPr lang="en-US" altLang="en-US" sz="2800" b="1" dirty="0">
              <a:solidFill>
                <a:srgbClr val="000000"/>
              </a:solidFill>
              <a:latin typeface="Times New Roman" panose="02020603050405020304" pitchFamily="18" charset="0"/>
              <a:cs typeface="Times New Roman" panose="02020603050405020304" pitchFamily="18" charset="0"/>
            </a:endParaRPr>
          </a:p>
        </p:txBody>
      </p:sp>
      <p:sp>
        <p:nvSpPr>
          <p:cNvPr id="144493" name="Text Box 109">
            <a:extLst>
              <a:ext uri="{FF2B5EF4-FFF2-40B4-BE49-F238E27FC236}">
                <a16:creationId xmlns:a16="http://schemas.microsoft.com/office/drawing/2014/main" xmlns="" id="{56F88D3B-DB90-4C88-A5C5-01BAFE5F7316}"/>
              </a:ext>
            </a:extLst>
          </p:cNvPr>
          <p:cNvSpPr txBox="1">
            <a:spLocks noChangeArrowheads="1"/>
          </p:cNvSpPr>
          <p:nvPr/>
        </p:nvSpPr>
        <p:spPr bwMode="auto">
          <a:xfrm>
            <a:off x="4342646" y="2047081"/>
            <a:ext cx="632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vi-VN" altLang="en-US" sz="2800" b="1" dirty="0">
                <a:solidFill>
                  <a:srgbClr val="000000"/>
                </a:solidFill>
                <a:latin typeface="Times New Roman" panose="02020603050405020304" pitchFamily="18" charset="0"/>
                <a:cs typeface="Times New Roman" panose="02020603050405020304" pitchFamily="18" charset="0"/>
              </a:rPr>
              <a:t>Địa thế Thăng Long đẹp hơn Hoa Lư</a:t>
            </a:r>
            <a:endParaRPr lang="en-US" altLang="en-US" sz="2800" b="1" dirty="0">
              <a:solidFill>
                <a:srgbClr val="000000"/>
              </a:solidFill>
              <a:latin typeface="Times New Roman" panose="02020603050405020304" pitchFamily="18" charset="0"/>
              <a:cs typeface="Times New Roman" panose="02020603050405020304" pitchFamily="18" charset="0"/>
            </a:endParaRPr>
          </a:p>
        </p:txBody>
      </p:sp>
      <p:sp>
        <p:nvSpPr>
          <p:cNvPr id="144494" name="Text Box 110">
            <a:extLst>
              <a:ext uri="{FF2B5EF4-FFF2-40B4-BE49-F238E27FC236}">
                <a16:creationId xmlns:a16="http://schemas.microsoft.com/office/drawing/2014/main" xmlns="" id="{D55A35B5-9DBB-4A8B-A071-57CEF159E718}"/>
              </a:ext>
            </a:extLst>
          </p:cNvPr>
          <p:cNvSpPr txBox="1">
            <a:spLocks noChangeArrowheads="1"/>
          </p:cNvSpPr>
          <p:nvPr/>
        </p:nvSpPr>
        <p:spPr bwMode="auto">
          <a:xfrm>
            <a:off x="4286599" y="4303712"/>
            <a:ext cx="6324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vi-VN" altLang="en-US" sz="2800" b="1" dirty="0">
                <a:solidFill>
                  <a:srgbClr val="000000"/>
                </a:solidFill>
                <a:latin typeface="Times New Roman" panose="02020603050405020304" pitchFamily="18" charset="0"/>
                <a:cs typeface="Times New Roman" panose="02020603050405020304" pitchFamily="18" charset="0"/>
              </a:rPr>
              <a:t>Thăng Long có vị trí trung tâm, đất đ</a:t>
            </a:r>
            <a:r>
              <a:rPr lang="en-US" altLang="en-US" sz="2800" b="1" dirty="0">
                <a:solidFill>
                  <a:srgbClr val="000000"/>
                </a:solidFill>
                <a:latin typeface="Times New Roman" panose="02020603050405020304" pitchFamily="18" charset="0"/>
                <a:cs typeface="Times New Roman" panose="02020603050405020304" pitchFamily="18" charset="0"/>
              </a:rPr>
              <a:t>a</a:t>
            </a:r>
            <a:r>
              <a:rPr lang="vi-VN" altLang="en-US" sz="2800" b="1" dirty="0">
                <a:solidFill>
                  <a:srgbClr val="000000"/>
                </a:solidFill>
                <a:latin typeface="Times New Roman" panose="02020603050405020304" pitchFamily="18" charset="0"/>
                <a:cs typeface="Times New Roman" panose="02020603050405020304" pitchFamily="18" charset="0"/>
              </a:rPr>
              <a:t>i bằng phẳng thuận lợi để phát triển kinh tế, chính trị</a:t>
            </a:r>
            <a:endParaRPr lang="en-US" altLang="en-US" sz="2800" b="1" dirty="0">
              <a:solidFill>
                <a:srgbClr val="000000"/>
              </a:solidFill>
              <a:latin typeface="Times New Roman" panose="02020603050405020304" pitchFamily="18" charset="0"/>
              <a:cs typeface="Times New Roman" panose="02020603050405020304" pitchFamily="18" charset="0"/>
            </a:endParaRPr>
          </a:p>
        </p:txBody>
      </p:sp>
      <p:sp>
        <p:nvSpPr>
          <p:cNvPr id="104" name="AutoShape 124">
            <a:extLst>
              <a:ext uri="{FF2B5EF4-FFF2-40B4-BE49-F238E27FC236}">
                <a16:creationId xmlns:a16="http://schemas.microsoft.com/office/drawing/2014/main" xmlns="" id="{3EDCE021-CF19-48DF-BA72-5896D4FA74ED}"/>
              </a:ext>
            </a:extLst>
          </p:cNvPr>
          <p:cNvSpPr>
            <a:spLocks noChangeArrowheads="1"/>
          </p:cNvSpPr>
          <p:nvPr/>
        </p:nvSpPr>
        <p:spPr bwMode="auto">
          <a:xfrm>
            <a:off x="2777155" y="4288071"/>
            <a:ext cx="1843087" cy="717550"/>
          </a:xfrm>
          <a:prstGeom prst="irregularSeal1">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dirty="0">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486"/>
                                        </p:tgtEl>
                                        <p:attrNameLst>
                                          <p:attrName>style.visibility</p:attrName>
                                        </p:attrNameLst>
                                      </p:cBhvr>
                                      <p:to>
                                        <p:strVal val="visible"/>
                                      </p:to>
                                    </p:set>
                                    <p:animEffect transition="in" filter="box(in)">
                                      <p:cBhvr>
                                        <p:cTn id="7" dur="500"/>
                                        <p:tgtEl>
                                          <p:spTgt spid="144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493"/>
                                        </p:tgtEl>
                                        <p:attrNameLst>
                                          <p:attrName>style.visibility</p:attrName>
                                        </p:attrNameLst>
                                      </p:cBhvr>
                                      <p:to>
                                        <p:strVal val="visible"/>
                                      </p:to>
                                    </p:set>
                                    <p:anim calcmode="lin" valueType="num">
                                      <p:cBhvr additive="base">
                                        <p:cTn id="12" dur="500" fill="hold"/>
                                        <p:tgtEl>
                                          <p:spTgt spid="144493"/>
                                        </p:tgtEl>
                                        <p:attrNameLst>
                                          <p:attrName>ppt_x</p:attrName>
                                        </p:attrNameLst>
                                      </p:cBhvr>
                                      <p:tavLst>
                                        <p:tav tm="0">
                                          <p:val>
                                            <p:strVal val="#ppt_x"/>
                                          </p:val>
                                        </p:tav>
                                        <p:tav tm="100000">
                                          <p:val>
                                            <p:strVal val="#ppt_x"/>
                                          </p:val>
                                        </p:tav>
                                      </p:tavLst>
                                    </p:anim>
                                    <p:anim calcmode="lin" valueType="num">
                                      <p:cBhvr additive="base">
                                        <p:cTn id="13" dur="500" fill="hold"/>
                                        <p:tgtEl>
                                          <p:spTgt spid="14449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4491"/>
                                        </p:tgtEl>
                                        <p:attrNameLst>
                                          <p:attrName>style.visibility</p:attrName>
                                        </p:attrNameLst>
                                      </p:cBhvr>
                                      <p:to>
                                        <p:strVal val="visible"/>
                                      </p:to>
                                    </p:set>
                                    <p:anim calcmode="lin" valueType="num">
                                      <p:cBhvr additive="base">
                                        <p:cTn id="18" dur="500" fill="hold"/>
                                        <p:tgtEl>
                                          <p:spTgt spid="144491"/>
                                        </p:tgtEl>
                                        <p:attrNameLst>
                                          <p:attrName>ppt_x</p:attrName>
                                        </p:attrNameLst>
                                      </p:cBhvr>
                                      <p:tavLst>
                                        <p:tav tm="0">
                                          <p:val>
                                            <p:strVal val="#ppt_x"/>
                                          </p:val>
                                        </p:tav>
                                        <p:tav tm="100000">
                                          <p:val>
                                            <p:strVal val="#ppt_x"/>
                                          </p:val>
                                        </p:tav>
                                      </p:tavLst>
                                    </p:anim>
                                    <p:anim calcmode="lin" valueType="num">
                                      <p:cBhvr additive="base">
                                        <p:cTn id="19" dur="500" fill="hold"/>
                                        <p:tgtEl>
                                          <p:spTgt spid="14449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4494"/>
                                        </p:tgtEl>
                                        <p:attrNameLst>
                                          <p:attrName>style.visibility</p:attrName>
                                        </p:attrNameLst>
                                      </p:cBhvr>
                                      <p:to>
                                        <p:strVal val="visible"/>
                                      </p:to>
                                    </p:set>
                                    <p:anim calcmode="lin" valueType="num">
                                      <p:cBhvr additive="base">
                                        <p:cTn id="24" dur="500" fill="hold"/>
                                        <p:tgtEl>
                                          <p:spTgt spid="144494"/>
                                        </p:tgtEl>
                                        <p:attrNameLst>
                                          <p:attrName>ppt_x</p:attrName>
                                        </p:attrNameLst>
                                      </p:cBhvr>
                                      <p:tavLst>
                                        <p:tav tm="0">
                                          <p:val>
                                            <p:strVal val="#ppt_x"/>
                                          </p:val>
                                        </p:tav>
                                        <p:tav tm="100000">
                                          <p:val>
                                            <p:strVal val="#ppt_x"/>
                                          </p:val>
                                        </p:tav>
                                      </p:tavLst>
                                    </p:anim>
                                    <p:anim calcmode="lin" valueType="num">
                                      <p:cBhvr additive="base">
                                        <p:cTn id="25" dur="500" fill="hold"/>
                                        <p:tgtEl>
                                          <p:spTgt spid="14449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0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 grpId="0" autoUpdateAnimBg="0"/>
      <p:bldP spid="144491" grpId="0" autoUpdateAnimBg="0"/>
      <p:bldP spid="144493" grpId="0" autoUpdateAnimBg="0"/>
      <p:bldP spid="144494" grpId="0" autoUpdateAnimBg="0"/>
      <p:bldP spid="104"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akadexcomhandpaintedfa">
            <a:extLst>
              <a:ext uri="{FF2B5EF4-FFF2-40B4-BE49-F238E27FC236}">
                <a16:creationId xmlns:a16="http://schemas.microsoft.com/office/drawing/2014/main" xmlns="" id="{B9C4A645-E54E-4B1C-AE69-6B46A18DA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46038"/>
            <a:ext cx="9144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3" name="Group 55">
            <a:extLst>
              <a:ext uri="{FF2B5EF4-FFF2-40B4-BE49-F238E27FC236}">
                <a16:creationId xmlns:a16="http://schemas.microsoft.com/office/drawing/2014/main" xmlns="" id="{39A26021-3317-413B-A0B9-013ED7B5BEA3}"/>
              </a:ext>
            </a:extLst>
          </p:cNvPr>
          <p:cNvGrpSpPr>
            <a:grpSpLocks/>
          </p:cNvGrpSpPr>
          <p:nvPr/>
        </p:nvGrpSpPr>
        <p:grpSpPr bwMode="auto">
          <a:xfrm flipH="1">
            <a:off x="8915400" y="685801"/>
            <a:ext cx="609600" cy="608013"/>
            <a:chOff x="1714500" y="3094038"/>
            <a:chExt cx="1047750" cy="551111"/>
          </a:xfrm>
        </p:grpSpPr>
        <p:sp>
          <p:nvSpPr>
            <p:cNvPr id="2" name="Freeform 56">
              <a:extLst>
                <a:ext uri="{FF2B5EF4-FFF2-40B4-BE49-F238E27FC236}">
                  <a16:creationId xmlns:a16="http://schemas.microsoft.com/office/drawing/2014/main" xmlns="" id="{0AC4E0A9-568E-4114-8141-4072B930220B}"/>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943CD0">
                    <a:lumMod val="95000"/>
                    <a:lumOff val="5000"/>
                  </a:srgbClr>
                </a:gs>
                <a:gs pos="21000">
                  <a:srgbClr val="943CD0">
                    <a:lumMod val="85000"/>
                  </a:srgbClr>
                </a:gs>
                <a:gs pos="52000">
                  <a:srgbClr val="943CD0">
                    <a:lumMod val="90000"/>
                  </a:srgbClr>
                </a:gs>
                <a:gs pos="100000">
                  <a:srgbClr val="943CD0">
                    <a:lumMod val="77000"/>
                  </a:srgbClr>
                </a:gs>
                <a:gs pos="86000">
                  <a:srgbClr val="943CD0">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3" name="Freeform 57">
              <a:extLst>
                <a:ext uri="{FF2B5EF4-FFF2-40B4-BE49-F238E27FC236}">
                  <a16:creationId xmlns:a16="http://schemas.microsoft.com/office/drawing/2014/main" xmlns="" id="{DE81F0F9-237F-4857-8D93-8EC0518FDEE4}"/>
                </a:ext>
              </a:extLst>
            </p:cNvPr>
            <p:cNvSpPr/>
            <p:nvPr/>
          </p:nvSpPr>
          <p:spPr>
            <a:xfrm>
              <a:off x="1815454" y="3153035"/>
              <a:ext cx="919511"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772" name="Group 6">
            <a:extLst>
              <a:ext uri="{FF2B5EF4-FFF2-40B4-BE49-F238E27FC236}">
                <a16:creationId xmlns:a16="http://schemas.microsoft.com/office/drawing/2014/main" xmlns="" id="{AA8971BC-8CDB-4AEF-B260-F9E16345E41D}"/>
              </a:ext>
            </a:extLst>
          </p:cNvPr>
          <p:cNvGrpSpPr>
            <a:grpSpLocks/>
          </p:cNvGrpSpPr>
          <p:nvPr/>
        </p:nvGrpSpPr>
        <p:grpSpPr bwMode="auto">
          <a:xfrm>
            <a:off x="2672072" y="5867003"/>
            <a:ext cx="7924800" cy="1246188"/>
            <a:chOff x="1248" y="3360"/>
            <a:chExt cx="3408" cy="737"/>
          </a:xfrm>
          <a:solidFill>
            <a:srgbClr val="FFFF00"/>
          </a:solidFill>
        </p:grpSpPr>
        <p:grpSp>
          <p:nvGrpSpPr>
            <p:cNvPr id="32855" name="Group 58">
              <a:extLst>
                <a:ext uri="{FF2B5EF4-FFF2-40B4-BE49-F238E27FC236}">
                  <a16:creationId xmlns:a16="http://schemas.microsoft.com/office/drawing/2014/main" xmlns="" id="{8F63C14C-75C1-4298-8B86-C45B971DB126}"/>
                </a:ext>
              </a:extLst>
            </p:cNvPr>
            <p:cNvGrpSpPr>
              <a:grpSpLocks/>
            </p:cNvGrpSpPr>
            <p:nvPr/>
          </p:nvGrpSpPr>
          <p:grpSpPr bwMode="auto">
            <a:xfrm>
              <a:off x="1248" y="3552"/>
              <a:ext cx="545" cy="298"/>
              <a:chOff x="1714500" y="3094038"/>
              <a:chExt cx="1047750" cy="551111"/>
            </a:xfrm>
            <a:grpFill/>
          </p:grpSpPr>
          <p:sp>
            <p:nvSpPr>
              <p:cNvPr id="4" name="Freeform 59">
                <a:extLst>
                  <a:ext uri="{FF2B5EF4-FFF2-40B4-BE49-F238E27FC236}">
                    <a16:creationId xmlns:a16="http://schemas.microsoft.com/office/drawing/2014/main" xmlns="" id="{319A3B55-E74A-4A99-B242-327CA94B0ABF}"/>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 name="Freeform 60">
                <a:extLst>
                  <a:ext uri="{FF2B5EF4-FFF2-40B4-BE49-F238E27FC236}">
                    <a16:creationId xmlns:a16="http://schemas.microsoft.com/office/drawing/2014/main" xmlns="" id="{F9C2C713-35DF-41CF-912E-B7CDE68CF597}"/>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56" name="Group 3">
              <a:extLst>
                <a:ext uri="{FF2B5EF4-FFF2-40B4-BE49-F238E27FC236}">
                  <a16:creationId xmlns:a16="http://schemas.microsoft.com/office/drawing/2014/main" xmlns="" id="{2D263112-96E7-4323-8BE9-74C6F72C411D}"/>
                </a:ext>
              </a:extLst>
            </p:cNvPr>
            <p:cNvGrpSpPr>
              <a:grpSpLocks/>
            </p:cNvGrpSpPr>
            <p:nvPr/>
          </p:nvGrpSpPr>
          <p:grpSpPr bwMode="auto">
            <a:xfrm>
              <a:off x="1584" y="3360"/>
              <a:ext cx="3072" cy="737"/>
              <a:chOff x="2530645" y="2460171"/>
              <a:chExt cx="4651820" cy="1219014"/>
            </a:xfrm>
            <a:grpFill/>
          </p:grpSpPr>
          <p:pic>
            <p:nvPicPr>
              <p:cNvPr id="32862" name="Picture 4" descr="C:\Users\dell\Desktop\Icon sale page\Icon tĩnh\200wide.jpg">
                <a:extLst>
                  <a:ext uri="{FF2B5EF4-FFF2-40B4-BE49-F238E27FC236}">
                    <a16:creationId xmlns:a16="http://schemas.microsoft.com/office/drawing/2014/main" xmlns="" id="{83EA149A-883F-4F42-B4C1-A2CF00A645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63" name="Group 5">
                <a:extLst>
                  <a:ext uri="{FF2B5EF4-FFF2-40B4-BE49-F238E27FC236}">
                    <a16:creationId xmlns:a16="http://schemas.microsoft.com/office/drawing/2014/main" xmlns="" id="{E056ABEE-9A03-4264-A45E-A64B7F9083D7}"/>
                  </a:ext>
                </a:extLst>
              </p:cNvPr>
              <p:cNvGrpSpPr>
                <a:grpSpLocks/>
              </p:cNvGrpSpPr>
              <p:nvPr/>
            </p:nvGrpSpPr>
            <p:grpSpPr bwMode="auto">
              <a:xfrm>
                <a:off x="2530645" y="2460171"/>
                <a:ext cx="4651820" cy="1011238"/>
                <a:chOff x="2671148" y="1311915"/>
                <a:chExt cx="3938587" cy="1011238"/>
              </a:xfrm>
              <a:grpFill/>
            </p:grpSpPr>
            <p:pic>
              <p:nvPicPr>
                <p:cNvPr id="32864" name="Picture 3">
                  <a:extLst>
                    <a:ext uri="{FF2B5EF4-FFF2-40B4-BE49-F238E27FC236}">
                      <a16:creationId xmlns:a16="http://schemas.microsoft.com/office/drawing/2014/main" xmlns="" id="{B525937C-622F-4D63-92E6-2B3D3E4E2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ounded Rectangle 7">
                  <a:extLst>
                    <a:ext uri="{FF2B5EF4-FFF2-40B4-BE49-F238E27FC236}">
                      <a16:creationId xmlns:a16="http://schemas.microsoft.com/office/drawing/2014/main" xmlns="" id="{BA49F9A9-20B0-42B2-825B-B18F315FADAA}"/>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57" name="Group 64">
              <a:extLst>
                <a:ext uri="{FF2B5EF4-FFF2-40B4-BE49-F238E27FC236}">
                  <a16:creationId xmlns:a16="http://schemas.microsoft.com/office/drawing/2014/main" xmlns="" id="{5FDA129A-1E2C-4CB9-B9DF-7F5415B873E5}"/>
                </a:ext>
              </a:extLst>
            </p:cNvPr>
            <p:cNvGrpSpPr>
              <a:grpSpLocks/>
            </p:cNvGrpSpPr>
            <p:nvPr/>
          </p:nvGrpSpPr>
          <p:grpSpPr bwMode="auto">
            <a:xfrm>
              <a:off x="1584" y="3456"/>
              <a:ext cx="432" cy="401"/>
              <a:chOff x="2452688" y="2863775"/>
              <a:chExt cx="1819275" cy="662858"/>
            </a:xfrm>
            <a:grpFill/>
          </p:grpSpPr>
          <p:sp>
            <p:nvSpPr>
              <p:cNvPr id="7" name="Freeform 65">
                <a:extLst>
                  <a:ext uri="{FF2B5EF4-FFF2-40B4-BE49-F238E27FC236}">
                    <a16:creationId xmlns:a16="http://schemas.microsoft.com/office/drawing/2014/main" xmlns="" id="{864B08D6-DE5F-4131-A5B4-2100CAC58FFF}"/>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9" name="Freeform 66">
                <a:extLst>
                  <a:ext uri="{FF2B5EF4-FFF2-40B4-BE49-F238E27FC236}">
                    <a16:creationId xmlns:a16="http://schemas.microsoft.com/office/drawing/2014/main" xmlns="" id="{CD204AEE-C8B5-4077-B056-13A8A1F1ED72}"/>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73" name="Group 20">
            <a:extLst>
              <a:ext uri="{FF2B5EF4-FFF2-40B4-BE49-F238E27FC236}">
                <a16:creationId xmlns:a16="http://schemas.microsoft.com/office/drawing/2014/main" xmlns="" id="{094998D0-3FC4-46F3-A17E-77940245BFA9}"/>
              </a:ext>
            </a:extLst>
          </p:cNvPr>
          <p:cNvGrpSpPr>
            <a:grpSpLocks/>
          </p:cNvGrpSpPr>
          <p:nvPr/>
        </p:nvGrpSpPr>
        <p:grpSpPr bwMode="auto">
          <a:xfrm>
            <a:off x="2743200" y="4697412"/>
            <a:ext cx="7924800" cy="1246188"/>
            <a:chOff x="1248" y="3360"/>
            <a:chExt cx="3408" cy="737"/>
          </a:xfrm>
          <a:solidFill>
            <a:srgbClr val="FFFF00"/>
          </a:solidFill>
        </p:grpSpPr>
        <p:grpSp>
          <p:nvGrpSpPr>
            <p:cNvPr id="32842" name="Group 58">
              <a:extLst>
                <a:ext uri="{FF2B5EF4-FFF2-40B4-BE49-F238E27FC236}">
                  <a16:creationId xmlns:a16="http://schemas.microsoft.com/office/drawing/2014/main" xmlns="" id="{06A6DE5E-F3A6-4AC9-918F-F206D1714BB6}"/>
                </a:ext>
              </a:extLst>
            </p:cNvPr>
            <p:cNvGrpSpPr>
              <a:grpSpLocks/>
            </p:cNvGrpSpPr>
            <p:nvPr/>
          </p:nvGrpSpPr>
          <p:grpSpPr bwMode="auto">
            <a:xfrm>
              <a:off x="1248" y="3552"/>
              <a:ext cx="545" cy="298"/>
              <a:chOff x="1714500" y="3094038"/>
              <a:chExt cx="1047750" cy="551111"/>
            </a:xfrm>
            <a:grpFill/>
          </p:grpSpPr>
          <p:sp>
            <p:nvSpPr>
              <p:cNvPr id="10" name="Freeform 59">
                <a:extLst>
                  <a:ext uri="{FF2B5EF4-FFF2-40B4-BE49-F238E27FC236}">
                    <a16:creationId xmlns:a16="http://schemas.microsoft.com/office/drawing/2014/main" xmlns="" id="{C734B4D9-C214-4254-97B8-6196C7512B94}"/>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1" name="Freeform 60">
                <a:extLst>
                  <a:ext uri="{FF2B5EF4-FFF2-40B4-BE49-F238E27FC236}">
                    <a16:creationId xmlns:a16="http://schemas.microsoft.com/office/drawing/2014/main" xmlns="" id="{7D99E872-CFE7-4031-8C17-3120D3A71554}"/>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43" name="Group 3">
              <a:extLst>
                <a:ext uri="{FF2B5EF4-FFF2-40B4-BE49-F238E27FC236}">
                  <a16:creationId xmlns:a16="http://schemas.microsoft.com/office/drawing/2014/main" xmlns="" id="{E156A0E4-B1F0-47C6-9576-D9E087309A81}"/>
                </a:ext>
              </a:extLst>
            </p:cNvPr>
            <p:cNvGrpSpPr>
              <a:grpSpLocks/>
            </p:cNvGrpSpPr>
            <p:nvPr/>
          </p:nvGrpSpPr>
          <p:grpSpPr bwMode="auto">
            <a:xfrm>
              <a:off x="1584" y="3360"/>
              <a:ext cx="3072" cy="737"/>
              <a:chOff x="2530645" y="2460171"/>
              <a:chExt cx="4651820" cy="1219014"/>
            </a:xfrm>
            <a:grpFill/>
          </p:grpSpPr>
          <p:pic>
            <p:nvPicPr>
              <p:cNvPr id="32849" name="Picture 4" descr="C:\Users\dell\Desktop\Icon sale page\Icon tĩnh\200wide.jpg">
                <a:extLst>
                  <a:ext uri="{FF2B5EF4-FFF2-40B4-BE49-F238E27FC236}">
                    <a16:creationId xmlns:a16="http://schemas.microsoft.com/office/drawing/2014/main" xmlns="" id="{00F852E1-DFD2-4C46-A7A2-0D91328CF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50" name="Group 5">
                <a:extLst>
                  <a:ext uri="{FF2B5EF4-FFF2-40B4-BE49-F238E27FC236}">
                    <a16:creationId xmlns:a16="http://schemas.microsoft.com/office/drawing/2014/main" xmlns="" id="{49D123EA-E9EF-49E8-A9B0-779B0D8F206D}"/>
                  </a:ext>
                </a:extLst>
              </p:cNvPr>
              <p:cNvGrpSpPr>
                <a:grpSpLocks/>
              </p:cNvGrpSpPr>
              <p:nvPr/>
            </p:nvGrpSpPr>
            <p:grpSpPr bwMode="auto">
              <a:xfrm>
                <a:off x="2530645" y="2460171"/>
                <a:ext cx="4651820" cy="1011238"/>
                <a:chOff x="2671148" y="1311915"/>
                <a:chExt cx="3938587" cy="1011238"/>
              </a:xfrm>
              <a:grpFill/>
            </p:grpSpPr>
            <p:pic>
              <p:nvPicPr>
                <p:cNvPr id="32851" name="Picture 3">
                  <a:extLst>
                    <a:ext uri="{FF2B5EF4-FFF2-40B4-BE49-F238E27FC236}">
                      <a16:creationId xmlns:a16="http://schemas.microsoft.com/office/drawing/2014/main" xmlns="" id="{D7E36CDD-740E-4169-A344-CBD38CDD0D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ounded Rectangle 7">
                  <a:extLst>
                    <a:ext uri="{FF2B5EF4-FFF2-40B4-BE49-F238E27FC236}">
                      <a16:creationId xmlns:a16="http://schemas.microsoft.com/office/drawing/2014/main" xmlns="" id="{9C25AB58-62E3-4A8E-8396-3B9786604FED}"/>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44" name="Group 64">
              <a:extLst>
                <a:ext uri="{FF2B5EF4-FFF2-40B4-BE49-F238E27FC236}">
                  <a16:creationId xmlns:a16="http://schemas.microsoft.com/office/drawing/2014/main" xmlns="" id="{E2B2AAC7-72DF-4389-93FF-785AE72CFAC7}"/>
                </a:ext>
              </a:extLst>
            </p:cNvPr>
            <p:cNvGrpSpPr>
              <a:grpSpLocks/>
            </p:cNvGrpSpPr>
            <p:nvPr/>
          </p:nvGrpSpPr>
          <p:grpSpPr bwMode="auto">
            <a:xfrm>
              <a:off x="1584" y="3456"/>
              <a:ext cx="432" cy="401"/>
              <a:chOff x="2452688" y="2863775"/>
              <a:chExt cx="1819275" cy="662858"/>
            </a:xfrm>
            <a:grpFill/>
          </p:grpSpPr>
          <p:sp>
            <p:nvSpPr>
              <p:cNvPr id="13" name="Freeform 65">
                <a:extLst>
                  <a:ext uri="{FF2B5EF4-FFF2-40B4-BE49-F238E27FC236}">
                    <a16:creationId xmlns:a16="http://schemas.microsoft.com/office/drawing/2014/main" xmlns="" id="{0EA31466-9624-4B62-8E06-3BB21A97B647}"/>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4" name="Freeform 66">
                <a:extLst>
                  <a:ext uri="{FF2B5EF4-FFF2-40B4-BE49-F238E27FC236}">
                    <a16:creationId xmlns:a16="http://schemas.microsoft.com/office/drawing/2014/main" xmlns="" id="{CD4E7432-BF49-475B-8743-55DE6028E141}"/>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74" name="Group 34">
            <a:extLst>
              <a:ext uri="{FF2B5EF4-FFF2-40B4-BE49-F238E27FC236}">
                <a16:creationId xmlns:a16="http://schemas.microsoft.com/office/drawing/2014/main" xmlns="" id="{F42C7E8B-02B6-421D-8677-AC8584F4C70C}"/>
              </a:ext>
            </a:extLst>
          </p:cNvPr>
          <p:cNvGrpSpPr>
            <a:grpSpLocks/>
          </p:cNvGrpSpPr>
          <p:nvPr/>
        </p:nvGrpSpPr>
        <p:grpSpPr bwMode="auto">
          <a:xfrm>
            <a:off x="2819400" y="1783080"/>
            <a:ext cx="7848600" cy="1246188"/>
            <a:chOff x="1248" y="3360"/>
            <a:chExt cx="3408" cy="737"/>
          </a:xfrm>
          <a:solidFill>
            <a:srgbClr val="FFFF00"/>
          </a:solidFill>
        </p:grpSpPr>
        <p:grpSp>
          <p:nvGrpSpPr>
            <p:cNvPr id="32829" name="Group 58">
              <a:extLst>
                <a:ext uri="{FF2B5EF4-FFF2-40B4-BE49-F238E27FC236}">
                  <a16:creationId xmlns:a16="http://schemas.microsoft.com/office/drawing/2014/main" xmlns="" id="{FFBA82CC-1218-4712-A1AC-588B0F9E3898}"/>
                </a:ext>
              </a:extLst>
            </p:cNvPr>
            <p:cNvGrpSpPr>
              <a:grpSpLocks/>
            </p:cNvGrpSpPr>
            <p:nvPr/>
          </p:nvGrpSpPr>
          <p:grpSpPr bwMode="auto">
            <a:xfrm>
              <a:off x="1248" y="3552"/>
              <a:ext cx="545" cy="298"/>
              <a:chOff x="1714500" y="3094038"/>
              <a:chExt cx="1047750" cy="551111"/>
            </a:xfrm>
            <a:grpFill/>
          </p:grpSpPr>
          <p:sp>
            <p:nvSpPr>
              <p:cNvPr id="15" name="Freeform 59">
                <a:extLst>
                  <a:ext uri="{FF2B5EF4-FFF2-40B4-BE49-F238E27FC236}">
                    <a16:creationId xmlns:a16="http://schemas.microsoft.com/office/drawing/2014/main" xmlns="" id="{5C651AD4-504A-4C5B-952B-5C653C145A2E}"/>
                  </a:ext>
                </a:extLst>
              </p:cNvPr>
              <p:cNvSpPr/>
              <p:nvPr/>
            </p:nvSpPr>
            <p:spPr>
              <a:xfrm>
                <a:off x="1714500" y="3094899"/>
                <a:ext cx="1048236"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6" name="Freeform 60">
                <a:extLst>
                  <a:ext uri="{FF2B5EF4-FFF2-40B4-BE49-F238E27FC236}">
                    <a16:creationId xmlns:a16="http://schemas.microsoft.com/office/drawing/2014/main" xmlns="" id="{E43A3B3D-545F-4EA7-B1AF-AEA69D2DD476}"/>
                  </a:ext>
                </a:extLst>
              </p:cNvPr>
              <p:cNvSpPr/>
              <p:nvPr/>
            </p:nvSpPr>
            <p:spPr>
              <a:xfrm>
                <a:off x="1816541" y="3153932"/>
                <a:ext cx="919691"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30" name="Group 3">
              <a:extLst>
                <a:ext uri="{FF2B5EF4-FFF2-40B4-BE49-F238E27FC236}">
                  <a16:creationId xmlns:a16="http://schemas.microsoft.com/office/drawing/2014/main" xmlns="" id="{83F90D77-E9C0-4B67-BC16-63A19A6A16F1}"/>
                </a:ext>
              </a:extLst>
            </p:cNvPr>
            <p:cNvGrpSpPr>
              <a:grpSpLocks/>
            </p:cNvGrpSpPr>
            <p:nvPr/>
          </p:nvGrpSpPr>
          <p:grpSpPr bwMode="auto">
            <a:xfrm>
              <a:off x="1584" y="3360"/>
              <a:ext cx="3072" cy="737"/>
              <a:chOff x="2530645" y="2460171"/>
              <a:chExt cx="4651820" cy="1219014"/>
            </a:xfrm>
            <a:grpFill/>
          </p:grpSpPr>
          <p:pic>
            <p:nvPicPr>
              <p:cNvPr id="32836" name="Picture 4" descr="C:\Users\dell\Desktop\Icon sale page\Icon tĩnh\200wide.jpg">
                <a:extLst>
                  <a:ext uri="{FF2B5EF4-FFF2-40B4-BE49-F238E27FC236}">
                    <a16:creationId xmlns:a16="http://schemas.microsoft.com/office/drawing/2014/main" xmlns="" id="{965838F8-5A26-455C-B80A-A565A97814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37" name="Group 5">
                <a:extLst>
                  <a:ext uri="{FF2B5EF4-FFF2-40B4-BE49-F238E27FC236}">
                    <a16:creationId xmlns:a16="http://schemas.microsoft.com/office/drawing/2014/main" xmlns="" id="{090C65DE-4157-4FD6-8400-8B4F90803415}"/>
                  </a:ext>
                </a:extLst>
              </p:cNvPr>
              <p:cNvGrpSpPr>
                <a:grpSpLocks/>
              </p:cNvGrpSpPr>
              <p:nvPr/>
            </p:nvGrpSpPr>
            <p:grpSpPr bwMode="auto">
              <a:xfrm>
                <a:off x="2530645" y="2460171"/>
                <a:ext cx="4651820" cy="1011238"/>
                <a:chOff x="2671148" y="1311915"/>
                <a:chExt cx="3938587" cy="1011238"/>
              </a:xfrm>
              <a:grpFill/>
            </p:grpSpPr>
            <p:pic>
              <p:nvPicPr>
                <p:cNvPr id="32838" name="Picture 3">
                  <a:extLst>
                    <a:ext uri="{FF2B5EF4-FFF2-40B4-BE49-F238E27FC236}">
                      <a16:creationId xmlns:a16="http://schemas.microsoft.com/office/drawing/2014/main" xmlns="" id="{8D11C93D-B847-42AB-A12B-FC043A028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Rounded Rectangle 7">
                  <a:extLst>
                    <a:ext uri="{FF2B5EF4-FFF2-40B4-BE49-F238E27FC236}">
                      <a16:creationId xmlns:a16="http://schemas.microsoft.com/office/drawing/2014/main" xmlns="" id="{3852CB2D-3A13-4C41-8D0F-2EC715EE4A75}"/>
                    </a:ext>
                  </a:extLst>
                </p:cNvPr>
                <p:cNvSpPr/>
                <p:nvPr/>
              </p:nvSpPr>
              <p:spPr>
                <a:xfrm>
                  <a:off x="2761790" y="1386453"/>
                  <a:ext cx="377901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31" name="Group 64">
              <a:extLst>
                <a:ext uri="{FF2B5EF4-FFF2-40B4-BE49-F238E27FC236}">
                  <a16:creationId xmlns:a16="http://schemas.microsoft.com/office/drawing/2014/main" xmlns="" id="{A75CAD2F-EB1C-45EF-89F5-CA288733402F}"/>
                </a:ext>
              </a:extLst>
            </p:cNvPr>
            <p:cNvGrpSpPr>
              <a:grpSpLocks/>
            </p:cNvGrpSpPr>
            <p:nvPr/>
          </p:nvGrpSpPr>
          <p:grpSpPr bwMode="auto">
            <a:xfrm>
              <a:off x="1584" y="3456"/>
              <a:ext cx="432" cy="401"/>
              <a:chOff x="2452688" y="2863775"/>
              <a:chExt cx="1819275" cy="662858"/>
            </a:xfrm>
            <a:grpFill/>
          </p:grpSpPr>
          <p:sp>
            <p:nvSpPr>
              <p:cNvPr id="19" name="Freeform 65">
                <a:extLst>
                  <a:ext uri="{FF2B5EF4-FFF2-40B4-BE49-F238E27FC236}">
                    <a16:creationId xmlns:a16="http://schemas.microsoft.com/office/drawing/2014/main" xmlns="" id="{E378E3D7-BB7D-4E7F-B8C4-9945826B6E15}"/>
                  </a:ext>
                </a:extLst>
              </p:cNvPr>
              <p:cNvSpPr/>
              <p:nvPr/>
            </p:nvSpPr>
            <p:spPr>
              <a:xfrm>
                <a:off x="2451421" y="2863383"/>
                <a:ext cx="1820133"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0" name="Freeform 66">
                <a:extLst>
                  <a:ext uri="{FF2B5EF4-FFF2-40B4-BE49-F238E27FC236}">
                    <a16:creationId xmlns:a16="http://schemas.microsoft.com/office/drawing/2014/main" xmlns="" id="{0EEC8E61-DA68-428F-9F0C-81914F376C44}"/>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75" name="Group 48">
            <a:extLst>
              <a:ext uri="{FF2B5EF4-FFF2-40B4-BE49-F238E27FC236}">
                <a16:creationId xmlns:a16="http://schemas.microsoft.com/office/drawing/2014/main" xmlns="" id="{95701B2B-37EC-461C-A7A8-017CD1DB01BC}"/>
              </a:ext>
            </a:extLst>
          </p:cNvPr>
          <p:cNvGrpSpPr>
            <a:grpSpLocks/>
          </p:cNvGrpSpPr>
          <p:nvPr/>
        </p:nvGrpSpPr>
        <p:grpSpPr bwMode="auto">
          <a:xfrm>
            <a:off x="2743200" y="3124200"/>
            <a:ext cx="7924800" cy="1766680"/>
            <a:chOff x="1248" y="3360"/>
            <a:chExt cx="3408" cy="737"/>
          </a:xfrm>
          <a:solidFill>
            <a:srgbClr val="FFFF00"/>
          </a:solidFill>
        </p:grpSpPr>
        <p:grpSp>
          <p:nvGrpSpPr>
            <p:cNvPr id="32816" name="Group 58">
              <a:extLst>
                <a:ext uri="{FF2B5EF4-FFF2-40B4-BE49-F238E27FC236}">
                  <a16:creationId xmlns:a16="http://schemas.microsoft.com/office/drawing/2014/main" xmlns="" id="{911FDCAD-8944-45F6-B2FB-A5B39FCED608}"/>
                </a:ext>
              </a:extLst>
            </p:cNvPr>
            <p:cNvGrpSpPr>
              <a:grpSpLocks/>
            </p:cNvGrpSpPr>
            <p:nvPr/>
          </p:nvGrpSpPr>
          <p:grpSpPr bwMode="auto">
            <a:xfrm>
              <a:off x="1248" y="3552"/>
              <a:ext cx="545" cy="298"/>
              <a:chOff x="1714500" y="3094038"/>
              <a:chExt cx="1047750" cy="551111"/>
            </a:xfrm>
            <a:grpFill/>
          </p:grpSpPr>
          <p:sp>
            <p:nvSpPr>
              <p:cNvPr id="60" name="Freeform 59">
                <a:extLst>
                  <a:ext uri="{FF2B5EF4-FFF2-40B4-BE49-F238E27FC236}">
                    <a16:creationId xmlns:a16="http://schemas.microsoft.com/office/drawing/2014/main" xmlns="" id="{A2443692-36D1-4563-AE1D-1E5C9EEDFACA}"/>
                  </a:ext>
                </a:extLst>
              </p:cNvPr>
              <p:cNvSpPr/>
              <p:nvPr/>
            </p:nvSpPr>
            <p:spPr>
              <a:xfrm>
                <a:off x="1714500" y="3094445"/>
                <a:ext cx="1047343" cy="55143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1" name="Freeform 60">
                <a:extLst>
                  <a:ext uri="{FF2B5EF4-FFF2-40B4-BE49-F238E27FC236}">
                    <a16:creationId xmlns:a16="http://schemas.microsoft.com/office/drawing/2014/main" xmlns="" id="{E2944F77-9A9A-45DB-9DAD-9F676A002D3E}"/>
                  </a:ext>
                </a:extLst>
              </p:cNvPr>
              <p:cNvSpPr/>
              <p:nvPr/>
            </p:nvSpPr>
            <p:spPr>
              <a:xfrm>
                <a:off x="1815560" y="3153404"/>
                <a:ext cx="920034" cy="43698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817" name="Group 3">
              <a:extLst>
                <a:ext uri="{FF2B5EF4-FFF2-40B4-BE49-F238E27FC236}">
                  <a16:creationId xmlns:a16="http://schemas.microsoft.com/office/drawing/2014/main" xmlns="" id="{C226D164-1138-43DF-A943-D86F8CB7AE89}"/>
                </a:ext>
              </a:extLst>
            </p:cNvPr>
            <p:cNvGrpSpPr>
              <a:grpSpLocks/>
            </p:cNvGrpSpPr>
            <p:nvPr/>
          </p:nvGrpSpPr>
          <p:grpSpPr bwMode="auto">
            <a:xfrm>
              <a:off x="1584" y="3360"/>
              <a:ext cx="3072" cy="737"/>
              <a:chOff x="2530645" y="2460171"/>
              <a:chExt cx="4651820" cy="1219014"/>
            </a:xfrm>
            <a:grpFill/>
          </p:grpSpPr>
          <p:pic>
            <p:nvPicPr>
              <p:cNvPr id="32823" name="Picture 4" descr="C:\Users\dell\Desktop\Icon sale page\Icon tĩnh\200wide.jpg">
                <a:extLst>
                  <a:ext uri="{FF2B5EF4-FFF2-40B4-BE49-F238E27FC236}">
                    <a16:creationId xmlns:a16="http://schemas.microsoft.com/office/drawing/2014/main" xmlns="" id="{C91E14BF-2EFD-4916-AC88-549CA94A7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24" name="Group 5">
                <a:extLst>
                  <a:ext uri="{FF2B5EF4-FFF2-40B4-BE49-F238E27FC236}">
                    <a16:creationId xmlns:a16="http://schemas.microsoft.com/office/drawing/2014/main" xmlns="" id="{0F995D47-72FD-40C4-92B9-69E2219BD55C}"/>
                  </a:ext>
                </a:extLst>
              </p:cNvPr>
              <p:cNvGrpSpPr>
                <a:grpSpLocks/>
              </p:cNvGrpSpPr>
              <p:nvPr/>
            </p:nvGrpSpPr>
            <p:grpSpPr bwMode="auto">
              <a:xfrm>
                <a:off x="2530645" y="2460171"/>
                <a:ext cx="4651820" cy="1011238"/>
                <a:chOff x="2671148" y="1311915"/>
                <a:chExt cx="3938587" cy="1011238"/>
              </a:xfrm>
              <a:grpFill/>
            </p:grpSpPr>
            <p:pic>
              <p:nvPicPr>
                <p:cNvPr id="32825" name="Picture 3">
                  <a:extLst>
                    <a:ext uri="{FF2B5EF4-FFF2-40B4-BE49-F238E27FC236}">
                      <a16:creationId xmlns:a16="http://schemas.microsoft.com/office/drawing/2014/main" xmlns="" id="{07CDA928-D737-42C3-A623-51AEA277C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xmlns="" id="{2E427E0C-CDD9-4107-9305-57382542097A}"/>
                    </a:ext>
                  </a:extLst>
                </p:cNvPr>
                <p:cNvSpPr/>
                <p:nvPr/>
              </p:nvSpPr>
              <p:spPr>
                <a:xfrm>
                  <a:off x="2762029" y="1387910"/>
                  <a:ext cx="3778560" cy="859203"/>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818" name="Group 64">
              <a:extLst>
                <a:ext uri="{FF2B5EF4-FFF2-40B4-BE49-F238E27FC236}">
                  <a16:creationId xmlns:a16="http://schemas.microsoft.com/office/drawing/2014/main" xmlns="" id="{4AB59214-EEC0-4F18-A36E-03E7A50BDDF0}"/>
                </a:ext>
              </a:extLst>
            </p:cNvPr>
            <p:cNvGrpSpPr>
              <a:grpSpLocks/>
            </p:cNvGrpSpPr>
            <p:nvPr/>
          </p:nvGrpSpPr>
          <p:grpSpPr bwMode="auto">
            <a:xfrm>
              <a:off x="1584" y="3456"/>
              <a:ext cx="432" cy="401"/>
              <a:chOff x="2452688" y="2863775"/>
              <a:chExt cx="1819275" cy="662858"/>
            </a:xfrm>
            <a:grpFill/>
          </p:grpSpPr>
          <p:sp>
            <p:nvSpPr>
              <p:cNvPr id="66" name="Freeform 65">
                <a:extLst>
                  <a:ext uri="{FF2B5EF4-FFF2-40B4-BE49-F238E27FC236}">
                    <a16:creationId xmlns:a16="http://schemas.microsoft.com/office/drawing/2014/main" xmlns="" id="{D54F907B-D49C-4E69-9CC0-67BDE8E81DAC}"/>
                  </a:ext>
                </a:extLst>
              </p:cNvPr>
              <p:cNvSpPr/>
              <p:nvPr/>
            </p:nvSpPr>
            <p:spPr>
              <a:xfrm>
                <a:off x="2452203" y="2863182"/>
                <a:ext cx="1819884" cy="58433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7" name="Freeform 66">
                <a:extLst>
                  <a:ext uri="{FF2B5EF4-FFF2-40B4-BE49-F238E27FC236}">
                    <a16:creationId xmlns:a16="http://schemas.microsoft.com/office/drawing/2014/main" xmlns="" id="{1470AFF2-ECDE-4DF8-93BD-C52488282626}"/>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6328" name="Rectangle 25">
            <a:extLst>
              <a:ext uri="{FF2B5EF4-FFF2-40B4-BE49-F238E27FC236}">
                <a16:creationId xmlns:a16="http://schemas.microsoft.com/office/drawing/2014/main" xmlns="" id="{02D2FECB-CD2D-4EB0-8658-75FE82A3CD2D}"/>
              </a:ext>
            </a:extLst>
          </p:cNvPr>
          <p:cNvSpPr>
            <a:spLocks noChangeArrowheads="1"/>
          </p:cNvSpPr>
          <p:nvPr/>
        </p:nvSpPr>
        <p:spPr bwMode="auto">
          <a:xfrm>
            <a:off x="5341938" y="739775"/>
            <a:ext cx="347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400">
              <a:solidFill>
                <a:srgbClr val="593B1D"/>
              </a:solidFill>
              <a:cs typeface="Arial" panose="020B0604020202020204" pitchFamily="34" charset="0"/>
            </a:endParaRPr>
          </a:p>
        </p:txBody>
      </p:sp>
      <p:grpSp>
        <p:nvGrpSpPr>
          <p:cNvPr id="56329" name="Group 67">
            <a:extLst>
              <a:ext uri="{FF2B5EF4-FFF2-40B4-BE49-F238E27FC236}">
                <a16:creationId xmlns:a16="http://schemas.microsoft.com/office/drawing/2014/main" xmlns="" id="{03284AD9-A958-4FA0-9E5F-495031CD76D0}"/>
              </a:ext>
            </a:extLst>
          </p:cNvPr>
          <p:cNvGrpSpPr>
            <a:grpSpLocks/>
          </p:cNvGrpSpPr>
          <p:nvPr/>
        </p:nvGrpSpPr>
        <p:grpSpPr bwMode="auto">
          <a:xfrm>
            <a:off x="2667000" y="457200"/>
            <a:ext cx="1219200" cy="812800"/>
            <a:chOff x="2452688" y="2863775"/>
            <a:chExt cx="1819275" cy="662858"/>
          </a:xfrm>
        </p:grpSpPr>
        <p:sp>
          <p:nvSpPr>
            <p:cNvPr id="21" name="Freeform 68">
              <a:extLst>
                <a:ext uri="{FF2B5EF4-FFF2-40B4-BE49-F238E27FC236}">
                  <a16:creationId xmlns:a16="http://schemas.microsoft.com/office/drawing/2014/main" xmlns="" id="{413E8068-82CB-44D2-A1FD-181DC99BF979}"/>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2" name="Freeform 69">
              <a:extLst>
                <a:ext uri="{FF2B5EF4-FFF2-40B4-BE49-F238E27FC236}">
                  <a16:creationId xmlns:a16="http://schemas.microsoft.com/office/drawing/2014/main" xmlns="" id="{968ECBE1-FE35-496F-8F9A-0B8B27D131F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56330" name="Group 67">
            <a:extLst>
              <a:ext uri="{FF2B5EF4-FFF2-40B4-BE49-F238E27FC236}">
                <a16:creationId xmlns:a16="http://schemas.microsoft.com/office/drawing/2014/main" xmlns="" id="{777A48B7-7929-4E9A-8418-5446311D102E}"/>
              </a:ext>
            </a:extLst>
          </p:cNvPr>
          <p:cNvGrpSpPr>
            <a:grpSpLocks/>
          </p:cNvGrpSpPr>
          <p:nvPr/>
        </p:nvGrpSpPr>
        <p:grpSpPr bwMode="auto">
          <a:xfrm>
            <a:off x="2655888" y="457200"/>
            <a:ext cx="1219200" cy="812800"/>
            <a:chOff x="2452688" y="2863775"/>
            <a:chExt cx="1819275" cy="662858"/>
          </a:xfrm>
        </p:grpSpPr>
        <p:sp>
          <p:nvSpPr>
            <p:cNvPr id="23" name="Freeform 68">
              <a:extLst>
                <a:ext uri="{FF2B5EF4-FFF2-40B4-BE49-F238E27FC236}">
                  <a16:creationId xmlns:a16="http://schemas.microsoft.com/office/drawing/2014/main" xmlns="" id="{3B90AC5D-3143-4D11-9613-4F74D47BF19C}"/>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4" name="Freeform 69">
              <a:extLst>
                <a:ext uri="{FF2B5EF4-FFF2-40B4-BE49-F238E27FC236}">
                  <a16:creationId xmlns:a16="http://schemas.microsoft.com/office/drawing/2014/main" xmlns="" id="{78AB2DA1-4BB3-4258-BD6C-CAA821C8DDEC}"/>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779" name="Group 83">
            <a:extLst>
              <a:ext uri="{FF2B5EF4-FFF2-40B4-BE49-F238E27FC236}">
                <a16:creationId xmlns:a16="http://schemas.microsoft.com/office/drawing/2014/main" xmlns="" id="{F52D768B-A264-4773-8A41-1019BD926FBF}"/>
              </a:ext>
            </a:extLst>
          </p:cNvPr>
          <p:cNvGrpSpPr>
            <a:grpSpLocks/>
          </p:cNvGrpSpPr>
          <p:nvPr/>
        </p:nvGrpSpPr>
        <p:grpSpPr bwMode="auto">
          <a:xfrm>
            <a:off x="1524000" y="228600"/>
            <a:ext cx="9144000" cy="1524000"/>
            <a:chOff x="713" y="192"/>
            <a:chExt cx="4327" cy="960"/>
          </a:xfrm>
          <a:solidFill>
            <a:srgbClr val="FFFF00"/>
          </a:solidFill>
        </p:grpSpPr>
        <p:grpSp>
          <p:nvGrpSpPr>
            <p:cNvPr id="32795" name="Group 55">
              <a:extLst>
                <a:ext uri="{FF2B5EF4-FFF2-40B4-BE49-F238E27FC236}">
                  <a16:creationId xmlns:a16="http://schemas.microsoft.com/office/drawing/2014/main" xmlns="" id="{CC6E58AD-6F52-42A7-B18D-295F00F11267}"/>
                </a:ext>
              </a:extLst>
            </p:cNvPr>
            <p:cNvGrpSpPr>
              <a:grpSpLocks/>
            </p:cNvGrpSpPr>
            <p:nvPr/>
          </p:nvGrpSpPr>
          <p:grpSpPr bwMode="auto">
            <a:xfrm flipH="1">
              <a:off x="4656" y="432"/>
              <a:ext cx="384" cy="383"/>
              <a:chOff x="1714500" y="3094038"/>
              <a:chExt cx="1047750" cy="551111"/>
            </a:xfrm>
            <a:grpFill/>
          </p:grpSpPr>
          <p:sp>
            <p:nvSpPr>
              <p:cNvPr id="57" name="Freeform 56">
                <a:extLst>
                  <a:ext uri="{FF2B5EF4-FFF2-40B4-BE49-F238E27FC236}">
                    <a16:creationId xmlns:a16="http://schemas.microsoft.com/office/drawing/2014/main" xmlns="" id="{FDE33A8D-ABCF-4494-A72C-51370F0E1F21}"/>
                  </a:ext>
                </a:extLst>
              </p:cNvPr>
              <p:cNvSpPr/>
              <p:nvPr/>
            </p:nvSpPr>
            <p:spPr>
              <a:xfrm>
                <a:off x="1714500" y="3094038"/>
                <a:ext cx="1047398"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8" name="Freeform 57">
                <a:extLst>
                  <a:ext uri="{FF2B5EF4-FFF2-40B4-BE49-F238E27FC236}">
                    <a16:creationId xmlns:a16="http://schemas.microsoft.com/office/drawing/2014/main" xmlns="" id="{D16CDD43-718E-4CE6-8D48-EFB87BB203A6}"/>
                  </a:ext>
                </a:extLst>
              </p:cNvPr>
              <p:cNvSpPr/>
              <p:nvPr/>
            </p:nvSpPr>
            <p:spPr>
              <a:xfrm>
                <a:off x="1816985" y="3153035"/>
                <a:ext cx="918267"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2796" name="Group 13">
              <a:extLst>
                <a:ext uri="{FF2B5EF4-FFF2-40B4-BE49-F238E27FC236}">
                  <a16:creationId xmlns:a16="http://schemas.microsoft.com/office/drawing/2014/main" xmlns="" id="{03C58DBC-91BD-4F4A-8696-D81C65DE1C66}"/>
                </a:ext>
              </a:extLst>
            </p:cNvPr>
            <p:cNvGrpSpPr>
              <a:grpSpLocks/>
            </p:cNvGrpSpPr>
            <p:nvPr/>
          </p:nvGrpSpPr>
          <p:grpSpPr bwMode="auto">
            <a:xfrm>
              <a:off x="912" y="192"/>
              <a:ext cx="3833" cy="960"/>
              <a:chOff x="2530645" y="3933371"/>
              <a:chExt cx="4651820" cy="1238901"/>
            </a:xfrm>
            <a:grpFill/>
          </p:grpSpPr>
          <p:pic>
            <p:nvPicPr>
              <p:cNvPr id="32802" name="Picture 4" descr="C:\Users\dell\Desktop\Icon sale page\Icon tĩnh\200wide.jpg">
                <a:extLst>
                  <a:ext uri="{FF2B5EF4-FFF2-40B4-BE49-F238E27FC236}">
                    <a16:creationId xmlns:a16="http://schemas.microsoft.com/office/drawing/2014/main" xmlns="" id="{85991728-27BB-43DB-B0E8-2987F687B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03" name="Group 15">
                <a:extLst>
                  <a:ext uri="{FF2B5EF4-FFF2-40B4-BE49-F238E27FC236}">
                    <a16:creationId xmlns:a16="http://schemas.microsoft.com/office/drawing/2014/main" xmlns="" id="{CC6AE32E-025E-488C-A6C1-85E0CB67CF27}"/>
                  </a:ext>
                </a:extLst>
              </p:cNvPr>
              <p:cNvGrpSpPr>
                <a:grpSpLocks/>
              </p:cNvGrpSpPr>
              <p:nvPr/>
            </p:nvGrpSpPr>
            <p:grpSpPr bwMode="auto">
              <a:xfrm>
                <a:off x="2530645" y="3933371"/>
                <a:ext cx="4651820" cy="1011238"/>
                <a:chOff x="2671148" y="1311915"/>
                <a:chExt cx="3938587" cy="1011238"/>
              </a:xfrm>
              <a:grpFill/>
            </p:grpSpPr>
            <p:pic>
              <p:nvPicPr>
                <p:cNvPr id="32804" name="Picture 3">
                  <a:extLst>
                    <a:ext uri="{FF2B5EF4-FFF2-40B4-BE49-F238E27FC236}">
                      <a16:creationId xmlns:a16="http://schemas.microsoft.com/office/drawing/2014/main" xmlns="" id="{822FAE02-F907-4E92-80E3-5D984C45A6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ounded Rectangle 17">
                  <a:extLst>
                    <a:ext uri="{FF2B5EF4-FFF2-40B4-BE49-F238E27FC236}">
                      <a16:creationId xmlns:a16="http://schemas.microsoft.com/office/drawing/2014/main" xmlns="" id="{0FB62F8F-48B6-4A0E-B494-CD3051B4F6D3}"/>
                    </a:ext>
                  </a:extLst>
                </p:cNvPr>
                <p:cNvSpPr/>
                <p:nvPr/>
              </p:nvSpPr>
              <p:spPr>
                <a:xfrm>
                  <a:off x="2762308" y="1386765"/>
                  <a:ext cx="3777722" cy="862068"/>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2797" name="Group 67">
              <a:extLst>
                <a:ext uri="{FF2B5EF4-FFF2-40B4-BE49-F238E27FC236}">
                  <a16:creationId xmlns:a16="http://schemas.microsoft.com/office/drawing/2014/main" xmlns="" id="{E24C9181-5C9D-4DF0-9DF9-E62AAFF6E184}"/>
                </a:ext>
              </a:extLst>
            </p:cNvPr>
            <p:cNvGrpSpPr>
              <a:grpSpLocks/>
            </p:cNvGrpSpPr>
            <p:nvPr/>
          </p:nvGrpSpPr>
          <p:grpSpPr bwMode="auto">
            <a:xfrm>
              <a:off x="713" y="288"/>
              <a:ext cx="768" cy="512"/>
              <a:chOff x="2452688" y="2863775"/>
              <a:chExt cx="1819275" cy="662858"/>
            </a:xfrm>
            <a:grpFill/>
          </p:grpSpPr>
          <p:sp>
            <p:nvSpPr>
              <p:cNvPr id="69" name="Freeform 68">
                <a:extLst>
                  <a:ext uri="{FF2B5EF4-FFF2-40B4-BE49-F238E27FC236}">
                    <a16:creationId xmlns:a16="http://schemas.microsoft.com/office/drawing/2014/main" xmlns="" id="{E6E86F4A-7987-4F47-BA51-8C660A8B8E3E}"/>
                  </a:ext>
                </a:extLst>
              </p:cNvPr>
              <p:cNvSpPr/>
              <p:nvPr/>
            </p:nvSpPr>
            <p:spPr>
              <a:xfrm>
                <a:off x="2452688" y="2863775"/>
                <a:ext cx="1818664"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70" name="Freeform 69">
                <a:extLst>
                  <a:ext uri="{FF2B5EF4-FFF2-40B4-BE49-F238E27FC236}">
                    <a16:creationId xmlns:a16="http://schemas.microsoft.com/office/drawing/2014/main" xmlns="" id="{556CDD2F-40A3-4B43-A7C6-670507332792}"/>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6332" name="Text Box 97">
            <a:extLst>
              <a:ext uri="{FF2B5EF4-FFF2-40B4-BE49-F238E27FC236}">
                <a16:creationId xmlns:a16="http://schemas.microsoft.com/office/drawing/2014/main" xmlns="" id="{2B63E01E-51FB-4480-89F3-EBE23CA66DD2}"/>
              </a:ext>
            </a:extLst>
          </p:cNvPr>
          <p:cNvSpPr txBox="1">
            <a:spLocks noChangeArrowheads="1"/>
          </p:cNvSpPr>
          <p:nvPr/>
        </p:nvSpPr>
        <p:spPr bwMode="auto">
          <a:xfrm>
            <a:off x="3886200" y="20574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cs typeface="Arial" panose="020B0604020202020204" pitchFamily="34" charset="0"/>
              </a:rPr>
              <a:t>A</a:t>
            </a:r>
          </a:p>
        </p:txBody>
      </p:sp>
      <p:sp>
        <p:nvSpPr>
          <p:cNvPr id="56333" name="Text Box 98">
            <a:extLst>
              <a:ext uri="{FF2B5EF4-FFF2-40B4-BE49-F238E27FC236}">
                <a16:creationId xmlns:a16="http://schemas.microsoft.com/office/drawing/2014/main" xmlns="" id="{B400DEDE-E4A4-4FC3-B035-9F80DB8DE488}"/>
              </a:ext>
            </a:extLst>
          </p:cNvPr>
          <p:cNvSpPr txBox="1">
            <a:spLocks noChangeArrowheads="1"/>
          </p:cNvSpPr>
          <p:nvPr/>
        </p:nvSpPr>
        <p:spPr bwMode="auto">
          <a:xfrm>
            <a:off x="3810001" y="359568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B</a:t>
            </a:r>
          </a:p>
        </p:txBody>
      </p:sp>
      <p:sp>
        <p:nvSpPr>
          <p:cNvPr id="56334" name="Text Box 99">
            <a:extLst>
              <a:ext uri="{FF2B5EF4-FFF2-40B4-BE49-F238E27FC236}">
                <a16:creationId xmlns:a16="http://schemas.microsoft.com/office/drawing/2014/main" xmlns="" id="{F9873650-0B28-48F7-942F-4D38A7797A9D}"/>
              </a:ext>
            </a:extLst>
          </p:cNvPr>
          <p:cNvSpPr txBox="1">
            <a:spLocks noChangeArrowheads="1"/>
          </p:cNvSpPr>
          <p:nvPr/>
        </p:nvSpPr>
        <p:spPr bwMode="auto">
          <a:xfrm>
            <a:off x="3810001" y="496728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C</a:t>
            </a:r>
          </a:p>
        </p:txBody>
      </p:sp>
      <p:sp>
        <p:nvSpPr>
          <p:cNvPr id="56335" name="Text Box 100">
            <a:extLst>
              <a:ext uri="{FF2B5EF4-FFF2-40B4-BE49-F238E27FC236}">
                <a16:creationId xmlns:a16="http://schemas.microsoft.com/office/drawing/2014/main" xmlns="" id="{493E0B79-043B-4BC6-BAF5-DAF9689447B2}"/>
              </a:ext>
            </a:extLst>
          </p:cNvPr>
          <p:cNvSpPr txBox="1">
            <a:spLocks noChangeArrowheads="1"/>
          </p:cNvSpPr>
          <p:nvPr/>
        </p:nvSpPr>
        <p:spPr bwMode="auto">
          <a:xfrm>
            <a:off x="3733801" y="611028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D</a:t>
            </a:r>
          </a:p>
        </p:txBody>
      </p:sp>
      <p:sp>
        <p:nvSpPr>
          <p:cNvPr id="56336" name="Text Box 101">
            <a:extLst>
              <a:ext uri="{FF2B5EF4-FFF2-40B4-BE49-F238E27FC236}">
                <a16:creationId xmlns:a16="http://schemas.microsoft.com/office/drawing/2014/main" xmlns="" id="{281C8F28-1FEE-4028-8BDC-92D17F2C130A}"/>
              </a:ext>
            </a:extLst>
          </p:cNvPr>
          <p:cNvSpPr txBox="1">
            <a:spLocks noChangeArrowheads="1"/>
          </p:cNvSpPr>
          <p:nvPr/>
        </p:nvSpPr>
        <p:spPr bwMode="auto">
          <a:xfrm>
            <a:off x="1524000" y="533401"/>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000000"/>
                </a:solidFill>
                <a:latin typeface="Times New Roman" panose="02020603050405020304" pitchFamily="18" charset="0"/>
                <a:cs typeface="Times New Roman" panose="02020603050405020304" pitchFamily="18" charset="0"/>
              </a:rPr>
              <a:t>CÂU 2: </a:t>
            </a:r>
          </a:p>
        </p:txBody>
      </p:sp>
      <p:sp>
        <p:nvSpPr>
          <p:cNvPr id="144486" name="Text Box 102">
            <a:extLst>
              <a:ext uri="{FF2B5EF4-FFF2-40B4-BE49-F238E27FC236}">
                <a16:creationId xmlns:a16="http://schemas.microsoft.com/office/drawing/2014/main" xmlns="" id="{68CB3F97-528A-4AFA-9901-0AA544521D7D}"/>
              </a:ext>
            </a:extLst>
          </p:cNvPr>
          <p:cNvSpPr txBox="1">
            <a:spLocks noChangeArrowheads="1"/>
          </p:cNvSpPr>
          <p:nvPr/>
        </p:nvSpPr>
        <p:spPr bwMode="auto">
          <a:xfrm>
            <a:off x="3048000" y="381001"/>
            <a:ext cx="7086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err="1">
                <a:solidFill>
                  <a:srgbClr val="000000"/>
                </a:solidFill>
                <a:latin typeface="Times New Roman" panose="02020603050405020304" pitchFamily="18" charset="0"/>
                <a:cs typeface="Times New Roman" panose="02020603050405020304" pitchFamily="18" charset="0"/>
              </a:rPr>
              <a:t>Nhà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Lý</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đã</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làm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những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việc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gì</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để</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củng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cố</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quốc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gia</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thống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nhất</a:t>
            </a:r>
            <a:r>
              <a:rPr lang="en-US" altLang="en-US" sz="2800" b="1" dirty="0">
                <a:solidFill>
                  <a:srgbClr val="000000"/>
                </a:solidFill>
                <a:latin typeface="Times New Roman" panose="02020603050405020304" pitchFamily="18" charset="0"/>
                <a:cs typeface="Times New Roman" panose="02020603050405020304" pitchFamily="18" charset="0"/>
              </a:rPr>
              <a:t>: </a:t>
            </a:r>
          </a:p>
          <a:p>
            <a:pPr fontAlgn="base">
              <a:spcBef>
                <a:spcPct val="50000"/>
              </a:spcBef>
              <a:spcAft>
                <a:spcPct val="0"/>
              </a:spcAft>
            </a:pPr>
            <a:endParaRPr lang="en-US" altLang="en-US" sz="3200" b="1" dirty="0">
              <a:solidFill>
                <a:srgbClr val="000000"/>
              </a:solidFill>
              <a:cs typeface="Arial" panose="020B0604020202020204" pitchFamily="34" charset="0"/>
            </a:endParaRPr>
          </a:p>
        </p:txBody>
      </p:sp>
      <p:sp>
        <p:nvSpPr>
          <p:cNvPr id="56338" name="Text Box 103">
            <a:extLst>
              <a:ext uri="{FF2B5EF4-FFF2-40B4-BE49-F238E27FC236}">
                <a16:creationId xmlns:a16="http://schemas.microsoft.com/office/drawing/2014/main" xmlns="" id="{469275AF-A670-4238-968A-CF340CDBF427}"/>
              </a:ext>
            </a:extLst>
          </p:cNvPr>
          <p:cNvSpPr txBox="1">
            <a:spLocks noChangeArrowheads="1"/>
          </p:cNvSpPr>
          <p:nvPr/>
        </p:nvSpPr>
        <p:spPr bwMode="auto">
          <a:xfrm>
            <a:off x="5257800" y="32004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6339" name="Text Box 104">
            <a:extLst>
              <a:ext uri="{FF2B5EF4-FFF2-40B4-BE49-F238E27FC236}">
                <a16:creationId xmlns:a16="http://schemas.microsoft.com/office/drawing/2014/main" xmlns="" id="{7471A82C-0466-44F6-9A7F-CAF4836BD14D}"/>
              </a:ext>
            </a:extLst>
          </p:cNvPr>
          <p:cNvSpPr txBox="1">
            <a:spLocks noChangeArrowheads="1"/>
          </p:cNvSpPr>
          <p:nvPr/>
        </p:nvSpPr>
        <p:spPr bwMode="auto">
          <a:xfrm>
            <a:off x="5181600" y="2209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6340" name="Text Box 105">
            <a:extLst>
              <a:ext uri="{FF2B5EF4-FFF2-40B4-BE49-F238E27FC236}">
                <a16:creationId xmlns:a16="http://schemas.microsoft.com/office/drawing/2014/main" xmlns="" id="{6BD75D3D-AF2D-4AD1-B5BE-72E3D2DFBEDE}"/>
              </a:ext>
            </a:extLst>
          </p:cNvPr>
          <p:cNvSpPr txBox="1">
            <a:spLocks noChangeArrowheads="1"/>
          </p:cNvSpPr>
          <p:nvPr/>
        </p:nvSpPr>
        <p:spPr bwMode="auto">
          <a:xfrm>
            <a:off x="5257800" y="34290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6341" name="Text Box 106">
            <a:extLst>
              <a:ext uri="{FF2B5EF4-FFF2-40B4-BE49-F238E27FC236}">
                <a16:creationId xmlns:a16="http://schemas.microsoft.com/office/drawing/2014/main" xmlns="" id="{B109EA0B-DCBA-4BD8-AF4B-ABFEC7D4672E}"/>
              </a:ext>
            </a:extLst>
          </p:cNvPr>
          <p:cNvSpPr txBox="1">
            <a:spLocks noChangeArrowheads="1"/>
          </p:cNvSpPr>
          <p:nvPr/>
        </p:nvSpPr>
        <p:spPr bwMode="auto">
          <a:xfrm>
            <a:off x="5410200" y="3352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144491" name="Text Box 107">
            <a:extLst>
              <a:ext uri="{FF2B5EF4-FFF2-40B4-BE49-F238E27FC236}">
                <a16:creationId xmlns:a16="http://schemas.microsoft.com/office/drawing/2014/main" xmlns="" id="{45D2D193-3421-4AB2-B0BA-28CDBF76756F}"/>
              </a:ext>
            </a:extLst>
          </p:cNvPr>
          <p:cNvSpPr txBox="1">
            <a:spLocks noChangeArrowheads="1"/>
          </p:cNvSpPr>
          <p:nvPr/>
        </p:nvSpPr>
        <p:spPr bwMode="auto">
          <a:xfrm>
            <a:off x="4381500" y="4818063"/>
            <a:ext cx="6248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dirty="0">
                <a:solidFill>
                  <a:srgbClr val="000000"/>
                </a:solidFill>
                <a:latin typeface="Times New Roman" panose="02020603050405020304" pitchFamily="18" charset="0"/>
                <a:cs typeface="Times New Roman" panose="02020603050405020304" pitchFamily="18" charset="0"/>
              </a:rPr>
              <a:t>Ban </a:t>
            </a:r>
            <a:r>
              <a:rPr lang="en-US" altLang="en-US" sz="2200" b="1" dirty="0" err="1">
                <a:solidFill>
                  <a:srgbClr val="000000"/>
                </a:solidFill>
                <a:latin typeface="Times New Roman" panose="02020603050405020304" pitchFamily="18" charset="0"/>
                <a:cs typeface="Times New Roman" panose="02020603050405020304" pitchFamily="18" charset="0"/>
              </a:rPr>
              <a:t>hành</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bộ</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luật</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Gia</a:t>
            </a:r>
            <a:r>
              <a:rPr lang="en-US" altLang="en-US" sz="2200" b="1" dirty="0">
                <a:solidFill>
                  <a:srgbClr val="000000"/>
                </a:solidFill>
                <a:latin typeface="Times New Roman" panose="02020603050405020304" pitchFamily="18" charset="0"/>
                <a:cs typeface="Times New Roman" panose="02020603050405020304" pitchFamily="18" charset="0"/>
              </a:rPr>
              <a:t> Long, </a:t>
            </a:r>
            <a:r>
              <a:rPr lang="en-US" altLang="en-US" sz="2200" b="1" dirty="0" err="1">
                <a:solidFill>
                  <a:srgbClr val="000000"/>
                </a:solidFill>
                <a:latin typeface="Times New Roman" panose="02020603050405020304" pitchFamily="18" charset="0"/>
                <a:cs typeface="Times New Roman" panose="02020603050405020304" pitchFamily="18" charset="0"/>
              </a:rPr>
              <a:t>thực</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hiện</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chính</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sách</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ngụ</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binh</a:t>
            </a:r>
            <a:r>
              <a:rPr lang="en-US" altLang="en-US" sz="2200" b="1" dirty="0">
                <a:solidFill>
                  <a:srgbClr val="000000"/>
                </a:solidFill>
                <a:latin typeface="Times New Roman" panose="02020603050405020304" pitchFamily="18" charset="0"/>
                <a:cs typeface="Times New Roman" panose="02020603050405020304" pitchFamily="18" charset="0"/>
              </a:rPr>
              <a:t> ư </a:t>
            </a:r>
            <a:r>
              <a:rPr lang="en-US" altLang="en-US" sz="2200" b="1" dirty="0" err="1">
                <a:solidFill>
                  <a:srgbClr val="000000"/>
                </a:solidFill>
                <a:latin typeface="Times New Roman" panose="02020603050405020304" pitchFamily="18" charset="0"/>
                <a:cs typeface="Times New Roman" panose="02020603050405020304" pitchFamily="18" charset="0"/>
              </a:rPr>
              <a:t>nông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quan</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hệ</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tốt</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đẹp</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với</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nước</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Tống</a:t>
            </a:r>
            <a:endParaRPr lang="en-US" altLang="en-US" sz="2200" b="1" dirty="0">
              <a:solidFill>
                <a:srgbClr val="000000"/>
              </a:solidFill>
              <a:latin typeface="Times New Roman" panose="02020603050405020304" pitchFamily="18" charset="0"/>
              <a:cs typeface="Times New Roman" panose="02020603050405020304" pitchFamily="18" charset="0"/>
            </a:endParaRPr>
          </a:p>
        </p:txBody>
      </p:sp>
      <p:sp>
        <p:nvSpPr>
          <p:cNvPr id="144492" name="Text Box 108">
            <a:extLst>
              <a:ext uri="{FF2B5EF4-FFF2-40B4-BE49-F238E27FC236}">
                <a16:creationId xmlns:a16="http://schemas.microsoft.com/office/drawing/2014/main" xmlns="" id="{10BE57BB-8F41-4539-BF93-23EBD4FFA67B}"/>
              </a:ext>
            </a:extLst>
          </p:cNvPr>
          <p:cNvSpPr txBox="1">
            <a:spLocks noChangeArrowheads="1"/>
          </p:cNvSpPr>
          <p:nvPr/>
        </p:nvSpPr>
        <p:spPr bwMode="auto">
          <a:xfrm>
            <a:off x="4572000" y="1981200"/>
            <a:ext cx="563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dirty="0" err="1">
                <a:solidFill>
                  <a:srgbClr val="000000"/>
                </a:solidFill>
                <a:latin typeface="Times New Roman" panose="02020603050405020304" pitchFamily="18" charset="0"/>
                <a:cs typeface="Times New Roman" panose="02020603050405020304" pitchFamily="18" charset="0"/>
              </a:rPr>
              <a:t>Tổ</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chức</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lễ</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cày</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tịch</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điền</a:t>
            </a:r>
            <a:r>
              <a:rPr lang="en-US" altLang="en-US" sz="2200" b="1" dirty="0">
                <a:solidFill>
                  <a:srgbClr val="000000"/>
                </a:solidFill>
                <a:latin typeface="Times New Roman" panose="02020603050405020304" pitchFamily="18" charset="0"/>
                <a:cs typeface="Times New Roman" panose="02020603050405020304" pitchFamily="18" charset="0"/>
              </a:rPr>
              <a:t>, ban </a:t>
            </a:r>
            <a:r>
              <a:rPr lang="en-US" altLang="en-US" sz="2200" b="1" dirty="0" err="1">
                <a:solidFill>
                  <a:srgbClr val="000000"/>
                </a:solidFill>
                <a:latin typeface="Times New Roman" panose="02020603050405020304" pitchFamily="18" charset="0"/>
                <a:cs typeface="Times New Roman" panose="02020603050405020304" pitchFamily="18" charset="0"/>
              </a:rPr>
              <a:t>chức</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tước</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và</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gả</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công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chúa</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cho</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các</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tù</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trưởng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miền</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núi</a:t>
            </a:r>
            <a:endParaRPr lang="en-US" altLang="en-US" sz="2200" b="1" dirty="0">
              <a:solidFill>
                <a:srgbClr val="000000"/>
              </a:solidFill>
              <a:latin typeface="Times New Roman" panose="02020603050405020304" pitchFamily="18" charset="0"/>
              <a:cs typeface="Times New Roman" panose="02020603050405020304" pitchFamily="18" charset="0"/>
            </a:endParaRPr>
          </a:p>
        </p:txBody>
      </p:sp>
      <p:sp>
        <p:nvSpPr>
          <p:cNvPr id="144493" name="Text Box 109">
            <a:extLst>
              <a:ext uri="{FF2B5EF4-FFF2-40B4-BE49-F238E27FC236}">
                <a16:creationId xmlns:a16="http://schemas.microsoft.com/office/drawing/2014/main" xmlns="" id="{465A9ECA-3EBA-4342-BEE4-08A38D33AD42}"/>
              </a:ext>
            </a:extLst>
          </p:cNvPr>
          <p:cNvSpPr txBox="1">
            <a:spLocks noChangeArrowheads="1"/>
          </p:cNvSpPr>
          <p:nvPr/>
        </p:nvSpPr>
        <p:spPr bwMode="auto">
          <a:xfrm>
            <a:off x="4381501" y="3125788"/>
            <a:ext cx="64865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dirty="0">
                <a:solidFill>
                  <a:srgbClr val="000000"/>
                </a:solidFill>
                <a:latin typeface="Times New Roman" panose="02020603050405020304" pitchFamily="18" charset="0"/>
                <a:cs typeface="Times New Roman" panose="02020603050405020304" pitchFamily="18" charset="0"/>
              </a:rPr>
              <a:t>Ban </a:t>
            </a:r>
            <a:r>
              <a:rPr lang="en-US" altLang="en-US" sz="2200" b="1" dirty="0" err="1">
                <a:solidFill>
                  <a:srgbClr val="000000"/>
                </a:solidFill>
                <a:latin typeface="Times New Roman" panose="02020603050405020304" pitchFamily="18" charset="0"/>
                <a:cs typeface="Times New Roman" panose="02020603050405020304" pitchFamily="18" charset="0"/>
              </a:rPr>
              <a:t>hành</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bộ</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Hình</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Thư</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thực</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hiện</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chính</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sách</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ngụ</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binh</a:t>
            </a:r>
            <a:r>
              <a:rPr lang="en-US" altLang="en-US" sz="2200" b="1" dirty="0">
                <a:solidFill>
                  <a:srgbClr val="000000"/>
                </a:solidFill>
                <a:latin typeface="Times New Roman" panose="02020603050405020304" pitchFamily="18" charset="0"/>
                <a:cs typeface="Times New Roman" panose="02020603050405020304" pitchFamily="18" charset="0"/>
              </a:rPr>
              <a:t> ư </a:t>
            </a:r>
            <a:r>
              <a:rPr lang="en-US" altLang="en-US" sz="2200" b="1" dirty="0" err="1">
                <a:solidFill>
                  <a:srgbClr val="000000"/>
                </a:solidFill>
                <a:latin typeface="Times New Roman" panose="02020603050405020304" pitchFamily="18" charset="0"/>
                <a:cs typeface="Times New Roman" panose="02020603050405020304" pitchFamily="18" charset="0"/>
              </a:rPr>
              <a:t>nông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gả</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công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chúa</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cho</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tù</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trưởng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quan</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hệ</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bình</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thường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với</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nhà</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Tống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dẹp</a:t>
            </a:r>
            <a:r>
              <a:rPr lang="en-US" altLang="en-US" sz="2200" b="1" dirty="0">
                <a:solidFill>
                  <a:srgbClr val="000000"/>
                </a:solidFill>
                <a:latin typeface="Times New Roman" panose="02020603050405020304" pitchFamily="18" charset="0"/>
                <a:cs typeface="Times New Roman" panose="02020603050405020304" pitchFamily="18" charset="0"/>
              </a:rPr>
              <a:t> tan </a:t>
            </a:r>
            <a:r>
              <a:rPr lang="en-US" altLang="en-US" sz="2200" b="1" dirty="0" err="1">
                <a:solidFill>
                  <a:srgbClr val="000000"/>
                </a:solidFill>
                <a:latin typeface="Times New Roman" panose="02020603050405020304" pitchFamily="18" charset="0"/>
                <a:cs typeface="Times New Roman" panose="02020603050405020304" pitchFamily="18" charset="0"/>
              </a:rPr>
              <a:t>cuộc</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tấn</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công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của</a:t>
            </a:r>
            <a:r>
              <a:rPr lang="en-US" altLang="en-US" sz="2200" b="1" dirty="0">
                <a:solidFill>
                  <a:srgbClr val="000000"/>
                </a:solidFill>
                <a:latin typeface="Times New Roman" panose="02020603050405020304" pitchFamily="18" charset="0"/>
                <a:cs typeface="Times New Roman" panose="02020603050405020304" pitchFamily="18" charset="0"/>
              </a:rPr>
              <a:t> Cham-pa</a:t>
            </a:r>
          </a:p>
        </p:txBody>
      </p:sp>
      <p:sp>
        <p:nvSpPr>
          <p:cNvPr id="144494" name="Text Box 110">
            <a:extLst>
              <a:ext uri="{FF2B5EF4-FFF2-40B4-BE49-F238E27FC236}">
                <a16:creationId xmlns:a16="http://schemas.microsoft.com/office/drawing/2014/main" xmlns="" id="{6DD78ADB-ED01-4DA6-9B2C-EC3B132F2A2D}"/>
              </a:ext>
            </a:extLst>
          </p:cNvPr>
          <p:cNvSpPr txBox="1">
            <a:spLocks noChangeArrowheads="1"/>
          </p:cNvSpPr>
          <p:nvPr/>
        </p:nvSpPr>
        <p:spPr bwMode="auto">
          <a:xfrm>
            <a:off x="4381500" y="6019800"/>
            <a:ext cx="6286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200" b="1" dirty="0" err="1">
                <a:solidFill>
                  <a:srgbClr val="000000"/>
                </a:solidFill>
                <a:latin typeface="Times New Roman" panose="02020603050405020304" pitchFamily="18" charset="0"/>
                <a:cs typeface="Times New Roman" panose="02020603050405020304" pitchFamily="18" charset="0"/>
              </a:rPr>
              <a:t>Gả</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công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chúa</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cho</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tù</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trưởng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quan</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hệ</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bình</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thường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với</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nhà</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Tống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dẹp</a:t>
            </a:r>
            <a:r>
              <a:rPr lang="en-US" altLang="en-US" sz="2200" b="1" dirty="0">
                <a:solidFill>
                  <a:srgbClr val="000000"/>
                </a:solidFill>
                <a:latin typeface="Times New Roman" panose="02020603050405020304" pitchFamily="18" charset="0"/>
                <a:cs typeface="Times New Roman" panose="02020603050405020304" pitchFamily="18" charset="0"/>
              </a:rPr>
              <a:t> tan </a:t>
            </a:r>
            <a:r>
              <a:rPr lang="en-US" altLang="en-US" sz="2200" b="1" dirty="0" err="1">
                <a:solidFill>
                  <a:srgbClr val="000000"/>
                </a:solidFill>
                <a:latin typeface="Times New Roman" panose="02020603050405020304" pitchFamily="18" charset="0"/>
                <a:cs typeface="Times New Roman" panose="02020603050405020304" pitchFamily="18" charset="0"/>
              </a:rPr>
              <a:t>cuộc</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tấn</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công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của</a:t>
            </a:r>
            <a:r>
              <a:rPr lang="en-US" altLang="en-US" sz="2200" b="1" dirty="0">
                <a:solidFill>
                  <a:srgbClr val="000000"/>
                </a:solidFill>
                <a:latin typeface="Times New Roman" panose="02020603050405020304" pitchFamily="18" charset="0"/>
                <a:cs typeface="Times New Roman" panose="02020603050405020304" pitchFamily="18" charset="0"/>
              </a:rPr>
              <a:t> Cham-pa</a:t>
            </a:r>
          </a:p>
        </p:txBody>
      </p:sp>
      <p:sp>
        <p:nvSpPr>
          <p:cNvPr id="88" name="AutoShape 124">
            <a:extLst>
              <a:ext uri="{FF2B5EF4-FFF2-40B4-BE49-F238E27FC236}">
                <a16:creationId xmlns:a16="http://schemas.microsoft.com/office/drawing/2014/main" xmlns="" id="{BB22E415-0B53-40A6-80CD-659C33DD779B}"/>
              </a:ext>
            </a:extLst>
          </p:cNvPr>
          <p:cNvSpPr>
            <a:spLocks noChangeArrowheads="1"/>
          </p:cNvSpPr>
          <p:nvPr/>
        </p:nvSpPr>
        <p:spPr bwMode="auto">
          <a:xfrm>
            <a:off x="2963864" y="3432176"/>
            <a:ext cx="1844675" cy="715963"/>
          </a:xfrm>
          <a:prstGeom prst="irregularSeal1">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B</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486"/>
                                        </p:tgtEl>
                                        <p:attrNameLst>
                                          <p:attrName>style.visibility</p:attrName>
                                        </p:attrNameLst>
                                      </p:cBhvr>
                                      <p:to>
                                        <p:strVal val="visible"/>
                                      </p:to>
                                    </p:set>
                                    <p:animEffect transition="in" filter="box(in)">
                                      <p:cBhvr>
                                        <p:cTn id="7" dur="500"/>
                                        <p:tgtEl>
                                          <p:spTgt spid="144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492"/>
                                        </p:tgtEl>
                                        <p:attrNameLst>
                                          <p:attrName>style.visibility</p:attrName>
                                        </p:attrNameLst>
                                      </p:cBhvr>
                                      <p:to>
                                        <p:strVal val="visible"/>
                                      </p:to>
                                    </p:set>
                                    <p:anim calcmode="lin" valueType="num">
                                      <p:cBhvr additive="base">
                                        <p:cTn id="12" dur="500" fill="hold"/>
                                        <p:tgtEl>
                                          <p:spTgt spid="144492"/>
                                        </p:tgtEl>
                                        <p:attrNameLst>
                                          <p:attrName>ppt_x</p:attrName>
                                        </p:attrNameLst>
                                      </p:cBhvr>
                                      <p:tavLst>
                                        <p:tav tm="0">
                                          <p:val>
                                            <p:strVal val="#ppt_x"/>
                                          </p:val>
                                        </p:tav>
                                        <p:tav tm="100000">
                                          <p:val>
                                            <p:strVal val="#ppt_x"/>
                                          </p:val>
                                        </p:tav>
                                      </p:tavLst>
                                    </p:anim>
                                    <p:anim calcmode="lin" valueType="num">
                                      <p:cBhvr additive="base">
                                        <p:cTn id="13" dur="500" fill="hold"/>
                                        <p:tgtEl>
                                          <p:spTgt spid="1444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4493"/>
                                        </p:tgtEl>
                                        <p:attrNameLst>
                                          <p:attrName>style.visibility</p:attrName>
                                        </p:attrNameLst>
                                      </p:cBhvr>
                                      <p:to>
                                        <p:strVal val="visible"/>
                                      </p:to>
                                    </p:set>
                                    <p:anim calcmode="lin" valueType="num">
                                      <p:cBhvr additive="base">
                                        <p:cTn id="18" dur="500" fill="hold"/>
                                        <p:tgtEl>
                                          <p:spTgt spid="144493"/>
                                        </p:tgtEl>
                                        <p:attrNameLst>
                                          <p:attrName>ppt_x</p:attrName>
                                        </p:attrNameLst>
                                      </p:cBhvr>
                                      <p:tavLst>
                                        <p:tav tm="0">
                                          <p:val>
                                            <p:strVal val="#ppt_x"/>
                                          </p:val>
                                        </p:tav>
                                        <p:tav tm="100000">
                                          <p:val>
                                            <p:strVal val="#ppt_x"/>
                                          </p:val>
                                        </p:tav>
                                      </p:tavLst>
                                    </p:anim>
                                    <p:anim calcmode="lin" valueType="num">
                                      <p:cBhvr additive="base">
                                        <p:cTn id="19" dur="500" fill="hold"/>
                                        <p:tgtEl>
                                          <p:spTgt spid="14449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4491"/>
                                        </p:tgtEl>
                                        <p:attrNameLst>
                                          <p:attrName>style.visibility</p:attrName>
                                        </p:attrNameLst>
                                      </p:cBhvr>
                                      <p:to>
                                        <p:strVal val="visible"/>
                                      </p:to>
                                    </p:set>
                                    <p:anim calcmode="lin" valueType="num">
                                      <p:cBhvr additive="base">
                                        <p:cTn id="24" dur="500" fill="hold"/>
                                        <p:tgtEl>
                                          <p:spTgt spid="144491"/>
                                        </p:tgtEl>
                                        <p:attrNameLst>
                                          <p:attrName>ppt_x</p:attrName>
                                        </p:attrNameLst>
                                      </p:cBhvr>
                                      <p:tavLst>
                                        <p:tav tm="0">
                                          <p:val>
                                            <p:strVal val="#ppt_x"/>
                                          </p:val>
                                        </p:tav>
                                        <p:tav tm="100000">
                                          <p:val>
                                            <p:strVal val="#ppt_x"/>
                                          </p:val>
                                        </p:tav>
                                      </p:tavLst>
                                    </p:anim>
                                    <p:anim calcmode="lin" valueType="num">
                                      <p:cBhvr additive="base">
                                        <p:cTn id="25" dur="500" fill="hold"/>
                                        <p:tgtEl>
                                          <p:spTgt spid="14449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4494"/>
                                        </p:tgtEl>
                                        <p:attrNameLst>
                                          <p:attrName>style.visibility</p:attrName>
                                        </p:attrNameLst>
                                      </p:cBhvr>
                                      <p:to>
                                        <p:strVal val="visible"/>
                                      </p:to>
                                    </p:set>
                                    <p:anim calcmode="lin" valueType="num">
                                      <p:cBhvr additive="base">
                                        <p:cTn id="30" dur="500" fill="hold"/>
                                        <p:tgtEl>
                                          <p:spTgt spid="144494"/>
                                        </p:tgtEl>
                                        <p:attrNameLst>
                                          <p:attrName>ppt_x</p:attrName>
                                        </p:attrNameLst>
                                      </p:cBhvr>
                                      <p:tavLst>
                                        <p:tav tm="0">
                                          <p:val>
                                            <p:strVal val="#ppt_x"/>
                                          </p:val>
                                        </p:tav>
                                        <p:tav tm="100000">
                                          <p:val>
                                            <p:strVal val="#ppt_x"/>
                                          </p:val>
                                        </p:tav>
                                      </p:tavLst>
                                    </p:anim>
                                    <p:anim calcmode="lin" valueType="num">
                                      <p:cBhvr additive="base">
                                        <p:cTn id="31" dur="500" fill="hold"/>
                                        <p:tgtEl>
                                          <p:spTgt spid="14449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p:cTn id="36" dur="500" fill="hold"/>
                                        <p:tgtEl>
                                          <p:spTgt spid="88"/>
                                        </p:tgtEl>
                                        <p:attrNameLst>
                                          <p:attrName>ppt_w</p:attrName>
                                        </p:attrNameLst>
                                      </p:cBhvr>
                                      <p:tavLst>
                                        <p:tav tm="0">
                                          <p:val>
                                            <p:fltVal val="0"/>
                                          </p:val>
                                        </p:tav>
                                        <p:tav tm="100000">
                                          <p:val>
                                            <p:strVal val="#ppt_w"/>
                                          </p:val>
                                        </p:tav>
                                      </p:tavLst>
                                    </p:anim>
                                    <p:anim calcmode="lin" valueType="num">
                                      <p:cBhvr>
                                        <p:cTn id="37" dur="500" fill="hold"/>
                                        <p:tgtEl>
                                          <p:spTgt spid="88"/>
                                        </p:tgtEl>
                                        <p:attrNameLst>
                                          <p:attrName>ppt_h</p:attrName>
                                        </p:attrNameLst>
                                      </p:cBhvr>
                                      <p:tavLst>
                                        <p:tav tm="0">
                                          <p:val>
                                            <p:fltVal val="0"/>
                                          </p:val>
                                        </p:tav>
                                        <p:tav tm="100000">
                                          <p:val>
                                            <p:strVal val="#ppt_h"/>
                                          </p:val>
                                        </p:tav>
                                      </p:tavLst>
                                    </p:anim>
                                    <p:anim calcmode="lin" valueType="num">
                                      <p:cBhvr>
                                        <p:cTn id="38" dur="500" fill="hold"/>
                                        <p:tgtEl>
                                          <p:spTgt spid="88"/>
                                        </p:tgtEl>
                                        <p:attrNameLst>
                                          <p:attrName>style.rotation</p:attrName>
                                        </p:attrNameLst>
                                      </p:cBhvr>
                                      <p:tavLst>
                                        <p:tav tm="0">
                                          <p:val>
                                            <p:fltVal val="360"/>
                                          </p:val>
                                        </p:tav>
                                        <p:tav tm="100000">
                                          <p:val>
                                            <p:fltVal val="0"/>
                                          </p:val>
                                        </p:tav>
                                      </p:tavLst>
                                    </p:anim>
                                    <p:animEffect transition="in" filter="fade">
                                      <p:cBhvr>
                                        <p:cTn id="39" dur="500"/>
                                        <p:tgtEl>
                                          <p:spTgt spid="88"/>
                                        </p:tgtEl>
                                      </p:cBhvr>
                                    </p:animEffect>
                                  </p:childTnLst>
                                  <p:subTnLst>
                                    <p:audio>
                                      <p:cMediaNode>
                                        <p:cTn display="0" masterRel="sameClick">
                                          <p:stCondLst>
                                            <p:cond evt="begin" delay="0">
                                              <p:tn val="34"/>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 grpId="0"/>
      <p:bldP spid="144491" grpId="0"/>
      <p:bldP spid="144492" grpId="0"/>
      <p:bldP spid="144493" grpId="0"/>
      <p:bldP spid="144494" grpId="0"/>
      <p:bldP spid="8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takadexcomhandpaintedfa">
            <a:extLst>
              <a:ext uri="{FF2B5EF4-FFF2-40B4-BE49-F238E27FC236}">
                <a16:creationId xmlns:a16="http://schemas.microsoft.com/office/drawing/2014/main" xmlns="" id="{A40F6DE7-4EB3-476F-A8A0-3CCDAA083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1" name="Group 55">
            <a:extLst>
              <a:ext uri="{FF2B5EF4-FFF2-40B4-BE49-F238E27FC236}">
                <a16:creationId xmlns:a16="http://schemas.microsoft.com/office/drawing/2014/main" xmlns="" id="{37464460-A573-4B75-A11D-6F98AB9A0A6D}"/>
              </a:ext>
            </a:extLst>
          </p:cNvPr>
          <p:cNvGrpSpPr>
            <a:grpSpLocks/>
          </p:cNvGrpSpPr>
          <p:nvPr/>
        </p:nvGrpSpPr>
        <p:grpSpPr bwMode="auto">
          <a:xfrm flipH="1">
            <a:off x="8915400" y="685801"/>
            <a:ext cx="609600" cy="608013"/>
            <a:chOff x="1714500" y="3094038"/>
            <a:chExt cx="1047750" cy="551111"/>
          </a:xfrm>
        </p:grpSpPr>
        <p:sp>
          <p:nvSpPr>
            <p:cNvPr id="2" name="Freeform 56">
              <a:extLst>
                <a:ext uri="{FF2B5EF4-FFF2-40B4-BE49-F238E27FC236}">
                  <a16:creationId xmlns:a16="http://schemas.microsoft.com/office/drawing/2014/main" xmlns="" id="{2C9C7A77-26AA-48D1-BCB1-F6A15D9B495C}"/>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943CD0">
                    <a:lumMod val="95000"/>
                    <a:lumOff val="5000"/>
                  </a:srgbClr>
                </a:gs>
                <a:gs pos="21000">
                  <a:srgbClr val="943CD0">
                    <a:lumMod val="85000"/>
                  </a:srgbClr>
                </a:gs>
                <a:gs pos="52000">
                  <a:srgbClr val="943CD0">
                    <a:lumMod val="90000"/>
                  </a:srgbClr>
                </a:gs>
                <a:gs pos="100000">
                  <a:srgbClr val="943CD0">
                    <a:lumMod val="77000"/>
                  </a:srgbClr>
                </a:gs>
                <a:gs pos="86000">
                  <a:srgbClr val="943CD0">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3" name="Freeform 57">
              <a:extLst>
                <a:ext uri="{FF2B5EF4-FFF2-40B4-BE49-F238E27FC236}">
                  <a16:creationId xmlns:a16="http://schemas.microsoft.com/office/drawing/2014/main" xmlns="" id="{FFBE0BD3-C178-4FE4-A28A-0C62C00C8131}"/>
                </a:ext>
              </a:extLst>
            </p:cNvPr>
            <p:cNvSpPr/>
            <p:nvPr/>
          </p:nvSpPr>
          <p:spPr>
            <a:xfrm>
              <a:off x="1815454" y="3153035"/>
              <a:ext cx="919511"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20" name="Group 6">
            <a:extLst>
              <a:ext uri="{FF2B5EF4-FFF2-40B4-BE49-F238E27FC236}">
                <a16:creationId xmlns:a16="http://schemas.microsoft.com/office/drawing/2014/main" xmlns="" id="{5B888FA6-BDF3-4C0E-8D6A-79EA09C3A9BC}"/>
              </a:ext>
            </a:extLst>
          </p:cNvPr>
          <p:cNvGrpSpPr>
            <a:grpSpLocks/>
          </p:cNvGrpSpPr>
          <p:nvPr/>
        </p:nvGrpSpPr>
        <p:grpSpPr bwMode="auto">
          <a:xfrm>
            <a:off x="2628900" y="5626100"/>
            <a:ext cx="7924800" cy="1246188"/>
            <a:chOff x="1248" y="3360"/>
            <a:chExt cx="3408" cy="737"/>
          </a:xfrm>
          <a:solidFill>
            <a:srgbClr val="FFFF00"/>
          </a:solidFill>
        </p:grpSpPr>
        <p:grpSp>
          <p:nvGrpSpPr>
            <p:cNvPr id="34903" name="Group 58">
              <a:extLst>
                <a:ext uri="{FF2B5EF4-FFF2-40B4-BE49-F238E27FC236}">
                  <a16:creationId xmlns:a16="http://schemas.microsoft.com/office/drawing/2014/main" xmlns="" id="{CDD13093-6799-4276-B29A-9FB3ADCC9955}"/>
                </a:ext>
              </a:extLst>
            </p:cNvPr>
            <p:cNvGrpSpPr>
              <a:grpSpLocks/>
            </p:cNvGrpSpPr>
            <p:nvPr/>
          </p:nvGrpSpPr>
          <p:grpSpPr bwMode="auto">
            <a:xfrm>
              <a:off x="1248" y="3552"/>
              <a:ext cx="545" cy="298"/>
              <a:chOff x="1714500" y="3094038"/>
              <a:chExt cx="1047750" cy="551111"/>
            </a:xfrm>
            <a:grpFill/>
          </p:grpSpPr>
          <p:sp>
            <p:nvSpPr>
              <p:cNvPr id="4" name="Freeform 59">
                <a:extLst>
                  <a:ext uri="{FF2B5EF4-FFF2-40B4-BE49-F238E27FC236}">
                    <a16:creationId xmlns:a16="http://schemas.microsoft.com/office/drawing/2014/main" xmlns="" id="{4E80B176-C47B-4DD6-99EB-FAE4E1BEBB61}"/>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 name="Freeform 60">
                <a:extLst>
                  <a:ext uri="{FF2B5EF4-FFF2-40B4-BE49-F238E27FC236}">
                    <a16:creationId xmlns:a16="http://schemas.microsoft.com/office/drawing/2014/main" xmlns="" id="{DE87337D-505B-4B58-A889-A9144EE99A78}"/>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904" name="Group 3">
              <a:extLst>
                <a:ext uri="{FF2B5EF4-FFF2-40B4-BE49-F238E27FC236}">
                  <a16:creationId xmlns:a16="http://schemas.microsoft.com/office/drawing/2014/main" xmlns="" id="{A0205175-2A0E-4FAB-850D-1903293A5500}"/>
                </a:ext>
              </a:extLst>
            </p:cNvPr>
            <p:cNvGrpSpPr>
              <a:grpSpLocks/>
            </p:cNvGrpSpPr>
            <p:nvPr/>
          </p:nvGrpSpPr>
          <p:grpSpPr bwMode="auto">
            <a:xfrm>
              <a:off x="1584" y="3360"/>
              <a:ext cx="3072" cy="737"/>
              <a:chOff x="2530645" y="2460171"/>
              <a:chExt cx="4651820" cy="1219014"/>
            </a:xfrm>
            <a:grpFill/>
          </p:grpSpPr>
          <p:pic>
            <p:nvPicPr>
              <p:cNvPr id="34910" name="Picture 4" descr="C:\Users\dell\Desktop\Icon sale page\Icon tĩnh\200wide.jpg">
                <a:extLst>
                  <a:ext uri="{FF2B5EF4-FFF2-40B4-BE49-F238E27FC236}">
                    <a16:creationId xmlns:a16="http://schemas.microsoft.com/office/drawing/2014/main" xmlns="" id="{1E54D0A7-2CF7-4193-A18D-592A73D2C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911" name="Group 5">
                <a:extLst>
                  <a:ext uri="{FF2B5EF4-FFF2-40B4-BE49-F238E27FC236}">
                    <a16:creationId xmlns:a16="http://schemas.microsoft.com/office/drawing/2014/main" xmlns="" id="{E5550B12-B6DA-4412-85B0-92B3B8CF3ADA}"/>
                  </a:ext>
                </a:extLst>
              </p:cNvPr>
              <p:cNvGrpSpPr>
                <a:grpSpLocks/>
              </p:cNvGrpSpPr>
              <p:nvPr/>
            </p:nvGrpSpPr>
            <p:grpSpPr bwMode="auto">
              <a:xfrm>
                <a:off x="2530645" y="2460171"/>
                <a:ext cx="4651820" cy="1011238"/>
                <a:chOff x="2671148" y="1311915"/>
                <a:chExt cx="3938587" cy="1011238"/>
              </a:xfrm>
              <a:grpFill/>
            </p:grpSpPr>
            <p:pic>
              <p:nvPicPr>
                <p:cNvPr id="34912" name="Picture 3">
                  <a:extLst>
                    <a:ext uri="{FF2B5EF4-FFF2-40B4-BE49-F238E27FC236}">
                      <a16:creationId xmlns:a16="http://schemas.microsoft.com/office/drawing/2014/main" xmlns="" id="{70758C11-0D75-4BA3-A438-585B6CCBC2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ounded Rectangle 7">
                  <a:extLst>
                    <a:ext uri="{FF2B5EF4-FFF2-40B4-BE49-F238E27FC236}">
                      <a16:creationId xmlns:a16="http://schemas.microsoft.com/office/drawing/2014/main" xmlns="" id="{E3175108-1AC7-4018-98E4-E6D40503713D}"/>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905" name="Group 64">
              <a:extLst>
                <a:ext uri="{FF2B5EF4-FFF2-40B4-BE49-F238E27FC236}">
                  <a16:creationId xmlns:a16="http://schemas.microsoft.com/office/drawing/2014/main" xmlns="" id="{2D742147-4053-42E0-AF20-8280EB7473FD}"/>
                </a:ext>
              </a:extLst>
            </p:cNvPr>
            <p:cNvGrpSpPr>
              <a:grpSpLocks/>
            </p:cNvGrpSpPr>
            <p:nvPr/>
          </p:nvGrpSpPr>
          <p:grpSpPr bwMode="auto">
            <a:xfrm>
              <a:off x="1584" y="3456"/>
              <a:ext cx="432" cy="401"/>
              <a:chOff x="2452688" y="2863775"/>
              <a:chExt cx="1819275" cy="662858"/>
            </a:xfrm>
            <a:grpFill/>
          </p:grpSpPr>
          <p:sp>
            <p:nvSpPr>
              <p:cNvPr id="7" name="Freeform 65">
                <a:extLst>
                  <a:ext uri="{FF2B5EF4-FFF2-40B4-BE49-F238E27FC236}">
                    <a16:creationId xmlns:a16="http://schemas.microsoft.com/office/drawing/2014/main" xmlns="" id="{5098B612-DAEA-46BE-A384-9D5378CD2D63}"/>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9" name="Freeform 66">
                <a:extLst>
                  <a:ext uri="{FF2B5EF4-FFF2-40B4-BE49-F238E27FC236}">
                    <a16:creationId xmlns:a16="http://schemas.microsoft.com/office/drawing/2014/main" xmlns="" id="{D7336521-4442-4C85-BB0F-9007807D9D9C}"/>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21" name="Group 20">
            <a:extLst>
              <a:ext uri="{FF2B5EF4-FFF2-40B4-BE49-F238E27FC236}">
                <a16:creationId xmlns:a16="http://schemas.microsoft.com/office/drawing/2014/main" xmlns="" id="{18115627-6F10-4BF8-96F7-2403E7921B52}"/>
              </a:ext>
            </a:extLst>
          </p:cNvPr>
          <p:cNvGrpSpPr>
            <a:grpSpLocks/>
          </p:cNvGrpSpPr>
          <p:nvPr/>
        </p:nvGrpSpPr>
        <p:grpSpPr bwMode="auto">
          <a:xfrm>
            <a:off x="2743200" y="4419600"/>
            <a:ext cx="7924800" cy="1246188"/>
            <a:chOff x="1248" y="3360"/>
            <a:chExt cx="3408" cy="737"/>
          </a:xfrm>
          <a:solidFill>
            <a:srgbClr val="FFFF00"/>
          </a:solidFill>
        </p:grpSpPr>
        <p:grpSp>
          <p:nvGrpSpPr>
            <p:cNvPr id="34890" name="Group 58">
              <a:extLst>
                <a:ext uri="{FF2B5EF4-FFF2-40B4-BE49-F238E27FC236}">
                  <a16:creationId xmlns:a16="http://schemas.microsoft.com/office/drawing/2014/main" xmlns="" id="{4F88EC3C-446E-43A4-BB5F-7822A31E9AA2}"/>
                </a:ext>
              </a:extLst>
            </p:cNvPr>
            <p:cNvGrpSpPr>
              <a:grpSpLocks/>
            </p:cNvGrpSpPr>
            <p:nvPr/>
          </p:nvGrpSpPr>
          <p:grpSpPr bwMode="auto">
            <a:xfrm>
              <a:off x="1248" y="3552"/>
              <a:ext cx="545" cy="298"/>
              <a:chOff x="1714500" y="3094038"/>
              <a:chExt cx="1047750" cy="551111"/>
            </a:xfrm>
            <a:grpFill/>
          </p:grpSpPr>
          <p:sp>
            <p:nvSpPr>
              <p:cNvPr id="10" name="Freeform 59">
                <a:extLst>
                  <a:ext uri="{FF2B5EF4-FFF2-40B4-BE49-F238E27FC236}">
                    <a16:creationId xmlns:a16="http://schemas.microsoft.com/office/drawing/2014/main" xmlns="" id="{50505895-B3C7-45B1-8FA6-156B878972CB}"/>
                  </a:ext>
                </a:extLst>
              </p:cNvPr>
              <p:cNvSpPr/>
              <p:nvPr/>
            </p:nvSpPr>
            <p:spPr>
              <a:xfrm>
                <a:off x="1714500" y="3094899"/>
                <a:ext cx="1047343"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1" name="Freeform 60">
                <a:extLst>
                  <a:ext uri="{FF2B5EF4-FFF2-40B4-BE49-F238E27FC236}">
                    <a16:creationId xmlns:a16="http://schemas.microsoft.com/office/drawing/2014/main" xmlns="" id="{633A718A-5280-484A-9CAD-822DCF99ED48}"/>
                  </a:ext>
                </a:extLst>
              </p:cNvPr>
              <p:cNvSpPr/>
              <p:nvPr/>
            </p:nvSpPr>
            <p:spPr>
              <a:xfrm>
                <a:off x="1815560" y="3153932"/>
                <a:ext cx="920034"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91" name="Group 3">
              <a:extLst>
                <a:ext uri="{FF2B5EF4-FFF2-40B4-BE49-F238E27FC236}">
                  <a16:creationId xmlns:a16="http://schemas.microsoft.com/office/drawing/2014/main" xmlns="" id="{B3AEE8CF-D9DA-4611-9AB0-52088A9DF3D8}"/>
                </a:ext>
              </a:extLst>
            </p:cNvPr>
            <p:cNvGrpSpPr>
              <a:grpSpLocks/>
            </p:cNvGrpSpPr>
            <p:nvPr/>
          </p:nvGrpSpPr>
          <p:grpSpPr bwMode="auto">
            <a:xfrm>
              <a:off x="1584" y="3360"/>
              <a:ext cx="3072" cy="737"/>
              <a:chOff x="2530645" y="2460171"/>
              <a:chExt cx="4651820" cy="1219014"/>
            </a:xfrm>
            <a:grpFill/>
          </p:grpSpPr>
          <p:pic>
            <p:nvPicPr>
              <p:cNvPr id="34897" name="Picture 4" descr="C:\Users\dell\Desktop\Icon sale page\Icon tĩnh\200wide.jpg">
                <a:extLst>
                  <a:ext uri="{FF2B5EF4-FFF2-40B4-BE49-F238E27FC236}">
                    <a16:creationId xmlns:a16="http://schemas.microsoft.com/office/drawing/2014/main" xmlns="" id="{B54CFF1B-BB15-4DCF-9993-68DA73CBE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98" name="Group 5">
                <a:extLst>
                  <a:ext uri="{FF2B5EF4-FFF2-40B4-BE49-F238E27FC236}">
                    <a16:creationId xmlns:a16="http://schemas.microsoft.com/office/drawing/2014/main" xmlns="" id="{3A192FDE-9D7B-4C00-AC6E-784F1E203AFA}"/>
                  </a:ext>
                </a:extLst>
              </p:cNvPr>
              <p:cNvGrpSpPr>
                <a:grpSpLocks/>
              </p:cNvGrpSpPr>
              <p:nvPr/>
            </p:nvGrpSpPr>
            <p:grpSpPr bwMode="auto">
              <a:xfrm>
                <a:off x="2530645" y="2460171"/>
                <a:ext cx="4651820" cy="1011238"/>
                <a:chOff x="2671148" y="1311915"/>
                <a:chExt cx="3938587" cy="1011238"/>
              </a:xfrm>
              <a:grpFill/>
            </p:grpSpPr>
            <p:pic>
              <p:nvPicPr>
                <p:cNvPr id="34899" name="Picture 3">
                  <a:extLst>
                    <a:ext uri="{FF2B5EF4-FFF2-40B4-BE49-F238E27FC236}">
                      <a16:creationId xmlns:a16="http://schemas.microsoft.com/office/drawing/2014/main" xmlns="" id="{A424B909-1FBC-4630-B1AB-813109F14E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ounded Rectangle 7">
                  <a:extLst>
                    <a:ext uri="{FF2B5EF4-FFF2-40B4-BE49-F238E27FC236}">
                      <a16:creationId xmlns:a16="http://schemas.microsoft.com/office/drawing/2014/main" xmlns="" id="{37966D2B-FCAA-45A7-B5AD-1E48FA8C1909}"/>
                    </a:ext>
                  </a:extLst>
                </p:cNvPr>
                <p:cNvSpPr/>
                <p:nvPr/>
              </p:nvSpPr>
              <p:spPr>
                <a:xfrm>
                  <a:off x="2762029" y="1386453"/>
                  <a:ext cx="377856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92" name="Group 64">
              <a:extLst>
                <a:ext uri="{FF2B5EF4-FFF2-40B4-BE49-F238E27FC236}">
                  <a16:creationId xmlns:a16="http://schemas.microsoft.com/office/drawing/2014/main" xmlns="" id="{42F486D3-3303-41C9-BCCC-69E6577F8628}"/>
                </a:ext>
              </a:extLst>
            </p:cNvPr>
            <p:cNvGrpSpPr>
              <a:grpSpLocks/>
            </p:cNvGrpSpPr>
            <p:nvPr/>
          </p:nvGrpSpPr>
          <p:grpSpPr bwMode="auto">
            <a:xfrm>
              <a:off x="1584" y="3456"/>
              <a:ext cx="432" cy="401"/>
              <a:chOff x="2452688" y="2863775"/>
              <a:chExt cx="1819275" cy="662858"/>
            </a:xfrm>
            <a:grpFill/>
          </p:grpSpPr>
          <p:sp>
            <p:nvSpPr>
              <p:cNvPr id="13" name="Freeform 65">
                <a:extLst>
                  <a:ext uri="{FF2B5EF4-FFF2-40B4-BE49-F238E27FC236}">
                    <a16:creationId xmlns:a16="http://schemas.microsoft.com/office/drawing/2014/main" xmlns="" id="{4B8F5DBB-5467-4B0C-A01D-ADE9943D24F1}"/>
                  </a:ext>
                </a:extLst>
              </p:cNvPr>
              <p:cNvSpPr/>
              <p:nvPr/>
            </p:nvSpPr>
            <p:spPr>
              <a:xfrm>
                <a:off x="2452203" y="2863383"/>
                <a:ext cx="1819884"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4" name="Freeform 66">
                <a:extLst>
                  <a:ext uri="{FF2B5EF4-FFF2-40B4-BE49-F238E27FC236}">
                    <a16:creationId xmlns:a16="http://schemas.microsoft.com/office/drawing/2014/main" xmlns="" id="{C4FE504F-0114-4945-8272-9C6201666867}"/>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22" name="Group 34">
            <a:extLst>
              <a:ext uri="{FF2B5EF4-FFF2-40B4-BE49-F238E27FC236}">
                <a16:creationId xmlns:a16="http://schemas.microsoft.com/office/drawing/2014/main" xmlns="" id="{374757F1-7E15-461E-9519-832E32A953F5}"/>
              </a:ext>
            </a:extLst>
          </p:cNvPr>
          <p:cNvGrpSpPr>
            <a:grpSpLocks/>
          </p:cNvGrpSpPr>
          <p:nvPr/>
        </p:nvGrpSpPr>
        <p:grpSpPr bwMode="auto">
          <a:xfrm>
            <a:off x="2819400" y="1905000"/>
            <a:ext cx="7848600" cy="1246188"/>
            <a:chOff x="1248" y="3360"/>
            <a:chExt cx="3408" cy="737"/>
          </a:xfrm>
          <a:solidFill>
            <a:srgbClr val="FFFF00"/>
          </a:solidFill>
        </p:grpSpPr>
        <p:grpSp>
          <p:nvGrpSpPr>
            <p:cNvPr id="34877" name="Group 58">
              <a:extLst>
                <a:ext uri="{FF2B5EF4-FFF2-40B4-BE49-F238E27FC236}">
                  <a16:creationId xmlns:a16="http://schemas.microsoft.com/office/drawing/2014/main" xmlns="" id="{CFA7E760-AA3D-44E4-84A2-DB529E98AFDA}"/>
                </a:ext>
              </a:extLst>
            </p:cNvPr>
            <p:cNvGrpSpPr>
              <a:grpSpLocks/>
            </p:cNvGrpSpPr>
            <p:nvPr/>
          </p:nvGrpSpPr>
          <p:grpSpPr bwMode="auto">
            <a:xfrm>
              <a:off x="1248" y="3552"/>
              <a:ext cx="545" cy="298"/>
              <a:chOff x="1714500" y="3094038"/>
              <a:chExt cx="1047750" cy="551111"/>
            </a:xfrm>
            <a:grpFill/>
          </p:grpSpPr>
          <p:sp>
            <p:nvSpPr>
              <p:cNvPr id="15" name="Freeform 59">
                <a:extLst>
                  <a:ext uri="{FF2B5EF4-FFF2-40B4-BE49-F238E27FC236}">
                    <a16:creationId xmlns:a16="http://schemas.microsoft.com/office/drawing/2014/main" xmlns="" id="{63BAD3B2-2DA6-40AE-9F88-0BD3013F139E}"/>
                  </a:ext>
                </a:extLst>
              </p:cNvPr>
              <p:cNvSpPr/>
              <p:nvPr/>
            </p:nvSpPr>
            <p:spPr>
              <a:xfrm>
                <a:off x="1714500" y="3094899"/>
                <a:ext cx="1048236" cy="55040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16" name="Freeform 60">
                <a:extLst>
                  <a:ext uri="{FF2B5EF4-FFF2-40B4-BE49-F238E27FC236}">
                    <a16:creationId xmlns:a16="http://schemas.microsoft.com/office/drawing/2014/main" xmlns="" id="{97749640-6651-45E7-A762-1DD4CDE9A54F}"/>
                  </a:ext>
                </a:extLst>
              </p:cNvPr>
              <p:cNvSpPr/>
              <p:nvPr/>
            </p:nvSpPr>
            <p:spPr>
              <a:xfrm>
                <a:off x="1816541" y="3153932"/>
                <a:ext cx="919691" cy="43580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78" name="Group 3">
              <a:extLst>
                <a:ext uri="{FF2B5EF4-FFF2-40B4-BE49-F238E27FC236}">
                  <a16:creationId xmlns:a16="http://schemas.microsoft.com/office/drawing/2014/main" xmlns="" id="{0FA8DEB4-213D-4092-9DC1-F7B682FDBC07}"/>
                </a:ext>
              </a:extLst>
            </p:cNvPr>
            <p:cNvGrpSpPr>
              <a:grpSpLocks/>
            </p:cNvGrpSpPr>
            <p:nvPr/>
          </p:nvGrpSpPr>
          <p:grpSpPr bwMode="auto">
            <a:xfrm>
              <a:off x="1584" y="3360"/>
              <a:ext cx="3072" cy="737"/>
              <a:chOff x="2530645" y="2460171"/>
              <a:chExt cx="4651820" cy="1219014"/>
            </a:xfrm>
            <a:grpFill/>
          </p:grpSpPr>
          <p:pic>
            <p:nvPicPr>
              <p:cNvPr id="34884" name="Picture 4" descr="C:\Users\dell\Desktop\Icon sale page\Icon tĩnh\200wide.jpg">
                <a:extLst>
                  <a:ext uri="{FF2B5EF4-FFF2-40B4-BE49-F238E27FC236}">
                    <a16:creationId xmlns:a16="http://schemas.microsoft.com/office/drawing/2014/main" xmlns="" id="{15BA62B9-5D7B-4E5E-AEF7-2A28B52E6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85" name="Group 5">
                <a:extLst>
                  <a:ext uri="{FF2B5EF4-FFF2-40B4-BE49-F238E27FC236}">
                    <a16:creationId xmlns:a16="http://schemas.microsoft.com/office/drawing/2014/main" xmlns="" id="{C7BC70C1-D50E-4DEF-A080-BC56DBB8CF6E}"/>
                  </a:ext>
                </a:extLst>
              </p:cNvPr>
              <p:cNvGrpSpPr>
                <a:grpSpLocks/>
              </p:cNvGrpSpPr>
              <p:nvPr/>
            </p:nvGrpSpPr>
            <p:grpSpPr bwMode="auto">
              <a:xfrm>
                <a:off x="2530645" y="2460171"/>
                <a:ext cx="4651820" cy="1011238"/>
                <a:chOff x="2671148" y="1311915"/>
                <a:chExt cx="3938587" cy="1011238"/>
              </a:xfrm>
              <a:grpFill/>
            </p:grpSpPr>
            <p:pic>
              <p:nvPicPr>
                <p:cNvPr id="34886" name="Picture 3">
                  <a:extLst>
                    <a:ext uri="{FF2B5EF4-FFF2-40B4-BE49-F238E27FC236}">
                      <a16:creationId xmlns:a16="http://schemas.microsoft.com/office/drawing/2014/main" xmlns="" id="{0DE2AA3D-9BF3-44BD-89B5-BD18BCEFDC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Rounded Rectangle 7">
                  <a:extLst>
                    <a:ext uri="{FF2B5EF4-FFF2-40B4-BE49-F238E27FC236}">
                      <a16:creationId xmlns:a16="http://schemas.microsoft.com/office/drawing/2014/main" xmlns="" id="{F59979D2-C906-4DC5-82B5-2DF5FBF947EF}"/>
                    </a:ext>
                  </a:extLst>
                </p:cNvPr>
                <p:cNvSpPr/>
                <p:nvPr/>
              </p:nvSpPr>
              <p:spPr>
                <a:xfrm>
                  <a:off x="2761790" y="1386453"/>
                  <a:ext cx="3779010" cy="861851"/>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79" name="Group 64">
              <a:extLst>
                <a:ext uri="{FF2B5EF4-FFF2-40B4-BE49-F238E27FC236}">
                  <a16:creationId xmlns:a16="http://schemas.microsoft.com/office/drawing/2014/main" xmlns="" id="{57147F4D-39C2-496D-BA1E-5F3B179E634E}"/>
                </a:ext>
              </a:extLst>
            </p:cNvPr>
            <p:cNvGrpSpPr>
              <a:grpSpLocks/>
            </p:cNvGrpSpPr>
            <p:nvPr/>
          </p:nvGrpSpPr>
          <p:grpSpPr bwMode="auto">
            <a:xfrm>
              <a:off x="1584" y="3456"/>
              <a:ext cx="432" cy="401"/>
              <a:chOff x="2452688" y="2863775"/>
              <a:chExt cx="1819275" cy="662858"/>
            </a:xfrm>
            <a:grpFill/>
          </p:grpSpPr>
          <p:sp>
            <p:nvSpPr>
              <p:cNvPr id="19" name="Freeform 65">
                <a:extLst>
                  <a:ext uri="{FF2B5EF4-FFF2-40B4-BE49-F238E27FC236}">
                    <a16:creationId xmlns:a16="http://schemas.microsoft.com/office/drawing/2014/main" xmlns="" id="{3210D6E8-BE73-4692-9B4C-EA1B15B92358}"/>
                  </a:ext>
                </a:extLst>
              </p:cNvPr>
              <p:cNvSpPr/>
              <p:nvPr/>
            </p:nvSpPr>
            <p:spPr>
              <a:xfrm>
                <a:off x="2451421" y="2863383"/>
                <a:ext cx="1820133" cy="58352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0" name="Freeform 66">
                <a:extLst>
                  <a:ext uri="{FF2B5EF4-FFF2-40B4-BE49-F238E27FC236}">
                    <a16:creationId xmlns:a16="http://schemas.microsoft.com/office/drawing/2014/main" xmlns="" id="{269202E8-B66B-4261-892D-862A61222F53}"/>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23" name="Group 48">
            <a:extLst>
              <a:ext uri="{FF2B5EF4-FFF2-40B4-BE49-F238E27FC236}">
                <a16:creationId xmlns:a16="http://schemas.microsoft.com/office/drawing/2014/main" xmlns="" id="{A1C3C2F9-E724-4438-8626-5927C9EA4A4E}"/>
              </a:ext>
            </a:extLst>
          </p:cNvPr>
          <p:cNvGrpSpPr>
            <a:grpSpLocks/>
          </p:cNvGrpSpPr>
          <p:nvPr/>
        </p:nvGrpSpPr>
        <p:grpSpPr bwMode="auto">
          <a:xfrm>
            <a:off x="2743200" y="3124201"/>
            <a:ext cx="7924800" cy="1247775"/>
            <a:chOff x="1248" y="3360"/>
            <a:chExt cx="3408" cy="737"/>
          </a:xfrm>
          <a:solidFill>
            <a:srgbClr val="FFFF00"/>
          </a:solidFill>
        </p:grpSpPr>
        <p:grpSp>
          <p:nvGrpSpPr>
            <p:cNvPr id="34864" name="Group 58">
              <a:extLst>
                <a:ext uri="{FF2B5EF4-FFF2-40B4-BE49-F238E27FC236}">
                  <a16:creationId xmlns:a16="http://schemas.microsoft.com/office/drawing/2014/main" xmlns="" id="{340698BC-CB80-4FED-80E3-79096A279706}"/>
                </a:ext>
              </a:extLst>
            </p:cNvPr>
            <p:cNvGrpSpPr>
              <a:grpSpLocks/>
            </p:cNvGrpSpPr>
            <p:nvPr/>
          </p:nvGrpSpPr>
          <p:grpSpPr bwMode="auto">
            <a:xfrm>
              <a:off x="1248" y="3552"/>
              <a:ext cx="545" cy="298"/>
              <a:chOff x="1714500" y="3094038"/>
              <a:chExt cx="1047750" cy="551111"/>
            </a:xfrm>
            <a:grpFill/>
          </p:grpSpPr>
          <p:sp>
            <p:nvSpPr>
              <p:cNvPr id="60" name="Freeform 59">
                <a:extLst>
                  <a:ext uri="{FF2B5EF4-FFF2-40B4-BE49-F238E27FC236}">
                    <a16:creationId xmlns:a16="http://schemas.microsoft.com/office/drawing/2014/main" xmlns="" id="{22C16232-0F69-499A-BC69-B7262D9AB8D3}"/>
                  </a:ext>
                </a:extLst>
              </p:cNvPr>
              <p:cNvSpPr/>
              <p:nvPr/>
            </p:nvSpPr>
            <p:spPr>
              <a:xfrm>
                <a:off x="1714500" y="3094445"/>
                <a:ext cx="1047343" cy="551435"/>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1" name="Freeform 60">
                <a:extLst>
                  <a:ext uri="{FF2B5EF4-FFF2-40B4-BE49-F238E27FC236}">
                    <a16:creationId xmlns:a16="http://schemas.microsoft.com/office/drawing/2014/main" xmlns="" id="{9FCB74B2-65BA-4948-81B1-363323EC871B}"/>
                  </a:ext>
                </a:extLst>
              </p:cNvPr>
              <p:cNvSpPr/>
              <p:nvPr/>
            </p:nvSpPr>
            <p:spPr>
              <a:xfrm>
                <a:off x="1815560" y="3153404"/>
                <a:ext cx="920034" cy="43698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65" name="Group 3">
              <a:extLst>
                <a:ext uri="{FF2B5EF4-FFF2-40B4-BE49-F238E27FC236}">
                  <a16:creationId xmlns:a16="http://schemas.microsoft.com/office/drawing/2014/main" xmlns="" id="{62EB87DC-01B3-4B35-AC6F-5D26DE2954C1}"/>
                </a:ext>
              </a:extLst>
            </p:cNvPr>
            <p:cNvGrpSpPr>
              <a:grpSpLocks/>
            </p:cNvGrpSpPr>
            <p:nvPr/>
          </p:nvGrpSpPr>
          <p:grpSpPr bwMode="auto">
            <a:xfrm>
              <a:off x="1584" y="3360"/>
              <a:ext cx="3072" cy="737"/>
              <a:chOff x="2530645" y="2460171"/>
              <a:chExt cx="4651820" cy="1219014"/>
            </a:xfrm>
            <a:grpFill/>
          </p:grpSpPr>
          <p:pic>
            <p:nvPicPr>
              <p:cNvPr id="34871" name="Picture 4" descr="C:\Users\dell\Desktop\Icon sale page\Icon tĩnh\200wide.jpg">
                <a:extLst>
                  <a:ext uri="{FF2B5EF4-FFF2-40B4-BE49-F238E27FC236}">
                    <a16:creationId xmlns:a16="http://schemas.microsoft.com/office/drawing/2014/main" xmlns="" id="{7BB355A3-D511-449B-BEC4-9BD7ACF27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72" name="Group 5">
                <a:extLst>
                  <a:ext uri="{FF2B5EF4-FFF2-40B4-BE49-F238E27FC236}">
                    <a16:creationId xmlns:a16="http://schemas.microsoft.com/office/drawing/2014/main" xmlns="" id="{F781B9A0-3273-4F2F-BD90-D151E74D9C8A}"/>
                  </a:ext>
                </a:extLst>
              </p:cNvPr>
              <p:cNvGrpSpPr>
                <a:grpSpLocks/>
              </p:cNvGrpSpPr>
              <p:nvPr/>
            </p:nvGrpSpPr>
            <p:grpSpPr bwMode="auto">
              <a:xfrm>
                <a:off x="2530645" y="2460171"/>
                <a:ext cx="4651820" cy="1011238"/>
                <a:chOff x="2671148" y="1311915"/>
                <a:chExt cx="3938587" cy="1011238"/>
              </a:xfrm>
              <a:grpFill/>
            </p:grpSpPr>
            <p:pic>
              <p:nvPicPr>
                <p:cNvPr id="34873" name="Picture 3">
                  <a:extLst>
                    <a:ext uri="{FF2B5EF4-FFF2-40B4-BE49-F238E27FC236}">
                      <a16:creationId xmlns:a16="http://schemas.microsoft.com/office/drawing/2014/main" xmlns="" id="{C01A7040-40ED-4E4A-B3D0-780AB0DC8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xmlns="" id="{8F402AE4-9AB2-4F4A-B255-D047D666EF9A}"/>
                    </a:ext>
                  </a:extLst>
                </p:cNvPr>
                <p:cNvSpPr/>
                <p:nvPr/>
              </p:nvSpPr>
              <p:spPr>
                <a:xfrm>
                  <a:off x="2762029" y="1387910"/>
                  <a:ext cx="3778560" cy="859203"/>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66" name="Group 64">
              <a:extLst>
                <a:ext uri="{FF2B5EF4-FFF2-40B4-BE49-F238E27FC236}">
                  <a16:creationId xmlns:a16="http://schemas.microsoft.com/office/drawing/2014/main" xmlns="" id="{4D00639C-6EA5-4027-A5BE-6304C3A0CA28}"/>
                </a:ext>
              </a:extLst>
            </p:cNvPr>
            <p:cNvGrpSpPr>
              <a:grpSpLocks/>
            </p:cNvGrpSpPr>
            <p:nvPr/>
          </p:nvGrpSpPr>
          <p:grpSpPr bwMode="auto">
            <a:xfrm>
              <a:off x="1584" y="3456"/>
              <a:ext cx="432" cy="401"/>
              <a:chOff x="2452688" y="2863775"/>
              <a:chExt cx="1819275" cy="662858"/>
            </a:xfrm>
            <a:grpFill/>
          </p:grpSpPr>
          <p:sp>
            <p:nvSpPr>
              <p:cNvPr id="66" name="Freeform 65">
                <a:extLst>
                  <a:ext uri="{FF2B5EF4-FFF2-40B4-BE49-F238E27FC236}">
                    <a16:creationId xmlns:a16="http://schemas.microsoft.com/office/drawing/2014/main" xmlns="" id="{90E0CAF6-8246-4AB2-82E9-47B6899526E6}"/>
                  </a:ext>
                </a:extLst>
              </p:cNvPr>
              <p:cNvSpPr/>
              <p:nvPr/>
            </p:nvSpPr>
            <p:spPr>
              <a:xfrm>
                <a:off x="2452203" y="2863182"/>
                <a:ext cx="1819884" cy="58433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67" name="Freeform 66">
                <a:extLst>
                  <a:ext uri="{FF2B5EF4-FFF2-40B4-BE49-F238E27FC236}">
                    <a16:creationId xmlns:a16="http://schemas.microsoft.com/office/drawing/2014/main" xmlns="" id="{30B0A1D6-EB0B-46B6-A366-84CFA233D60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8376" name="Rectangle 25">
            <a:extLst>
              <a:ext uri="{FF2B5EF4-FFF2-40B4-BE49-F238E27FC236}">
                <a16:creationId xmlns:a16="http://schemas.microsoft.com/office/drawing/2014/main" xmlns="" id="{7F812B36-7A6B-4780-A9D7-C447AA12C5D5}"/>
              </a:ext>
            </a:extLst>
          </p:cNvPr>
          <p:cNvSpPr>
            <a:spLocks noChangeArrowheads="1"/>
          </p:cNvSpPr>
          <p:nvPr/>
        </p:nvSpPr>
        <p:spPr bwMode="auto">
          <a:xfrm>
            <a:off x="5341938" y="739775"/>
            <a:ext cx="347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1400">
              <a:solidFill>
                <a:srgbClr val="593B1D"/>
              </a:solidFill>
              <a:cs typeface="Arial" panose="020B0604020202020204" pitchFamily="34" charset="0"/>
            </a:endParaRPr>
          </a:p>
        </p:txBody>
      </p:sp>
      <p:grpSp>
        <p:nvGrpSpPr>
          <p:cNvPr id="58377" name="Group 67">
            <a:extLst>
              <a:ext uri="{FF2B5EF4-FFF2-40B4-BE49-F238E27FC236}">
                <a16:creationId xmlns:a16="http://schemas.microsoft.com/office/drawing/2014/main" xmlns="" id="{FA3606B8-A6B2-41C9-BF24-8DF098D3F61A}"/>
              </a:ext>
            </a:extLst>
          </p:cNvPr>
          <p:cNvGrpSpPr>
            <a:grpSpLocks/>
          </p:cNvGrpSpPr>
          <p:nvPr/>
        </p:nvGrpSpPr>
        <p:grpSpPr bwMode="auto">
          <a:xfrm>
            <a:off x="2667000" y="457200"/>
            <a:ext cx="1219200" cy="812800"/>
            <a:chOff x="2452688" y="2863775"/>
            <a:chExt cx="1819275" cy="662858"/>
          </a:xfrm>
        </p:grpSpPr>
        <p:sp>
          <p:nvSpPr>
            <p:cNvPr id="21" name="Freeform 68">
              <a:extLst>
                <a:ext uri="{FF2B5EF4-FFF2-40B4-BE49-F238E27FC236}">
                  <a16:creationId xmlns:a16="http://schemas.microsoft.com/office/drawing/2014/main" xmlns="" id="{D4FE29C1-0181-4722-B35D-2E468077ECD8}"/>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2" name="Freeform 69">
              <a:extLst>
                <a:ext uri="{FF2B5EF4-FFF2-40B4-BE49-F238E27FC236}">
                  <a16:creationId xmlns:a16="http://schemas.microsoft.com/office/drawing/2014/main" xmlns="" id="{B59F599E-954F-4A82-950B-55AF1EC2965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58378" name="Group 67">
            <a:extLst>
              <a:ext uri="{FF2B5EF4-FFF2-40B4-BE49-F238E27FC236}">
                <a16:creationId xmlns:a16="http://schemas.microsoft.com/office/drawing/2014/main" xmlns="" id="{FF942A98-7161-4126-BC05-DDD8C6BFBA77}"/>
              </a:ext>
            </a:extLst>
          </p:cNvPr>
          <p:cNvGrpSpPr>
            <a:grpSpLocks/>
          </p:cNvGrpSpPr>
          <p:nvPr/>
        </p:nvGrpSpPr>
        <p:grpSpPr bwMode="auto">
          <a:xfrm>
            <a:off x="2655888" y="457200"/>
            <a:ext cx="1219200" cy="812800"/>
            <a:chOff x="2452688" y="2863775"/>
            <a:chExt cx="1819275" cy="662858"/>
          </a:xfrm>
        </p:grpSpPr>
        <p:sp>
          <p:nvSpPr>
            <p:cNvPr id="23" name="Freeform 68">
              <a:extLst>
                <a:ext uri="{FF2B5EF4-FFF2-40B4-BE49-F238E27FC236}">
                  <a16:creationId xmlns:a16="http://schemas.microsoft.com/office/drawing/2014/main" xmlns="" id="{28848A51-E517-4E4C-AEE9-703F331D9407}"/>
                </a:ext>
              </a:extLst>
            </p:cNvPr>
            <p:cNvSpPr/>
            <p:nvPr/>
          </p:nvSpPr>
          <p:spPr>
            <a:xfrm>
              <a:off x="2452688" y="2863775"/>
              <a:ext cx="1819275"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943CD0"/>
                </a:gs>
                <a:gs pos="0">
                  <a:srgbClr val="943CD0">
                    <a:lumMod val="80000"/>
                    <a:lumOff val="20000"/>
                  </a:srgbClr>
                </a:gs>
                <a:gs pos="50000">
                  <a:srgbClr val="943CD0">
                    <a:lumMod val="84000"/>
                  </a:srgbClr>
                </a:gs>
                <a:gs pos="60000">
                  <a:srgbClr val="943CD0"/>
                </a:gs>
                <a:gs pos="100000">
                  <a:srgbClr val="943CD0">
                    <a:lumMod val="80000"/>
                  </a:srgbClr>
                </a:gs>
                <a:gs pos="84000">
                  <a:srgbClr val="943CD0">
                    <a:lumMod val="50000"/>
                    <a:lumOff val="50000"/>
                  </a:srgbClr>
                </a:gs>
                <a:gs pos="80000">
                  <a:srgbClr val="943CD0">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24" name="Freeform 69">
              <a:extLst>
                <a:ext uri="{FF2B5EF4-FFF2-40B4-BE49-F238E27FC236}">
                  <a16:creationId xmlns:a16="http://schemas.microsoft.com/office/drawing/2014/main" xmlns="" id="{40F99829-9651-478B-91D2-049CC9E1DEA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27" name="Group 83">
            <a:extLst>
              <a:ext uri="{FF2B5EF4-FFF2-40B4-BE49-F238E27FC236}">
                <a16:creationId xmlns:a16="http://schemas.microsoft.com/office/drawing/2014/main" xmlns="" id="{A43D1F25-504F-4F1E-BA18-BFB6344F3853}"/>
              </a:ext>
            </a:extLst>
          </p:cNvPr>
          <p:cNvGrpSpPr>
            <a:grpSpLocks/>
          </p:cNvGrpSpPr>
          <p:nvPr/>
        </p:nvGrpSpPr>
        <p:grpSpPr bwMode="auto">
          <a:xfrm>
            <a:off x="1523999" y="228600"/>
            <a:ext cx="11107119" cy="1524000"/>
            <a:chOff x="713" y="192"/>
            <a:chExt cx="4327" cy="960"/>
          </a:xfrm>
          <a:solidFill>
            <a:srgbClr val="FFFF00"/>
          </a:solidFill>
        </p:grpSpPr>
        <p:grpSp>
          <p:nvGrpSpPr>
            <p:cNvPr id="34843" name="Group 55">
              <a:extLst>
                <a:ext uri="{FF2B5EF4-FFF2-40B4-BE49-F238E27FC236}">
                  <a16:creationId xmlns:a16="http://schemas.microsoft.com/office/drawing/2014/main" xmlns="" id="{ED67E678-8CFD-46AD-812B-B546CF2663B3}"/>
                </a:ext>
              </a:extLst>
            </p:cNvPr>
            <p:cNvGrpSpPr>
              <a:grpSpLocks/>
            </p:cNvGrpSpPr>
            <p:nvPr/>
          </p:nvGrpSpPr>
          <p:grpSpPr bwMode="auto">
            <a:xfrm flipH="1">
              <a:off x="4656" y="432"/>
              <a:ext cx="384" cy="383"/>
              <a:chOff x="1714500" y="3094038"/>
              <a:chExt cx="1047750" cy="551111"/>
            </a:xfrm>
            <a:grpFill/>
          </p:grpSpPr>
          <p:sp>
            <p:nvSpPr>
              <p:cNvPr id="57" name="Freeform 56">
                <a:extLst>
                  <a:ext uri="{FF2B5EF4-FFF2-40B4-BE49-F238E27FC236}">
                    <a16:creationId xmlns:a16="http://schemas.microsoft.com/office/drawing/2014/main" xmlns="" id="{4693F0FD-A4C3-48FD-900D-A8B6418EBB64}"/>
                  </a:ext>
                </a:extLst>
              </p:cNvPr>
              <p:cNvSpPr/>
              <p:nvPr/>
            </p:nvSpPr>
            <p:spPr>
              <a:xfrm>
                <a:off x="1714500" y="3094038"/>
                <a:ext cx="1047398"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58" name="Freeform 57">
                <a:extLst>
                  <a:ext uri="{FF2B5EF4-FFF2-40B4-BE49-F238E27FC236}">
                    <a16:creationId xmlns:a16="http://schemas.microsoft.com/office/drawing/2014/main" xmlns="" id="{4A9E2BB8-0A02-4CF5-B063-3E814FA22C07}"/>
                  </a:ext>
                </a:extLst>
              </p:cNvPr>
              <p:cNvSpPr/>
              <p:nvPr/>
            </p:nvSpPr>
            <p:spPr>
              <a:xfrm>
                <a:off x="1816985" y="3153035"/>
                <a:ext cx="918267" cy="4359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pFill/>
              <a:ln w="19050">
                <a:solidFill>
                  <a:srgbClr val="CBA0E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nvGrpSpPr>
            <p:cNvPr id="34844" name="Group 13">
              <a:extLst>
                <a:ext uri="{FF2B5EF4-FFF2-40B4-BE49-F238E27FC236}">
                  <a16:creationId xmlns:a16="http://schemas.microsoft.com/office/drawing/2014/main" xmlns="" id="{C10E45CF-698A-4A20-A268-48EB8839286C}"/>
                </a:ext>
              </a:extLst>
            </p:cNvPr>
            <p:cNvGrpSpPr>
              <a:grpSpLocks/>
            </p:cNvGrpSpPr>
            <p:nvPr/>
          </p:nvGrpSpPr>
          <p:grpSpPr bwMode="auto">
            <a:xfrm>
              <a:off x="912" y="192"/>
              <a:ext cx="3833" cy="960"/>
              <a:chOff x="2530645" y="3933371"/>
              <a:chExt cx="4651820" cy="1238901"/>
            </a:xfrm>
            <a:grpFill/>
          </p:grpSpPr>
          <p:pic>
            <p:nvPicPr>
              <p:cNvPr id="34850" name="Picture 4" descr="C:\Users\dell\Desktop\Icon sale page\Icon tĩnh\200wide.jpg">
                <a:extLst>
                  <a:ext uri="{FF2B5EF4-FFF2-40B4-BE49-F238E27FC236}">
                    <a16:creationId xmlns:a16="http://schemas.microsoft.com/office/drawing/2014/main" xmlns="" id="{73F0DA74-4FFD-4765-9C66-E709A329B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51" name="Group 15">
                <a:extLst>
                  <a:ext uri="{FF2B5EF4-FFF2-40B4-BE49-F238E27FC236}">
                    <a16:creationId xmlns:a16="http://schemas.microsoft.com/office/drawing/2014/main" xmlns="" id="{AFBFD15A-E4AF-4A67-AE69-D799F7930BD4}"/>
                  </a:ext>
                </a:extLst>
              </p:cNvPr>
              <p:cNvGrpSpPr>
                <a:grpSpLocks/>
              </p:cNvGrpSpPr>
              <p:nvPr/>
            </p:nvGrpSpPr>
            <p:grpSpPr bwMode="auto">
              <a:xfrm>
                <a:off x="2530645" y="3933371"/>
                <a:ext cx="4651820" cy="1011238"/>
                <a:chOff x="2671148" y="1311915"/>
                <a:chExt cx="3938587" cy="1011238"/>
              </a:xfrm>
              <a:grpFill/>
            </p:grpSpPr>
            <p:pic>
              <p:nvPicPr>
                <p:cNvPr id="34852" name="Picture 3">
                  <a:extLst>
                    <a:ext uri="{FF2B5EF4-FFF2-40B4-BE49-F238E27FC236}">
                      <a16:creationId xmlns:a16="http://schemas.microsoft.com/office/drawing/2014/main" xmlns="" id="{C9F9FF84-EABA-48F3-99ED-DE4D6CB119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Rounded Rectangle 17">
                  <a:extLst>
                    <a:ext uri="{FF2B5EF4-FFF2-40B4-BE49-F238E27FC236}">
                      <a16:creationId xmlns:a16="http://schemas.microsoft.com/office/drawing/2014/main" xmlns="" id="{76CDE9BA-49F1-4AA9-87B6-C318BC95CDB7}"/>
                    </a:ext>
                  </a:extLst>
                </p:cNvPr>
                <p:cNvSpPr/>
                <p:nvPr/>
              </p:nvSpPr>
              <p:spPr>
                <a:xfrm>
                  <a:off x="2762308" y="1386765"/>
                  <a:ext cx="3777722" cy="862068"/>
                </a:xfrm>
                <a:prstGeom prst="roundRect">
                  <a:avLst>
                    <a:gd name="adj" fmla="val 12108"/>
                  </a:avLst>
                </a:prstGeom>
                <a:grp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grpSp>
          <p:nvGrpSpPr>
            <p:cNvPr id="34845" name="Group 67">
              <a:extLst>
                <a:ext uri="{FF2B5EF4-FFF2-40B4-BE49-F238E27FC236}">
                  <a16:creationId xmlns:a16="http://schemas.microsoft.com/office/drawing/2014/main" xmlns="" id="{9DD5BE94-0AED-42B2-91D7-881B57E6B034}"/>
                </a:ext>
              </a:extLst>
            </p:cNvPr>
            <p:cNvGrpSpPr>
              <a:grpSpLocks/>
            </p:cNvGrpSpPr>
            <p:nvPr/>
          </p:nvGrpSpPr>
          <p:grpSpPr bwMode="auto">
            <a:xfrm>
              <a:off x="713" y="288"/>
              <a:ext cx="768" cy="512"/>
              <a:chOff x="2452688" y="2863775"/>
              <a:chExt cx="1819275" cy="662858"/>
            </a:xfrm>
            <a:grpFill/>
          </p:grpSpPr>
          <p:sp>
            <p:nvSpPr>
              <p:cNvPr id="69" name="Freeform 68">
                <a:extLst>
                  <a:ext uri="{FF2B5EF4-FFF2-40B4-BE49-F238E27FC236}">
                    <a16:creationId xmlns:a16="http://schemas.microsoft.com/office/drawing/2014/main" xmlns="" id="{ECB2CC5C-A169-4910-812D-C6B90057DC94}"/>
                  </a:ext>
                </a:extLst>
              </p:cNvPr>
              <p:cNvSpPr/>
              <p:nvPr/>
            </p:nvSpPr>
            <p:spPr>
              <a:xfrm>
                <a:off x="2452688" y="2863775"/>
                <a:ext cx="1818664" cy="583885"/>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p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sp>
            <p:nvSpPr>
              <p:cNvPr id="70" name="Freeform 69">
                <a:extLst>
                  <a:ext uri="{FF2B5EF4-FFF2-40B4-BE49-F238E27FC236}">
                    <a16:creationId xmlns:a16="http://schemas.microsoft.com/office/drawing/2014/main" xmlns="" id="{A20DB993-0836-44BA-801E-6AB8A5E69F70}"/>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grp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a:endParaRPr>
              </a:p>
            </p:txBody>
          </p:sp>
        </p:grpSp>
      </p:grpSp>
      <p:sp>
        <p:nvSpPr>
          <p:cNvPr id="58380" name="Text Box 97">
            <a:extLst>
              <a:ext uri="{FF2B5EF4-FFF2-40B4-BE49-F238E27FC236}">
                <a16:creationId xmlns:a16="http://schemas.microsoft.com/office/drawing/2014/main" xmlns="" id="{3E921F5C-D3A3-4A39-8D28-522011E5FDCC}"/>
              </a:ext>
            </a:extLst>
          </p:cNvPr>
          <p:cNvSpPr txBox="1">
            <a:spLocks noChangeArrowheads="1"/>
          </p:cNvSpPr>
          <p:nvPr/>
        </p:nvSpPr>
        <p:spPr bwMode="auto">
          <a:xfrm>
            <a:off x="3886200" y="20574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cs typeface="Arial" panose="020B0604020202020204" pitchFamily="34" charset="0"/>
              </a:rPr>
              <a:t>A</a:t>
            </a:r>
          </a:p>
        </p:txBody>
      </p:sp>
      <p:sp>
        <p:nvSpPr>
          <p:cNvPr id="58381" name="Text Box 98">
            <a:extLst>
              <a:ext uri="{FF2B5EF4-FFF2-40B4-BE49-F238E27FC236}">
                <a16:creationId xmlns:a16="http://schemas.microsoft.com/office/drawing/2014/main" xmlns="" id="{75113D7F-6B8F-4516-8E59-E78B8CFD2200}"/>
              </a:ext>
            </a:extLst>
          </p:cNvPr>
          <p:cNvSpPr txBox="1">
            <a:spLocks noChangeArrowheads="1"/>
          </p:cNvSpPr>
          <p:nvPr/>
        </p:nvSpPr>
        <p:spPr bwMode="auto">
          <a:xfrm>
            <a:off x="3810001" y="3352801"/>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B</a:t>
            </a:r>
          </a:p>
        </p:txBody>
      </p:sp>
      <p:sp>
        <p:nvSpPr>
          <p:cNvPr id="58382" name="Text Box 99">
            <a:extLst>
              <a:ext uri="{FF2B5EF4-FFF2-40B4-BE49-F238E27FC236}">
                <a16:creationId xmlns:a16="http://schemas.microsoft.com/office/drawing/2014/main" xmlns="" id="{1021ADAB-2BDD-4CA8-9986-C94F8AB151B4}"/>
              </a:ext>
            </a:extLst>
          </p:cNvPr>
          <p:cNvSpPr txBox="1">
            <a:spLocks noChangeArrowheads="1"/>
          </p:cNvSpPr>
          <p:nvPr/>
        </p:nvSpPr>
        <p:spPr bwMode="auto">
          <a:xfrm>
            <a:off x="3810001" y="4648201"/>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C</a:t>
            </a:r>
          </a:p>
        </p:txBody>
      </p:sp>
      <p:sp>
        <p:nvSpPr>
          <p:cNvPr id="58383" name="Text Box 100">
            <a:extLst>
              <a:ext uri="{FF2B5EF4-FFF2-40B4-BE49-F238E27FC236}">
                <a16:creationId xmlns:a16="http://schemas.microsoft.com/office/drawing/2014/main" xmlns="" id="{E7D97A0F-0A93-4AD8-A7E5-79EC4A384BD4}"/>
              </a:ext>
            </a:extLst>
          </p:cNvPr>
          <p:cNvSpPr txBox="1">
            <a:spLocks noChangeArrowheads="1"/>
          </p:cNvSpPr>
          <p:nvPr/>
        </p:nvSpPr>
        <p:spPr bwMode="auto">
          <a:xfrm>
            <a:off x="3733801" y="5791201"/>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00"/>
                </a:solidFill>
                <a:cs typeface="Arial" panose="020B0604020202020204" pitchFamily="34" charset="0"/>
              </a:rPr>
              <a:t>D</a:t>
            </a:r>
          </a:p>
        </p:txBody>
      </p:sp>
      <p:sp>
        <p:nvSpPr>
          <p:cNvPr id="58384" name="Text Box 101">
            <a:extLst>
              <a:ext uri="{FF2B5EF4-FFF2-40B4-BE49-F238E27FC236}">
                <a16:creationId xmlns:a16="http://schemas.microsoft.com/office/drawing/2014/main" xmlns="" id="{B5321584-54AB-4EE5-9333-4F3F43E11143}"/>
              </a:ext>
            </a:extLst>
          </p:cNvPr>
          <p:cNvSpPr txBox="1">
            <a:spLocks noChangeArrowheads="1"/>
          </p:cNvSpPr>
          <p:nvPr/>
        </p:nvSpPr>
        <p:spPr bwMode="auto">
          <a:xfrm>
            <a:off x="1524000" y="533401"/>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000" b="1" dirty="0">
                <a:solidFill>
                  <a:srgbClr val="000000"/>
                </a:solidFill>
                <a:latin typeface="Times New Roman" panose="02020603050405020304" pitchFamily="18" charset="0"/>
                <a:cs typeface="Times New Roman" panose="02020603050405020304" pitchFamily="18" charset="0"/>
              </a:rPr>
              <a:t>CÂU </a:t>
            </a:r>
            <a:r>
              <a:rPr lang="en-US" altLang="en-US" sz="3000" b="1" dirty="0" smtClean="0">
                <a:solidFill>
                  <a:srgbClr val="000000"/>
                </a:solidFill>
                <a:latin typeface="Times New Roman" panose="02020603050405020304" pitchFamily="18" charset="0"/>
                <a:cs typeface="Times New Roman" panose="02020603050405020304" pitchFamily="18" charset="0"/>
              </a:rPr>
              <a:t>3: </a:t>
            </a:r>
            <a:endParaRPr lang="en-US" altLang="en-US" sz="3000" b="1" dirty="0">
              <a:solidFill>
                <a:srgbClr val="000000"/>
              </a:solidFill>
              <a:latin typeface="Times New Roman" panose="02020603050405020304" pitchFamily="18" charset="0"/>
              <a:cs typeface="Times New Roman" panose="02020603050405020304" pitchFamily="18" charset="0"/>
            </a:endParaRPr>
          </a:p>
        </p:txBody>
      </p:sp>
      <p:sp>
        <p:nvSpPr>
          <p:cNvPr id="144486" name="Text Box 102">
            <a:extLst>
              <a:ext uri="{FF2B5EF4-FFF2-40B4-BE49-F238E27FC236}">
                <a16:creationId xmlns:a16="http://schemas.microsoft.com/office/drawing/2014/main" xmlns="" id="{3B284ABF-9C6C-4341-BBF1-87690F4A6467}"/>
              </a:ext>
            </a:extLst>
          </p:cNvPr>
          <p:cNvSpPr txBox="1">
            <a:spLocks noChangeArrowheads="1"/>
          </p:cNvSpPr>
          <p:nvPr/>
        </p:nvSpPr>
        <p:spPr bwMode="auto">
          <a:xfrm>
            <a:off x="3047999" y="381001"/>
            <a:ext cx="890119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err="1">
                <a:solidFill>
                  <a:srgbClr val="000000"/>
                </a:solidFill>
                <a:latin typeface="Times New Roman" panose="02020603050405020304" pitchFamily="18" charset="0"/>
                <a:cs typeface="Times New Roman" panose="02020603050405020304" pitchFamily="18" charset="0"/>
              </a:rPr>
              <a:t>Nhà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Lý</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luôn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kiên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quyết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giữ</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nguyên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tắc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gì</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trong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quan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hệ</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với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các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nước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láng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giềng</a:t>
            </a:r>
            <a:r>
              <a:rPr lang="en-US" altLang="en-US" sz="2800" b="1" dirty="0">
                <a:solidFill>
                  <a:srgbClr val="000000"/>
                </a:solidFill>
                <a:latin typeface="Times New Roman" panose="02020603050405020304" pitchFamily="18" charset="0"/>
                <a:cs typeface="Times New Roman" panose="02020603050405020304" pitchFamily="18" charset="0"/>
              </a:rPr>
              <a:t>? </a:t>
            </a:r>
          </a:p>
          <a:p>
            <a:pPr fontAlgn="base">
              <a:spcBef>
                <a:spcPct val="50000"/>
              </a:spcBef>
              <a:spcAft>
                <a:spcPct val="0"/>
              </a:spcAft>
            </a:pPr>
            <a:endParaRPr lang="en-US" altLang="en-US" sz="3200" b="1" dirty="0">
              <a:solidFill>
                <a:srgbClr val="000000"/>
              </a:solidFill>
              <a:cs typeface="Arial" panose="020B0604020202020204" pitchFamily="34" charset="0"/>
            </a:endParaRPr>
          </a:p>
        </p:txBody>
      </p:sp>
      <p:sp>
        <p:nvSpPr>
          <p:cNvPr id="58386" name="Text Box 103">
            <a:extLst>
              <a:ext uri="{FF2B5EF4-FFF2-40B4-BE49-F238E27FC236}">
                <a16:creationId xmlns:a16="http://schemas.microsoft.com/office/drawing/2014/main" xmlns="" id="{2DB2AE1C-D337-4673-8877-9600FAEB91CA}"/>
              </a:ext>
            </a:extLst>
          </p:cNvPr>
          <p:cNvSpPr txBox="1">
            <a:spLocks noChangeArrowheads="1"/>
          </p:cNvSpPr>
          <p:nvPr/>
        </p:nvSpPr>
        <p:spPr bwMode="auto">
          <a:xfrm>
            <a:off x="5257800" y="32004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8387" name="Text Box 104">
            <a:extLst>
              <a:ext uri="{FF2B5EF4-FFF2-40B4-BE49-F238E27FC236}">
                <a16:creationId xmlns:a16="http://schemas.microsoft.com/office/drawing/2014/main" xmlns="" id="{37F33F75-100A-4A9F-BF95-1593656D9E6F}"/>
              </a:ext>
            </a:extLst>
          </p:cNvPr>
          <p:cNvSpPr txBox="1">
            <a:spLocks noChangeArrowheads="1"/>
          </p:cNvSpPr>
          <p:nvPr/>
        </p:nvSpPr>
        <p:spPr bwMode="auto">
          <a:xfrm>
            <a:off x="5181600" y="2209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8388" name="Text Box 105">
            <a:extLst>
              <a:ext uri="{FF2B5EF4-FFF2-40B4-BE49-F238E27FC236}">
                <a16:creationId xmlns:a16="http://schemas.microsoft.com/office/drawing/2014/main" xmlns="" id="{15C29048-2D6A-4127-8C9D-7F5E6B5A3CFF}"/>
              </a:ext>
            </a:extLst>
          </p:cNvPr>
          <p:cNvSpPr txBox="1">
            <a:spLocks noChangeArrowheads="1"/>
          </p:cNvSpPr>
          <p:nvPr/>
        </p:nvSpPr>
        <p:spPr bwMode="auto">
          <a:xfrm>
            <a:off x="5257800" y="34290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58389" name="Text Box 106">
            <a:extLst>
              <a:ext uri="{FF2B5EF4-FFF2-40B4-BE49-F238E27FC236}">
                <a16:creationId xmlns:a16="http://schemas.microsoft.com/office/drawing/2014/main" xmlns="" id="{F69BC09E-D3DB-4FB9-B179-2905E7B0F3DA}"/>
              </a:ext>
            </a:extLst>
          </p:cNvPr>
          <p:cNvSpPr txBox="1">
            <a:spLocks noChangeArrowheads="1"/>
          </p:cNvSpPr>
          <p:nvPr/>
        </p:nvSpPr>
        <p:spPr bwMode="auto">
          <a:xfrm>
            <a:off x="5410200" y="33528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cs typeface="Arial" panose="020B0604020202020204" pitchFamily="34" charset="0"/>
            </a:endParaRPr>
          </a:p>
        </p:txBody>
      </p:sp>
      <p:sp>
        <p:nvSpPr>
          <p:cNvPr id="144491" name="Text Box 107">
            <a:extLst>
              <a:ext uri="{FF2B5EF4-FFF2-40B4-BE49-F238E27FC236}">
                <a16:creationId xmlns:a16="http://schemas.microsoft.com/office/drawing/2014/main" xmlns="" id="{5CCAFD86-0618-4409-A7E0-268B4799FC9E}"/>
              </a:ext>
            </a:extLst>
          </p:cNvPr>
          <p:cNvSpPr txBox="1">
            <a:spLocks noChangeArrowheads="1"/>
          </p:cNvSpPr>
          <p:nvPr/>
        </p:nvSpPr>
        <p:spPr bwMode="auto">
          <a:xfrm>
            <a:off x="4495800" y="441960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err="1">
                <a:solidFill>
                  <a:srgbClr val="000000"/>
                </a:solidFill>
                <a:latin typeface="Times New Roman" panose="02020603050405020304" pitchFamily="18" charset="0"/>
                <a:cs typeface="Times New Roman" panose="02020603050405020304" pitchFamily="18" charset="0"/>
              </a:rPr>
              <a:t>Giữ</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quan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hệ</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hòa</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hiếu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nhưng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kiên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quyết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bảo</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vệ</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chủ</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quyền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lãnh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thổ</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quốc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gia</a:t>
            </a:r>
            <a:r>
              <a:rPr lang="en-US" altLang="en-US" sz="2800" b="1" dirty="0">
                <a:solidFill>
                  <a:srgbClr val="000000"/>
                </a:solidFill>
                <a:latin typeface="Times New Roman" panose="02020603050405020304" pitchFamily="18" charset="0"/>
                <a:cs typeface="Times New Roman" panose="02020603050405020304" pitchFamily="18" charset="0"/>
              </a:rPr>
              <a:t> </a:t>
            </a:r>
          </a:p>
        </p:txBody>
      </p:sp>
      <p:sp>
        <p:nvSpPr>
          <p:cNvPr id="144492" name="Text Box 108">
            <a:extLst>
              <a:ext uri="{FF2B5EF4-FFF2-40B4-BE49-F238E27FC236}">
                <a16:creationId xmlns:a16="http://schemas.microsoft.com/office/drawing/2014/main" xmlns="" id="{B8D13D06-336F-4269-BB8A-766387F379D4}"/>
              </a:ext>
            </a:extLst>
          </p:cNvPr>
          <p:cNvSpPr txBox="1">
            <a:spLocks noChangeArrowheads="1"/>
          </p:cNvSpPr>
          <p:nvPr/>
        </p:nvSpPr>
        <p:spPr bwMode="auto">
          <a:xfrm>
            <a:off x="4572000" y="1981201"/>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Tránh xung đột</a:t>
            </a:r>
          </a:p>
        </p:txBody>
      </p:sp>
      <p:sp>
        <p:nvSpPr>
          <p:cNvPr id="144493" name="Text Box 109">
            <a:extLst>
              <a:ext uri="{FF2B5EF4-FFF2-40B4-BE49-F238E27FC236}">
                <a16:creationId xmlns:a16="http://schemas.microsoft.com/office/drawing/2014/main" xmlns="" id="{B91AEF8F-CDAB-4B29-8574-8F8BEB247058}"/>
              </a:ext>
            </a:extLst>
          </p:cNvPr>
          <p:cNvSpPr txBox="1">
            <a:spLocks noChangeArrowheads="1"/>
          </p:cNvSpPr>
          <p:nvPr/>
        </p:nvSpPr>
        <p:spPr bwMode="auto">
          <a:xfrm>
            <a:off x="4543425" y="3340101"/>
            <a:ext cx="632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Phải phục tùng</a:t>
            </a:r>
          </a:p>
        </p:txBody>
      </p:sp>
      <p:sp>
        <p:nvSpPr>
          <p:cNvPr id="144494" name="Text Box 110">
            <a:extLst>
              <a:ext uri="{FF2B5EF4-FFF2-40B4-BE49-F238E27FC236}">
                <a16:creationId xmlns:a16="http://schemas.microsoft.com/office/drawing/2014/main" xmlns="" id="{E6335884-43BB-45FE-8720-3A5F74C2D949}"/>
              </a:ext>
            </a:extLst>
          </p:cNvPr>
          <p:cNvSpPr txBox="1">
            <a:spLocks noChangeArrowheads="1"/>
          </p:cNvSpPr>
          <p:nvPr/>
        </p:nvSpPr>
        <p:spPr bwMode="auto">
          <a:xfrm>
            <a:off x="4343400" y="5715001"/>
            <a:ext cx="632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Mở cửa, trao đổi, lưu thông hàng hóa</a:t>
            </a:r>
          </a:p>
        </p:txBody>
      </p:sp>
      <p:sp>
        <p:nvSpPr>
          <p:cNvPr id="88" name="AutoShape 124">
            <a:extLst>
              <a:ext uri="{FF2B5EF4-FFF2-40B4-BE49-F238E27FC236}">
                <a16:creationId xmlns:a16="http://schemas.microsoft.com/office/drawing/2014/main" xmlns="" id="{85B93CAB-B450-4D90-AB30-225B323E4FC2}"/>
              </a:ext>
            </a:extLst>
          </p:cNvPr>
          <p:cNvSpPr>
            <a:spLocks noChangeArrowheads="1"/>
          </p:cNvSpPr>
          <p:nvPr/>
        </p:nvSpPr>
        <p:spPr bwMode="auto">
          <a:xfrm>
            <a:off x="2916239" y="4559301"/>
            <a:ext cx="1843087" cy="715963"/>
          </a:xfrm>
          <a:prstGeom prst="irregularSeal1">
            <a:avLst/>
          </a:prstGeom>
          <a:gradFill rotWithShape="1">
            <a:gsLst>
              <a:gs pos="0">
                <a:schemeClr val="bg1"/>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ransition advTm="150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486"/>
                                        </p:tgtEl>
                                        <p:attrNameLst>
                                          <p:attrName>style.visibility</p:attrName>
                                        </p:attrNameLst>
                                      </p:cBhvr>
                                      <p:to>
                                        <p:strVal val="visible"/>
                                      </p:to>
                                    </p:set>
                                    <p:animEffect transition="in" filter="box(in)">
                                      <p:cBhvr>
                                        <p:cTn id="7" dur="500"/>
                                        <p:tgtEl>
                                          <p:spTgt spid="144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4492"/>
                                        </p:tgtEl>
                                        <p:attrNameLst>
                                          <p:attrName>style.visibility</p:attrName>
                                        </p:attrNameLst>
                                      </p:cBhvr>
                                      <p:to>
                                        <p:strVal val="visible"/>
                                      </p:to>
                                    </p:set>
                                    <p:anim calcmode="lin" valueType="num">
                                      <p:cBhvr additive="base">
                                        <p:cTn id="12" dur="500" fill="hold"/>
                                        <p:tgtEl>
                                          <p:spTgt spid="144492"/>
                                        </p:tgtEl>
                                        <p:attrNameLst>
                                          <p:attrName>ppt_x</p:attrName>
                                        </p:attrNameLst>
                                      </p:cBhvr>
                                      <p:tavLst>
                                        <p:tav tm="0">
                                          <p:val>
                                            <p:strVal val="#ppt_x"/>
                                          </p:val>
                                        </p:tav>
                                        <p:tav tm="100000">
                                          <p:val>
                                            <p:strVal val="#ppt_x"/>
                                          </p:val>
                                        </p:tav>
                                      </p:tavLst>
                                    </p:anim>
                                    <p:anim calcmode="lin" valueType="num">
                                      <p:cBhvr additive="base">
                                        <p:cTn id="13" dur="500" fill="hold"/>
                                        <p:tgtEl>
                                          <p:spTgt spid="1444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4493"/>
                                        </p:tgtEl>
                                        <p:attrNameLst>
                                          <p:attrName>style.visibility</p:attrName>
                                        </p:attrNameLst>
                                      </p:cBhvr>
                                      <p:to>
                                        <p:strVal val="visible"/>
                                      </p:to>
                                    </p:set>
                                    <p:anim calcmode="lin" valueType="num">
                                      <p:cBhvr additive="base">
                                        <p:cTn id="18" dur="500" fill="hold"/>
                                        <p:tgtEl>
                                          <p:spTgt spid="144493"/>
                                        </p:tgtEl>
                                        <p:attrNameLst>
                                          <p:attrName>ppt_x</p:attrName>
                                        </p:attrNameLst>
                                      </p:cBhvr>
                                      <p:tavLst>
                                        <p:tav tm="0">
                                          <p:val>
                                            <p:strVal val="#ppt_x"/>
                                          </p:val>
                                        </p:tav>
                                        <p:tav tm="100000">
                                          <p:val>
                                            <p:strVal val="#ppt_x"/>
                                          </p:val>
                                        </p:tav>
                                      </p:tavLst>
                                    </p:anim>
                                    <p:anim calcmode="lin" valueType="num">
                                      <p:cBhvr additive="base">
                                        <p:cTn id="19" dur="500" fill="hold"/>
                                        <p:tgtEl>
                                          <p:spTgt spid="14449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4491"/>
                                        </p:tgtEl>
                                        <p:attrNameLst>
                                          <p:attrName>style.visibility</p:attrName>
                                        </p:attrNameLst>
                                      </p:cBhvr>
                                      <p:to>
                                        <p:strVal val="visible"/>
                                      </p:to>
                                    </p:set>
                                    <p:anim calcmode="lin" valueType="num">
                                      <p:cBhvr additive="base">
                                        <p:cTn id="24" dur="500" fill="hold"/>
                                        <p:tgtEl>
                                          <p:spTgt spid="144491"/>
                                        </p:tgtEl>
                                        <p:attrNameLst>
                                          <p:attrName>ppt_x</p:attrName>
                                        </p:attrNameLst>
                                      </p:cBhvr>
                                      <p:tavLst>
                                        <p:tav tm="0">
                                          <p:val>
                                            <p:strVal val="#ppt_x"/>
                                          </p:val>
                                        </p:tav>
                                        <p:tav tm="100000">
                                          <p:val>
                                            <p:strVal val="#ppt_x"/>
                                          </p:val>
                                        </p:tav>
                                      </p:tavLst>
                                    </p:anim>
                                    <p:anim calcmode="lin" valueType="num">
                                      <p:cBhvr additive="base">
                                        <p:cTn id="25" dur="500" fill="hold"/>
                                        <p:tgtEl>
                                          <p:spTgt spid="14449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4494"/>
                                        </p:tgtEl>
                                        <p:attrNameLst>
                                          <p:attrName>style.visibility</p:attrName>
                                        </p:attrNameLst>
                                      </p:cBhvr>
                                      <p:to>
                                        <p:strVal val="visible"/>
                                      </p:to>
                                    </p:set>
                                    <p:anim calcmode="lin" valueType="num">
                                      <p:cBhvr additive="base">
                                        <p:cTn id="30" dur="500" fill="hold"/>
                                        <p:tgtEl>
                                          <p:spTgt spid="144494"/>
                                        </p:tgtEl>
                                        <p:attrNameLst>
                                          <p:attrName>ppt_x</p:attrName>
                                        </p:attrNameLst>
                                      </p:cBhvr>
                                      <p:tavLst>
                                        <p:tav tm="0">
                                          <p:val>
                                            <p:strVal val="#ppt_x"/>
                                          </p:val>
                                        </p:tav>
                                        <p:tav tm="100000">
                                          <p:val>
                                            <p:strVal val="#ppt_x"/>
                                          </p:val>
                                        </p:tav>
                                      </p:tavLst>
                                    </p:anim>
                                    <p:anim calcmode="lin" valueType="num">
                                      <p:cBhvr additive="base">
                                        <p:cTn id="31" dur="500" fill="hold"/>
                                        <p:tgtEl>
                                          <p:spTgt spid="14449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p:cTn id="36" dur="500" fill="hold"/>
                                        <p:tgtEl>
                                          <p:spTgt spid="88"/>
                                        </p:tgtEl>
                                        <p:attrNameLst>
                                          <p:attrName>ppt_w</p:attrName>
                                        </p:attrNameLst>
                                      </p:cBhvr>
                                      <p:tavLst>
                                        <p:tav tm="0">
                                          <p:val>
                                            <p:fltVal val="0"/>
                                          </p:val>
                                        </p:tav>
                                        <p:tav tm="100000">
                                          <p:val>
                                            <p:strVal val="#ppt_w"/>
                                          </p:val>
                                        </p:tav>
                                      </p:tavLst>
                                    </p:anim>
                                    <p:anim calcmode="lin" valueType="num">
                                      <p:cBhvr>
                                        <p:cTn id="37" dur="500" fill="hold"/>
                                        <p:tgtEl>
                                          <p:spTgt spid="88"/>
                                        </p:tgtEl>
                                        <p:attrNameLst>
                                          <p:attrName>ppt_h</p:attrName>
                                        </p:attrNameLst>
                                      </p:cBhvr>
                                      <p:tavLst>
                                        <p:tav tm="0">
                                          <p:val>
                                            <p:fltVal val="0"/>
                                          </p:val>
                                        </p:tav>
                                        <p:tav tm="100000">
                                          <p:val>
                                            <p:strVal val="#ppt_h"/>
                                          </p:val>
                                        </p:tav>
                                      </p:tavLst>
                                    </p:anim>
                                    <p:anim calcmode="lin" valueType="num">
                                      <p:cBhvr>
                                        <p:cTn id="38" dur="500" fill="hold"/>
                                        <p:tgtEl>
                                          <p:spTgt spid="88"/>
                                        </p:tgtEl>
                                        <p:attrNameLst>
                                          <p:attrName>style.rotation</p:attrName>
                                        </p:attrNameLst>
                                      </p:cBhvr>
                                      <p:tavLst>
                                        <p:tav tm="0">
                                          <p:val>
                                            <p:fltVal val="360"/>
                                          </p:val>
                                        </p:tav>
                                        <p:tav tm="100000">
                                          <p:val>
                                            <p:fltVal val="0"/>
                                          </p:val>
                                        </p:tav>
                                      </p:tavLst>
                                    </p:anim>
                                    <p:animEffect transition="in" filter="fade">
                                      <p:cBhvr>
                                        <p:cTn id="39" dur="500"/>
                                        <p:tgtEl>
                                          <p:spTgt spid="88"/>
                                        </p:tgtEl>
                                      </p:cBhvr>
                                    </p:animEffect>
                                  </p:childTnLst>
                                  <p:subTnLst>
                                    <p:audio>
                                      <p:cMediaNode>
                                        <p:cTn display="0" masterRel="sameClick">
                                          <p:stCondLst>
                                            <p:cond evt="begin" delay="0">
                                              <p:tn val="34"/>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 grpId="0"/>
      <p:bldP spid="144491" grpId="0"/>
      <p:bldP spid="144492" grpId="0"/>
      <p:bldP spid="144493" grpId="0"/>
      <p:bldP spid="144494" grpId="0"/>
      <p:bldP spid="8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088F5B8-18DD-4D16-B91D-AFADEF6CC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165" y="0"/>
            <a:ext cx="6345836" cy="6858000"/>
          </a:xfrm>
          <a:prstGeom prst="rect">
            <a:avLst/>
          </a:prstGeom>
        </p:spPr>
      </p:pic>
      <p:sp>
        <p:nvSpPr>
          <p:cNvPr id="6" name="Title 5">
            <a:extLst>
              <a:ext uri="{FF2B5EF4-FFF2-40B4-BE49-F238E27FC236}">
                <a16:creationId xmlns:a16="http://schemas.microsoft.com/office/drawing/2014/main" xmlns="" id="{C7A4078A-635A-4B9A-9120-10B4D590C754}"/>
              </a:ext>
            </a:extLst>
          </p:cNvPr>
          <p:cNvSpPr>
            <a:spLocks noGrp="1"/>
          </p:cNvSpPr>
          <p:nvPr>
            <p:ph type="ctrTitle"/>
          </p:nvPr>
        </p:nvSpPr>
        <p:spPr>
          <a:xfrm>
            <a:off x="0" y="0"/>
            <a:ext cx="5846165" cy="6985416"/>
          </a:xfrm>
        </p:spPr>
        <p:txBody>
          <a:bodyPr anchor="t">
            <a:noAutofit/>
          </a:bodyPr>
          <a:lstStyle/>
          <a:p>
            <a:pPr algn="l"/>
            <a:r>
              <a:rPr lang="en-US" sz="1800" dirty="0"/>
              <a:t>	</a:t>
            </a:r>
            <a:r>
              <a:rPr lang="en-US" sz="2100" b="1" dirty="0">
                <a:latin typeface="Times New Roman" panose="02020603050405020304" pitchFamily="18" charset="0"/>
                <a:cs typeface="Times New Roman" panose="02020603050405020304" pitchFamily="18" charset="0"/>
              </a:rPr>
              <a:t>L</a:t>
            </a:r>
            <a:r>
              <a:rPr lang="vi-VN" sz="2100" b="1" dirty="0">
                <a:latin typeface="Times New Roman" panose="02020603050405020304" pitchFamily="18" charset="0"/>
                <a:cs typeface="Times New Roman" panose="02020603050405020304" pitchFamily="18" charset="0"/>
              </a:rPr>
              <a:t>ý Thái Tổ, tên húy là Lý Công Uẩn, là vị Hoàng Đế sáng lập nhà Lý trong lịch sử Việt Nam, trị vì từ năm 1009 đến khi qua đời năm 1028. Ông là người châu Cổ Pháp (Từ Sơn, Bắc Ninh). </a:t>
            </a:r>
            <a:r>
              <a:rPr lang="en-US" sz="2100" b="1" dirty="0">
                <a:latin typeface="Times New Roman" panose="02020603050405020304" pitchFamily="18" charset="0"/>
                <a:cs typeface="Times New Roman" panose="02020603050405020304" pitchFamily="18" charset="0"/>
              </a:rPr>
              <a:t/>
            </a:r>
            <a:br>
              <a:rPr lang="en-US" sz="2100" b="1" dirty="0">
                <a:latin typeface="Times New Roman" panose="02020603050405020304" pitchFamily="18" charset="0"/>
                <a:cs typeface="Times New Roman" panose="02020603050405020304" pitchFamily="18" charset="0"/>
              </a:rPr>
            </a:br>
            <a:r>
              <a:rPr lang="en-US" sz="2100" b="1" dirty="0">
                <a:latin typeface="Times New Roman" panose="02020603050405020304" pitchFamily="18" charset="0"/>
                <a:cs typeface="Times New Roman" panose="02020603050405020304" pitchFamily="18" charset="0"/>
              </a:rPr>
              <a:t>	</a:t>
            </a:r>
            <a:r>
              <a:rPr lang="vi-VN" sz="2100" b="1" dirty="0">
                <a:latin typeface="Times New Roman" panose="02020603050405020304" pitchFamily="18" charset="0"/>
                <a:cs typeface="Times New Roman" panose="02020603050405020304" pitchFamily="18" charset="0"/>
              </a:rPr>
              <a:t>Mẹ ông họ Phạm. Khi lên ba tuổi, mẹ ông đem ông cho Lý Khánh Văn, sư chùa Cổ Pháp làm con nuôi và đi tu từ đó. Đến bảy tuổi, ông được cha nuôi là Lý Khánh Văn gửi cho một người bạn - thiền sư nổi tiếng là Vạn Hạnh.</a:t>
            </a:r>
            <a:br>
              <a:rPr lang="vi-VN" sz="2100" b="1" dirty="0">
                <a:latin typeface="Times New Roman" panose="02020603050405020304" pitchFamily="18" charset="0"/>
                <a:cs typeface="Times New Roman" panose="02020603050405020304" pitchFamily="18" charset="0"/>
              </a:rPr>
            </a:br>
            <a:r>
              <a:rPr lang="en-US" sz="2100" b="1" dirty="0">
                <a:latin typeface="Times New Roman" panose="02020603050405020304" pitchFamily="18" charset="0"/>
                <a:cs typeface="Times New Roman" panose="02020603050405020304" pitchFamily="18" charset="0"/>
              </a:rPr>
              <a:t>	</a:t>
            </a:r>
            <a:r>
              <a:rPr lang="vi-VN" sz="2100" b="1" dirty="0">
                <a:latin typeface="Times New Roman" panose="02020603050405020304" pitchFamily="18" charset="0"/>
                <a:cs typeface="Times New Roman" panose="02020603050405020304" pitchFamily="18" charset="0"/>
              </a:rPr>
              <a:t>Lớn lên, ông vào kinh đô Hoa Lư làm quan nhà Tiền Lê. Ông được vua yêu, cho ở lại kinh thành học tập quân sự và gả con gái cho, ông còn được đặc phong làm Điện tiền cận vệ ở thành Hoa Lư, sau này ông được thăng lên đến chức Điện tiền chỉ huy sứ, chỉ huy cấm quân ở Hoa Lư. Ông là người có học, có đức và có uy tín nên được triều thần nhà Lê quý trọng.</a:t>
            </a:r>
            <a:br>
              <a:rPr lang="vi-VN" sz="2100" b="1" dirty="0">
                <a:latin typeface="Times New Roman" panose="02020603050405020304" pitchFamily="18" charset="0"/>
                <a:cs typeface="Times New Roman" panose="02020603050405020304" pitchFamily="18" charset="0"/>
              </a:rPr>
            </a:br>
            <a:r>
              <a:rPr lang="en-US" sz="2100" b="1" dirty="0">
                <a:latin typeface="Times New Roman" panose="02020603050405020304" pitchFamily="18" charset="0"/>
                <a:cs typeface="Times New Roman" panose="02020603050405020304" pitchFamily="18" charset="0"/>
              </a:rPr>
              <a:t>	</a:t>
            </a:r>
            <a:r>
              <a:rPr lang="vi-VN" sz="2100" b="1" dirty="0">
                <a:latin typeface="Times New Roman" panose="02020603050405020304" pitchFamily="18" charset="0"/>
                <a:cs typeface="Times New Roman" panose="02020603050405020304" pitchFamily="18" charset="0"/>
              </a:rPr>
              <a:t>Khi vua Lê Ngọa Triều mất, vua kế tự còn nhỏ, được sự ủng hộ của Chi nội là Đào Cam Mộc cùng thiền sư Vạn Hạnh, ông đã lên ngôi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vào</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năm</a:t>
            </a:r>
            <a:r>
              <a:rPr lang="en-US" sz="2100" b="1" dirty="0">
                <a:latin typeface="Times New Roman" panose="02020603050405020304" pitchFamily="18" charset="0"/>
                <a:cs typeface="Times New Roman" panose="02020603050405020304" pitchFamily="18" charset="0"/>
              </a:rPr>
              <a:t> 1009, </a:t>
            </a:r>
            <a:r>
              <a:rPr lang="en-US" sz="2100" b="1" dirty="0" err="1">
                <a:latin typeface="Times New Roman" panose="02020603050405020304" pitchFamily="18" charset="0"/>
                <a:cs typeface="Times New Roman" panose="02020603050405020304" pitchFamily="18" charset="0"/>
              </a:rPr>
              <a:t>lập</a:t>
            </a:r>
            <a:r>
              <a:rPr lang="en-US" sz="2100" b="1" dirty="0">
                <a:latin typeface="Times New Roman" panose="02020603050405020304" pitchFamily="18" charset="0"/>
                <a:cs typeface="Times New Roman" panose="02020603050405020304" pitchFamily="18" charset="0"/>
              </a:rPr>
              <a:t> ra </a:t>
            </a:r>
            <a:r>
              <a:rPr lang="en-US" sz="2100" b="1" dirty="0" err="1">
                <a:latin typeface="Times New Roman" panose="02020603050405020304" pitchFamily="18" charset="0"/>
                <a:cs typeface="Times New Roman" panose="02020603050405020304" pitchFamily="18" charset="0"/>
              </a:rPr>
              <a:t>nhà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Lý</a:t>
            </a:r>
            <a:r>
              <a:rPr lang="en-US" sz="2100" b="1" dirty="0">
                <a:latin typeface="Times New Roman" panose="02020603050405020304" pitchFamily="18" charset="0"/>
                <a:cs typeface="Times New Roman" panose="02020603050405020304" pitchFamily="18" charset="0"/>
              </a:rPr>
              <a:t>.</a:t>
            </a:r>
            <a:r>
              <a:rPr lang="vi-VN" sz="2100" b="1" dirty="0">
                <a:latin typeface="Times New Roman" panose="02020603050405020304" pitchFamily="18" charset="0"/>
                <a:cs typeface="Times New Roman" panose="02020603050405020304" pitchFamily="18" charset="0"/>
              </a:rPr>
              <a:t/>
            </a:r>
            <a:br>
              <a:rPr lang="vi-VN" sz="2100" b="1" dirty="0">
                <a:latin typeface="Times New Roman" panose="02020603050405020304" pitchFamily="18" charset="0"/>
                <a:cs typeface="Times New Roman" panose="02020603050405020304" pitchFamily="18" charset="0"/>
              </a:rPr>
            </a:br>
            <a:endParaRPr lang="en-US" sz="21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2E5535CF-E47B-4D73-8B7A-26E1AC99E38D}"/>
              </a:ext>
            </a:extLst>
          </p:cNvPr>
          <p:cNvSpPr/>
          <p:nvPr/>
        </p:nvSpPr>
        <p:spPr>
          <a:xfrm>
            <a:off x="5846165" y="6312934"/>
            <a:ext cx="6345835" cy="545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Lý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Tổ</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49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72988"/>
          </a:xfrm>
          <a:prstGeom prst="rect">
            <a:avLst/>
          </a:prstGeom>
        </p:spPr>
      </p:pic>
      <p:sp>
        <p:nvSpPr>
          <p:cNvPr id="11" name="Subtitle 2">
            <a:extLst>
              <a:ext uri="{FF2B5EF4-FFF2-40B4-BE49-F238E27FC236}">
                <a16:creationId xmlns:a16="http://schemas.microsoft.com/office/drawing/2014/main" xmlns="" id="{FFC0CA60-16FD-4EED-ACCE-C0D3C2C8BF81}"/>
              </a:ext>
            </a:extLst>
          </p:cNvPr>
          <p:cNvSpPr txBox="1">
            <a:spLocks/>
          </p:cNvSpPr>
          <p:nvPr/>
        </p:nvSpPr>
        <p:spPr>
          <a:xfrm>
            <a:off x="365749" y="593414"/>
            <a:ext cx="11277611" cy="280510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1010,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Lý</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Uẩn</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niên</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Thuận</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dời</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Hoa</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đổi</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Thăng</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Long.</a:t>
            </a:r>
            <a:endParaRPr kumimoji="0" 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65140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C4D783C-2FFF-46F2-A4ED-CEE04F36F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4988"/>
            <a:ext cx="12192000" cy="6872988"/>
          </a:xfrm>
          <a:prstGeom prst="rect">
            <a:avLst/>
          </a:prstGeom>
        </p:spPr>
      </p:pic>
      <p:sp>
        <p:nvSpPr>
          <p:cNvPr id="14" name="Cloud Callout 10">
            <a:extLst>
              <a:ext uri="{FF2B5EF4-FFF2-40B4-BE49-F238E27FC236}">
                <a16:creationId xmlns:a16="http://schemas.microsoft.com/office/drawing/2014/main" xmlns="" id="{C03323C6-8F51-47F4-9703-7B5F9F280E4E}"/>
              </a:ext>
            </a:extLst>
          </p:cNvPr>
          <p:cNvSpPr/>
          <p:nvPr/>
        </p:nvSpPr>
        <p:spPr>
          <a:xfrm>
            <a:off x="1005840" y="563880"/>
            <a:ext cx="10690425" cy="4160632"/>
          </a:xfrm>
          <a:prstGeom prst="cloudCallout">
            <a:avLst>
              <a:gd name="adj1" fmla="val 29971"/>
              <a:gd name="adj2" fmla="val 61834"/>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Tại</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sao</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Lý</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Uẩn</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lại</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dời</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kinh</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đô</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từ</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Hoa</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Lư</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về</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Đại</a:t>
            </a:r>
            <a:r>
              <a:rPr kumimoji="0" lang="en-US" sz="4800" b="1" i="0" u="none" strike="noStrike" kern="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La</a:t>
            </a:r>
            <a:r>
              <a:rPr kumimoji="0" lang="en-US" sz="4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rPr>
              <a:t>? </a:t>
            </a:r>
            <a:endParaRPr kumimoji="0" lang="x-none" sz="4800" b="1" i="0" u="none" strike="noStrike" kern="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265365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4A8929A-B6E5-4FB3-800D-070F4448C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71"/>
            <a:ext cx="4660490" cy="6939116"/>
          </a:xfrm>
          <a:prstGeom prst="rect">
            <a:avLst/>
          </a:prstGeom>
        </p:spPr>
      </p:pic>
      <p:sp>
        <p:nvSpPr>
          <p:cNvPr id="18" name="Subtitle 2">
            <a:extLst>
              <a:ext uri="{FF2B5EF4-FFF2-40B4-BE49-F238E27FC236}">
                <a16:creationId xmlns:a16="http://schemas.microsoft.com/office/drawing/2014/main" xmlns="" id="{3294E0A9-A3BB-4F7D-A626-C3E023DC92B3}"/>
              </a:ext>
            </a:extLst>
          </p:cNvPr>
          <p:cNvSpPr txBox="1">
            <a:spLocks/>
          </p:cNvSpPr>
          <p:nvPr/>
        </p:nvSpPr>
        <p:spPr>
          <a:xfrm>
            <a:off x="4660490" y="36870"/>
            <a:ext cx="7531510" cy="6939115"/>
          </a:xfrm>
          <a:prstGeom prst="rect">
            <a:avLst/>
          </a:prstGeom>
          <a:solidFill>
            <a:schemeClr val="accent4"/>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en-US" sz="2600" dirty="0">
                <a:latin typeface="Times New Roman" panose="02020603050405020304" pitchFamily="18" charset="0"/>
                <a:cs typeface="Times New Roman" panose="02020603050405020304" pitchFamily="18" charset="0"/>
              </a:rPr>
              <a:t>	</a:t>
            </a:r>
            <a:r>
              <a:rPr lang="vi-VN" sz="2700" b="1" i="1" dirty="0">
                <a:latin typeface="+mj-lt"/>
              </a:rPr>
              <a:t>"…Thành Đại La, đô cũ của Cao Vương (tức Cao Biền), ở giữa khu vực trời đất, được thế rồng cuộn hổ ngồi, chính giữa Nam Bắc Đông Tây, tiện nghi núi sông sau trước. Vùng này mặt đất rộng mà bằng phẳng, thế đất cao mà sáng sủa, dân cư không khổ thấp trũng tối tăm, muôn vật hết sức tươi tốt phồn thịnh. </a:t>
            </a:r>
            <a:endParaRPr lang="en-US" sz="2700" b="1" i="1" dirty="0">
              <a:latin typeface="+mj-lt"/>
            </a:endParaRPr>
          </a:p>
          <a:p>
            <a:pPr algn="just">
              <a:lnSpc>
                <a:spcPct val="120000"/>
              </a:lnSpc>
            </a:pPr>
            <a:r>
              <a:rPr lang="en-US" sz="2700" b="1" i="1" dirty="0">
                <a:latin typeface="+mj-lt"/>
              </a:rPr>
              <a:t>	</a:t>
            </a:r>
            <a:r>
              <a:rPr lang="vi-VN" sz="2700" b="1" i="1" dirty="0">
                <a:latin typeface="+mj-lt"/>
              </a:rPr>
              <a:t>Xem khắp đất Việt đó là nơi thắng địa, thực là chỗ tụ hội quan yếu của bốn phương. Đúng là nơi thượng đô kinh sư mãi muôn đời</a:t>
            </a:r>
            <a:r>
              <a:rPr lang="en-US" sz="2700" b="1" i="1" dirty="0">
                <a:latin typeface="+mj-lt"/>
              </a:rPr>
              <a:t>..</a:t>
            </a:r>
            <a:r>
              <a:rPr lang="vi-VN" sz="2700" b="1" i="1" dirty="0">
                <a:latin typeface="+mj-lt"/>
              </a:rPr>
              <a:t>"</a:t>
            </a:r>
            <a:endParaRPr kumimoji="0" lang="en-US" sz="2700" b="1" i="1"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208178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746</TotalTime>
  <Words>2106</Words>
  <Application>Microsoft Office PowerPoint</Application>
  <PresentationFormat>Widescreen</PresentationFormat>
  <Paragraphs>187</Paragraphs>
  <Slides>53</Slides>
  <Notes>28</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.VnTime</vt:lpstr>
      <vt:lpstr>Arial</vt:lpstr>
      <vt:lpstr>Calibri</vt:lpstr>
      <vt:lpstr>Calibri Light</vt:lpstr>
      <vt:lpstr>Times New Roman</vt:lpstr>
      <vt:lpstr>Default Design</vt:lpstr>
      <vt:lpstr>Office Theme</vt:lpstr>
      <vt:lpstr>PowerPoint Presentation</vt:lpstr>
      <vt:lpstr>PowerPoint Presentation</vt:lpstr>
      <vt:lpstr>PowerPoint Presentation</vt:lpstr>
      <vt:lpstr>PowerPoint Presentation</vt:lpstr>
      <vt:lpstr>PowerPoint Presentation</vt:lpstr>
      <vt:lpstr> Lý Thái Tổ, tên húy là Lý Công Uẩn, là vị Hoàng Đế sáng lập nhà Lý trong lịch sử Việt Nam, trị vì từ năm 1009 đến khi qua đời năm 1028. Ông là người châu Cổ Pháp (Từ Sơn, Bắc Ninh).   Mẹ ông họ Phạm. Khi lên ba tuổi, mẹ ông đem ông cho Lý Khánh Văn, sư chùa Cổ Pháp làm con nuôi và đi tu từ đó. Đến bảy tuổi, ông được cha nuôi là Lý Khánh Văn gửi cho một người bạn - thiền sư nổi tiếng là Vạn Hạnh.  Lớn lên, ông vào kinh đô Hoa Lư làm quan nhà Tiền Lê. Ông được vua yêu, cho ở lại kinh thành học tập quân sự và gả con gái cho, ông còn được đặc phong làm Điện tiền cận vệ ở thành Hoa Lư, sau này ông được thăng lên đến chức Điện tiền chỉ huy sứ, chỉ huy cấm quân ở Hoa Lư. Ông là người có học, có đức và có uy tín nên được triều thần nhà Lê quý trọng.  Khi vua Lê Ngọa Triều mất, vua kế tự còn nhỏ, được sự ủng hộ của Chi nội là Đào Cam Mộc cùng thiền sư Vạn Hạnh, ông đã lên ngôi vào năm 1009, lập ra nhà Lý.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Sơ đồ tổ chức bộ máy Nhà nước thời Lý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Tháp báo thiên</vt:lpstr>
      <vt:lpstr>Chuông Quy Điền – Hình minh họa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tác phẩm văn học chữ Hán thời Lý</vt:lpstr>
      <vt:lpstr>PowerPoint Presentation</vt:lpstr>
      <vt:lpstr>PowerPoint Presentation</vt:lpstr>
      <vt:lpstr>PowerPoint Presentation</vt:lpstr>
      <vt:lpstr>PowerPoint Presentation</vt:lpstr>
      <vt:lpstr>PowerPoint Presentation</vt:lpstr>
      <vt:lpstr>Văn Miếu</vt:lpstr>
      <vt:lpstr>PowerPoint Presentation</vt:lpstr>
      <vt:lpstr>Quốc Tử Giám – trường Đại học đầu tiên của nước ta</vt:lpstr>
      <vt:lpstr>Quốc Tử Giám – trường Đại học đầu tiên của nước ta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DELL</cp:lastModifiedBy>
  <cp:revision>247</cp:revision>
  <dcterms:created xsi:type="dcterms:W3CDTF">2022-10-25T14:36:11Z</dcterms:created>
  <dcterms:modified xsi:type="dcterms:W3CDTF">2024-02-16T03:39:07Z</dcterms:modified>
</cp:coreProperties>
</file>