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5"/>
  </p:notesMasterIdLst>
  <p:sldIdLst>
    <p:sldId id="346" r:id="rId2"/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1"/>
    <p:sldId id="290" r:id="rId12"/>
    <p:sldId id="288" r:id="rId13"/>
    <p:sldId id="453" r:id="rId14"/>
    <p:sldId id="282" r:id="rId15"/>
    <p:sldId id="294" r:id="rId16"/>
    <p:sldId id="285" r:id="rId17"/>
    <p:sldId id="295" r:id="rId18"/>
    <p:sldId id="347" r:id="rId19"/>
    <p:sldId id="297" r:id="rId20"/>
    <p:sldId id="316" r:id="rId21"/>
    <p:sldId id="317" r:id="rId22"/>
    <p:sldId id="326" r:id="rId23"/>
    <p:sldId id="318" r:id="rId24"/>
    <p:sldId id="327" r:id="rId25"/>
    <p:sldId id="325" r:id="rId26"/>
    <p:sldId id="454" r:id="rId27"/>
    <p:sldId id="328" r:id="rId28"/>
    <p:sldId id="456" r:id="rId29"/>
    <p:sldId id="455" r:id="rId30"/>
    <p:sldId id="457" r:id="rId31"/>
    <p:sldId id="452" r:id="rId32"/>
    <p:sldId id="281" r:id="rId33"/>
    <p:sldId id="32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46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33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57250" y="4797152"/>
            <a:ext cx="8072468" cy="17751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</a:t>
            </a:r>
            <a:r>
              <a:rPr lang="pt-BR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7819232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76048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268760"/>
            <a:ext cx="788611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40768"/>
            <a:ext cx="1080120" cy="72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1928826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1429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b="1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-110795" y="4635133"/>
            <a:ext cx="15144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602247" y="1392974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b="1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b="1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b="1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b="1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88412" y="4869160"/>
            <a:ext cx="4141" cy="490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555776" y="5378213"/>
            <a:ext cx="5328592" cy="935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5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phút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0100" y="2420888"/>
            <a:ext cx="7820372" cy="402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Nêu nguyên nhân, hậu quả của tình trạng loạn 12 sứ quân?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Đinh Bộ Lĩnh đã dẹp loạn 12 sứ quân như thế nào?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Em hãy nhận xét công lao của Đinh Bộ Lĩnh đối với nước ta trong buổi đầu độc lập?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2412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664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260648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2276872"/>
            <a:ext cx="7715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</a:t>
            </a:r>
            <a:r>
              <a:rPr lang="pt-B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857250" y="116632"/>
            <a:ext cx="6955110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51520" y="3068960"/>
            <a:ext cx="8678198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332656"/>
            <a:ext cx="8393016" cy="55252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112474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339" y="2428868"/>
            <a:ext cx="8535322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60032" y="4221088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339" y="404664"/>
            <a:ext cx="853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514" y="332656"/>
            <a:ext cx="8643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guy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520" y="2120316"/>
            <a:ext cx="568654" cy="444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8482" y="404664"/>
            <a:ext cx="86439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3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lvl="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2903" y="3888727"/>
            <a:ext cx="506729" cy="404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476672"/>
            <a:ext cx="871543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</a:p>
          <a:p>
            <a:pPr marL="514350" indent="-514350" algn="just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7504" y="2204864"/>
            <a:ext cx="541294" cy="5023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864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251520" y="836712"/>
            <a:ext cx="469286" cy="442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88640"/>
            <a:ext cx="8606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6: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UcPeriod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                                      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sp>
        <p:nvSpPr>
          <p:cNvPr id="12" name="Oval 11"/>
          <p:cNvSpPr/>
          <p:nvPr/>
        </p:nvSpPr>
        <p:spPr>
          <a:xfrm>
            <a:off x="251520" y="134076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6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xmlns="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xmlns="" id="{224DB3AA-7F2F-BD2C-468F-0B039EC988BF}"/>
              </a:ext>
            </a:extLst>
          </p:cNvPr>
          <p:cNvSpPr/>
          <p:nvPr/>
        </p:nvSpPr>
        <p:spPr>
          <a:xfrm>
            <a:off x="971600" y="476672"/>
            <a:ext cx="8064896" cy="5904656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C270C-BAB1-EA5B-9D40-59407943D02C}"/>
              </a:ext>
            </a:extLst>
          </p:cNvPr>
          <p:cNvSpPr txBox="1"/>
          <p:nvPr/>
        </p:nvSpPr>
        <p:spPr>
          <a:xfrm>
            <a:off x="1902356" y="1412776"/>
            <a:ext cx="64860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3600" b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6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xmlns="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48680"/>
            <a:ext cx="8208912" cy="465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</a:t>
            </a:r>
            <a:r>
              <a:rPr lang="vi-V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IV:</a:t>
            </a:r>
            <a:endParaRPr lang="nl-N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</a:t>
            </a:r>
            <a:endParaRPr lang="nl-NL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939 </a:t>
            </a:r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xmlns="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xmlns="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itchFamily="18" charset="0"/>
              </a:rPr>
              <a:t>Đinh</a:t>
            </a:r>
            <a:endParaRPr lang="en-US" sz="3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124744"/>
            <a:ext cx="6452220" cy="295232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của Ngô Quyền sau chiến thắng Bạch Đằng?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1026</TotalTime>
  <Words>1284</Words>
  <Application>Microsoft Office PowerPoint</Application>
  <PresentationFormat>On-screen Show (4:3)</PresentationFormat>
  <Paragraphs>321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#9Slide03 Roboto Medium</vt:lpstr>
      <vt:lpstr>.VnArial</vt:lpstr>
      <vt:lpstr>Arial</vt:lpstr>
      <vt:lpstr>Bebas Neue</vt:lpstr>
      <vt:lpstr>Bodoni MT Black</vt:lpstr>
      <vt:lpstr>Calibri</vt:lpstr>
      <vt:lpstr>Times New Roman</vt:lpstr>
      <vt:lpstr>Ubuntu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DELL</cp:lastModifiedBy>
  <cp:revision>123</cp:revision>
  <dcterms:created xsi:type="dcterms:W3CDTF">2021-09-30T03:19:18Z</dcterms:created>
  <dcterms:modified xsi:type="dcterms:W3CDTF">2025-02-05T03:07:37Z</dcterms:modified>
</cp:coreProperties>
</file>