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58" r:id="rId5"/>
    <p:sldId id="259" r:id="rId6"/>
    <p:sldId id="261" r:id="rId7"/>
    <p:sldId id="262" r:id="rId8"/>
    <p:sldId id="263" r:id="rId9"/>
    <p:sldId id="264" r:id="rId10"/>
    <p:sldId id="265" r:id="rId11"/>
    <p:sldId id="266" r:id="rId12"/>
    <p:sldId id="267" r:id="rId13"/>
    <p:sldId id="268" r:id="rId14"/>
    <p:sldId id="270" r:id="rId15"/>
    <p:sldId id="271" r:id="rId16"/>
    <p:sldId id="26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8" d="100"/>
          <a:sy n="78" d="100"/>
        </p:scale>
        <p:origin x="83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07:02:49.939"/>
    </inkml:context>
    <inkml:brush xml:id="br0">
      <inkml:brushProperty name="width" value="0.35" units="cm"/>
      <inkml:brushProperty name="height" value="0.35" units="cm"/>
      <inkml:brushProperty name="color" value="#FFFFFF"/>
    </inkml:brush>
  </inkml:definitions>
  <inkml:trace contextRef="#ctx0" brushRef="#br0">1834 2162 24575,'-1'0'0,"0"0"0,0-1 0,0 0 0,0 1 0,-1-1 0,1 1 0,0-1 0,0 0 0,0 0 0,0 0 0,0 0 0,1 0 0,-1 0 0,0 0 0,0 0 0,0 0 0,1 0 0,-1 0 0,1 0 0,-1 0 0,1-1 0,-1 1 0,1 0 0,0 0 0,0-1 0,-1 1 0,1-2 0,-5-42 0,5 40 0,-5-39 0,-2-1 0,-15-49 0,-3-15 0,7 14 0,-17-100 0,25 131 0,3 21 0,-2-59 0,7 71 0,-1 0 0,-2 0 0,-1 0 0,-1 1 0,-2 0 0,-22-52 0,26 66 0,0-1 0,1 1 0,1-1 0,-2-22 0,3 21 0,0 0 0,-1 0 0,-10-26 0,-13-34 0,17 47 0,-2 0 0,-1 0 0,-27-49 0,12 22 0,24 48 0,-1 1 0,0-1 0,0 1 0,-1 0 0,0 0 0,-12-14 0,16 21 0,-1 0 0,0 0 0,0 1 0,0-1 0,0 0 0,0 1 0,-1 0 0,1-1 0,0 1 0,-1 0 0,1 0 0,0 0 0,-1 0 0,0 1 0,1-1 0,-1 1 0,1 0 0,-1-1 0,1 1 0,-6 1 0,4 0 0,0 0 0,0 0 0,0 1 0,-1-1 0,2 1 0,-1 0 0,0 0 0,0 1 0,1-1 0,-1 1 0,-4 4 0,-3 4 0,1 0 0,0 1 0,1 1 0,0-1 0,-13 28 0,-19 53 0,-33 116 0,54-149 0,15-42 0,1 1 0,1-1 0,-2 23 0,-5 29 0,7-63 0,1 1 0,-1-1 0,-1 0 0,1 0 0,-1-1 0,0 1 0,-10 11 0,7-10 0,1 0 0,1 0 0,-9 18 0,13-25 0,1 0 0,0 0 0,-1 1 0,1-1 0,-1 0 0,0 0 0,0 1 0,1-1 0,-1 0 0,0 0 0,0 0 0,0 0 0,0 0 0,0 0 0,-2 0 0,3-1 0,0 0 0,-1 0 0,1 0 0,-1 0 0,1 0 0,-1 0 0,1 0 0,0 0 0,-1 0 0,1-1 0,-1 1 0,1 0 0,0 0 0,-1 0 0,1-1 0,0 1 0,-1 0 0,1-1 0,0 1 0,-1 0 0,1-1 0,0 1 0,0 0 0,0-1 0,-1 1 0,1 0 0,0-1 0,0 1 0,0-1 0,-1 0 0,-10-46 0,9 39 0,-21-192 0,-1 5 0,20 178 0,-1 0 0,-1 0 0,0 1 0,-1 0 0,-11-17 0,7 13 0,1-1 0,-8-24 0,-69-194 0,82 228 0,-64-137 0,61 134 0,0 1 0,-1-1 0,-1 2 0,0-1 0,0 1 0,-2 1 0,1 0 0,-14-10 0,20 18 0,1 0 0,-1 0 0,0 1 0,0-1 0,0 1 0,0 0 0,0 1 0,-1-1 0,1 1 0,0 0 0,-1 1 0,1-1 0,-1 1 0,1 0 0,0 0 0,-1 0 0,1 1 0,-1 0 0,1 0 0,0 1 0,-9 2 0,6 0 0,0 0 0,0 1 0,0 0 0,1 0 0,0 1 0,0-1 0,0 2 0,1-1 0,0 1 0,0 0 0,0 0 0,-5 9 0,-61 106 0,-43 66 0,75-119 0,33-52 0,-2-1 0,0-1 0,-1 1 0,-20 22 0,29-37 0,1 0 0,-1 0 0,0 0 0,0 0 0,0 0 0,1-1 0,-1 1 0,0 0 0,0 0 0,0-1 0,0 1 0,0-1 0,0 1 0,0-1 0,0 1 0,0-1 0,-1 0 0,1 0 0,0 1 0,0-1 0,0 0 0,0 0 0,0 0 0,-1 0 0,1 0 0,-2-1 0,2 0 0,0 0 0,0 0 0,-1 0 0,1 0 0,0 0 0,0-1 0,0 1 0,1 0 0,-1-1 0,0 1 0,0 0 0,1-1 0,-1 1 0,1-1 0,-1 1 0,1-4 0,-3-10 0,1 0 0,1 0 0,1-16 0,0 24 0,0-36 0,5-173 0,5 163-1365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07:04:12.381"/>
    </inkml:context>
    <inkml:brush xml:id="br0">
      <inkml:brushProperty name="width" value="0.35" units="cm"/>
      <inkml:brushProperty name="height" value="0.35" units="cm"/>
      <inkml:brushProperty name="color" value="#FFFFFF"/>
    </inkml:brush>
  </inkml:definitions>
  <inkml:trace contextRef="#ctx0" brushRef="#br0">54 355 24487,'-54'-355'0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07:04:18.885"/>
    </inkml:context>
    <inkml:brush xml:id="br0">
      <inkml:brushProperty name="width" value="0.35" units="cm"/>
      <inkml:brushProperty name="height" value="0.35" units="cm"/>
      <inkml:brushProperty name="color" value="#FFFFFF"/>
    </inkml:brush>
  </inkml:definitions>
  <inkml:trace contextRef="#ctx0" brushRef="#br0">109 1 24331,'-109'1966'0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07:04:26.546"/>
    </inkml:context>
    <inkml:brush xml:id="br0">
      <inkml:brushProperty name="width" value="0.35" units="cm"/>
      <inkml:brushProperty name="height" value="0.35" units="cm"/>
      <inkml:brushProperty name="color" value="#FFFFFF"/>
    </inkml:brush>
  </inkml:definitions>
  <inkml:trace contextRef="#ctx0" brushRef="#br0">1 0 24575,'-1'80'0,"3"86"0,2-141 0,0 0 0,15 44 0,-12-47 0,-1 1 0,-1 0 0,4 37 0,-8-45 0,2-1 0,-1 0 0,2 0 0,0 0 0,9 22 0,3 6 0,-13-28 0,0 0 0,0 0 0,-1 1 0,0 14 0,-1-11 0,0 0 0,8 31 0,50 202 0,-54-216 0,-1 0 0,-1 68 0,-4-66 0,2-1 0,8 52 0,9 51 0,-13-89 0,18 83 0,-15-96 0,-2 1 0,-2 0 0,0 43 0,1 1 0,-3-62 0,2-1 0,0 1 0,13 32 0,-10-31 0,-1 0 0,0 1 0,2 24 0,-1 18 0,13 203 0,-18-231 0,10 52 0,1 29 0,0 5 0,1-7 0,-6 9 0,11 315 0,-18-413 0,2-1 0,7 38 0,3 30 0,-11 220 0,-3-157 0,-10 90-1365,4-189-5461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07:04:34.542"/>
    </inkml:context>
    <inkml:brush xml:id="br0">
      <inkml:brushProperty name="width" value="0.35" units="cm"/>
      <inkml:brushProperty name="height" value="0.35" units="cm"/>
      <inkml:brushProperty name="color" value="#FFFFFF"/>
    </inkml:brush>
  </inkml:definitions>
  <inkml:trace contextRef="#ctx0" brushRef="#br0">469 2259 24575,'-50'-1'0,"24"0"0,0 0 0,0 2 0,0 1 0,0 1 0,0 1 0,-49 15 0,68-17 0,-7 5 0,-1-2 0,0 0 0,0 0 0,-1-2 0,-26 4 0,40-8 0,0 1 0,0-1 0,0 1 0,0-1 0,0 0 0,0 0 0,0 0 0,0 0 0,0 0 0,1 0 0,-1-1 0,1 1 0,-1-1 0,1 1 0,-1-1 0,1 1 0,0-1 0,0 0 0,-1 1 0,1-1 0,1 0 0,-1 0 0,0 0 0,0 0 0,1 0 0,-1-4 0,-3-8 0,0 0 0,-1-24 0,4 30 0,-4-19 0,2 0 0,1 0 0,1-1 0,2 1 0,7-53 0,-4 69 0,1 0 0,0 0 0,1 1 0,0 0 0,1 0 0,0 0 0,14-14 0,0-2 0,-11 16 0,-5 4 0,0 0 0,0 0 0,-1 0 0,5-9 0,-8 15 0,-1-1 0,1 0 0,-1 1 0,0-1 0,1 0 0,-1 0 0,0 0 0,1 1 0,-1-1 0,0 0 0,0 0 0,0 0 0,0 0 0,0 1 0,0-1 0,0 0 0,0 0 0,0 0 0,-1 0 0,1 1 0,0-1 0,0 0 0,-1 0 0,1 1 0,0-1 0,-1 0 0,1 0 0,-1 1 0,1-1 0,-1 0 0,1 1 0,-1-1 0,0 1 0,1-1 0,-1 1 0,0-1 0,1 1 0,-1-1 0,0 1 0,0 0 0,1-1 0,-1 1 0,0 0 0,0 0 0,0-1 0,0 1 0,-35-3 0,-9 0 0,43 3 0,0 0 0,1-1 0,-1 1 0,0-1 0,1 1 0,-1-1 0,1 0 0,-1 1 0,1-1 0,-1 0 0,1 0 0,0 0 0,-1 0 0,1 0 0,0 0 0,0-1 0,0 1 0,0 0 0,0-1 0,-1-1 0,1 2 0,1 0 0,-1 0 0,1-1 0,0 1 0,-1 0 0,1 0 0,0 0 0,0-1 0,0 1 0,0 0 0,0 0 0,0 0 0,0-1 0,1 1 0,-1 0 0,1-2 0,17-25 0,12-8 0,43-56 0,-67 83 0,1-1 0,-2 0 0,1-1 0,-1 1 0,-1-1 0,0 0 0,5-20 0,-9 29 0,0 1 0,1 0 0,-1-1 0,0 1 0,0-1 0,0 1 0,0 0 0,0-1 0,0 1 0,0-1 0,0 1 0,0 0 0,-1-1 0,1 1 0,-1 0 0,1-1 0,-1 1 0,1 0 0,-1-1 0,0 1 0,0 0 0,1 0 0,-1 0 0,0 0 0,0 0 0,-2-2 0,1 2 0,-1 0 0,0 0 0,1 1 0,-1-1 0,0 0 0,0 1 0,1 0 0,-1 0 0,0 0 0,-5 0 0,8 0 0,0 0 0,-1 0 0,1 0 0,0 0 0,0 0 0,0 0 0,0 0 0,-1 0 0,1 0 0,0 0 0,0 0 0,0 0 0,-1 0 0,1 0 0,0 0 0,0 0 0,0-1 0,0 1 0,0 0 0,-1 0 0,1 0 0,0 0 0,0 0 0,0 0 0,0-1 0,0 1 0,0 0 0,-1 0 0,1 0 0,0 0 0,0 0 0,0-1 0,0 1 0,0 0 0,0 0 0,0 0 0,0-1 0,0 1 0,0 0 0,0 0 0,0 0 0,0 0 0,0-1 0,0 1 0,0 0 0,0 0 0,0 0 0,0-1 0,0 1 0,0 0 0,8-15 0,12-10 0,-9 7 0,-11 17 0,0 1 0,0 0 0,0-1 0,0 1 0,0-1 0,0 1 0,0 0 0,0-1 0,0 1 0,0-1 0,0 1 0,0 0 0,0-1 0,0 1 0,0 0 0,-1-1 0,1 1 0,0 0 0,0-1 0,0 1 0,-1 0 0,1-1 0,0 1 0,0 0 0,-1 0 0,1-1 0,-1 1 0,-2-1 0,0-1 0,0 1 0,0 1 0,0-1 0,0 0 0,0 1 0,0-1 0,-5 1 0,6 0 0,-1 0 0,0 0 0,0 0 0,1 0 0,-1-1 0,0 0 0,0 1 0,1-1 0,-1 0 0,1 0 0,-4-2 0,6 2 0,0 0 0,0-1 0,0 1 0,0 0 0,0 0 0,0-1 0,1 1 0,-1 0 0,0 0 0,1-1 0,-1 1 0,1 0 0,-1 0 0,1 0 0,-1 0 0,1-1 0,0 1 0,0 0 0,-1 0 0,1 1 0,0-1 0,0 0 0,2-1 0,0-2 0,12-12 0,0 1 0,36-27 0,-35 30 0,0-1 0,-1 0 0,22-26 0,-36 38 0,0 0 0,0 0 0,0 0 0,0 0 0,0-1 0,-1 1 0,1 0 0,0-1 0,-1 1 0,1 0 0,-1-1 0,1 1 0,-1 0 0,0-1 0,0 1 0,1-1 0,-1 1 0,0-1 0,-1-2 0,1 3 0,-1 0 0,1 1 0,-1-1 0,1 0 0,-1 0 0,0 0 0,1 1 0,-1-1 0,0 0 0,0 1 0,0-1 0,0 1 0,1-1 0,-1 1 0,0-1 0,0 1 0,0 0 0,0-1 0,0 1 0,-2-1 0,-6 0 0,0 0 0,1 1 0,-1 0 0,-15 2 0,-62 5 0,85-7 0,1 1 0,-1-1 0,1 0 0,-1 0 0,1 0 0,-1 0 0,1-1 0,-1 1 0,1 0 0,0 0 0,-1 0 0,1 0 0,-1 0 0,1-1 0,-1 1 0,1 0 0,0 0 0,-1-1 0,1 1 0,-1 0 0,1 0 0,0-1 0,-1 1 0,1-1 0,0 1 0,0 0 0,-1-1 0,1 1 0,0-1 0,-1 0 0,6-14 0,18-17 0,-20 30 0,109-113 0,-111 114 0,0 0 0,0 0 0,0 0 0,0 0 0,-1 0 0,1 0 0,0 0 0,-1-1 0,1 1 0,-1 0 0,1 0 0,-1 0 0,0-1 0,1 1 0,-1 0 0,0 0 0,0-3 0,0 4 0,0-1 0,0 0 0,-1 1 0,1-1 0,0 0 0,-1 1 0,1-1 0,-1 1 0,1-1 0,-1 0 0,1 1 0,-1-1 0,1 1 0,-1-1 0,1 1 0,-1 0 0,0-1 0,1 1 0,-1 0 0,0-1 0,1 1 0,-2 0 0,-3-2 0,1 1 0,-1 1 0,0-1 0,0 1 0,0-1 0,1 2 0,-10 0 0,-21 6 0,28-5 0,-1 0 0,1 0 0,-1-1 0,0 0 0,1-1 0,-16 0 0,22 0 0,1 0 0,0 0 0,0 0 0,-1 0 0,1 0 0,0 0 0,0 0 0,-1 0 0,1 0 0,0 0 0,0-1 0,-1 1 0,1 0 0,0 0 0,0 0 0,-1 0 0,1-1 0,0 1 0,0 0 0,0 0 0,-1 0 0,1-1 0,0 1 0,0 0 0,0 0 0,0-1 0,0 1 0,0 0 0,-1 0 0,1-1 0,0 1 0,0 0 0,0 0 0,0-1 0,0 1 0,0 0 0,0 0 0,0-1 0,0 1 0,0 0 0,0-1 0,0 1 0,1 0 0,-1 0 0,0-1 0,0 1 0,0 0 0,0 0 0,0-1 0,11-13 0,-8 10 0,124-139 0,-77 90 0,-45 48 0,2-2 0,-1 0 0,0-1 0,0 1 0,5-11 0,-10 18 0,0-1 0,-1 0 0,1 0 0,-1 0 0,1 0 0,-1 0 0,1 0 0,-1-1 0,0 1 0,0 0 0,1 0 0,-1 0 0,0 0 0,0 0 0,0 0 0,0 0 0,0-1 0,0 1 0,-1 0 0,1 0 0,0 0 0,0 0 0,-1 0 0,1 0 0,-1 0 0,1 0 0,-1 0 0,1 0 0,-1 0 0,0 0 0,1 0 0,-1 0 0,0 1 0,0-1 0,0 0 0,0 0 0,1 1 0,-1-1 0,0 1 0,0-1 0,0 1 0,0-1 0,0 1 0,-2-1 0,-14-4 0,13 5 0,-1-1 0,1 0 0,0-1 0,0 1 0,0-1 0,0 0 0,-4-2 0,7 3 0,0 0 0,1 0 0,-1 1 0,1-1 0,-1 0 0,1 0 0,-1 0 0,1 0 0,-1 0 0,1 1 0,0-1 0,0 0 0,-1 0 0,1 0 0,0 0 0,0 0 0,0 0 0,0 0 0,0 0 0,0 0 0,0 0 0,0 0 0,1 0 0,-1 0 0,0 0 0,1 0 0,-1 0 0,0 1 0,1-1 0,-1 0 0,1 0 0,-1 0 0,1 0 0,0 1 0,-1-1 0,1 0 0,0 1 0,0-1 0,0 0 0,71-72 0,-71 72 0,0 1 0,0-1 0,0 0 0,-1 0 0,1 0 0,0 0 0,-1 1 0,1-1 0,0 0 0,-1 0 0,1 0 0,-1-1 0,0 1 0,1 0 0,-1 0 0,0 0 0,0 0 0,1 0 0,-1-3 0,-1 4 0,1-1 0,0 0 0,-1 0 0,1 1 0,-1-1 0,1 0 0,-1 0 0,1 1 0,-1-1 0,1 1 0,-1-1 0,0 0 0,1 1 0,-1-1 0,0 1 0,1 0 0,-1-1 0,0 1 0,0-1 0,-1 1 0,-5-2 0,0 0 0,0 0 0,-1 1 0,-11 0 0,19 1 0,-10-1 0,-21-3 0,31 4 0,-1 0 0,1 0 0,0 0 0,0 0 0,0 0 0,0-1 0,0 1 0,0 0 0,-1 0 0,1 0 0,0 0 0,0 0 0,0 0 0,0 0 0,0 0 0,0-1 0,0 1 0,0 0 0,0 0 0,-1 0 0,1 0 0,0 0 0,0 0 0,0-1 0,0 1 0,0 0 0,0 0 0,0 0 0,0 0 0,0-1 0,0 1 0,0 0 0,0 0 0,0 0 0,0 0 0,0 0 0,0-1 0,0 1 0,0 0 0,1 0 0,-1 0 0,0 0 0,0 0 0,0 0 0,0-1 0,0 1 0,0 0 0,0 0 0,17-10 0,115-62 0,83-37 0,-192 97 0,4-5 0,-22 8 0,-5 9 0,-1-1 0,1 1 0,-1 0 0,1-1 0,-1 1 0,1-1 0,-1 1 0,1 0 0,-1 0 0,1-1 0,-1 1 0,1 0 0,-1 0 0,1 0 0,-1 0 0,1-1 0,-1 1 0,0 0 0,1 0 0,-1 0 0,1 0 0,-2 1 0,-12 0 0,-1 0 0,1 1 0,0 1 0,0 1 0,0 0 0,0 1 0,1 0 0,-1 1 0,-12 8 0,76-23 0,-27 2 0,0-1 0,-1-1 0,0-1 0,-1-1 0,0-1 0,22-16 0,-41 27 0,-1 0 0,1 0 0,-1 0 0,0 0 0,1-1 0,-1 1 0,0 0 0,0-1 0,0 0 0,0 1 0,0-1 0,0 1 0,0-1 0,0-3 0,-1 4 0,0 0 0,0 1 0,0-1 0,0 1 0,0-1 0,0 0 0,0 1 0,-1-1 0,1 0 0,0 1 0,0-1 0,-1 1 0,1-1 0,0 1 0,-1-1 0,1 1 0,-1-1 0,1 1 0,-1-1 0,1 1 0,-1 0 0,1-1 0,-1 1 0,1 0 0,-1-1 0,1 1 0,-2-1 0,-3 0 0,0 0 0,1-1 0,-1 2 0,0-1 0,0 0 0,0 1 0,0 0 0,0 0 0,-7 2 0,-20 4 0,1 1 0,0 2 0,1 1 0,0 2 0,-32 16 0,78-34 0,20-10 0,-36 15 0,1 1 0,0-1 0,0 1 0,0-1 0,0 1 0,-1-1 0,1 1 0,0-1 0,-1 0 0,1 1 0,0-1 0,-1 0 0,1 0 0,-1 0 0,1 1 0,-1-1 0,1 0 0,-1 0 0,0 0 0,1 0 0,-1 0 0,0 0 0,0 0 0,0 0 0,0 0 0,0 0 0,0 0 0,0 1 0,0-1 0,0-2 0,-1 1 0,0-1 0,1 1 0,0 0 0,-1-1 0,1 1 0,0-1 0,0 1 0,0 0 0,1-1 0,-1 1 0,0 0 0,1-1 0,0 1 0,-1 0 0,1-1 0,2-2 0,-2 2 0,-1 2 0,0 1 0,0-1 0,0 1 0,1-1 0,-1 1 0,0-1 0,0 0 0,0 1 0,-1-1 0,1 1 0,0-1 0,0 1 0,0-1 0,0 1 0,0-1 0,-1 1 0,1-1 0,0 1 0,0-1 0,-1 1 0,1-1 0,0 1 0,-1 0 0,1-1 0,-1 1 0,1 0 0,0-1 0,-1 1 0,0-1 0,1 1 0,-1 0 0,1 0 0,0 0 0,-1-1 0,1 1 0,0 0 0,0 0 0,-1 0 0,1 0 0,0-1 0,0 1 0,0 0 0,-1 0 0,1-1 0,0 1 0,0 0 0,0 0 0,0-1 0,-1 1 0,1 0 0,0 0 0,0-1 0,0 1 0,0 0 0,0-1 0,0 1 0,0 0 0,0 0 0,0-1 0,0 1 0,0 0 0,0-1 0,0 1 0,0 0 0,0-1 0,0 1 0,0 0 0,0 0 0,1-1 0,-1 1 0,0 0 0,0-1 0,0 1 0,0 0 0,1 0 0,-1 0 0,0-1 0,0 1 0,0 0 0,1 0 0,-1 0 0,0-1 0,0 1 0,1 0 0,25-18-455,1 0 0,29-13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07:04:39.448"/>
    </inkml:context>
    <inkml:brush xml:id="br0">
      <inkml:brushProperty name="width" value="0.35" units="cm"/>
      <inkml:brushProperty name="height" value="0.35" units="cm"/>
      <inkml:brushProperty name="color" value="#FFFFFF"/>
    </inkml:brush>
  </inkml:definitions>
  <inkml:trace contextRef="#ctx0" brushRef="#br0">1555 1619 24575,'-37'2'0,"-56"9"0,-20 3 0,-322 18 0,393-27 0,14 0 0,-1-1 0,1-2 0,-1-1 0,0-2 0,-53-7 0,79 8 0,0 0 0,1-1 0,-1 0 0,0 1 0,1-1 0,-1 0 0,1-1 0,-1 1 0,1 0 0,-1-1 0,1 1 0,0-1 0,0 0 0,0 0 0,0 0 0,0 0 0,0 0 0,0 0 0,1 0 0,-1-1 0,1 1 0,-1 0 0,1-1 0,0 1 0,-1-5 0,1 3 0,1 0 0,0 0 0,0 0 0,0 0 0,1 0 0,-1 0 0,1 0 0,0 1 0,0-1 0,0 0 0,1 0 0,-1 1 0,1-1 0,0 1 0,0-1 0,5-5 0,-6 7 0,1 0 0,-1 0 0,0 0 0,1 0 0,-1 0 0,0 0 0,0 0 0,-1-1 0,1 1 0,0 0 0,-1 0 0,1-1 0,-1 1 0,0-4 0,0 5 0,-1 0 0,1 0 0,0 0 0,-1 0 0,0 0 0,1 0 0,-1 0 0,0 0 0,1 1 0,-1-1 0,0 0 0,0 0 0,0 1 0,1-1 0,-1 0 0,0 1 0,0-1 0,0 1 0,0-1 0,0 1 0,0-1 0,0 1 0,-1 0 0,1 0 0,0-1 0,0 1 0,0 0 0,0 0 0,0 0 0,0 0 0,0 0 0,-3 1 0,-7-1 0,5 1 0,0-1 0,1 0 0,-1 0 0,0-1 0,-9-2 0,14 3 0,1 0 0,-1 0 0,0-1 0,0 1 0,0-1 0,1 1 0,-1 0 0,0-1 0,0 0 0,1 1 0,-1-1 0,0 1 0,1-1 0,-1 0 0,1 0 0,-1 1 0,1-1 0,-1 0 0,1 0 0,-1 1 0,1-1 0,0 0 0,-1 0 0,1 0 0,0 0 0,0 0 0,0 0 0,0 1 0,0-1 0,0 0 0,0 0 0,0 0 0,0 0 0,0 0 0,0 0 0,0 0 0,1 0 0,-1 1 0,0-1 0,1 0 0,-1 0 0,1 0 0,0 0 0,7-13 0,1 0 0,0 1 0,1 0 0,0 0 0,1 1 0,1 1 0,20-17 0,4-4 0,-15 13 0,-15 14 0,0 1 0,0-2 0,-1 1 0,1 0 0,-1-1 0,-1 0 0,1 0 0,6-13 0,-11 18 0,0 1 0,0-1 0,0 0 0,0 1 0,0-1 0,0 1 0,0-1 0,0 0 0,0 1 0,0-1 0,0 1 0,-1-1 0,1 0 0,0 1 0,0-1 0,-1 1 0,1-1 0,0 1 0,-1-1 0,1 1 0,0-1 0,-1 1 0,1-1 0,-1 1 0,1 0 0,-1-1 0,1 1 0,-1-1 0,-21-11 0,4 3 0,14 5 0,1 0 0,-1 0 0,1 0 0,0-1 0,1 1 0,-3-6 0,3 7 0,0 0 0,1-1 0,-1 1 0,0 0 0,0 0 0,-1 0 0,1 0 0,-1 1 0,1-1 0,-1 1 0,0-1 0,0 1 0,0 0 0,-5-3 0,5 4 0,-4-1 0,1-1 0,-1 0 0,1-1 0,0 1 0,-9-8 0,13 9 0,0-1 0,0 1 0,0-1 0,0 0 0,0 0 0,0 0 0,1 0 0,-1 0 0,1-1 0,0 1 0,0 0 0,0-1 0,0 1 0,0-4 0,0-9 0,0 0 0,1-1 0,1 1 0,5-29 0,-3 33 0,-2 1 0,1-1 0,-1 0 0,-1 0 0,0 1 0,0-1 0,-1 0 0,-1 0 0,0 1 0,-7-21 0,6 21 0,0 0 0,0 0 0,2-1 0,-1 0 0,1 1 0,1-1 0,0 1 0,0-1 0,1 0 0,5-18 0,-4 17 0,0-1 0,-1 1 0,0 0 0,-1 0 0,0-1 0,-1 1 0,-4-19 0,4 28 0,-1 1 0,1-1 0,-1 0 0,1 1 0,-1 0 0,0-1 0,-1 1 0,1 0 0,0 0 0,-1 0 0,0 0 0,0 1 0,0-1 0,0 1 0,0 0 0,0 0 0,0 0 0,-1 0 0,1 0 0,-1 1 0,0-1 0,1 1 0,-7-1 0,-23-12 0,32 14 0,0 0 0,1-1 0,-1 1 0,0-1 0,0 1 0,0-1 0,1 1 0,-1-1 0,0 1 0,1-1 0,-1 0 0,0 1 0,1-1 0,-1 0 0,1 0 0,-1 1 0,1-1 0,0 0 0,-1 0 0,1 0 0,0 0 0,-1 0 0,1 1 0,0-1 0,0 0 0,0 0 0,0 0 0,0 0 0,0 0 0,0 0 0,0 0 0,0 0 0,1 1 0,-1-1 0,0 0 0,0 0 0,1 0 0,-1 0 0,0 0 0,1 1 0,0-2 0,2-3 0,1 0 0,0 0 0,0 1 0,9-9 0,-12 12 0,197-162 0,-170 134 0,-28 28 0,0 1 0,1-1 0,-1 1 0,1 0 0,-1-1 0,0 1 0,1-1 0,-1 1 0,0-1 0,0 1 0,1-1 0,-1 1 0,0-1 0,0 1 0,0-1 0,0 1 0,0-1 0,0 1 0,1-1 0,-1 1 0,0-1 0,0 0 0,-1 1 0,1-1 0,0 1 0,0-1 0,0 1 0,0-1 0,0 1 0,-1-1 0,1 1 0,0-1 0,0 1 0,-1-1 0,1 1 0,0-1 0,-1 1 0,1 0 0,-1-1 0,1 1 0,0-1 0,-1 1 0,1 0 0,-1 0 0,1-1 0,-1 1 0,1 0 0,-1 0 0,1-1 0,-1 1 0,1 0 0,-1 0 0,1 0 0,-1 0 0,1 0 0,-1 0 0,0 0 0,1 0 0,-1 0 0,1 0 0,-2 0 0,-9 1 0,-1 0 0,0 0 0,1 1 0,-1 0 0,1 1 0,0 0 0,0 1 0,-18 9 0,16-7 0,-1-1 0,1 0 0,-1-1 0,-27 5 0,78-41 0,-36 31 0,1-1 0,-1 1 0,1-1 0,-1 1 0,0-1 0,0 1 0,0-1 0,0 1 0,0-1 0,0 0 0,0 0 0,0 1 0,-1-1 0,1 0 0,0-3 0,-1 4 0,0 1 0,-1-1 0,1 0 0,0 1 0,0-1 0,-1 0 0,1 1 0,0-1 0,-1 0 0,1 1 0,0-1 0,-1 0 0,1 1 0,-1-1 0,1 1 0,-1-1 0,0 1 0,1 0 0,-1-1 0,1 1 0,-1-1 0,0 1 0,1 0 0,-1-1 0,0 1 0,-1 0 0,-5-2 0,0 1 0,0 0 0,0 1 0,0-1 0,0 1 0,-14 2 0,-119 26 0,86-16 0,35-10 0,19-2 0,0 0 0,0 0 0,0 0 0,0 0 0,-1 0 0,1 0 0,0 0 0,0 0 0,0-1 0,0 1 0,0 0 0,0 0 0,0 0 0,-1 0 0,1 0 0,0 0 0,0 0 0,0 0 0,0 0 0,0 0 0,0 0 0,0 0 0,0 0 0,0-1 0,0 1 0,0 0 0,-1 0 0,1 0 0,0 0 0,0 0 0,0 0 0,0 0 0,0-1 0,0 1 0,0 0 0,0 0 0,0 0 0,0 0 0,0 0 0,0 0 0,0 0 0,0-1 0,0 1 0,0 0 0,0 0 0,0 0 0,0 0 0,0 0 0,1 0 0,-1 0 0,0-1 0,0 1 0,0 0 0,0 0 0,0 0 0,0 0 0,0 0 0,25-20 0,167-110 0,-159 104 0,-26 16 0,-9 6 0,-16 8 0,-6 8 0,2 2 0,0 0 0,0 1 0,1 2 0,1 0 0,1 1 0,1 1 0,-18 22 0,31-36 0,1 1 0,0 0 0,0 0 0,0 0 0,1 1 0,-1-1 0,2 1 0,-5 13 0,6-14 0,0 0 0,1 0 0,0 0 0,0 0 0,1 0 0,-1 0 0,1-1 0,0 1 0,1 0 0,0 0 0,2 6 0,0-1 0,-1 0 0,-1 0 0,0 0 0,-1 0 0,0 0 0,0 0 0,-1 1 0,-1-1 0,0 0 0,0 0 0,-1 0 0,-4 12 0,-1 15 0,-39 194 0,-16 108 0,60-330 0,1-1 0,0 0 0,0 0 0,1 1 0,0-1 0,1 1 0,0-1 0,0 0 0,5 15 0,-5-23 0,-1 0 0,1 0 0,0 0 0,0 0 0,-1 0 0,1 0 0,0 0 0,0 0 0,0 0 0,0 0 0,0-1 0,0 1 0,0 0 0,1-1 0,-1 1 0,0-1 0,0 1 0,0-1 0,1 1 0,0-1 0,-1 0 0,-1 0 0,1 0 0,0 0 0,-1 0 0,1 0 0,-1 0 0,1 1 0,-1-1 0,1 0 0,-1 0 0,1 0 0,-1 1 0,1-1 0,-1 0 0,1 0 0,-1 1 0,0-1 0,1 1 0,-1-1 0,1 0 0,-1 1 0,0-1 0,1 1 0,-1-1 0,0 1 0,0-1 0,1 1 0,-1-1 0,0 1 0,0-1 0,0 1 0,0-1 0,1 1 0,-1-1 0,0 1 0,0-1 0,0 1 0,0-1 0,0 1 0,0-1 0,-1 1 0,1 0 0,0-1 0,0 1 0,0-1 0,0 1 0,-1 0 0,-4 11 0,-1 0 0,0-1 0,-1 0 0,0 0 0,0 0 0,-13 12 0,10-12 0,1 1 0,0 0 0,1 1 0,-10 19 0,13-13 342,5-18-393,0-1 1,0 1 0,0-1 0,0 0 0,0 1-1,0-1 1,0 1 0,0-1 0,1 1 0,-1-1-1,0 1 1,0-1 0,0 0 0,1 1 0,7 4-904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07:04:42.336"/>
    </inkml:context>
    <inkml:brush xml:id="br0">
      <inkml:brushProperty name="width" value="0.35" units="cm"/>
      <inkml:brushProperty name="height" value="0.35" units="cm"/>
      <inkml:brushProperty name="color" value="#FFFFFF"/>
    </inkml:brush>
  </inkml:definitions>
  <inkml:trace contextRef="#ctx0" brushRef="#br0">316 559 24575,'1'-24'0,"0"18"0,-1-1 0,0 0 0,0 1 0,0-1 0,-1 0 0,1 1 0,-2-1 0,1 1 0,-1-1 0,0 1 0,0 0 0,-5-10 0,2 8 0,0 0 0,1 0 0,0-1 0,1 0 0,0 1 0,0-1 0,1-1 0,0 1 0,1 0 0,0 0 0,0-12 0,1-12 0,11-63 0,0-1 0,-11 91 0,1-3 0,-1 0 0,0 0 0,0 0 0,-1 0 0,-4-17 0,5 25 0,0 0 0,-1 0 0,1 0 0,-1 0 0,0-1 0,1 1 0,-1 0 0,0 0 0,0 0 0,1 0 0,-1 0 0,0 1 0,0-1 0,0 0 0,0 0 0,0 0 0,0 1 0,0-1 0,-2 0 0,0 0 0,1 1 0,0 0 0,0 0 0,0 0 0,0 0 0,0 0 0,-1 1 0,1-1 0,0 0 0,0 1 0,0 0 0,0-1 0,0 1 0,0 0 0,-3 2 0,-18 11 0,1 2 0,0 0 0,1 1 0,-30 33 0,11-12 0,33-32 0,0 1 0,1-1 0,0 1 0,-10 15 0,16-22 0,0 0 0,-1 0 0,1 1 0,0-1 0,0 0 0,0 0 0,0 0 0,0 1 0,-1-1 0,1 0 0,0 1 0,0-1 0,0 0 0,0 0 0,0 1 0,0-1 0,0 0 0,0 0 0,0 1 0,0-1 0,0 0 0,0 0 0,0 1 0,0-1 0,1 0 0,-1 1 0,0-1 0,0 0 0,0 0 0,0 0 0,0 1 0,0-1 0,1 0 0,-1 0 0,0 1 0,0-1 0,0 0 0,1 0 0,-1 0 0,0 0 0,0 0 0,1 1 0,-1-1 0,0 0 0,0 0 0,1 0 0,-1 0 0,0 0 0,0 0 0,1 0 0,-1 0 0,0 0 0,0 0 0,1 0 0,-1 0 0,0 0 0,1 0 0,-1 0 0,0 0 0,0 0 0,1 0 0,-1 0 0,0 0 0,0 0 0,1-1 0,-1 1 0,0 0 0,25-7 0,-20 5 0,18-5 0,-10 4 0,-1 0 0,1-1 0,-1 0 0,0-1 0,-1-1 0,1 0 0,-1 0 0,-1-1 0,16-12 0,-26 18 0,1 1 0,-1 0 0,0 0 0,0 0 0,1 0 0,-1 0 0,0-1 0,0 1 0,0 0 0,1 0 0,-1 0 0,0-1 0,0 1 0,0 0 0,0 0 0,1-1 0,-1 1 0,0 0 0,0 0 0,0-1 0,0 1 0,0 0 0,0 0 0,0-1 0,0 1 0,0 0 0,0-1 0,0 1 0,0 0 0,0 0 0,0-1 0,0 1 0,0 0 0,0-1 0,0 1 0,0 0 0,0 0 0,0-1 0,-1 1 0,1 0 0,0 0 0,0-1 0,0 1 0,0 0 0,-1 0 0,1 0 0,0-1 0,0 1 0,-1 0 0,1 0 0,0 0 0,0 0 0,-1 0 0,1-1 0,0 1 0,0 0 0,-1 0 0,1 0 0,0 0 0,0 0 0,-1 0 0,1 0 0,0 0 0,-1 0 0,1 0 0,0 0 0,-22 0 0,3 3-170,0 1-1,1 1 0,0 0 1,0 1-1,0 1 0,1 1 1,-33 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07:05:15.567"/>
    </inkml:context>
    <inkml:brush xml:id="br0">
      <inkml:brushProperty name="width" value="0.35" units="cm"/>
      <inkml:brushProperty name="height" value="0.35" units="cm"/>
      <inkml:brushProperty name="color" value="#FFFFFF"/>
    </inkml:brush>
  </inkml:definitions>
  <inkml:trace contextRef="#ctx0" brushRef="#br0">137 2108 24575,'0'-21'0,"1"-3"0,-1-1 0,-1 0 0,-1 1 0,-1-1 0,-1 1 0,-1 0 0,-11-29 0,11 38 0,0 0 0,1-1 0,0 1 0,1-1 0,-1-21 0,4-80 0,0-9 0,-13 61 0,9 48 0,0 0 0,-1-23 0,4-67 0,2 75 0,-1 1 0,-1-1 0,-2 1 0,-1 0 0,-10-38 0,5 37 0,2 0 0,1-1 0,-2-42 0,5-99 0,3 142 0,0-624-1365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07:02:56.464"/>
    </inkml:context>
    <inkml:brush xml:id="br0">
      <inkml:brushProperty name="width" value="0.35" units="cm"/>
      <inkml:brushProperty name="height" value="0.35" units="cm"/>
      <inkml:brushProperty name="color" value="#FFFFFF"/>
    </inkml:brush>
  </inkml:definitions>
  <inkml:trace contextRef="#ctx0" brushRef="#br0">573 1997 24575,'-2'116'0,"5"124"0,-1-226 0,1 0 0,1 0 0,0 0 0,10 22 0,-9-23 0,0-1 0,0 1 0,-2 0 0,1 0 0,1 22 0,-3-9 0,1 0 0,1 1 0,12 41 0,-13-99 0,-2-58 0,-4-175 0,0 237 0,-2 1 0,-14-47 0,12 49 0,0 0 0,2-1 0,-3-33 0,6-7 0,3 39 0,-2-1 0,-1 1 0,-1 0 0,-1-1 0,-14-45 0,12 52 0,1 0 0,1-1 0,0 0 0,2 1 0,-1-25 0,0-2 0,1 34 0,-1 0 0,0 0 0,-1 0 0,0 1 0,-1-1 0,-1 1 0,-7-12 0,6 12 0,1 0 0,1-1 0,-1 1 0,2-1 0,0 0 0,-3-20 0,0-7 0,-1 0 0,-2 1 0,-1 1 0,-27-59 0,28 75 0,5 12 0,1 0 0,0 0 0,0-1 0,1 1 0,-3-19 0,0-3 0,-1-1 0,-2 1 0,-23-57 0,-8-24 0,24 62 0,10 35 0,0-1 0,1 0 0,2 0 0,-4-29 0,4 19 0,-2 1 0,0 0 0,-2 0 0,-17-44 0,11 35 0,-12-56 0,19 68 0,-16-44 0,-3-8 0,24 71-45,0 0-1,1 1 1,-1-1-1,-1 0 1,1 0-1,0 1 1,-1-1-1,0 1 1,0-1-1,0 1 1,0-1-1,0 1 1,-1 0-1,0 0 1,1 1-1,-1-1 1,0 0-1,0 1 1,-1 0-1,1-1 1,0 1-1,-1 1 1,1-1-1,-1 0 0,0 1 1,0 0-1,1 0 1,-1 0-1,-7-1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07:03:21.274"/>
    </inkml:context>
    <inkml:brush xml:id="br0">
      <inkml:brushProperty name="width" value="0.35" units="cm"/>
      <inkml:brushProperty name="height" value="0.35" units="cm"/>
      <inkml:brushProperty name="color" value="#FFFFFF"/>
    </inkml:brush>
  </inkml:definitions>
  <inkml:trace contextRef="#ctx0" brushRef="#br0">1449 2257 24575,'-1'-4'0,"-1"-1"0,1 0 0,-1 0 0,0 1 0,-1-1 0,1 1 0,-5-8 0,1 3 0,-4-9 0,-13-39 0,0 0 0,-32-82 0,20 44 0,25 65 0,2 0 0,-8-43 0,12 51 0,-1-7 0,-2 1 0,-1 0 0,-17-44 0,15 48 0,2 0 0,-6-32 0,9 34 0,-1 0 0,-1 1 0,-16-36 0,17 43 0,1 1 0,1-1 0,0 0 0,0-1 0,1 1 0,0-15 0,1 13 0,-1 0 0,0 0 0,-1 0 0,-10-27 0,2 13 0,2-2 0,1 1 0,2-1 0,1 0 0,-3-52 0,6 54 0,-2 4 0,-1 0 0,-1 0 0,-2 0 0,-11-26 0,-6-15 0,15 31 0,5 15 0,-1-1 0,-1 1 0,-1 1 0,0 0 0,-25-37 0,-28-41 0,48 77 0,1 0 0,-14-30 0,19 34 0,-1 1 0,0 0 0,-2 0 0,1 1 0,-19-20 0,20 26 0,1 0 0,-1 1 0,-1 1 0,-18-13 0,25 19 0,1-1 0,-1 1 0,0 0 0,-1 0 0,1 0 0,0 0 0,0 0 0,0 1 0,-1 0 0,1-1 0,0 1 0,0 0 0,-1 0 0,1 1 0,0-1 0,0 1 0,0 0 0,-1 0 0,1 0 0,0 0 0,0 0 0,-5 4 0,-12 9 0,1 1 0,0 1 0,2 1 0,0 1 0,1 0 0,-20 29 0,-6 7 0,-9 7 0,2 2 0,3 3 0,4 1 0,-46 95 0,79-137 0,1 1 0,1 0 0,2 0 0,-6 53 0,3-16 0,1 3 0,4 126 0,4-123 0,-1-56 0,1 0 0,1-1 0,3 17 0,-5-25 0,1-1 0,0 1 0,0-1 0,1 1 0,-1-1 0,1 0 0,-1 1 0,1-1 0,0 0 0,0 0 0,1 0 0,-1 0 0,1-1 0,-1 1 0,5 3 0,-5-6 0,-1 1 0,0-1 0,1 0 0,-1 1 0,1-1 0,-1 0 0,1 0 0,-1 0 0,0 0 0,1 0 0,-1-1 0,1 1 0,-1 0 0,0-1 0,1 1 0,-1-1 0,0 1 0,1-1 0,-1 0 0,0 1 0,0-1 0,0 0 0,0 0 0,0 0 0,0 0 0,0 0 0,0 0 0,0 0 0,0 0 0,0 0 0,1-3 0,26-43 0,-25 41 0,25-55 0,34-110 0,-45 121 0,20-55 0,-9 29 0,-3-1 0,24-129 0,-46 164 0,-1 0 0,-6-64 0,0 5 0,4-134 0,-1 426 0,3 224 0,5-316 0,5 0 0,29 122 0,-34-188 0,-2-9 0,0 1 0,0 0 0,2 0 0,1-1 0,12 27 0,-9-26 0,12 39 0,13 37 0,198 428 0,-118-271 0,27 61 0,39 2 0,-125-227 0,46 95 0,-57-101 0,-23-41 37,17 55-1,-18-45-1474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07:03:39.174"/>
    </inkml:context>
    <inkml:brush xml:id="br0">
      <inkml:brushProperty name="width" value="0.35" units="cm"/>
      <inkml:brushProperty name="height" value="0.35" units="cm"/>
      <inkml:brushProperty name="color" value="#FFFFFF"/>
    </inkml:brush>
  </inkml:definitions>
  <inkml:trace contextRef="#ctx0" brushRef="#br0">38 94 24575,'2'-30'0,"-2"19"0,1 0 0,-1 1 0,-3-21 0,-1 30 0,0 10 0,-4 10 0,1 28 0,2-1 0,2 1 0,5 84 0,0-34 0,-2 126 0,1-275 117,0 5-611,-2-1 0,-10-69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07:02:04.499"/>
    </inkml:context>
    <inkml:brush xml:id="br0">
      <inkml:brushProperty name="width" value="0.035" units="cm"/>
      <inkml:brushProperty name="height" value="0.035" units="cm"/>
      <inkml:brushProperty name="color" value="#FFFFFF"/>
    </inkml:brush>
  </inkml:definitions>
  <inkml:trace contextRef="#ctx0" brushRef="#br0">0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07:02:05.078"/>
    </inkml:context>
    <inkml:brush xml:id="br0">
      <inkml:brushProperty name="width" value="0.035" units="cm"/>
      <inkml:brushProperty name="height" value="0.035" units="cm"/>
      <inkml:brushProperty name="color" value="#FFFFFF"/>
    </inkml:brush>
  </inkml:definitions>
  <inkml:trace contextRef="#ctx0" brushRef="#br0">1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07:03:32.855"/>
    </inkml:context>
    <inkml:brush xml:id="br0">
      <inkml:brushProperty name="width" value="0.35" units="cm"/>
      <inkml:brushProperty name="height" value="0.35" units="cm"/>
      <inkml:brushProperty name="color" value="#FFFFFF"/>
    </inkml:brush>
  </inkml:definitions>
  <inkml:trace contextRef="#ctx0" brushRef="#br0">2 1 24575,'-1'30'0,"1"0"0,2 0 0,1 0 0,2 0 0,0 0 0,2-1 0,2 0 0,12 29 0,27 79 0,-8-19 0,27 75 0,-4-9 0,-48-146 0,-4-15 0,-2 2 0,-1-1 0,8 37 0,10 60 0,4 31 0,-1 27 0,-11-74 0,30 144-1235,-47-245 1105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07:03:33.751"/>
    </inkml:context>
    <inkml:brush xml:id="br0">
      <inkml:brushProperty name="width" value="0.35" units="cm"/>
      <inkml:brushProperty name="height" value="0.35" units="cm"/>
      <inkml:brushProperty name="color" value="#FFFFFF"/>
    </inkml:brush>
  </inkml:definitions>
  <inkml:trace contextRef="#ctx0" brushRef="#br0">32 0 24575,'-8'21'0,"0"-3"0,2 16 0,1 0 0,2 0 0,1 1 0,5 45 0,-2-12 0,0 477-1365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9T07:04:03.833"/>
    </inkml:context>
    <inkml:brush xml:id="br0">
      <inkml:brushProperty name="width" value="0.35" units="cm"/>
      <inkml:brushProperty name="height" value="0.35" units="cm"/>
      <inkml:brushProperty name="color" value="#FFFFFF"/>
    </inkml:brush>
  </inkml:definitions>
  <inkml:trace contextRef="#ctx0" brushRef="#br0">1 151 24575,'3'-4'0,"-1"0"0,1 0 0,-1-1 0,0 1 0,0 0 0,0-1 0,-1 1 0,1-1 0,0-8 0,4-6 0,17-59 0,-20 76 0,-1 10 0,0 12 0,-1 15 0,-1 7 0,2-1 0,10 54 0,0-4 0,4 12 0,-10-67 0,-2 0 0,-1 0 0,-3 49 0,-1-48 0,2-1 0,1 1 0,9 44 0,17 98 0,-20-118 0,-3 0 0,-6 112 0,-1-64 0,0-1 0,5 120 0,21-88 0,31 235 0,-17-146 0,-17-61 0,18 111 0,-4-120 0,8 45 0,-6-3 0,16 97 0,-45-210 0,-4 171 0,-5-8 0,45 470-531,-9-204 224,-32-152 946,-5-197-440,-12 0-199,0-5 0,15-135 191,-1-17-502,0 0-1,0 1 1,-1-1 0,-3 18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4F060-40BB-25C4-DA4E-D39C7D3248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5ABCF9-47F8-4374-2464-0D3151ABFE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D74FEC-90B9-56AF-DF98-47CA77DC6247}"/>
              </a:ext>
            </a:extLst>
          </p:cNvPr>
          <p:cNvSpPr>
            <a:spLocks noGrp="1"/>
          </p:cNvSpPr>
          <p:nvPr>
            <p:ph type="dt" sz="half" idx="10"/>
          </p:nvPr>
        </p:nvSpPr>
        <p:spPr/>
        <p:txBody>
          <a:bodyPr/>
          <a:lstStyle/>
          <a:p>
            <a:fld id="{F112CF0D-C7B1-4A3C-AF78-F5CD4A140EB3}" type="datetimeFigureOut">
              <a:rPr lang="en-US" smtClean="0"/>
              <a:t>9/23/2025</a:t>
            </a:fld>
            <a:endParaRPr lang="en-US"/>
          </a:p>
        </p:txBody>
      </p:sp>
      <p:sp>
        <p:nvSpPr>
          <p:cNvPr id="5" name="Footer Placeholder 4">
            <a:extLst>
              <a:ext uri="{FF2B5EF4-FFF2-40B4-BE49-F238E27FC236}">
                <a16:creationId xmlns:a16="http://schemas.microsoft.com/office/drawing/2014/main" id="{8502896E-18E4-6742-30AD-C9E9F4CF90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7A7B63-74D5-B71D-E49C-68B694B24E1A}"/>
              </a:ext>
            </a:extLst>
          </p:cNvPr>
          <p:cNvSpPr>
            <a:spLocks noGrp="1"/>
          </p:cNvSpPr>
          <p:nvPr>
            <p:ph type="sldNum" sz="quarter" idx="12"/>
          </p:nvPr>
        </p:nvSpPr>
        <p:spPr/>
        <p:txBody>
          <a:bodyPr/>
          <a:lstStyle/>
          <a:p>
            <a:fld id="{383468D1-C9C8-4112-8871-487289878A60}" type="slidenum">
              <a:rPr lang="en-US" smtClean="0"/>
              <a:t>‹#›</a:t>
            </a:fld>
            <a:endParaRPr lang="en-US"/>
          </a:p>
        </p:txBody>
      </p:sp>
    </p:spTree>
    <p:extLst>
      <p:ext uri="{BB962C8B-B14F-4D97-AF65-F5344CB8AC3E}">
        <p14:creationId xmlns:p14="http://schemas.microsoft.com/office/powerpoint/2010/main" val="789232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7BB47-613D-8B6C-86FC-A0C0538741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E1B04C-2D0E-E474-18B9-DD3561A6D1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2BD54-05CA-3BA6-9E1C-AECBAC5406A5}"/>
              </a:ext>
            </a:extLst>
          </p:cNvPr>
          <p:cNvSpPr>
            <a:spLocks noGrp="1"/>
          </p:cNvSpPr>
          <p:nvPr>
            <p:ph type="dt" sz="half" idx="10"/>
          </p:nvPr>
        </p:nvSpPr>
        <p:spPr/>
        <p:txBody>
          <a:bodyPr/>
          <a:lstStyle/>
          <a:p>
            <a:fld id="{F112CF0D-C7B1-4A3C-AF78-F5CD4A140EB3}" type="datetimeFigureOut">
              <a:rPr lang="en-US" smtClean="0"/>
              <a:t>9/23/2025</a:t>
            </a:fld>
            <a:endParaRPr lang="en-US"/>
          </a:p>
        </p:txBody>
      </p:sp>
      <p:sp>
        <p:nvSpPr>
          <p:cNvPr id="5" name="Footer Placeholder 4">
            <a:extLst>
              <a:ext uri="{FF2B5EF4-FFF2-40B4-BE49-F238E27FC236}">
                <a16:creationId xmlns:a16="http://schemas.microsoft.com/office/drawing/2014/main" id="{5B6A02BF-B6ED-EA8D-C8E2-16D8FDAA7B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BE32E-ECAF-A42B-D398-371F18ECEB9B}"/>
              </a:ext>
            </a:extLst>
          </p:cNvPr>
          <p:cNvSpPr>
            <a:spLocks noGrp="1"/>
          </p:cNvSpPr>
          <p:nvPr>
            <p:ph type="sldNum" sz="quarter" idx="12"/>
          </p:nvPr>
        </p:nvSpPr>
        <p:spPr/>
        <p:txBody>
          <a:bodyPr/>
          <a:lstStyle/>
          <a:p>
            <a:fld id="{383468D1-C9C8-4112-8871-487289878A60}" type="slidenum">
              <a:rPr lang="en-US" smtClean="0"/>
              <a:t>‹#›</a:t>
            </a:fld>
            <a:endParaRPr lang="en-US"/>
          </a:p>
        </p:txBody>
      </p:sp>
    </p:spTree>
    <p:extLst>
      <p:ext uri="{BB962C8B-B14F-4D97-AF65-F5344CB8AC3E}">
        <p14:creationId xmlns:p14="http://schemas.microsoft.com/office/powerpoint/2010/main" val="3931879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6375DA-096F-0448-E774-6A4BFA4928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97BB5E-50E8-BF75-AF8D-BD2C451251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8A959B-55FE-DFD5-DDC4-FB59D885C32D}"/>
              </a:ext>
            </a:extLst>
          </p:cNvPr>
          <p:cNvSpPr>
            <a:spLocks noGrp="1"/>
          </p:cNvSpPr>
          <p:nvPr>
            <p:ph type="dt" sz="half" idx="10"/>
          </p:nvPr>
        </p:nvSpPr>
        <p:spPr/>
        <p:txBody>
          <a:bodyPr/>
          <a:lstStyle/>
          <a:p>
            <a:fld id="{F112CF0D-C7B1-4A3C-AF78-F5CD4A140EB3}" type="datetimeFigureOut">
              <a:rPr lang="en-US" smtClean="0"/>
              <a:t>9/23/2025</a:t>
            </a:fld>
            <a:endParaRPr lang="en-US"/>
          </a:p>
        </p:txBody>
      </p:sp>
      <p:sp>
        <p:nvSpPr>
          <p:cNvPr id="5" name="Footer Placeholder 4">
            <a:extLst>
              <a:ext uri="{FF2B5EF4-FFF2-40B4-BE49-F238E27FC236}">
                <a16:creationId xmlns:a16="http://schemas.microsoft.com/office/drawing/2014/main" id="{6F155615-C324-A304-0ED8-CB485B6F9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E7DBEE-28FE-3E48-4F68-B5E923A9467D}"/>
              </a:ext>
            </a:extLst>
          </p:cNvPr>
          <p:cNvSpPr>
            <a:spLocks noGrp="1"/>
          </p:cNvSpPr>
          <p:nvPr>
            <p:ph type="sldNum" sz="quarter" idx="12"/>
          </p:nvPr>
        </p:nvSpPr>
        <p:spPr/>
        <p:txBody>
          <a:bodyPr/>
          <a:lstStyle/>
          <a:p>
            <a:fld id="{383468D1-C9C8-4112-8871-487289878A60}" type="slidenum">
              <a:rPr lang="en-US" smtClean="0"/>
              <a:t>‹#›</a:t>
            </a:fld>
            <a:endParaRPr lang="en-US"/>
          </a:p>
        </p:txBody>
      </p:sp>
    </p:spTree>
    <p:extLst>
      <p:ext uri="{BB962C8B-B14F-4D97-AF65-F5344CB8AC3E}">
        <p14:creationId xmlns:p14="http://schemas.microsoft.com/office/powerpoint/2010/main" val="4184276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C3DF9-C1DB-1D84-4378-CF540A576F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244A03-9334-2C6F-8138-334C616023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021598-376B-F92C-75F0-0A7F045825B0}"/>
              </a:ext>
            </a:extLst>
          </p:cNvPr>
          <p:cNvSpPr>
            <a:spLocks noGrp="1"/>
          </p:cNvSpPr>
          <p:nvPr>
            <p:ph type="dt" sz="half" idx="10"/>
          </p:nvPr>
        </p:nvSpPr>
        <p:spPr/>
        <p:txBody>
          <a:bodyPr/>
          <a:lstStyle/>
          <a:p>
            <a:fld id="{F112CF0D-C7B1-4A3C-AF78-F5CD4A140EB3}" type="datetimeFigureOut">
              <a:rPr lang="en-US" smtClean="0"/>
              <a:t>9/23/2025</a:t>
            </a:fld>
            <a:endParaRPr lang="en-US"/>
          </a:p>
        </p:txBody>
      </p:sp>
      <p:sp>
        <p:nvSpPr>
          <p:cNvPr id="5" name="Footer Placeholder 4">
            <a:extLst>
              <a:ext uri="{FF2B5EF4-FFF2-40B4-BE49-F238E27FC236}">
                <a16:creationId xmlns:a16="http://schemas.microsoft.com/office/drawing/2014/main" id="{05096ECB-3C28-B168-2831-BFE4AFB3D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8AB30E-CF24-EA3E-56F2-467D69C6E784}"/>
              </a:ext>
            </a:extLst>
          </p:cNvPr>
          <p:cNvSpPr>
            <a:spLocks noGrp="1"/>
          </p:cNvSpPr>
          <p:nvPr>
            <p:ph type="sldNum" sz="quarter" idx="12"/>
          </p:nvPr>
        </p:nvSpPr>
        <p:spPr/>
        <p:txBody>
          <a:bodyPr/>
          <a:lstStyle/>
          <a:p>
            <a:fld id="{383468D1-C9C8-4112-8871-487289878A60}" type="slidenum">
              <a:rPr lang="en-US" smtClean="0"/>
              <a:t>‹#›</a:t>
            </a:fld>
            <a:endParaRPr lang="en-US"/>
          </a:p>
        </p:txBody>
      </p:sp>
    </p:spTree>
    <p:extLst>
      <p:ext uri="{BB962C8B-B14F-4D97-AF65-F5344CB8AC3E}">
        <p14:creationId xmlns:p14="http://schemas.microsoft.com/office/powerpoint/2010/main" val="1737248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882E1-4CDB-5806-C13E-BA251FDC01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DB69A7-7744-06AF-EC2B-19652C9895B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DAA908-EE59-C587-4C3C-F4AA003291B6}"/>
              </a:ext>
            </a:extLst>
          </p:cNvPr>
          <p:cNvSpPr>
            <a:spLocks noGrp="1"/>
          </p:cNvSpPr>
          <p:nvPr>
            <p:ph type="dt" sz="half" idx="10"/>
          </p:nvPr>
        </p:nvSpPr>
        <p:spPr/>
        <p:txBody>
          <a:bodyPr/>
          <a:lstStyle/>
          <a:p>
            <a:fld id="{F112CF0D-C7B1-4A3C-AF78-F5CD4A140EB3}" type="datetimeFigureOut">
              <a:rPr lang="en-US" smtClean="0"/>
              <a:t>9/23/2025</a:t>
            </a:fld>
            <a:endParaRPr lang="en-US"/>
          </a:p>
        </p:txBody>
      </p:sp>
      <p:sp>
        <p:nvSpPr>
          <p:cNvPr id="5" name="Footer Placeholder 4">
            <a:extLst>
              <a:ext uri="{FF2B5EF4-FFF2-40B4-BE49-F238E27FC236}">
                <a16:creationId xmlns:a16="http://schemas.microsoft.com/office/drawing/2014/main" id="{603B8844-FAC2-57EE-005E-AB43076501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71C06-E081-9F71-EFC3-28E2649E32BD}"/>
              </a:ext>
            </a:extLst>
          </p:cNvPr>
          <p:cNvSpPr>
            <a:spLocks noGrp="1"/>
          </p:cNvSpPr>
          <p:nvPr>
            <p:ph type="sldNum" sz="quarter" idx="12"/>
          </p:nvPr>
        </p:nvSpPr>
        <p:spPr/>
        <p:txBody>
          <a:bodyPr/>
          <a:lstStyle/>
          <a:p>
            <a:fld id="{383468D1-C9C8-4112-8871-487289878A60}" type="slidenum">
              <a:rPr lang="en-US" smtClean="0"/>
              <a:t>‹#›</a:t>
            </a:fld>
            <a:endParaRPr lang="en-US"/>
          </a:p>
        </p:txBody>
      </p:sp>
    </p:spTree>
    <p:extLst>
      <p:ext uri="{BB962C8B-B14F-4D97-AF65-F5344CB8AC3E}">
        <p14:creationId xmlns:p14="http://schemas.microsoft.com/office/powerpoint/2010/main" val="749229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F5C8C-9B9F-C489-D858-3DC6213959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DF5825-3BFD-84EE-65B8-52DC8373A2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EAC0DC-E865-CCF4-7421-B8BFC5F5E2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DF1E63-355C-A428-EEB4-9232263DB723}"/>
              </a:ext>
            </a:extLst>
          </p:cNvPr>
          <p:cNvSpPr>
            <a:spLocks noGrp="1"/>
          </p:cNvSpPr>
          <p:nvPr>
            <p:ph type="dt" sz="half" idx="10"/>
          </p:nvPr>
        </p:nvSpPr>
        <p:spPr/>
        <p:txBody>
          <a:bodyPr/>
          <a:lstStyle/>
          <a:p>
            <a:fld id="{F112CF0D-C7B1-4A3C-AF78-F5CD4A140EB3}" type="datetimeFigureOut">
              <a:rPr lang="en-US" smtClean="0"/>
              <a:t>9/23/2025</a:t>
            </a:fld>
            <a:endParaRPr lang="en-US"/>
          </a:p>
        </p:txBody>
      </p:sp>
      <p:sp>
        <p:nvSpPr>
          <p:cNvPr id="6" name="Footer Placeholder 5">
            <a:extLst>
              <a:ext uri="{FF2B5EF4-FFF2-40B4-BE49-F238E27FC236}">
                <a16:creationId xmlns:a16="http://schemas.microsoft.com/office/drawing/2014/main" id="{75203349-7167-37BA-6450-1551716887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DD37C8-5948-606C-3DE6-CE55516F3A98}"/>
              </a:ext>
            </a:extLst>
          </p:cNvPr>
          <p:cNvSpPr>
            <a:spLocks noGrp="1"/>
          </p:cNvSpPr>
          <p:nvPr>
            <p:ph type="sldNum" sz="quarter" idx="12"/>
          </p:nvPr>
        </p:nvSpPr>
        <p:spPr/>
        <p:txBody>
          <a:bodyPr/>
          <a:lstStyle/>
          <a:p>
            <a:fld id="{383468D1-C9C8-4112-8871-487289878A60}" type="slidenum">
              <a:rPr lang="en-US" smtClean="0"/>
              <a:t>‹#›</a:t>
            </a:fld>
            <a:endParaRPr lang="en-US"/>
          </a:p>
        </p:txBody>
      </p:sp>
    </p:spTree>
    <p:extLst>
      <p:ext uri="{BB962C8B-B14F-4D97-AF65-F5344CB8AC3E}">
        <p14:creationId xmlns:p14="http://schemas.microsoft.com/office/powerpoint/2010/main" val="553212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7AA52-CD07-3D8E-ACB0-0C04106D1D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2A7D0F-5E2B-5F28-2824-DFA30C5941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9C4836-C4B8-89A5-F30F-6F880DF42A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64B970-0DA4-53CA-367D-06C7297888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31AC6-12D8-78CE-669A-9C1EA7C295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5F73D1-1278-C973-E0F5-40661938A4C0}"/>
              </a:ext>
            </a:extLst>
          </p:cNvPr>
          <p:cNvSpPr>
            <a:spLocks noGrp="1"/>
          </p:cNvSpPr>
          <p:nvPr>
            <p:ph type="dt" sz="half" idx="10"/>
          </p:nvPr>
        </p:nvSpPr>
        <p:spPr/>
        <p:txBody>
          <a:bodyPr/>
          <a:lstStyle/>
          <a:p>
            <a:fld id="{F112CF0D-C7B1-4A3C-AF78-F5CD4A140EB3}" type="datetimeFigureOut">
              <a:rPr lang="en-US" smtClean="0"/>
              <a:t>9/23/2025</a:t>
            </a:fld>
            <a:endParaRPr lang="en-US"/>
          </a:p>
        </p:txBody>
      </p:sp>
      <p:sp>
        <p:nvSpPr>
          <p:cNvPr id="8" name="Footer Placeholder 7">
            <a:extLst>
              <a:ext uri="{FF2B5EF4-FFF2-40B4-BE49-F238E27FC236}">
                <a16:creationId xmlns:a16="http://schemas.microsoft.com/office/drawing/2014/main" id="{4FE41909-6743-3799-D577-B1FED42CAA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CF80D5-5C01-A85D-CAFA-420D540CCDB3}"/>
              </a:ext>
            </a:extLst>
          </p:cNvPr>
          <p:cNvSpPr>
            <a:spLocks noGrp="1"/>
          </p:cNvSpPr>
          <p:nvPr>
            <p:ph type="sldNum" sz="quarter" idx="12"/>
          </p:nvPr>
        </p:nvSpPr>
        <p:spPr/>
        <p:txBody>
          <a:bodyPr/>
          <a:lstStyle/>
          <a:p>
            <a:fld id="{383468D1-C9C8-4112-8871-487289878A60}" type="slidenum">
              <a:rPr lang="en-US" smtClean="0"/>
              <a:t>‹#›</a:t>
            </a:fld>
            <a:endParaRPr lang="en-US"/>
          </a:p>
        </p:txBody>
      </p:sp>
    </p:spTree>
    <p:extLst>
      <p:ext uri="{BB962C8B-B14F-4D97-AF65-F5344CB8AC3E}">
        <p14:creationId xmlns:p14="http://schemas.microsoft.com/office/powerpoint/2010/main" val="1349117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76CA4-2D9D-0094-F931-F5168943B9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612E72-FCAD-793E-6295-4E8534645152}"/>
              </a:ext>
            </a:extLst>
          </p:cNvPr>
          <p:cNvSpPr>
            <a:spLocks noGrp="1"/>
          </p:cNvSpPr>
          <p:nvPr>
            <p:ph type="dt" sz="half" idx="10"/>
          </p:nvPr>
        </p:nvSpPr>
        <p:spPr/>
        <p:txBody>
          <a:bodyPr/>
          <a:lstStyle/>
          <a:p>
            <a:fld id="{F112CF0D-C7B1-4A3C-AF78-F5CD4A140EB3}" type="datetimeFigureOut">
              <a:rPr lang="en-US" smtClean="0"/>
              <a:t>9/23/2025</a:t>
            </a:fld>
            <a:endParaRPr lang="en-US"/>
          </a:p>
        </p:txBody>
      </p:sp>
      <p:sp>
        <p:nvSpPr>
          <p:cNvPr id="4" name="Footer Placeholder 3">
            <a:extLst>
              <a:ext uri="{FF2B5EF4-FFF2-40B4-BE49-F238E27FC236}">
                <a16:creationId xmlns:a16="http://schemas.microsoft.com/office/drawing/2014/main" id="{E2383142-1CA0-6003-311B-D8D00506EC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1B57D2-7F27-08C3-610B-6C6E47B2D450}"/>
              </a:ext>
            </a:extLst>
          </p:cNvPr>
          <p:cNvSpPr>
            <a:spLocks noGrp="1"/>
          </p:cNvSpPr>
          <p:nvPr>
            <p:ph type="sldNum" sz="quarter" idx="12"/>
          </p:nvPr>
        </p:nvSpPr>
        <p:spPr/>
        <p:txBody>
          <a:bodyPr/>
          <a:lstStyle/>
          <a:p>
            <a:fld id="{383468D1-C9C8-4112-8871-487289878A60}" type="slidenum">
              <a:rPr lang="en-US" smtClean="0"/>
              <a:t>‹#›</a:t>
            </a:fld>
            <a:endParaRPr lang="en-US"/>
          </a:p>
        </p:txBody>
      </p:sp>
    </p:spTree>
    <p:extLst>
      <p:ext uri="{BB962C8B-B14F-4D97-AF65-F5344CB8AC3E}">
        <p14:creationId xmlns:p14="http://schemas.microsoft.com/office/powerpoint/2010/main" val="2816701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7ECDC0-56A7-DEEE-261F-C15EE06B4796}"/>
              </a:ext>
            </a:extLst>
          </p:cNvPr>
          <p:cNvSpPr>
            <a:spLocks noGrp="1"/>
          </p:cNvSpPr>
          <p:nvPr>
            <p:ph type="dt" sz="half" idx="10"/>
          </p:nvPr>
        </p:nvSpPr>
        <p:spPr/>
        <p:txBody>
          <a:bodyPr/>
          <a:lstStyle/>
          <a:p>
            <a:fld id="{F112CF0D-C7B1-4A3C-AF78-F5CD4A140EB3}" type="datetimeFigureOut">
              <a:rPr lang="en-US" smtClean="0"/>
              <a:t>9/23/2025</a:t>
            </a:fld>
            <a:endParaRPr lang="en-US"/>
          </a:p>
        </p:txBody>
      </p:sp>
      <p:sp>
        <p:nvSpPr>
          <p:cNvPr id="3" name="Footer Placeholder 2">
            <a:extLst>
              <a:ext uri="{FF2B5EF4-FFF2-40B4-BE49-F238E27FC236}">
                <a16:creationId xmlns:a16="http://schemas.microsoft.com/office/drawing/2014/main" id="{02E282C9-580A-161A-A309-0E99BD3392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BA0935-C12B-7D66-DAAE-32F06B2B50B4}"/>
              </a:ext>
            </a:extLst>
          </p:cNvPr>
          <p:cNvSpPr>
            <a:spLocks noGrp="1"/>
          </p:cNvSpPr>
          <p:nvPr>
            <p:ph type="sldNum" sz="quarter" idx="12"/>
          </p:nvPr>
        </p:nvSpPr>
        <p:spPr/>
        <p:txBody>
          <a:bodyPr/>
          <a:lstStyle/>
          <a:p>
            <a:fld id="{383468D1-C9C8-4112-8871-487289878A60}" type="slidenum">
              <a:rPr lang="en-US" smtClean="0"/>
              <a:t>‹#›</a:t>
            </a:fld>
            <a:endParaRPr lang="en-US"/>
          </a:p>
        </p:txBody>
      </p:sp>
    </p:spTree>
    <p:extLst>
      <p:ext uri="{BB962C8B-B14F-4D97-AF65-F5344CB8AC3E}">
        <p14:creationId xmlns:p14="http://schemas.microsoft.com/office/powerpoint/2010/main" val="285355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D494-87ED-A900-63D0-D66309EC95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A11334-76E6-787F-DC01-771C1B029B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DE37E2-4127-F9E9-C7DD-22D065239F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317C10-DF1B-6375-88DC-2254B54529F7}"/>
              </a:ext>
            </a:extLst>
          </p:cNvPr>
          <p:cNvSpPr>
            <a:spLocks noGrp="1"/>
          </p:cNvSpPr>
          <p:nvPr>
            <p:ph type="dt" sz="half" idx="10"/>
          </p:nvPr>
        </p:nvSpPr>
        <p:spPr/>
        <p:txBody>
          <a:bodyPr/>
          <a:lstStyle/>
          <a:p>
            <a:fld id="{F112CF0D-C7B1-4A3C-AF78-F5CD4A140EB3}" type="datetimeFigureOut">
              <a:rPr lang="en-US" smtClean="0"/>
              <a:t>9/23/2025</a:t>
            </a:fld>
            <a:endParaRPr lang="en-US"/>
          </a:p>
        </p:txBody>
      </p:sp>
      <p:sp>
        <p:nvSpPr>
          <p:cNvPr id="6" name="Footer Placeholder 5">
            <a:extLst>
              <a:ext uri="{FF2B5EF4-FFF2-40B4-BE49-F238E27FC236}">
                <a16:creationId xmlns:a16="http://schemas.microsoft.com/office/drawing/2014/main" id="{B752F4D0-E8E2-6F34-EB67-66182537A1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924791-0968-B8D2-08F5-CE692900BA7D}"/>
              </a:ext>
            </a:extLst>
          </p:cNvPr>
          <p:cNvSpPr>
            <a:spLocks noGrp="1"/>
          </p:cNvSpPr>
          <p:nvPr>
            <p:ph type="sldNum" sz="quarter" idx="12"/>
          </p:nvPr>
        </p:nvSpPr>
        <p:spPr/>
        <p:txBody>
          <a:bodyPr/>
          <a:lstStyle/>
          <a:p>
            <a:fld id="{383468D1-C9C8-4112-8871-487289878A60}" type="slidenum">
              <a:rPr lang="en-US" smtClean="0"/>
              <a:t>‹#›</a:t>
            </a:fld>
            <a:endParaRPr lang="en-US"/>
          </a:p>
        </p:txBody>
      </p:sp>
    </p:spTree>
    <p:extLst>
      <p:ext uri="{BB962C8B-B14F-4D97-AF65-F5344CB8AC3E}">
        <p14:creationId xmlns:p14="http://schemas.microsoft.com/office/powerpoint/2010/main" val="951750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15DC1-48F4-D3E5-5FC0-B6E513334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DE0F0F-3C91-CF56-7025-98C685B0A7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07703A-B65E-3DE9-3E22-1226626075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EEF8C1-3166-A3BA-1B6B-69217B98AB71}"/>
              </a:ext>
            </a:extLst>
          </p:cNvPr>
          <p:cNvSpPr>
            <a:spLocks noGrp="1"/>
          </p:cNvSpPr>
          <p:nvPr>
            <p:ph type="dt" sz="half" idx="10"/>
          </p:nvPr>
        </p:nvSpPr>
        <p:spPr/>
        <p:txBody>
          <a:bodyPr/>
          <a:lstStyle/>
          <a:p>
            <a:fld id="{F112CF0D-C7B1-4A3C-AF78-F5CD4A140EB3}" type="datetimeFigureOut">
              <a:rPr lang="en-US" smtClean="0"/>
              <a:t>9/23/2025</a:t>
            </a:fld>
            <a:endParaRPr lang="en-US"/>
          </a:p>
        </p:txBody>
      </p:sp>
      <p:sp>
        <p:nvSpPr>
          <p:cNvPr id="6" name="Footer Placeholder 5">
            <a:extLst>
              <a:ext uri="{FF2B5EF4-FFF2-40B4-BE49-F238E27FC236}">
                <a16:creationId xmlns:a16="http://schemas.microsoft.com/office/drawing/2014/main" id="{268BCB8B-FFF2-289E-BFDB-7968F96281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053719-F03D-707D-84AC-5A2B18CA6E27}"/>
              </a:ext>
            </a:extLst>
          </p:cNvPr>
          <p:cNvSpPr>
            <a:spLocks noGrp="1"/>
          </p:cNvSpPr>
          <p:nvPr>
            <p:ph type="sldNum" sz="quarter" idx="12"/>
          </p:nvPr>
        </p:nvSpPr>
        <p:spPr/>
        <p:txBody>
          <a:bodyPr/>
          <a:lstStyle/>
          <a:p>
            <a:fld id="{383468D1-C9C8-4112-8871-487289878A60}" type="slidenum">
              <a:rPr lang="en-US" smtClean="0"/>
              <a:t>‹#›</a:t>
            </a:fld>
            <a:endParaRPr lang="en-US"/>
          </a:p>
        </p:txBody>
      </p:sp>
    </p:spTree>
    <p:extLst>
      <p:ext uri="{BB962C8B-B14F-4D97-AF65-F5344CB8AC3E}">
        <p14:creationId xmlns:p14="http://schemas.microsoft.com/office/powerpoint/2010/main" val="412058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1C1BF2-6418-F974-7384-B3CB1D8982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337BDF-5F13-BE00-7414-B49EA13E32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76ACDE-0519-5016-79A3-357BF37DD2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112CF0D-C7B1-4A3C-AF78-F5CD4A140EB3}" type="datetimeFigureOut">
              <a:rPr lang="en-US" smtClean="0"/>
              <a:t>9/23/2025</a:t>
            </a:fld>
            <a:endParaRPr lang="en-US"/>
          </a:p>
        </p:txBody>
      </p:sp>
      <p:sp>
        <p:nvSpPr>
          <p:cNvPr id="5" name="Footer Placeholder 4">
            <a:extLst>
              <a:ext uri="{FF2B5EF4-FFF2-40B4-BE49-F238E27FC236}">
                <a16:creationId xmlns:a16="http://schemas.microsoft.com/office/drawing/2014/main" id="{B5FC19B7-AA82-C494-D95C-284B6AC187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78AEFE0-85A4-08A4-6D3B-43FCE8F43F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83468D1-C9C8-4112-8871-487289878A60}" type="slidenum">
              <a:rPr lang="en-US" smtClean="0"/>
              <a:t>‹#›</a:t>
            </a:fld>
            <a:endParaRPr lang="en-US"/>
          </a:p>
        </p:txBody>
      </p:sp>
    </p:spTree>
    <p:extLst>
      <p:ext uri="{BB962C8B-B14F-4D97-AF65-F5344CB8AC3E}">
        <p14:creationId xmlns:p14="http://schemas.microsoft.com/office/powerpoint/2010/main" val="3354964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customXml" Target="../ink/ink6.xml"/><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customXml" Target="../ink/ink1.xml"/><Relationship Id="rId21" Type="http://schemas.openxmlformats.org/officeDocument/2006/relationships/image" Target="../media/image15.png"/><Relationship Id="rId7" Type="http://schemas.openxmlformats.org/officeDocument/2006/relationships/customXml" Target="../ink/ink3.xml"/><Relationship Id="rId12" Type="http://schemas.openxmlformats.org/officeDocument/2006/relationships/image" Target="../media/image11.png"/><Relationship Id="rId17" Type="http://schemas.openxmlformats.org/officeDocument/2006/relationships/image" Target="../media/image13.png"/><Relationship Id="rId25" Type="http://schemas.openxmlformats.org/officeDocument/2006/relationships/image" Target="../media/image17.png"/><Relationship Id="rId33" Type="http://schemas.openxmlformats.org/officeDocument/2006/relationships/image" Target="../media/image21.png"/><Relationship Id="rId2" Type="http://schemas.openxmlformats.org/officeDocument/2006/relationships/image" Target="../media/image9.jpeg"/><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customXml" Target="../ink/ink5.xml"/><Relationship Id="rId24" Type="http://schemas.openxmlformats.org/officeDocument/2006/relationships/customXml" Target="../ink/ink12.xml"/><Relationship Id="rId32" Type="http://schemas.openxmlformats.org/officeDocument/2006/relationships/customXml" Target="../ink/ink16.xml"/><Relationship Id="rId5" Type="http://schemas.openxmlformats.org/officeDocument/2006/relationships/customXml" Target="../ink/ink2.xml"/><Relationship Id="rId15" Type="http://schemas.openxmlformats.org/officeDocument/2006/relationships/image" Target="../media/image12.png"/><Relationship Id="rId23" Type="http://schemas.openxmlformats.org/officeDocument/2006/relationships/image" Target="../media/image16.png"/><Relationship Id="rId28" Type="http://schemas.openxmlformats.org/officeDocument/2006/relationships/customXml" Target="../ink/ink14.xml"/><Relationship Id="rId10" Type="http://schemas.openxmlformats.org/officeDocument/2006/relationships/image" Target="../media/image10.png"/><Relationship Id="rId19" Type="http://schemas.openxmlformats.org/officeDocument/2006/relationships/image" Target="../media/image14.png"/><Relationship Id="rId31" Type="http://schemas.openxmlformats.org/officeDocument/2006/relationships/image" Target="../media/image20.png"/><Relationship Id="rId4" Type="http://schemas.openxmlformats.org/officeDocument/2006/relationships/image" Target="../media/image7.png"/><Relationship Id="rId9" Type="http://schemas.openxmlformats.org/officeDocument/2006/relationships/customXml" Target="../ink/ink4.xml"/><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8.png"/><Relationship Id="rId30" Type="http://schemas.openxmlformats.org/officeDocument/2006/relationships/customXml" Target="../ink/ink1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2" descr="hình nền powerpoint đẹp cho bài thuyết trình">
            <a:extLst>
              <a:ext uri="{FF2B5EF4-FFF2-40B4-BE49-F238E27FC236}">
                <a16:creationId xmlns:a16="http://schemas.microsoft.com/office/drawing/2014/main" id="{FBCB99FA-CD98-3E53-B85C-8A7B0A744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9"/>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77D10F8-B892-B440-9F3C-EEC72F43722C}"/>
              </a:ext>
            </a:extLst>
          </p:cNvPr>
          <p:cNvSpPr txBox="1"/>
          <p:nvPr/>
        </p:nvSpPr>
        <p:spPr>
          <a:xfrm>
            <a:off x="436226" y="2459504"/>
            <a:ext cx="7600426" cy="1938992"/>
          </a:xfrm>
          <a:prstGeom prst="rect">
            <a:avLst/>
          </a:prstGeom>
          <a:noFill/>
        </p:spPr>
        <p:txBody>
          <a:bodyPr wrap="square" rtlCol="0">
            <a:spAutoFit/>
          </a:bodyPr>
          <a:lstStyle/>
          <a:p>
            <a:pPr lvl="0" algn="ctr">
              <a:defRPr/>
            </a:pPr>
            <a:r>
              <a:rPr kumimoji="0" lang="en-US" sz="40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𐙚⋆.˚</a:t>
            </a:r>
            <a:r>
              <a:rPr kumimoji="0" lang="en-US" sz="4000" b="0" i="0" u="none" strike="noStrike" kern="1200" cap="none" spc="0" normalizeH="0" baseline="0" noProof="0" dirty="0">
                <a:ln>
                  <a:noFill/>
                </a:ln>
                <a:solidFill>
                  <a:srgbClr val="222222"/>
                </a:solidFill>
                <a:effectLst/>
                <a:uLnTx/>
                <a:uFillTx/>
                <a:latin typeface="Open Sans" panose="020B0606030504020204" pitchFamily="34" charset="0"/>
                <a:ea typeface="+mn-ea"/>
                <a:cs typeface="+mn-cs"/>
              </a:rPr>
              <a:t>𝕮𝖍</a:t>
            </a:r>
            <a:r>
              <a:rPr kumimoji="0" lang="vi-VN" sz="4000" b="0" i="0" u="none" strike="noStrike" kern="1200" cap="none" spc="0" normalizeH="0" baseline="0" noProof="0" dirty="0">
                <a:ln>
                  <a:noFill/>
                </a:ln>
                <a:solidFill>
                  <a:srgbClr val="222222"/>
                </a:solidFill>
                <a:effectLst/>
                <a:uLnTx/>
                <a:uFillTx/>
                <a:latin typeface="Open Sans" panose="020B0606030504020204" pitchFamily="34" charset="0"/>
                <a:ea typeface="+mn-ea"/>
                <a:cs typeface="+mn-cs"/>
              </a:rPr>
              <a:t>à</a:t>
            </a:r>
            <a:r>
              <a:rPr kumimoji="0" lang="en-US" sz="4000" b="0" i="0" u="none" strike="noStrike" kern="1200" cap="none" spc="0" normalizeH="0" baseline="0" noProof="0" dirty="0">
                <a:ln>
                  <a:noFill/>
                </a:ln>
                <a:solidFill>
                  <a:srgbClr val="222222"/>
                </a:solidFill>
                <a:effectLst/>
                <a:uLnTx/>
                <a:uFillTx/>
                <a:latin typeface="Open Sans" panose="020B0606030504020204" pitchFamily="34" charset="0"/>
                <a:ea typeface="+mn-ea"/>
                <a:cs typeface="+mn-cs"/>
              </a:rPr>
              <a:t>𝖔 𝖒ừ𝖓𝖌</a:t>
            </a:r>
            <a:r>
              <a:rPr kumimoji="0" lang="vi-VN" sz="4000" b="0" i="0" u="none" strike="noStrike" kern="1200" cap="none" spc="0" normalizeH="0" baseline="0" noProof="0" dirty="0">
                <a:ln>
                  <a:noFill/>
                </a:ln>
                <a:solidFill>
                  <a:srgbClr val="222222"/>
                </a:solidFill>
                <a:effectLst/>
                <a:uLnTx/>
                <a:uFillTx/>
                <a:latin typeface="Open Sans" panose="020B0606030504020204" pitchFamily="34" charset="0"/>
                <a:ea typeface="+mn-ea"/>
                <a:cs typeface="+mn-cs"/>
              </a:rPr>
              <a:t> </a:t>
            </a:r>
            <a:r>
              <a:rPr lang="en-US" sz="4000" b="0" i="0" dirty="0">
                <a:solidFill>
                  <a:srgbClr val="222222"/>
                </a:solidFill>
                <a:effectLst/>
                <a:latin typeface="Open Sans" panose="020B0606030504020204" pitchFamily="34" charset="0"/>
              </a:rPr>
              <a:t>𝖈ô 𝖌𝖎á𝖔 𝖛à 𝖈á𝖈 𝖇ạ𝖓 </a:t>
            </a:r>
            <a:r>
              <a:rPr kumimoji="0" lang="en-US" sz="4000" b="0" i="0" u="none" strike="noStrike" kern="1200" cap="none" spc="0" normalizeH="0" baseline="0" noProof="0" dirty="0" err="1">
                <a:ln>
                  <a:noFill/>
                </a:ln>
                <a:solidFill>
                  <a:srgbClr val="222222"/>
                </a:solidFill>
                <a:effectLst/>
                <a:uLnTx/>
                <a:uFillTx/>
                <a:latin typeface="Open Sans" panose="020B0606030504020204" pitchFamily="34" charset="0"/>
                <a:ea typeface="+mn-ea"/>
                <a:cs typeface="+mn-cs"/>
              </a:rPr>
              <a:t>đế</a:t>
            </a:r>
            <a:r>
              <a:rPr kumimoji="0" lang="en-US" sz="4000" b="0" i="0" u="none" strike="noStrike" kern="1200" cap="none" spc="0" normalizeH="0" baseline="0" noProof="0" dirty="0">
                <a:ln>
                  <a:noFill/>
                </a:ln>
                <a:solidFill>
                  <a:srgbClr val="222222"/>
                </a:solidFill>
                <a:effectLst/>
                <a:uLnTx/>
                <a:uFillTx/>
                <a:latin typeface="Open Sans" panose="020B0606030504020204" pitchFamily="34" charset="0"/>
                <a:ea typeface="+mn-ea"/>
                <a:cs typeface="+mn-cs"/>
              </a:rPr>
              <a:t>𝖓 𝖛ớ𝖎 𝖇à𝖎 𝖙𝖍𝖚𝖞ế𝖙 𝖙𝖗ì𝖓𝖍 </a:t>
            </a:r>
            <a:r>
              <a:rPr kumimoji="0" lang="vi-VN" sz="4000" b="0" i="0" u="none" strike="noStrike" kern="1200" cap="none" spc="0" normalizeH="0" baseline="0" noProof="0" dirty="0">
                <a:ln>
                  <a:noFill/>
                </a:ln>
                <a:solidFill>
                  <a:srgbClr val="222222"/>
                </a:solidFill>
                <a:effectLst/>
                <a:uLnTx/>
                <a:uFillTx/>
                <a:latin typeface="Open Sans" panose="020B0606030504020204" pitchFamily="34" charset="0"/>
                <a:ea typeface="+mn-ea"/>
                <a:cs typeface="+mn-cs"/>
              </a:rPr>
              <a:t>                            </a:t>
            </a:r>
            <a:r>
              <a:rPr lang="en-US" sz="4000" b="0" i="0" dirty="0">
                <a:solidFill>
                  <a:srgbClr val="222222"/>
                </a:solidFill>
                <a:effectLst/>
                <a:latin typeface="Open Sans" panose="020B0606030504020204" pitchFamily="34" charset="0"/>
              </a:rPr>
              <a:t>𝖈ủ𝖆 𝖙ổ 3</a:t>
            </a:r>
            <a:r>
              <a:rPr kumimoji="0" lang="en-US" sz="40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𐙚⋆.˚</a:t>
            </a:r>
            <a:endParaRPr kumimoji="0" lang="en-US" sz="40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4917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Hình nền PowerPoint cành trúc vấn vương">
            <a:extLst>
              <a:ext uri="{FF2B5EF4-FFF2-40B4-BE49-F238E27FC236}">
                <a16:creationId xmlns:a16="http://schemas.microsoft.com/office/drawing/2014/main" id="{622C9D92-7A1F-63BB-6B97-3206F3DD7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6299"/>
          <a:stretch>
            <a:fillRect/>
          </a:stretch>
        </p:blipFill>
        <p:spPr bwMode="auto">
          <a:xfrm>
            <a:off x="-6588" y="10"/>
            <a:ext cx="12198588"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8577BDE-5904-ABA2-0AF2-8075241AD49A}"/>
              </a:ext>
            </a:extLst>
          </p:cNvPr>
          <p:cNvSpPr txBox="1"/>
          <p:nvPr/>
        </p:nvSpPr>
        <p:spPr>
          <a:xfrm>
            <a:off x="1887793" y="2576052"/>
            <a:ext cx="5211097" cy="523220"/>
          </a:xfrm>
          <a:prstGeom prst="rect">
            <a:avLst/>
          </a:prstGeom>
          <a:noFill/>
        </p:spPr>
        <p:txBody>
          <a:bodyPr wrap="square" rtlCol="0">
            <a:spAutoFit/>
          </a:bodyPr>
          <a:lstStyle/>
          <a:p>
            <a:r>
              <a:rPr lang="vi-VN" sz="2800" dirty="0"/>
              <a:t>c) Tác phẩm văn học về áo dài</a:t>
            </a:r>
            <a:endParaRPr lang="en-US" sz="2800" dirty="0"/>
          </a:p>
        </p:txBody>
      </p:sp>
      <p:sp>
        <p:nvSpPr>
          <p:cNvPr id="5" name="TextBox 4">
            <a:extLst>
              <a:ext uri="{FF2B5EF4-FFF2-40B4-BE49-F238E27FC236}">
                <a16:creationId xmlns:a16="http://schemas.microsoft.com/office/drawing/2014/main" id="{29B0E17B-8216-D0A9-DD1C-A24B14CB5D46}"/>
              </a:ext>
            </a:extLst>
          </p:cNvPr>
          <p:cNvSpPr txBox="1"/>
          <p:nvPr/>
        </p:nvSpPr>
        <p:spPr>
          <a:xfrm>
            <a:off x="619431" y="3429000"/>
            <a:ext cx="8327923" cy="1384995"/>
          </a:xfrm>
          <a:prstGeom prst="rect">
            <a:avLst/>
          </a:prstGeom>
          <a:noFill/>
        </p:spPr>
        <p:txBody>
          <a:bodyPr wrap="square" rtlCol="0">
            <a:spAutoFit/>
          </a:bodyPr>
          <a:lstStyle/>
          <a:p>
            <a:r>
              <a:rPr lang="vi-VN" sz="2800" dirty="0"/>
              <a:t>Ngoài thơ ca và âm nhạc, tà áo dài cũng là nguồn cảm hứng bất tận cho nhiều tác phẩm văn học Việt Nam, đặc biệt là trong thể loại truyện và tiểu thuyết.</a:t>
            </a:r>
            <a:endParaRPr lang="en-US" sz="2800" dirty="0"/>
          </a:p>
        </p:txBody>
      </p:sp>
    </p:spTree>
    <p:extLst>
      <p:ext uri="{BB962C8B-B14F-4D97-AF65-F5344CB8AC3E}">
        <p14:creationId xmlns:p14="http://schemas.microsoft.com/office/powerpoint/2010/main" val="5969462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uyển tập meme cầm súng cực hài hước, đáng yêu, đem lại tiếng cười cho cuộc  trò chuyện của bạn">
            <a:extLst>
              <a:ext uri="{FF2B5EF4-FFF2-40B4-BE49-F238E27FC236}">
                <a16:creationId xmlns:a16="http://schemas.microsoft.com/office/drawing/2014/main" id="{D9376CA9-247B-CCEB-62D9-4699032C37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511845" y="2612759"/>
            <a:ext cx="4680155" cy="42452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83FC8A-2365-3FD9-0245-010D7FFF16A1}"/>
              </a:ext>
            </a:extLst>
          </p:cNvPr>
          <p:cNvSpPr txBox="1"/>
          <p:nvPr/>
        </p:nvSpPr>
        <p:spPr>
          <a:xfrm>
            <a:off x="639097" y="540774"/>
            <a:ext cx="7846142" cy="1754326"/>
          </a:xfrm>
          <a:prstGeom prst="rect">
            <a:avLst/>
          </a:prstGeom>
          <a:noFill/>
        </p:spPr>
        <p:txBody>
          <a:bodyPr wrap="square" rtlCol="0">
            <a:spAutoFit/>
          </a:bodyPr>
          <a:lstStyle/>
          <a:p>
            <a:r>
              <a:rPr lang="vi-VN" b="1" dirty="0"/>
              <a:t>-"Áo lụa Hà Đông" của nhà văn Nguyên Sa</a:t>
            </a:r>
            <a:r>
              <a:rPr lang="vi-VN" dirty="0"/>
              <a:t> Mặc dù nổi tiếng nhất với bài thơ cùng tên, nhưng tác phẩm này thực chất là một truyện ngắn. Câu chuyện kể về tình yêu và nỗi nhớ da diết của một người con trai dành cho cô gái mặc áo dài lụa Hà Đông. Hình ảnh chiếc áo dài không chỉ là một trang phục mà còn là biểu tượng của vẻ đẹp, sự trong sáng và nỗi buồn man mác.</a:t>
            </a:r>
            <a:endParaRPr lang="en-US" dirty="0"/>
          </a:p>
        </p:txBody>
      </p:sp>
      <p:sp>
        <p:nvSpPr>
          <p:cNvPr id="5" name="TextBox 4">
            <a:extLst>
              <a:ext uri="{FF2B5EF4-FFF2-40B4-BE49-F238E27FC236}">
                <a16:creationId xmlns:a16="http://schemas.microsoft.com/office/drawing/2014/main" id="{B6DCF510-ECAA-D7F8-FD1F-4D09BDC13CCC}"/>
              </a:ext>
            </a:extLst>
          </p:cNvPr>
          <p:cNvSpPr txBox="1"/>
          <p:nvPr/>
        </p:nvSpPr>
        <p:spPr>
          <a:xfrm>
            <a:off x="648929" y="2381398"/>
            <a:ext cx="7620000" cy="1477328"/>
          </a:xfrm>
          <a:prstGeom prst="rect">
            <a:avLst/>
          </a:prstGeom>
          <a:noFill/>
        </p:spPr>
        <p:txBody>
          <a:bodyPr wrap="square" rtlCol="0">
            <a:spAutoFit/>
          </a:bodyPr>
          <a:lstStyle/>
          <a:p>
            <a:r>
              <a:rPr lang="vi-VN" b="1" dirty="0"/>
              <a:t>-"Đôi mắt" của nhà văn Nam Cao</a:t>
            </a:r>
            <a:r>
              <a:rPr lang="vi-VN" dirty="0"/>
              <a:t> Trong truyện ngắn này, Nam Cao đã miêu tả hình ảnh người con gái Việt Nam với vẻ đẹp giản dị, mộc mạc và chiếc áo dài là một phần không thể thiếu để tôn lên vẻ đẹp đó. Dù không phải là chủ đề chính, nhưng hình ảnh áo dài xuất hiện trong tác phẩm đã góp phần làm rõ hơn tính cách và vẻ đẹp tâm hồn của nhân vật.</a:t>
            </a:r>
            <a:endParaRPr lang="en-US" dirty="0"/>
          </a:p>
        </p:txBody>
      </p:sp>
      <p:sp>
        <p:nvSpPr>
          <p:cNvPr id="7" name="TextBox 6">
            <a:extLst>
              <a:ext uri="{FF2B5EF4-FFF2-40B4-BE49-F238E27FC236}">
                <a16:creationId xmlns:a16="http://schemas.microsoft.com/office/drawing/2014/main" id="{ED98EED5-35E1-3355-B319-6568543EB2BB}"/>
              </a:ext>
            </a:extLst>
          </p:cNvPr>
          <p:cNvSpPr txBox="1"/>
          <p:nvPr/>
        </p:nvSpPr>
        <p:spPr>
          <a:xfrm>
            <a:off x="648929" y="4139514"/>
            <a:ext cx="7541342" cy="1323439"/>
          </a:xfrm>
          <a:prstGeom prst="rect">
            <a:avLst/>
          </a:prstGeom>
          <a:noFill/>
        </p:spPr>
        <p:txBody>
          <a:bodyPr wrap="square" rtlCol="0">
            <a:spAutoFit/>
          </a:bodyPr>
          <a:lstStyle/>
          <a:p>
            <a:r>
              <a:rPr lang="vi-VN" sz="2000" b="1" dirty="0"/>
              <a:t>-</a:t>
            </a:r>
            <a:r>
              <a:rPr lang="en-US" sz="2000" b="1" dirty="0"/>
              <a:t>"</a:t>
            </a:r>
            <a:r>
              <a:rPr lang="en-US" sz="2000" b="1" dirty="0" err="1"/>
              <a:t>Gió</a:t>
            </a:r>
            <a:r>
              <a:rPr lang="en-US" sz="2000" b="1" dirty="0"/>
              <a:t> </a:t>
            </a:r>
            <a:r>
              <a:rPr lang="en-US" sz="2000" b="1" dirty="0" err="1"/>
              <a:t>đầu</a:t>
            </a:r>
            <a:r>
              <a:rPr lang="en-US" sz="2000" b="1" dirty="0"/>
              <a:t> </a:t>
            </a:r>
            <a:r>
              <a:rPr lang="en-US" sz="2000" b="1" dirty="0" err="1"/>
              <a:t>mùa</a:t>
            </a:r>
            <a:r>
              <a:rPr lang="en-US" sz="2000" b="1" dirty="0"/>
              <a:t>" </a:t>
            </a:r>
            <a:r>
              <a:rPr lang="en-US" sz="2000" b="1" dirty="0" err="1"/>
              <a:t>của</a:t>
            </a:r>
            <a:r>
              <a:rPr lang="en-US" sz="2000" b="1" dirty="0"/>
              <a:t> </a:t>
            </a:r>
            <a:r>
              <a:rPr lang="en-US" sz="2000" b="1" dirty="0" err="1"/>
              <a:t>nhà</a:t>
            </a:r>
            <a:r>
              <a:rPr lang="en-US" sz="2000" b="1" dirty="0"/>
              <a:t> </a:t>
            </a:r>
            <a:r>
              <a:rPr lang="en-US" sz="2000" b="1" dirty="0" err="1"/>
              <a:t>văn</a:t>
            </a:r>
            <a:r>
              <a:rPr lang="en-US" sz="2000" b="1" dirty="0"/>
              <a:t> Thạch Lam</a:t>
            </a:r>
            <a:r>
              <a:rPr lang="en-US" sz="2000" dirty="0"/>
              <a:t> </a:t>
            </a:r>
            <a:r>
              <a:rPr lang="en-US" sz="2000" dirty="0" err="1"/>
              <a:t>Một</a:t>
            </a:r>
            <a:r>
              <a:rPr lang="en-US" sz="2000" dirty="0"/>
              <a:t> </a:t>
            </a:r>
            <a:r>
              <a:rPr lang="en-US" sz="2000" dirty="0" err="1"/>
              <a:t>tác</a:t>
            </a:r>
            <a:r>
              <a:rPr lang="en-US" sz="2000" dirty="0"/>
              <a:t> </a:t>
            </a:r>
            <a:r>
              <a:rPr lang="en-US" sz="2000" dirty="0" err="1"/>
              <a:t>phẩm</a:t>
            </a:r>
            <a:r>
              <a:rPr lang="en-US" sz="2000" dirty="0"/>
              <a:t> </a:t>
            </a:r>
            <a:r>
              <a:rPr lang="en-US" sz="2000" dirty="0" err="1"/>
              <a:t>khác</a:t>
            </a:r>
            <a:r>
              <a:rPr lang="en-US" sz="2000" dirty="0"/>
              <a:t> </a:t>
            </a:r>
            <a:r>
              <a:rPr lang="en-US" sz="2000" dirty="0" err="1"/>
              <a:t>của</a:t>
            </a:r>
            <a:r>
              <a:rPr lang="en-US" sz="2000" dirty="0"/>
              <a:t> Thạch Lam, </a:t>
            </a:r>
            <a:r>
              <a:rPr lang="en-US" sz="2000" dirty="0" err="1"/>
              <a:t>trong</a:t>
            </a:r>
            <a:r>
              <a:rPr lang="en-US" sz="2000" dirty="0"/>
              <a:t> </a:t>
            </a:r>
            <a:r>
              <a:rPr lang="en-US" sz="2000" dirty="0" err="1"/>
              <a:t>đó</a:t>
            </a:r>
            <a:r>
              <a:rPr lang="en-US" sz="2000" dirty="0"/>
              <a:t> </a:t>
            </a:r>
            <a:r>
              <a:rPr lang="en-US" sz="2000" dirty="0" err="1"/>
              <a:t>có</a:t>
            </a:r>
            <a:r>
              <a:rPr lang="en-US" sz="2000" dirty="0"/>
              <a:t> </a:t>
            </a:r>
            <a:r>
              <a:rPr lang="en-US" sz="2000" dirty="0" err="1"/>
              <a:t>đoạn</a:t>
            </a:r>
            <a:r>
              <a:rPr lang="en-US" sz="2000" dirty="0"/>
              <a:t> </a:t>
            </a:r>
            <a:r>
              <a:rPr lang="en-US" sz="2000" dirty="0" err="1"/>
              <a:t>văn</a:t>
            </a:r>
            <a:r>
              <a:rPr lang="en-US" sz="2000" dirty="0"/>
              <a:t> </a:t>
            </a:r>
            <a:r>
              <a:rPr lang="en-US" sz="2000" dirty="0" err="1"/>
              <a:t>miêu</a:t>
            </a:r>
            <a:r>
              <a:rPr lang="en-US" sz="2000" dirty="0"/>
              <a:t> </a:t>
            </a:r>
            <a:r>
              <a:rPr lang="en-US" sz="2000" dirty="0" err="1"/>
              <a:t>tả</a:t>
            </a:r>
            <a:r>
              <a:rPr lang="en-US" sz="2000" dirty="0"/>
              <a:t> </a:t>
            </a:r>
            <a:r>
              <a:rPr lang="en-US" sz="2000" dirty="0" err="1"/>
              <a:t>sự</a:t>
            </a:r>
            <a:r>
              <a:rPr lang="en-US" sz="2000" dirty="0"/>
              <a:t> </a:t>
            </a:r>
            <a:r>
              <a:rPr lang="en-US" sz="2000" dirty="0" err="1"/>
              <a:t>thanh</a:t>
            </a:r>
            <a:r>
              <a:rPr lang="en-US" sz="2000" dirty="0"/>
              <a:t> </a:t>
            </a:r>
            <a:r>
              <a:rPr lang="en-US" sz="2000" dirty="0" err="1"/>
              <a:t>lịch</a:t>
            </a:r>
            <a:r>
              <a:rPr lang="en-US" sz="2000" dirty="0"/>
              <a:t> </a:t>
            </a:r>
            <a:r>
              <a:rPr lang="en-US" sz="2000" dirty="0" err="1"/>
              <a:t>của</a:t>
            </a:r>
            <a:r>
              <a:rPr lang="en-US" sz="2000" dirty="0"/>
              <a:t> </a:t>
            </a:r>
            <a:r>
              <a:rPr lang="en-US" sz="2000" dirty="0" err="1"/>
              <a:t>những</a:t>
            </a:r>
            <a:r>
              <a:rPr lang="en-US" sz="2000" dirty="0"/>
              <a:t> </a:t>
            </a:r>
            <a:r>
              <a:rPr lang="en-US" sz="2000" dirty="0" err="1"/>
              <a:t>cô</a:t>
            </a:r>
            <a:r>
              <a:rPr lang="en-US" sz="2000" dirty="0"/>
              <a:t> </a:t>
            </a:r>
            <a:r>
              <a:rPr lang="en-US" sz="2000" dirty="0" err="1"/>
              <a:t>gái</a:t>
            </a:r>
            <a:r>
              <a:rPr lang="en-US" sz="2000" dirty="0"/>
              <a:t> Hà </a:t>
            </a:r>
            <a:r>
              <a:rPr lang="en-US" sz="2000" dirty="0" err="1"/>
              <a:t>Nội</a:t>
            </a:r>
            <a:r>
              <a:rPr lang="en-US" sz="2000" dirty="0"/>
              <a:t> </a:t>
            </a:r>
            <a:r>
              <a:rPr lang="en-US" sz="2000" dirty="0" err="1"/>
              <a:t>mặc</a:t>
            </a:r>
            <a:r>
              <a:rPr lang="en-US" sz="2000" dirty="0"/>
              <a:t> </a:t>
            </a:r>
            <a:r>
              <a:rPr lang="en-US" sz="2000" dirty="0" err="1"/>
              <a:t>áo</a:t>
            </a:r>
            <a:r>
              <a:rPr lang="en-US" sz="2000" dirty="0"/>
              <a:t> </a:t>
            </a:r>
            <a:r>
              <a:rPr lang="en-US" sz="2000" dirty="0" err="1"/>
              <a:t>dài</a:t>
            </a:r>
            <a:r>
              <a:rPr lang="en-US" sz="2000" dirty="0"/>
              <a:t> </a:t>
            </a:r>
            <a:r>
              <a:rPr lang="en-US" sz="2000" dirty="0" err="1"/>
              <a:t>trắng</a:t>
            </a:r>
            <a:r>
              <a:rPr lang="en-US" sz="2000" dirty="0"/>
              <a:t>, </a:t>
            </a:r>
            <a:r>
              <a:rPr lang="en-US" sz="2000" dirty="0" err="1"/>
              <a:t>tạo</a:t>
            </a:r>
            <a:r>
              <a:rPr lang="en-US" sz="2000" dirty="0"/>
              <a:t> </a:t>
            </a:r>
            <a:r>
              <a:rPr lang="en-US" sz="2000" dirty="0" err="1"/>
              <a:t>nên</a:t>
            </a:r>
            <a:r>
              <a:rPr lang="en-US" sz="2000" dirty="0"/>
              <a:t> </a:t>
            </a:r>
            <a:r>
              <a:rPr lang="en-US" sz="2000" dirty="0" err="1"/>
              <a:t>một</a:t>
            </a:r>
            <a:r>
              <a:rPr lang="en-US" sz="2000" dirty="0"/>
              <a:t> </a:t>
            </a:r>
            <a:r>
              <a:rPr lang="en-US" sz="2000" dirty="0" err="1"/>
              <a:t>hình</a:t>
            </a:r>
            <a:r>
              <a:rPr lang="en-US" sz="2000" dirty="0"/>
              <a:t> </a:t>
            </a:r>
            <a:r>
              <a:rPr lang="en-US" sz="2000" dirty="0" err="1"/>
              <a:t>ảnh</a:t>
            </a:r>
            <a:r>
              <a:rPr lang="en-US" sz="2000" dirty="0"/>
              <a:t> </a:t>
            </a:r>
            <a:r>
              <a:rPr lang="en-US" sz="2000" dirty="0" err="1"/>
              <a:t>đầy</a:t>
            </a:r>
            <a:r>
              <a:rPr lang="en-US" sz="2000" dirty="0"/>
              <a:t> </a:t>
            </a:r>
            <a:r>
              <a:rPr lang="en-US" sz="2000" dirty="0" err="1"/>
              <a:t>lãng</a:t>
            </a:r>
            <a:r>
              <a:rPr lang="en-US" sz="2000" dirty="0"/>
              <a:t> </a:t>
            </a:r>
            <a:r>
              <a:rPr lang="en-US" sz="2000" dirty="0" err="1"/>
              <a:t>mạn</a:t>
            </a:r>
            <a:r>
              <a:rPr lang="en-US" sz="2000" dirty="0"/>
              <a:t> </a:t>
            </a:r>
            <a:r>
              <a:rPr lang="en-US" sz="2000" dirty="0" err="1"/>
              <a:t>và</a:t>
            </a:r>
            <a:r>
              <a:rPr lang="en-US" sz="2000" dirty="0"/>
              <a:t> </a:t>
            </a:r>
            <a:r>
              <a:rPr lang="en-US" sz="2000" dirty="0" err="1"/>
              <a:t>trong</a:t>
            </a:r>
            <a:r>
              <a:rPr lang="en-US" sz="2000" dirty="0"/>
              <a:t> </a:t>
            </a:r>
            <a:r>
              <a:rPr lang="en-US" sz="2000" dirty="0" err="1"/>
              <a:t>sáng</a:t>
            </a:r>
            <a:r>
              <a:rPr lang="en-US" sz="2000" dirty="0"/>
              <a:t>.</a:t>
            </a:r>
          </a:p>
        </p:txBody>
      </p:sp>
    </p:spTree>
    <p:extLst>
      <p:ext uri="{BB962C8B-B14F-4D97-AF65-F5344CB8AC3E}">
        <p14:creationId xmlns:p14="http://schemas.microsoft.com/office/powerpoint/2010/main" val="5007223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hình nền powerpoint đẹp cho bài thuyết trình">
            <a:extLst>
              <a:ext uri="{FF2B5EF4-FFF2-40B4-BE49-F238E27FC236}">
                <a16:creationId xmlns:a16="http://schemas.microsoft.com/office/drawing/2014/main" id="{CF93C0E3-632F-22EC-79EC-684398101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4" r="-2" b="-2"/>
          <a:stretch>
            <a:fillRect/>
          </a:stretch>
        </p:blipFill>
        <p:spPr bwMode="auto">
          <a:xfrm>
            <a:off x="-6588" y="10"/>
            <a:ext cx="12198588"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8AC7BDD-DE7C-DE89-1D3A-E7B46025095F}"/>
              </a:ext>
            </a:extLst>
          </p:cNvPr>
          <p:cNvSpPr txBox="1"/>
          <p:nvPr/>
        </p:nvSpPr>
        <p:spPr>
          <a:xfrm>
            <a:off x="5270091" y="3067664"/>
            <a:ext cx="4434348" cy="2554545"/>
          </a:xfrm>
          <a:prstGeom prst="rect">
            <a:avLst/>
          </a:prstGeom>
          <a:noFill/>
        </p:spPr>
        <p:txBody>
          <a:bodyPr wrap="square" rtlCol="0">
            <a:spAutoFit/>
          </a:bodyPr>
          <a:lstStyle/>
          <a:p>
            <a:r>
              <a:rPr lang="en-US" sz="3200" b="0" i="0" dirty="0">
                <a:solidFill>
                  <a:schemeClr val="accent2">
                    <a:lumMod val="40000"/>
                    <a:lumOff val="60000"/>
                  </a:schemeClr>
                </a:solidFill>
                <a:effectLst/>
                <a:latin typeface="Open Sans" panose="020B0606030504020204" pitchFamily="34" charset="0"/>
              </a:rPr>
              <a:t>2. 𝑻𝒉𝒊ế𝒕 𝒌ế 𝒎ộ𝒕 𝒄â𝒖 𝒄𝒉𝒖𝒚ệ𝒏 𝒉𝒐ặ𝒄 𝒎ộ𝒕 𝒍ờ𝒊 𝒈𝒊ớ𝒊 𝒕𝒉𝒊ệ𝒖 𝒗ề</a:t>
            </a:r>
            <a:r>
              <a:rPr lang="vi-VN" sz="3200" b="0" i="0" dirty="0">
                <a:solidFill>
                  <a:schemeClr val="accent2">
                    <a:lumMod val="40000"/>
                    <a:lumOff val="60000"/>
                  </a:schemeClr>
                </a:solidFill>
                <a:effectLst/>
                <a:latin typeface="Open Sans" panose="020B0606030504020204" pitchFamily="34" charset="0"/>
              </a:rPr>
              <a:t> </a:t>
            </a:r>
            <a:r>
              <a:rPr lang="en-US" sz="3200" dirty="0">
                <a:solidFill>
                  <a:schemeClr val="accent2">
                    <a:lumMod val="40000"/>
                    <a:lumOff val="60000"/>
                  </a:schemeClr>
                </a:solidFill>
                <a:latin typeface="Open Sans" panose="020B0606030504020204" pitchFamily="34" charset="0"/>
              </a:rPr>
              <a:t>á𝒐 𝒅à𝒊</a:t>
            </a:r>
            <a:r>
              <a:rPr lang="en-US" sz="3200" b="0" i="0" dirty="0">
                <a:solidFill>
                  <a:schemeClr val="accent2">
                    <a:lumMod val="40000"/>
                    <a:lumOff val="60000"/>
                  </a:schemeClr>
                </a:solidFill>
                <a:effectLst/>
                <a:latin typeface="Open Sans" panose="020B0606030504020204" pitchFamily="34" charset="0"/>
              </a:rPr>
              <a:t> 𝑽𝒊ệ𝒕 𝒏𝒂𝒎 𝒕𝒉ô𝒏𝒈 𝒒𝒖𝒂 𝑨𝑰</a:t>
            </a:r>
            <a:endParaRPr lang="en-US" sz="3200" dirty="0">
              <a:solidFill>
                <a:schemeClr val="accent2">
                  <a:lumMod val="40000"/>
                  <a:lumOff val="60000"/>
                </a:schemeClr>
              </a:solidFill>
            </a:endParaRPr>
          </a:p>
        </p:txBody>
      </p:sp>
    </p:spTree>
    <p:extLst>
      <p:ext uri="{BB962C8B-B14F-4D97-AF65-F5344CB8AC3E}">
        <p14:creationId xmlns:p14="http://schemas.microsoft.com/office/powerpoint/2010/main" val="577481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30" name="Rectangle 922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218" name="Picture 2" descr="50+ Mẫu hình nền PowerPoint về Đảng Cộng sản Việt Nam đẹp">
            <a:extLst>
              <a:ext uri="{FF2B5EF4-FFF2-40B4-BE49-F238E27FC236}">
                <a16:creationId xmlns:a16="http://schemas.microsoft.com/office/drawing/2014/main" id="{CB639018-158F-CE3B-7177-25616349A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9"/>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34251E6-BCD4-A574-5C7D-4C12734F1D6F}"/>
              </a:ext>
            </a:extLst>
          </p:cNvPr>
          <p:cNvSpPr txBox="1"/>
          <p:nvPr/>
        </p:nvSpPr>
        <p:spPr>
          <a:xfrm>
            <a:off x="216310" y="265471"/>
            <a:ext cx="9301316" cy="3460955"/>
          </a:xfrm>
          <a:prstGeom prst="rect">
            <a:avLst/>
          </a:prstGeom>
          <a:noFill/>
        </p:spPr>
        <p:txBody>
          <a:bodyPr wrap="square" rtlCol="0">
            <a:spAutoFit/>
          </a:bodyPr>
          <a:lstStyle/>
          <a:p>
            <a:pPr>
              <a:buNone/>
            </a:pPr>
            <a:r>
              <a:rPr lang="vi-VN" b="1">
                <a:solidFill>
                  <a:schemeClr val="bg1"/>
                </a:solidFill>
              </a:rPr>
              <a:t>Áo Dài Kể Chuyện Của Tôi</a:t>
            </a:r>
          </a:p>
          <a:p>
            <a:pPr>
              <a:buNone/>
            </a:pPr>
            <a:r>
              <a:rPr lang="vi-VN">
                <a:solidFill>
                  <a:schemeClr val="bg1"/>
                </a:solidFill>
              </a:rPr>
              <a:t>Tôi vẫn luôn nghĩ rằng những năm tháng cấp ba sẽ trôi qua thật bình thường, với những bài học, bài kiểm tra và những trận cười vang của đám bạn. Nhưng mọi thứ thay đổi kể từ ngày Juky đến. Juky là học sinh trao đổi từ Tokyo, và với mái tóc bob cá tính cùng nụ cười rạng rỡ, em đã nhanh chóng trở thành tâm điểm của lớp. Chúng tôi nhanh chóng thân nhau, nhưng có một điều Juky luôn thắc mắc: "Tại sao các cậu phải mặc chiếc áo dài này, Hạ?"</a:t>
            </a:r>
          </a:p>
          <a:p>
            <a:pPr>
              <a:buNone/>
            </a:pPr>
            <a:r>
              <a:rPr lang="vi-VN">
                <a:solidFill>
                  <a:schemeClr val="bg1"/>
                </a:solidFill>
              </a:rPr>
              <a:t>Tôi chỉ cười trừ. Tôi chưa bao giờ thực sự hiểu ý nghĩa của tà áo dài. Với tôi, nó chỉ là đồng phục, một thứ gì đó gò bó và bất tiện. Cho đến một buổi chiều, khi chúng tôi đang cùng nhau đi dạo trên sân trường, Juky dừng lại trước một bức tranh tường vẽ hình áo dài. "Tớ thấy chiếc áo này thật đẹp," Juky nói, "nhưng nó có vẻ không thoải mái lắm. Tớ luôn tự hỏi, nó có ý nghĩa gì đặc biệt không?"</a:t>
            </a:r>
          </a:p>
        </p:txBody>
      </p:sp>
    </p:spTree>
    <p:extLst>
      <p:ext uri="{BB962C8B-B14F-4D97-AF65-F5344CB8AC3E}">
        <p14:creationId xmlns:p14="http://schemas.microsoft.com/office/powerpoint/2010/main" val="3698762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Tải ngay 50+ mẫu slide PowerPoint lịch sử Việt Nam đẹp nhất">
            <a:extLst>
              <a:ext uri="{FF2B5EF4-FFF2-40B4-BE49-F238E27FC236}">
                <a16:creationId xmlns:a16="http://schemas.microsoft.com/office/drawing/2014/main" id="{841A778A-4F44-E0C8-5229-7B5B91F87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9"/>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B39B648-D701-0774-ED84-7D5AE02EDCF1}"/>
              </a:ext>
            </a:extLst>
          </p:cNvPr>
          <p:cNvSpPr txBox="1"/>
          <p:nvPr/>
        </p:nvSpPr>
        <p:spPr>
          <a:xfrm>
            <a:off x="1897626" y="462116"/>
            <a:ext cx="7118555" cy="3693319"/>
          </a:xfrm>
          <a:prstGeom prst="rect">
            <a:avLst/>
          </a:prstGeom>
          <a:noFill/>
        </p:spPr>
        <p:txBody>
          <a:bodyPr wrap="square" rtlCol="0">
            <a:spAutoFit/>
          </a:bodyPr>
          <a:lstStyle/>
          <a:p>
            <a:pPr>
              <a:buNone/>
            </a:pPr>
            <a:r>
              <a:rPr lang="vi-VN" dirty="0"/>
              <a:t>Câu hỏi của Juky khiến tôi chợt nhớ lại bài học của cô giáo Linh. Tôi bắt đầu kể cho Juky nghe về nguồn gốc của tà áo dài. Tôi kể về chiếc </a:t>
            </a:r>
            <a:r>
              <a:rPr lang="vi-VN" b="1" dirty="0"/>
              <a:t>áo tứ thân</a:t>
            </a:r>
            <a:r>
              <a:rPr lang="vi-VN" dirty="0"/>
              <a:t> truyền thống của phụ nữ miền Bắc, với bốn tà áo tượng trưng cho cha mẹ hai bên. Rồi tôi nói về </a:t>
            </a:r>
            <a:r>
              <a:rPr lang="vi-VN" b="1" dirty="0"/>
              <a:t>áo ngũ thân</a:t>
            </a:r>
            <a:r>
              <a:rPr lang="vi-VN" dirty="0"/>
              <a:t>, với năm tà áo tượng trưng cho </a:t>
            </a:r>
            <a:r>
              <a:rPr lang="vi-VN" b="1" dirty="0"/>
              <a:t>Ngũ thường</a:t>
            </a:r>
            <a:r>
              <a:rPr lang="vi-VN" dirty="0"/>
              <a:t> (nhân, lễ, nghĩa, trí, tín) và hai tay áo ôm gọn tượng trưng cho </a:t>
            </a:r>
            <a:r>
              <a:rPr lang="vi-VN" b="1" dirty="0"/>
              <a:t>lòng dũng cảm và kiên định</a:t>
            </a:r>
            <a:r>
              <a:rPr lang="vi-VN" dirty="0"/>
              <a:t>.</a:t>
            </a:r>
          </a:p>
          <a:p>
            <a:pPr>
              <a:buNone/>
            </a:pPr>
            <a:r>
              <a:rPr lang="vi-VN" dirty="0"/>
              <a:t>Tôi chỉ vào những đường may ôm sát và nói: "Cậu thấy không, chiếc áo dài của chúng tớ ngày nay là sự kết hợp tinh tế từ những thiết kế cổ xưa. Nó không chỉ làm tôn lên vẻ đẹp mềm mại của người con gái, mà còn ẩn chứa những triết lý sống. Đặc biệt, </a:t>
            </a:r>
            <a:r>
              <a:rPr lang="vi-VN" b="1" dirty="0"/>
              <a:t>hai tà áo trước và sau bay trong gió</a:t>
            </a:r>
            <a:r>
              <a:rPr lang="vi-VN" dirty="0"/>
              <a:t> giống như sự hòa quyện của quá khứ và tương lai, nhắc nhở chúng tớ luôn hướng về phía trước nhưng không bao giờ quên đi cội nguồn."</a:t>
            </a:r>
          </a:p>
        </p:txBody>
      </p:sp>
      <p:sp>
        <p:nvSpPr>
          <p:cNvPr id="4" name="TextBox 3">
            <a:extLst>
              <a:ext uri="{FF2B5EF4-FFF2-40B4-BE49-F238E27FC236}">
                <a16:creationId xmlns:a16="http://schemas.microsoft.com/office/drawing/2014/main" id="{5B67445D-E026-7AE1-BCB4-BDF994E62F60}"/>
              </a:ext>
            </a:extLst>
          </p:cNvPr>
          <p:cNvSpPr txBox="1"/>
          <p:nvPr/>
        </p:nvSpPr>
        <p:spPr>
          <a:xfrm>
            <a:off x="1896102" y="4075557"/>
            <a:ext cx="7030065" cy="2862322"/>
          </a:xfrm>
          <a:prstGeom prst="rect">
            <a:avLst/>
          </a:prstGeom>
          <a:noFill/>
        </p:spPr>
        <p:txBody>
          <a:bodyPr wrap="square" rtlCol="0">
            <a:spAutoFit/>
          </a:bodyPr>
          <a:lstStyle/>
          <a:p>
            <a:pPr>
              <a:buNone/>
            </a:pPr>
            <a:r>
              <a:rPr lang="vi-VN"/>
              <a:t>Juky lắng nghe tôi một cách say sưa. Em chạm nhẹ vào tà áo của tôi, như thể đang cảm nhận câu chuyện mà tôi vừa kể. "Thật tuyệt vời," em thốt lên. "Ở Nhật Bản, chúng tớ có Kimono, nhưng nó thường chỉ được mặc vào những dịp lễ hội đặc biệt. Áo dài của các cậu lại là trang phục hàng ngày, như một cách để giữ gìn văn hóa."</a:t>
            </a:r>
          </a:p>
          <a:p>
            <a:pPr>
              <a:buNone/>
            </a:pPr>
            <a:r>
              <a:rPr lang="vi-VN"/>
              <a:t>Tôi bất ngờ. Trước đó, tôi luôn nghĩ rằng áo dài chỉ là một bộ đồng phục gò bó. Nhưng khi kể cho Juky nghe, tôi lại thấy một niềm tự hào sâu sắc. Tôi nhận ra rằng, tà áo dài không chỉ là một bộ quần áo, mà còn là một câu chuyện, một phần hồn của dân tộc mà tôi đã vô tình lãng quên.</a:t>
            </a:r>
          </a:p>
        </p:txBody>
      </p:sp>
    </p:spTree>
    <p:extLst>
      <p:ext uri="{BB962C8B-B14F-4D97-AF65-F5344CB8AC3E}">
        <p14:creationId xmlns:p14="http://schemas.microsoft.com/office/powerpoint/2010/main" val="1092219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0+ Mẫu hình nền PowerPoint về Đảng Cộng sản Việt Nam đẹp">
            <a:extLst>
              <a:ext uri="{FF2B5EF4-FFF2-40B4-BE49-F238E27FC236}">
                <a16:creationId xmlns:a16="http://schemas.microsoft.com/office/drawing/2014/main" id="{3B89259F-A995-28D8-CAA9-05922FF6A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64DCC66-7112-241E-02A8-34DB68EC9483}"/>
              </a:ext>
            </a:extLst>
          </p:cNvPr>
          <p:cNvSpPr txBox="1"/>
          <p:nvPr/>
        </p:nvSpPr>
        <p:spPr>
          <a:xfrm>
            <a:off x="363793" y="1602658"/>
            <a:ext cx="9212826" cy="2862322"/>
          </a:xfrm>
          <a:prstGeom prst="rect">
            <a:avLst/>
          </a:prstGeom>
          <a:noFill/>
        </p:spPr>
        <p:txBody>
          <a:bodyPr wrap="square" rtlCol="0">
            <a:spAutoFit/>
          </a:bodyPr>
          <a:lstStyle/>
          <a:p>
            <a:pPr>
              <a:buNone/>
            </a:pPr>
            <a:r>
              <a:rPr lang="vi-VN" dirty="0">
                <a:solidFill>
                  <a:schemeClr val="bg1"/>
                </a:solidFill>
              </a:rPr>
              <a:t>Từ sau hôm đó, tôi và Juky thường dành thời gian nói chuyện về những nét văn hóa của hai đất nước. Juky rất hào hứng được tìm hiểu thêm về văn hóa Việt Nam, còn tôi lại say mê những câu chuyện về Nhật Bản.</a:t>
            </a:r>
          </a:p>
          <a:p>
            <a:pPr>
              <a:buNone/>
            </a:pPr>
            <a:r>
              <a:rPr lang="vi-VN" dirty="0">
                <a:solidFill>
                  <a:schemeClr val="bg1"/>
                </a:solidFill>
              </a:rPr>
              <a:t>Vào buổi lễ bế giảng, khi các học sinh đều mặc áo dài để chụp ảnh kỷ niệm, Juky bỗng chạy đến bên tôi, tay cầm một chiếc áo dài màu hồng phấn. "Hạ, cậu có thể giúp tớ mặc thử chiếc áo này không?" Juky hỏi. Tôi mỉm cười, giúp cô bạn mặc chiếc áo dài. Nhìn Juky trong tà áo dài Việt Nam, tôi chợt thấy một điều gì đó rất thân thương, rất gần gũi. Tình bạn của chúng tôi như được dệt nên từ những sợi vải của hai nền văn hóa khác biệt, nhưng lại hòa quyện vào nhau một cách hoàn hảo, giống như hai tà áo dài bay trong gió.</a:t>
            </a:r>
          </a:p>
        </p:txBody>
      </p:sp>
    </p:spTree>
    <p:extLst>
      <p:ext uri="{BB962C8B-B14F-4D97-AF65-F5344CB8AC3E}">
        <p14:creationId xmlns:p14="http://schemas.microsoft.com/office/powerpoint/2010/main" val="239654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meme hai 11">
            <a:extLst>
              <a:ext uri="{FF2B5EF4-FFF2-40B4-BE49-F238E27FC236}">
                <a16:creationId xmlns:a16="http://schemas.microsoft.com/office/drawing/2014/main" id="{CB2AE83F-26A2-A993-1C2D-2B7F4C927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0017"/>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80162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ackground powerpoint dep">
            <a:extLst>
              <a:ext uri="{FF2B5EF4-FFF2-40B4-BE49-F238E27FC236}">
                <a16:creationId xmlns:a16="http://schemas.microsoft.com/office/drawing/2014/main" id="{693CD5D2-0696-D873-3C0E-C46D0284E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 y="0"/>
            <a:ext cx="1219197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2102EC-FFCA-7449-F29C-86BBBDBCF9DA}"/>
              </a:ext>
            </a:extLst>
          </p:cNvPr>
          <p:cNvSpPr txBox="1"/>
          <p:nvPr/>
        </p:nvSpPr>
        <p:spPr>
          <a:xfrm>
            <a:off x="2392260" y="2306973"/>
            <a:ext cx="6988030" cy="954107"/>
          </a:xfrm>
          <a:prstGeom prst="rect">
            <a:avLst/>
          </a:prstGeom>
          <a:noFill/>
        </p:spPr>
        <p:txBody>
          <a:bodyPr wrap="square" rtlCol="0">
            <a:spAutoFit/>
          </a:bodyPr>
          <a:lstStyle/>
          <a:p>
            <a:r>
              <a:rPr lang="vi-VN" sz="2800" b="0" i="0" dirty="0">
                <a:solidFill>
                  <a:srgbClr val="222222"/>
                </a:solidFill>
                <a:effectLst/>
                <a:latin typeface="Open Sans" panose="020B0606030504020204" pitchFamily="34" charset="0"/>
              </a:rPr>
              <a:t>𝟙.𝕤ư𝕦 𝕥ầ𝕞 𝕔á𝕔 𝕓à𝕚 𝕙á𝕥, 𝕓à𝕚 𝕥𝕙ơ, 𝕓à𝕚 𝕧ă𝕟 𝕧ề á𝕠 𝕕à𝕚.</a:t>
            </a:r>
            <a:endParaRPr lang="en-US" sz="2800" dirty="0"/>
          </a:p>
        </p:txBody>
      </p:sp>
      <p:sp>
        <p:nvSpPr>
          <p:cNvPr id="6" name="TextBox 5">
            <a:extLst>
              <a:ext uri="{FF2B5EF4-FFF2-40B4-BE49-F238E27FC236}">
                <a16:creationId xmlns:a16="http://schemas.microsoft.com/office/drawing/2014/main" id="{1754B644-64D4-0FB3-703F-550216A9FBB2}"/>
              </a:ext>
            </a:extLst>
          </p:cNvPr>
          <p:cNvSpPr txBox="1"/>
          <p:nvPr/>
        </p:nvSpPr>
        <p:spPr>
          <a:xfrm>
            <a:off x="2392260" y="3149926"/>
            <a:ext cx="7125366" cy="1384995"/>
          </a:xfrm>
          <a:prstGeom prst="rect">
            <a:avLst/>
          </a:prstGeom>
          <a:noFill/>
        </p:spPr>
        <p:txBody>
          <a:bodyPr wrap="square" rtlCol="0">
            <a:spAutoFit/>
          </a:bodyPr>
          <a:lstStyle/>
          <a:p>
            <a:r>
              <a:rPr lang="en-US" sz="2800" b="0" i="0" dirty="0">
                <a:solidFill>
                  <a:srgbClr val="222222"/>
                </a:solidFill>
                <a:effectLst/>
                <a:latin typeface="Open Sans" panose="020B0606030504020204" pitchFamily="34" charset="0"/>
              </a:rPr>
              <a:t>𝟚. 𝕋𝕙𝕚ế𝕥 𝕜ế 𝕞ộ𝕥 𝕔â𝕦 𝕔𝕙𝕦𝕪ệ𝕟 𝕙𝕠ặ𝕔 𝕞ộ𝕥 𝕝ờ𝕚 𝕘𝕚ớ𝕚 𝕥𝕙𝕚ệ𝕦 𝕧ề</a:t>
            </a:r>
            <a:r>
              <a:rPr lang="vi-VN" sz="2800" b="0" i="0" dirty="0">
                <a:solidFill>
                  <a:srgbClr val="222222"/>
                </a:solidFill>
                <a:effectLst/>
                <a:latin typeface="Open Sans" panose="020B0606030504020204" pitchFamily="34" charset="0"/>
              </a:rPr>
              <a:t> </a:t>
            </a:r>
            <a:r>
              <a:rPr lang="en-US" sz="2800" dirty="0">
                <a:solidFill>
                  <a:srgbClr val="222222"/>
                </a:solidFill>
                <a:latin typeface="Open Sans" panose="020B0606030504020204" pitchFamily="34" charset="0"/>
              </a:rPr>
              <a:t>á𝕠 𝕕à𝕚</a:t>
            </a:r>
            <a:r>
              <a:rPr lang="en-US" sz="2800" b="0" i="0" dirty="0">
                <a:solidFill>
                  <a:srgbClr val="222222"/>
                </a:solidFill>
                <a:effectLst/>
                <a:latin typeface="Open Sans" panose="020B0606030504020204" pitchFamily="34" charset="0"/>
              </a:rPr>
              <a:t> 𝕍𝕚ệ𝕥 ℕ𝕒𝕞 𝕥𝕙ô𝕟𝕘 𝕢𝕦𝕒 𝔸𝕀</a:t>
            </a:r>
            <a:endParaRPr lang="en-US" sz="2800" dirty="0"/>
          </a:p>
        </p:txBody>
      </p:sp>
    </p:spTree>
    <p:extLst>
      <p:ext uri="{BB962C8B-B14F-4D97-AF65-F5344CB8AC3E}">
        <p14:creationId xmlns:p14="http://schemas.microsoft.com/office/powerpoint/2010/main" val="2737290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ới thiệu Áo dài Minh Nguyệt">
            <a:extLst>
              <a:ext uri="{FF2B5EF4-FFF2-40B4-BE49-F238E27FC236}">
                <a16:creationId xmlns:a16="http://schemas.microsoft.com/office/drawing/2014/main" id="{AABEAB55-45B5-97DA-9810-69E48CA36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80" y="136997"/>
            <a:ext cx="44005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iới thiệu Áo dài Minh Nguyệt">
            <a:extLst>
              <a:ext uri="{FF2B5EF4-FFF2-40B4-BE49-F238E27FC236}">
                <a16:creationId xmlns:a16="http://schemas.microsoft.com/office/drawing/2014/main" id="{8EB01347-AAF2-8FD7-3919-F355D4B8F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8043" y="136997"/>
            <a:ext cx="45624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iới thiệu Áo dài Minh Nguyệt">
            <a:extLst>
              <a:ext uri="{FF2B5EF4-FFF2-40B4-BE49-F238E27FC236}">
                <a16:creationId xmlns:a16="http://schemas.microsoft.com/office/drawing/2014/main" id="{660CBEE0-7599-9C4F-ADFE-BE154EB0B3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6320" y="253999"/>
            <a:ext cx="4572000" cy="674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7141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circle(in)">
                                      <p:cBhvr>
                                        <p:cTn id="12" dur="20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barn(inVertical)">
                                      <p:cBhvr>
                                        <p:cTn id="1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26423F68-FC2C-6330-8F95-682651B7A192}"/>
              </a:ext>
            </a:extLst>
          </p:cNvPr>
          <p:cNvPicPr>
            <a:picLocks noChangeAspect="1"/>
          </p:cNvPicPr>
          <p:nvPr/>
        </p:nvPicPr>
        <p:blipFill>
          <a:blip r:embed="rId2"/>
          <a:srcRect t="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38E10FE-B33C-F0B5-FDBD-65CFCB5F052A}"/>
              </a:ext>
            </a:extLst>
          </p:cNvPr>
          <p:cNvSpPr txBox="1"/>
          <p:nvPr/>
        </p:nvSpPr>
        <p:spPr>
          <a:xfrm>
            <a:off x="1747520" y="3057974"/>
            <a:ext cx="8768080" cy="1077218"/>
          </a:xfrm>
          <a:prstGeom prst="rect">
            <a:avLst/>
          </a:prstGeom>
          <a:noFill/>
        </p:spPr>
        <p:txBody>
          <a:bodyPr wrap="square" rtlCol="0">
            <a:spAutoFit/>
          </a:bodyPr>
          <a:lstStyle/>
          <a:p>
            <a:pPr algn="ctr"/>
            <a:r>
              <a:rPr lang="vi-VN" sz="3200" b="0" i="0" dirty="0">
                <a:solidFill>
                  <a:srgbClr val="222222"/>
                </a:solidFill>
                <a:effectLst/>
                <a:latin typeface="Open Sans" panose="020B0606030504020204" pitchFamily="34" charset="0"/>
              </a:rPr>
              <a:t>1. 🆂ư🆄 🆃ầ🅼 🅲á🅲 🅱à🅸 🅷á🆃, 🅱à🅸 🆃🅷ơ, 🅱à🅸 🆅ă🅽 🆅ề á🅾 🅳à🅸</a:t>
            </a:r>
            <a:endParaRPr lang="en-US" sz="3200" dirty="0"/>
          </a:p>
        </p:txBody>
      </p:sp>
    </p:spTree>
    <p:extLst>
      <p:ext uri="{BB962C8B-B14F-4D97-AF65-F5344CB8AC3E}">
        <p14:creationId xmlns:p14="http://schemas.microsoft.com/office/powerpoint/2010/main" val="701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Hình nền PowerPoint đơn giản cùng những nốt nhạc">
            <a:extLst>
              <a:ext uri="{FF2B5EF4-FFF2-40B4-BE49-F238E27FC236}">
                <a16:creationId xmlns:a16="http://schemas.microsoft.com/office/drawing/2014/main" id="{FAE08AD9-CB38-6F61-6044-7C558D5A4E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014"/>
          <a:stretch>
            <a:fillRect/>
          </a:stretch>
        </p:blipFill>
        <p:spPr bwMode="auto">
          <a:xfrm>
            <a:off x="-1504"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C48D7BF-A201-2952-708F-CA7C82AC0C94}"/>
              </a:ext>
            </a:extLst>
          </p:cNvPr>
          <p:cNvSpPr txBox="1"/>
          <p:nvPr/>
        </p:nvSpPr>
        <p:spPr>
          <a:xfrm>
            <a:off x="247406" y="1461074"/>
            <a:ext cx="11694160" cy="461665"/>
          </a:xfrm>
          <a:prstGeom prst="rect">
            <a:avLst/>
          </a:prstGeom>
          <a:noFill/>
        </p:spPr>
        <p:txBody>
          <a:bodyPr wrap="square" rtlCol="0">
            <a:spAutoFit/>
          </a:bodyPr>
          <a:lstStyle/>
          <a:p>
            <a:pPr marL="342900" indent="-342900">
              <a:buAutoNum type="alphaLcParenR"/>
            </a:pPr>
            <a:r>
              <a:rPr lang="vi-VN" sz="2400" dirty="0"/>
              <a:t>Bài hát về áo dài</a:t>
            </a:r>
          </a:p>
        </p:txBody>
      </p:sp>
      <p:sp>
        <p:nvSpPr>
          <p:cNvPr id="5" name="TextBox 4">
            <a:extLst>
              <a:ext uri="{FF2B5EF4-FFF2-40B4-BE49-F238E27FC236}">
                <a16:creationId xmlns:a16="http://schemas.microsoft.com/office/drawing/2014/main" id="{C9204758-C5DD-7F34-39DB-AE83293A810A}"/>
              </a:ext>
            </a:extLst>
          </p:cNvPr>
          <p:cNvSpPr txBox="1"/>
          <p:nvPr/>
        </p:nvSpPr>
        <p:spPr>
          <a:xfrm>
            <a:off x="247406" y="2029038"/>
            <a:ext cx="11159613" cy="1200329"/>
          </a:xfrm>
          <a:prstGeom prst="rect">
            <a:avLst/>
          </a:prstGeom>
          <a:noFill/>
        </p:spPr>
        <p:txBody>
          <a:bodyPr wrap="square" rtlCol="0">
            <a:spAutoFit/>
          </a:bodyPr>
          <a:lstStyle/>
          <a:p>
            <a:r>
              <a:rPr lang="vi-VN" dirty="0"/>
              <a:t>-</a:t>
            </a:r>
            <a:r>
              <a:rPr lang="vi-VN" sz="2400" dirty="0"/>
              <a:t>Có rất nhiều bài hát hay và ý nghĩa về tà áo dài Việt Nam, từ những ca khúc mang giai điệu tươi vui, trẻ trung đến những bản nhạc sâu lắng, ca ngợi vẻ đẹp duyên dáng, dịu dàng của người phụ nữ Việt.</a:t>
            </a:r>
            <a:endParaRPr lang="en-US" sz="2400" dirty="0"/>
          </a:p>
        </p:txBody>
      </p:sp>
    </p:spTree>
    <p:extLst>
      <p:ext uri="{BB962C8B-B14F-4D97-AF65-F5344CB8AC3E}">
        <p14:creationId xmlns:p14="http://schemas.microsoft.com/office/powerpoint/2010/main" val="21447509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eme người qua đầu tròn">
            <a:extLst>
              <a:ext uri="{FF2B5EF4-FFF2-40B4-BE49-F238E27FC236}">
                <a16:creationId xmlns:a16="http://schemas.microsoft.com/office/drawing/2014/main" id="{DAE8FFAD-C777-2FDA-5DA1-E339713E7F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7520"/>
            <a:ext cx="3566160" cy="38404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FB58F1A-4306-077E-36F4-476EE6590EFA}"/>
              </a:ext>
            </a:extLst>
          </p:cNvPr>
          <p:cNvSpPr txBox="1"/>
          <p:nvPr/>
        </p:nvSpPr>
        <p:spPr>
          <a:xfrm>
            <a:off x="3566160" y="1430739"/>
            <a:ext cx="7782560" cy="3785652"/>
          </a:xfrm>
          <a:prstGeom prst="rect">
            <a:avLst/>
          </a:prstGeom>
          <a:noFill/>
        </p:spPr>
        <p:txBody>
          <a:bodyPr wrap="square" rtlCol="0">
            <a:spAutoFit/>
          </a:bodyPr>
          <a:lstStyle/>
          <a:p>
            <a:pPr>
              <a:buNone/>
            </a:pPr>
            <a:r>
              <a:rPr lang="vi-VN" b="1" dirty="0"/>
              <a:t>-</a:t>
            </a:r>
            <a:r>
              <a:rPr lang="vi-VN" dirty="0"/>
              <a:t>Một số bài hát về áo dài như:</a:t>
            </a:r>
          </a:p>
          <a:p>
            <a:pPr>
              <a:buNone/>
            </a:pPr>
            <a:r>
              <a:rPr lang="vi-VN" b="1" dirty="0"/>
              <a:t>+Em trong mắt tôi:</a:t>
            </a:r>
            <a:r>
              <a:rPr lang="vi-VN" dirty="0"/>
              <a:t> Do nhạc sĩ Nguyễn Đức Cường sáng tác, ca khúc này với giai điệu nhẹ nhàng, lãng mạn, miêu tả vẻ đẹp của người con gái trong tà áo dài trắng tinh khôi.</a:t>
            </a:r>
          </a:p>
          <a:p>
            <a:pPr>
              <a:buNone/>
            </a:pPr>
            <a:r>
              <a:rPr lang="vi-VN" sz="2000" b="1" dirty="0"/>
              <a:t>+</a:t>
            </a:r>
            <a:r>
              <a:rPr lang="en-US" sz="2000" b="1" dirty="0" err="1"/>
              <a:t>Áo</a:t>
            </a:r>
            <a:r>
              <a:rPr lang="en-US" sz="2000" b="1" dirty="0"/>
              <a:t> </a:t>
            </a:r>
            <a:r>
              <a:rPr lang="en-US" sz="2000" b="1" dirty="0" err="1"/>
              <a:t>dài</a:t>
            </a:r>
            <a:r>
              <a:rPr lang="en-US" sz="2000" b="1" dirty="0"/>
              <a:t> Việt Nam:</a:t>
            </a:r>
            <a:r>
              <a:rPr lang="en-US" sz="2000" dirty="0"/>
              <a:t> </a:t>
            </a:r>
            <a:r>
              <a:rPr lang="en-US" sz="2000" dirty="0" err="1"/>
              <a:t>Bài</a:t>
            </a:r>
            <a:r>
              <a:rPr lang="en-US" sz="2000" dirty="0"/>
              <a:t> </a:t>
            </a:r>
            <a:r>
              <a:rPr lang="en-US" sz="2000" dirty="0" err="1"/>
              <a:t>hát</a:t>
            </a:r>
            <a:r>
              <a:rPr lang="en-US" sz="2000" dirty="0"/>
              <a:t> do Trang Nhung </a:t>
            </a:r>
            <a:r>
              <a:rPr lang="en-US" sz="2000" dirty="0" err="1"/>
              <a:t>trình</a:t>
            </a:r>
            <a:r>
              <a:rPr lang="en-US" sz="2000" dirty="0"/>
              <a:t> </a:t>
            </a:r>
            <a:r>
              <a:rPr lang="en-US" sz="2000" dirty="0" err="1"/>
              <a:t>bày</a:t>
            </a:r>
            <a:r>
              <a:rPr lang="en-US" sz="2000" dirty="0"/>
              <a:t>, </a:t>
            </a:r>
            <a:r>
              <a:rPr lang="en-US" sz="2000" dirty="0" err="1"/>
              <a:t>với</a:t>
            </a:r>
            <a:r>
              <a:rPr lang="en-US" sz="2000" dirty="0"/>
              <a:t> </a:t>
            </a:r>
            <a:r>
              <a:rPr lang="en-US" sz="2000" dirty="0" err="1"/>
              <a:t>lời</a:t>
            </a:r>
            <a:r>
              <a:rPr lang="en-US" sz="2000" dirty="0"/>
              <a:t> ca </a:t>
            </a:r>
            <a:r>
              <a:rPr lang="en-US" sz="2000" dirty="0" err="1"/>
              <a:t>sâu</a:t>
            </a:r>
            <a:r>
              <a:rPr lang="en-US" sz="2000" dirty="0"/>
              <a:t> </a:t>
            </a:r>
            <a:r>
              <a:rPr lang="en-US" sz="2000" dirty="0" err="1"/>
              <a:t>lắng</a:t>
            </a:r>
            <a:r>
              <a:rPr lang="en-US" sz="2000" dirty="0"/>
              <a:t>, ca </a:t>
            </a:r>
            <a:r>
              <a:rPr lang="en-US" sz="2000" dirty="0" err="1"/>
              <a:t>ngợi</a:t>
            </a:r>
            <a:r>
              <a:rPr lang="en-US" sz="2000" dirty="0"/>
              <a:t> </a:t>
            </a:r>
            <a:r>
              <a:rPr lang="en-US" sz="2000" dirty="0" err="1"/>
              <a:t>vẻ</a:t>
            </a:r>
            <a:r>
              <a:rPr lang="en-US" sz="2000" dirty="0"/>
              <a:t> </a:t>
            </a:r>
            <a:r>
              <a:rPr lang="en-US" sz="2000" dirty="0" err="1"/>
              <a:t>đẹp</a:t>
            </a:r>
            <a:r>
              <a:rPr lang="en-US" sz="2000" dirty="0"/>
              <a:t> </a:t>
            </a:r>
            <a:r>
              <a:rPr lang="en-US" sz="2000" dirty="0" err="1"/>
              <a:t>truyền</a:t>
            </a:r>
            <a:r>
              <a:rPr lang="en-US" sz="2000" dirty="0"/>
              <a:t> </a:t>
            </a:r>
            <a:r>
              <a:rPr lang="en-US" sz="2000" dirty="0" err="1"/>
              <a:t>thống</a:t>
            </a:r>
            <a:r>
              <a:rPr lang="en-US" sz="2000" dirty="0"/>
              <a:t> </a:t>
            </a:r>
            <a:r>
              <a:rPr lang="en-US" sz="2000" dirty="0" err="1"/>
              <a:t>và</a:t>
            </a:r>
            <a:r>
              <a:rPr lang="en-US" sz="2000" dirty="0"/>
              <a:t> </a:t>
            </a:r>
            <a:r>
              <a:rPr lang="en-US" sz="2000" dirty="0" err="1"/>
              <a:t>linh</a:t>
            </a:r>
            <a:r>
              <a:rPr lang="en-US" sz="2000" dirty="0"/>
              <a:t> </a:t>
            </a:r>
            <a:r>
              <a:rPr lang="en-US" sz="2000" dirty="0" err="1"/>
              <a:t>hồn</a:t>
            </a:r>
            <a:r>
              <a:rPr lang="en-US" sz="2000" dirty="0"/>
              <a:t> </a:t>
            </a:r>
            <a:r>
              <a:rPr lang="en-US" sz="2000" dirty="0" err="1"/>
              <a:t>dân</a:t>
            </a:r>
            <a:r>
              <a:rPr lang="en-US" sz="2000" dirty="0"/>
              <a:t> </a:t>
            </a:r>
            <a:r>
              <a:rPr lang="en-US" sz="2000" dirty="0" err="1"/>
              <a:t>tộc</a:t>
            </a:r>
            <a:r>
              <a:rPr lang="en-US" sz="2000" dirty="0"/>
              <a:t> </a:t>
            </a:r>
            <a:r>
              <a:rPr lang="en-US" sz="2000" dirty="0" err="1"/>
              <a:t>ẩn</a:t>
            </a:r>
            <a:r>
              <a:rPr lang="en-US" sz="2000" dirty="0"/>
              <a:t> </a:t>
            </a:r>
            <a:r>
              <a:rPr lang="en-US" sz="2000" dirty="0" err="1"/>
              <a:t>chứa</a:t>
            </a:r>
            <a:r>
              <a:rPr lang="en-US" sz="2000" dirty="0"/>
              <a:t> </a:t>
            </a:r>
            <a:r>
              <a:rPr lang="en-US" sz="2000" dirty="0" err="1"/>
              <a:t>trong</a:t>
            </a:r>
            <a:r>
              <a:rPr lang="en-US" sz="2000" dirty="0"/>
              <a:t> </a:t>
            </a:r>
            <a:r>
              <a:rPr lang="en-US" sz="2000" dirty="0" err="1"/>
              <a:t>tà</a:t>
            </a:r>
            <a:r>
              <a:rPr lang="en-US" sz="2000" dirty="0"/>
              <a:t> </a:t>
            </a:r>
            <a:r>
              <a:rPr lang="en-US" sz="2000" dirty="0" err="1"/>
              <a:t>áo</a:t>
            </a:r>
            <a:r>
              <a:rPr lang="en-US" sz="2000" dirty="0"/>
              <a:t> </a:t>
            </a:r>
            <a:r>
              <a:rPr lang="en-US" sz="2000" dirty="0" err="1"/>
              <a:t>dài</a:t>
            </a:r>
            <a:r>
              <a:rPr lang="en-US" dirty="0"/>
              <a:t>.</a:t>
            </a:r>
            <a:endParaRPr lang="vi-VN" dirty="0"/>
          </a:p>
          <a:p>
            <a:pPr>
              <a:buNone/>
            </a:pPr>
            <a:r>
              <a:rPr lang="vi-VN" b="1" dirty="0"/>
              <a:t>+Áo dài quê hương:</a:t>
            </a:r>
            <a:r>
              <a:rPr lang="vi-VN" dirty="0"/>
              <a:t> Một sáng tác của nhạc sĩ Anh Bằng, ca khúc này được ví như một bức tranh miêu tả đời sống của chiếc áo dài, gắn liền với người con gái Việt trong mọi hoạt động.</a:t>
            </a:r>
          </a:p>
          <a:p>
            <a:pPr>
              <a:buNone/>
            </a:pPr>
            <a:r>
              <a:rPr lang="vi-VN" b="1" dirty="0"/>
              <a:t>+Duyên dáng Việt Nam ơi:</a:t>
            </a:r>
            <a:r>
              <a:rPr lang="vi-VN" dirty="0"/>
              <a:t> Bài hát này được phổ nhạc từ bài thơ "Áo dài Việt Nam" của tác giả Nguyễn Hoàng Yến, ca ngợi vẻ đẹp của tà áo dài và người con gái Việt.</a:t>
            </a:r>
          </a:p>
        </p:txBody>
      </p:sp>
    </p:spTree>
    <p:extLst>
      <p:ext uri="{BB962C8B-B14F-4D97-AF65-F5344CB8AC3E}">
        <p14:creationId xmlns:p14="http://schemas.microsoft.com/office/powerpoint/2010/main" val="6326226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eme người qua đầu tròn">
            <a:extLst>
              <a:ext uri="{FF2B5EF4-FFF2-40B4-BE49-F238E27FC236}">
                <a16:creationId xmlns:a16="http://schemas.microsoft.com/office/drawing/2014/main" id="{1AE272E3-9531-E116-A3CE-533ED593D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107680" y="2661920"/>
            <a:ext cx="4084320" cy="41960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81830A6-A61C-6AFE-E00C-BF4B194B4D9A}"/>
              </a:ext>
            </a:extLst>
          </p:cNvPr>
          <p:cNvSpPr txBox="1"/>
          <p:nvPr/>
        </p:nvSpPr>
        <p:spPr>
          <a:xfrm>
            <a:off x="835742" y="2585884"/>
            <a:ext cx="7399757" cy="1938992"/>
          </a:xfrm>
          <a:prstGeom prst="rect">
            <a:avLst/>
          </a:prstGeom>
          <a:noFill/>
        </p:spPr>
        <p:txBody>
          <a:bodyPr wrap="square" rtlCol="0">
            <a:spAutoFit/>
          </a:bodyPr>
          <a:lstStyle/>
          <a:p>
            <a:pPr>
              <a:buNone/>
            </a:pPr>
            <a:r>
              <a:rPr lang="vi-VN" sz="2000" dirty="0"/>
              <a:t>Ngoài ra, còn có nhiều ca khúc khác cũng nhắc đến hình ảnh áo dài, như:</a:t>
            </a:r>
          </a:p>
          <a:p>
            <a:pPr>
              <a:buFont typeface="Arial" panose="020B0604020202020204" pitchFamily="34" charset="0"/>
              <a:buChar char="•"/>
            </a:pPr>
            <a:r>
              <a:rPr lang="vi-VN" sz="2000" b="1" dirty="0"/>
              <a:t>Một đời áo mẹ áo em</a:t>
            </a:r>
            <a:r>
              <a:rPr lang="vi-VN" sz="2000" dirty="0"/>
              <a:t> (Trầm Tử Thiêng)</a:t>
            </a:r>
          </a:p>
          <a:p>
            <a:pPr>
              <a:buFont typeface="Arial" panose="020B0604020202020204" pitchFamily="34" charset="0"/>
              <a:buChar char="•"/>
            </a:pPr>
            <a:r>
              <a:rPr lang="vi-VN" sz="2000" b="1" dirty="0"/>
              <a:t>Ngàn thu áo tím</a:t>
            </a:r>
            <a:r>
              <a:rPr lang="vi-VN" sz="2000" dirty="0"/>
              <a:t> (Hoàng Trọng)</a:t>
            </a:r>
          </a:p>
          <a:p>
            <a:pPr>
              <a:buFont typeface="Arial" panose="020B0604020202020204" pitchFamily="34" charset="0"/>
              <a:buChar char="•"/>
            </a:pPr>
            <a:r>
              <a:rPr lang="vi-VN" sz="2000" b="1" dirty="0"/>
              <a:t>Tà áo xanh</a:t>
            </a:r>
            <a:r>
              <a:rPr lang="vi-VN" sz="2000" dirty="0"/>
              <a:t> (Đoàn Chuẩn - Từ Linh)</a:t>
            </a:r>
          </a:p>
          <a:p>
            <a:pPr>
              <a:buFont typeface="Arial" panose="020B0604020202020204" pitchFamily="34" charset="0"/>
              <a:buChar char="•"/>
            </a:pPr>
            <a:r>
              <a:rPr lang="vi-VN" sz="2000" b="1" dirty="0"/>
              <a:t>Tôi yêu áo dài Việt Nam</a:t>
            </a:r>
            <a:r>
              <a:rPr lang="vi-VN" sz="2000" dirty="0"/>
              <a:t> (Mai Trâm)</a:t>
            </a:r>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87F0C6D1-55EB-4320-3AFA-9F7623087B57}"/>
                  </a:ext>
                </a:extLst>
              </p14:cNvPr>
              <p14:cNvContentPartPr/>
              <p14:nvPr/>
            </p14:nvContentPartPr>
            <p14:xfrm>
              <a:off x="7411947" y="3704988"/>
              <a:ext cx="660600" cy="778680"/>
            </p14:xfrm>
          </p:contentPart>
        </mc:Choice>
        <mc:Fallback xmlns="">
          <p:pic>
            <p:nvPicPr>
              <p:cNvPr id="9" name="Ink 8">
                <a:extLst>
                  <a:ext uri="{FF2B5EF4-FFF2-40B4-BE49-F238E27FC236}">
                    <a16:creationId xmlns:a16="http://schemas.microsoft.com/office/drawing/2014/main" id="{87F0C6D1-55EB-4320-3AFA-9F7623087B57}"/>
                  </a:ext>
                </a:extLst>
              </p:cNvPr>
              <p:cNvPicPr/>
              <p:nvPr/>
            </p:nvPicPr>
            <p:blipFill>
              <a:blip r:embed="rId4"/>
              <a:stretch>
                <a:fillRect/>
              </a:stretch>
            </p:blipFill>
            <p:spPr>
              <a:xfrm>
                <a:off x="7349307" y="3642348"/>
                <a:ext cx="786240" cy="904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01662C80-54F2-B6E1-5C09-7A4929FBFF30}"/>
                  </a:ext>
                </a:extLst>
              </p14:cNvPr>
              <p14:cNvContentPartPr/>
              <p14:nvPr/>
            </p14:nvContentPartPr>
            <p14:xfrm>
              <a:off x="7856187" y="3312588"/>
              <a:ext cx="236880" cy="969120"/>
            </p14:xfrm>
          </p:contentPart>
        </mc:Choice>
        <mc:Fallback xmlns="">
          <p:pic>
            <p:nvPicPr>
              <p:cNvPr id="10" name="Ink 9">
                <a:extLst>
                  <a:ext uri="{FF2B5EF4-FFF2-40B4-BE49-F238E27FC236}">
                    <a16:creationId xmlns:a16="http://schemas.microsoft.com/office/drawing/2014/main" id="{01662C80-54F2-B6E1-5C09-7A4929FBFF30}"/>
                  </a:ext>
                </a:extLst>
              </p:cNvPr>
              <p:cNvPicPr/>
              <p:nvPr/>
            </p:nvPicPr>
            <p:blipFill>
              <a:blip r:embed="rId6"/>
              <a:stretch>
                <a:fillRect/>
              </a:stretch>
            </p:blipFill>
            <p:spPr>
              <a:xfrm>
                <a:off x="7793187" y="3249588"/>
                <a:ext cx="362520" cy="1094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C25870B2-8CB3-9E93-8D5E-B8138669DAD0}"/>
                  </a:ext>
                </a:extLst>
              </p14:cNvPr>
              <p14:cNvContentPartPr/>
              <p14:nvPr/>
            </p14:nvContentPartPr>
            <p14:xfrm>
              <a:off x="7658907" y="2992548"/>
              <a:ext cx="543600" cy="1233720"/>
            </p14:xfrm>
          </p:contentPart>
        </mc:Choice>
        <mc:Fallback xmlns="">
          <p:pic>
            <p:nvPicPr>
              <p:cNvPr id="11" name="Ink 10">
                <a:extLst>
                  <a:ext uri="{FF2B5EF4-FFF2-40B4-BE49-F238E27FC236}">
                    <a16:creationId xmlns:a16="http://schemas.microsoft.com/office/drawing/2014/main" id="{C25870B2-8CB3-9E93-8D5E-B8138669DAD0}"/>
                  </a:ext>
                </a:extLst>
              </p:cNvPr>
              <p:cNvPicPr/>
              <p:nvPr/>
            </p:nvPicPr>
            <p:blipFill>
              <a:blip r:embed="rId8"/>
              <a:stretch>
                <a:fillRect/>
              </a:stretch>
            </p:blipFill>
            <p:spPr>
              <a:xfrm>
                <a:off x="7595907" y="2929908"/>
                <a:ext cx="669240" cy="1359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5B94ED82-D2AF-A016-94E0-DB2156BD7AB0}"/>
                  </a:ext>
                </a:extLst>
              </p14:cNvPr>
              <p14:cNvContentPartPr/>
              <p14:nvPr/>
            </p14:nvContentPartPr>
            <p14:xfrm>
              <a:off x="8058507" y="2974908"/>
              <a:ext cx="14760" cy="222840"/>
            </p14:xfrm>
          </p:contentPart>
        </mc:Choice>
        <mc:Fallback xmlns="">
          <p:pic>
            <p:nvPicPr>
              <p:cNvPr id="19" name="Ink 18">
                <a:extLst>
                  <a:ext uri="{FF2B5EF4-FFF2-40B4-BE49-F238E27FC236}">
                    <a16:creationId xmlns:a16="http://schemas.microsoft.com/office/drawing/2014/main" id="{5B94ED82-D2AF-A016-94E0-DB2156BD7AB0}"/>
                  </a:ext>
                </a:extLst>
              </p:cNvPr>
              <p:cNvPicPr/>
              <p:nvPr/>
            </p:nvPicPr>
            <p:blipFill>
              <a:blip r:embed="rId10"/>
              <a:stretch>
                <a:fillRect/>
              </a:stretch>
            </p:blipFill>
            <p:spPr>
              <a:xfrm>
                <a:off x="7995867" y="2911908"/>
                <a:ext cx="140400" cy="348480"/>
              </a:xfrm>
              <a:prstGeom prst="rect">
                <a:avLst/>
              </a:prstGeom>
            </p:spPr>
          </p:pic>
        </mc:Fallback>
      </mc:AlternateContent>
      <p:grpSp>
        <p:nvGrpSpPr>
          <p:cNvPr id="22" name="Group 21">
            <a:extLst>
              <a:ext uri="{FF2B5EF4-FFF2-40B4-BE49-F238E27FC236}">
                <a16:creationId xmlns:a16="http://schemas.microsoft.com/office/drawing/2014/main" id="{C5D0485A-F87E-8472-1994-1F6FF32451CE}"/>
              </a:ext>
            </a:extLst>
          </p:cNvPr>
          <p:cNvGrpSpPr/>
          <p:nvPr/>
        </p:nvGrpSpPr>
        <p:grpSpPr>
          <a:xfrm>
            <a:off x="8042307" y="2684028"/>
            <a:ext cx="423720" cy="2968920"/>
            <a:chOff x="8042307" y="2684028"/>
            <a:chExt cx="423720" cy="2968920"/>
          </a:xfrm>
        </p:grpSpPr>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D4740D23-F9D1-0E85-D30D-CFB9205A9D36}"/>
                    </a:ext>
                  </a:extLst>
                </p14:cNvPr>
                <p14:cNvContentPartPr/>
                <p14:nvPr/>
              </p14:nvContentPartPr>
              <p14:xfrm>
                <a:off x="8465667" y="4070388"/>
                <a:ext cx="360" cy="360"/>
              </p14:xfrm>
            </p:contentPart>
          </mc:Choice>
          <mc:Fallback xmlns="">
            <p:pic>
              <p:nvPicPr>
                <p:cNvPr id="6" name="Ink 5">
                  <a:extLst>
                    <a:ext uri="{FF2B5EF4-FFF2-40B4-BE49-F238E27FC236}">
                      <a16:creationId xmlns:a16="http://schemas.microsoft.com/office/drawing/2014/main" id="{D4740D23-F9D1-0E85-D30D-CFB9205A9D36}"/>
                    </a:ext>
                  </a:extLst>
                </p:cNvPr>
                <p:cNvPicPr/>
                <p:nvPr/>
              </p:nvPicPr>
              <p:blipFill>
                <a:blip r:embed="rId12"/>
                <a:stretch>
                  <a:fillRect/>
                </a:stretch>
              </p:blipFill>
              <p:spPr>
                <a:xfrm>
                  <a:off x="8459547" y="406426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0689CFD4-8946-491E-CD4C-E279E6795641}"/>
                    </a:ext>
                  </a:extLst>
                </p14:cNvPr>
                <p14:cNvContentPartPr/>
                <p14:nvPr/>
              </p14:nvContentPartPr>
              <p14:xfrm>
                <a:off x="8239227" y="4001628"/>
                <a:ext cx="360" cy="360"/>
              </p14:xfrm>
            </p:contentPart>
          </mc:Choice>
          <mc:Fallback xmlns="">
            <p:pic>
              <p:nvPicPr>
                <p:cNvPr id="7" name="Ink 6">
                  <a:extLst>
                    <a:ext uri="{FF2B5EF4-FFF2-40B4-BE49-F238E27FC236}">
                      <a16:creationId xmlns:a16="http://schemas.microsoft.com/office/drawing/2014/main" id="{0689CFD4-8946-491E-CD4C-E279E6795641}"/>
                    </a:ext>
                  </a:extLst>
                </p:cNvPr>
                <p:cNvPicPr/>
                <p:nvPr/>
              </p:nvPicPr>
              <p:blipFill>
                <a:blip r:embed="rId12"/>
                <a:stretch>
                  <a:fillRect/>
                </a:stretch>
              </p:blipFill>
              <p:spPr>
                <a:xfrm>
                  <a:off x="8233107" y="399550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ED853DC2-DA80-4FB3-B9A3-6B318269D672}"/>
                    </a:ext>
                  </a:extLst>
                </p14:cNvPr>
                <p14:cNvContentPartPr/>
                <p14:nvPr/>
              </p14:nvContentPartPr>
              <p14:xfrm>
                <a:off x="8150307" y="2684028"/>
                <a:ext cx="173880" cy="687600"/>
              </p14:xfrm>
            </p:contentPart>
          </mc:Choice>
          <mc:Fallback xmlns="">
            <p:pic>
              <p:nvPicPr>
                <p:cNvPr id="16" name="Ink 15">
                  <a:extLst>
                    <a:ext uri="{FF2B5EF4-FFF2-40B4-BE49-F238E27FC236}">
                      <a16:creationId xmlns:a16="http://schemas.microsoft.com/office/drawing/2014/main" id="{ED853DC2-DA80-4FB3-B9A3-6B318269D672}"/>
                    </a:ext>
                  </a:extLst>
                </p:cNvPr>
                <p:cNvPicPr/>
                <p:nvPr/>
              </p:nvPicPr>
              <p:blipFill>
                <a:blip r:embed="rId15"/>
                <a:stretch>
                  <a:fillRect/>
                </a:stretch>
              </p:blipFill>
              <p:spPr>
                <a:xfrm>
                  <a:off x="8087667" y="2621388"/>
                  <a:ext cx="299520" cy="813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8B5BAED6-AA94-EB62-26F8-C6FE07AD59C6}"/>
                    </a:ext>
                  </a:extLst>
                </p14:cNvPr>
                <p14:cNvContentPartPr/>
                <p14:nvPr/>
              </p14:nvContentPartPr>
              <p14:xfrm>
                <a:off x="8316267" y="3126468"/>
                <a:ext cx="11880" cy="312840"/>
              </p14:xfrm>
            </p:contentPart>
          </mc:Choice>
          <mc:Fallback xmlns="">
            <p:pic>
              <p:nvPicPr>
                <p:cNvPr id="17" name="Ink 16">
                  <a:extLst>
                    <a:ext uri="{FF2B5EF4-FFF2-40B4-BE49-F238E27FC236}">
                      <a16:creationId xmlns:a16="http://schemas.microsoft.com/office/drawing/2014/main" id="{8B5BAED6-AA94-EB62-26F8-C6FE07AD59C6}"/>
                    </a:ext>
                  </a:extLst>
                </p:cNvPr>
                <p:cNvPicPr/>
                <p:nvPr/>
              </p:nvPicPr>
              <p:blipFill>
                <a:blip r:embed="rId17"/>
                <a:stretch>
                  <a:fillRect/>
                </a:stretch>
              </p:blipFill>
              <p:spPr>
                <a:xfrm>
                  <a:off x="8253267" y="3063468"/>
                  <a:ext cx="13752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Ink 20">
                  <a:extLst>
                    <a:ext uri="{FF2B5EF4-FFF2-40B4-BE49-F238E27FC236}">
                      <a16:creationId xmlns:a16="http://schemas.microsoft.com/office/drawing/2014/main" id="{E842C1C1-01EE-A932-5845-D533ECF8D028}"/>
                    </a:ext>
                  </a:extLst>
                </p14:cNvPr>
                <p14:cNvContentPartPr/>
                <p14:nvPr/>
              </p14:nvContentPartPr>
              <p14:xfrm>
                <a:off x="8042307" y="3279108"/>
                <a:ext cx="217440" cy="2373840"/>
              </p14:xfrm>
            </p:contentPart>
          </mc:Choice>
          <mc:Fallback xmlns="">
            <p:pic>
              <p:nvPicPr>
                <p:cNvPr id="21" name="Ink 20">
                  <a:extLst>
                    <a:ext uri="{FF2B5EF4-FFF2-40B4-BE49-F238E27FC236}">
                      <a16:creationId xmlns:a16="http://schemas.microsoft.com/office/drawing/2014/main" id="{E842C1C1-01EE-A932-5845-D533ECF8D028}"/>
                    </a:ext>
                  </a:extLst>
                </p:cNvPr>
                <p:cNvPicPr/>
                <p:nvPr/>
              </p:nvPicPr>
              <p:blipFill>
                <a:blip r:embed="rId19"/>
                <a:stretch>
                  <a:fillRect/>
                </a:stretch>
              </p:blipFill>
              <p:spPr>
                <a:xfrm>
                  <a:off x="7979667" y="3216108"/>
                  <a:ext cx="343080" cy="2499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24" name="Ink 23">
                <a:extLst>
                  <a:ext uri="{FF2B5EF4-FFF2-40B4-BE49-F238E27FC236}">
                    <a16:creationId xmlns:a16="http://schemas.microsoft.com/office/drawing/2014/main" id="{FF77F7C9-124A-9313-230B-E469300D4C54}"/>
                  </a:ext>
                </a:extLst>
              </p14:cNvPr>
              <p14:cNvContentPartPr/>
              <p14:nvPr/>
            </p14:nvContentPartPr>
            <p14:xfrm>
              <a:off x="8131227" y="4680228"/>
              <a:ext cx="19440" cy="127800"/>
            </p14:xfrm>
          </p:contentPart>
        </mc:Choice>
        <mc:Fallback xmlns="">
          <p:pic>
            <p:nvPicPr>
              <p:cNvPr id="24" name="Ink 23">
                <a:extLst>
                  <a:ext uri="{FF2B5EF4-FFF2-40B4-BE49-F238E27FC236}">
                    <a16:creationId xmlns:a16="http://schemas.microsoft.com/office/drawing/2014/main" id="{FF77F7C9-124A-9313-230B-E469300D4C54}"/>
                  </a:ext>
                </a:extLst>
              </p:cNvPr>
              <p:cNvPicPr/>
              <p:nvPr/>
            </p:nvPicPr>
            <p:blipFill>
              <a:blip r:embed="rId21"/>
              <a:stretch>
                <a:fillRect/>
              </a:stretch>
            </p:blipFill>
            <p:spPr>
              <a:xfrm>
                <a:off x="8068227" y="4617228"/>
                <a:ext cx="14508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 name="Ink 25">
                <a:extLst>
                  <a:ext uri="{FF2B5EF4-FFF2-40B4-BE49-F238E27FC236}">
                    <a16:creationId xmlns:a16="http://schemas.microsoft.com/office/drawing/2014/main" id="{0B70C02A-092C-DCE9-48EE-2DFA0CB96272}"/>
                  </a:ext>
                </a:extLst>
              </p14:cNvPr>
              <p14:cNvContentPartPr/>
              <p14:nvPr/>
            </p14:nvContentPartPr>
            <p14:xfrm>
              <a:off x="7865547" y="4640628"/>
              <a:ext cx="39600" cy="708480"/>
            </p14:xfrm>
          </p:contentPart>
        </mc:Choice>
        <mc:Fallback xmlns="">
          <p:pic>
            <p:nvPicPr>
              <p:cNvPr id="26" name="Ink 25">
                <a:extLst>
                  <a:ext uri="{FF2B5EF4-FFF2-40B4-BE49-F238E27FC236}">
                    <a16:creationId xmlns:a16="http://schemas.microsoft.com/office/drawing/2014/main" id="{0B70C02A-092C-DCE9-48EE-2DFA0CB96272}"/>
                  </a:ext>
                </a:extLst>
              </p:cNvPr>
              <p:cNvPicPr/>
              <p:nvPr/>
            </p:nvPicPr>
            <p:blipFill>
              <a:blip r:embed="rId23"/>
              <a:stretch>
                <a:fillRect/>
              </a:stretch>
            </p:blipFill>
            <p:spPr>
              <a:xfrm>
                <a:off x="7802547" y="4577988"/>
                <a:ext cx="165240" cy="834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7" name="Ink 26">
                <a:extLst>
                  <a:ext uri="{FF2B5EF4-FFF2-40B4-BE49-F238E27FC236}">
                    <a16:creationId xmlns:a16="http://schemas.microsoft.com/office/drawing/2014/main" id="{52F5501C-1132-A964-EDF4-CCDBC73533CF}"/>
                  </a:ext>
                </a:extLst>
              </p14:cNvPr>
              <p14:cNvContentPartPr/>
              <p14:nvPr/>
            </p14:nvContentPartPr>
            <p14:xfrm>
              <a:off x="8121147" y="4552068"/>
              <a:ext cx="168480" cy="1644840"/>
            </p14:xfrm>
          </p:contentPart>
        </mc:Choice>
        <mc:Fallback xmlns="">
          <p:pic>
            <p:nvPicPr>
              <p:cNvPr id="27" name="Ink 26">
                <a:extLst>
                  <a:ext uri="{FF2B5EF4-FFF2-40B4-BE49-F238E27FC236}">
                    <a16:creationId xmlns:a16="http://schemas.microsoft.com/office/drawing/2014/main" id="{52F5501C-1132-A964-EDF4-CCDBC73533CF}"/>
                  </a:ext>
                </a:extLst>
              </p:cNvPr>
              <p:cNvPicPr/>
              <p:nvPr/>
            </p:nvPicPr>
            <p:blipFill>
              <a:blip r:embed="rId25"/>
              <a:stretch>
                <a:fillRect/>
              </a:stretch>
            </p:blipFill>
            <p:spPr>
              <a:xfrm>
                <a:off x="8058147" y="4489068"/>
                <a:ext cx="294120" cy="1770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Ink 27">
                <a:extLst>
                  <a:ext uri="{FF2B5EF4-FFF2-40B4-BE49-F238E27FC236}">
                    <a16:creationId xmlns:a16="http://schemas.microsoft.com/office/drawing/2014/main" id="{0E27F7AE-90C4-C29F-FA05-ED3B851E0F0E}"/>
                  </a:ext>
                </a:extLst>
              </p14:cNvPr>
              <p14:cNvContentPartPr/>
              <p14:nvPr/>
            </p14:nvContentPartPr>
            <p14:xfrm>
              <a:off x="8011707" y="5125548"/>
              <a:ext cx="263160" cy="835200"/>
            </p14:xfrm>
          </p:contentPart>
        </mc:Choice>
        <mc:Fallback xmlns="">
          <p:pic>
            <p:nvPicPr>
              <p:cNvPr id="28" name="Ink 27">
                <a:extLst>
                  <a:ext uri="{FF2B5EF4-FFF2-40B4-BE49-F238E27FC236}">
                    <a16:creationId xmlns:a16="http://schemas.microsoft.com/office/drawing/2014/main" id="{0E27F7AE-90C4-C29F-FA05-ED3B851E0F0E}"/>
                  </a:ext>
                </a:extLst>
              </p:cNvPr>
              <p:cNvPicPr/>
              <p:nvPr/>
            </p:nvPicPr>
            <p:blipFill>
              <a:blip r:embed="rId27"/>
              <a:stretch>
                <a:fillRect/>
              </a:stretch>
            </p:blipFill>
            <p:spPr>
              <a:xfrm>
                <a:off x="7948707" y="5062548"/>
                <a:ext cx="388800" cy="960840"/>
              </a:xfrm>
              <a:prstGeom prst="rect">
                <a:avLst/>
              </a:prstGeom>
            </p:spPr>
          </p:pic>
        </mc:Fallback>
      </mc:AlternateContent>
      <p:grpSp>
        <p:nvGrpSpPr>
          <p:cNvPr id="4097" name="Group 4096">
            <a:extLst>
              <a:ext uri="{FF2B5EF4-FFF2-40B4-BE49-F238E27FC236}">
                <a16:creationId xmlns:a16="http://schemas.microsoft.com/office/drawing/2014/main" id="{11B74226-96EE-4C92-CC4D-E9FDFC104CE8}"/>
              </a:ext>
            </a:extLst>
          </p:cNvPr>
          <p:cNvGrpSpPr/>
          <p:nvPr/>
        </p:nvGrpSpPr>
        <p:grpSpPr>
          <a:xfrm>
            <a:off x="7604547" y="5904588"/>
            <a:ext cx="792000" cy="612000"/>
            <a:chOff x="7604547" y="5904588"/>
            <a:chExt cx="792000" cy="612000"/>
          </a:xfrm>
        </p:grpSpPr>
        <mc:AlternateContent xmlns:mc="http://schemas.openxmlformats.org/markup-compatibility/2006" xmlns:p14="http://schemas.microsoft.com/office/powerpoint/2010/main">
          <mc:Choice Requires="p14">
            <p:contentPart p14:bwMode="auto" r:id="rId28">
              <p14:nvContentPartPr>
                <p14:cNvPr id="29" name="Ink 28">
                  <a:extLst>
                    <a:ext uri="{FF2B5EF4-FFF2-40B4-BE49-F238E27FC236}">
                      <a16:creationId xmlns:a16="http://schemas.microsoft.com/office/drawing/2014/main" id="{3E678885-430E-D707-DD29-348E062CD731}"/>
                    </a:ext>
                  </a:extLst>
                </p14:cNvPr>
                <p14:cNvContentPartPr/>
                <p14:nvPr/>
              </p14:nvContentPartPr>
              <p14:xfrm>
                <a:off x="7836747" y="5906388"/>
                <a:ext cx="559800" cy="610200"/>
              </p14:xfrm>
            </p:contentPart>
          </mc:Choice>
          <mc:Fallback xmlns="">
            <p:pic>
              <p:nvPicPr>
                <p:cNvPr id="29" name="Ink 28">
                  <a:extLst>
                    <a:ext uri="{FF2B5EF4-FFF2-40B4-BE49-F238E27FC236}">
                      <a16:creationId xmlns:a16="http://schemas.microsoft.com/office/drawing/2014/main" id="{3E678885-430E-D707-DD29-348E062CD731}"/>
                    </a:ext>
                  </a:extLst>
                </p:cNvPr>
                <p:cNvPicPr/>
                <p:nvPr/>
              </p:nvPicPr>
              <p:blipFill>
                <a:blip r:embed="rId29"/>
                <a:stretch>
                  <a:fillRect/>
                </a:stretch>
              </p:blipFill>
              <p:spPr>
                <a:xfrm>
                  <a:off x="7774107" y="5843748"/>
                  <a:ext cx="685440" cy="735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0" name="Ink 29">
                  <a:extLst>
                    <a:ext uri="{FF2B5EF4-FFF2-40B4-BE49-F238E27FC236}">
                      <a16:creationId xmlns:a16="http://schemas.microsoft.com/office/drawing/2014/main" id="{D4906D33-7943-4F57-0403-699D521889E6}"/>
                    </a:ext>
                  </a:extLst>
                </p14:cNvPr>
                <p14:cNvContentPartPr/>
                <p14:nvPr/>
              </p14:nvContentPartPr>
              <p14:xfrm>
                <a:off x="7604547" y="5904588"/>
                <a:ext cx="114840" cy="201600"/>
              </p14:xfrm>
            </p:contentPart>
          </mc:Choice>
          <mc:Fallback xmlns="">
            <p:pic>
              <p:nvPicPr>
                <p:cNvPr id="30" name="Ink 29">
                  <a:extLst>
                    <a:ext uri="{FF2B5EF4-FFF2-40B4-BE49-F238E27FC236}">
                      <a16:creationId xmlns:a16="http://schemas.microsoft.com/office/drawing/2014/main" id="{D4906D33-7943-4F57-0403-699D521889E6}"/>
                    </a:ext>
                  </a:extLst>
                </p:cNvPr>
                <p:cNvPicPr/>
                <p:nvPr/>
              </p:nvPicPr>
              <p:blipFill>
                <a:blip r:embed="rId31"/>
                <a:stretch>
                  <a:fillRect/>
                </a:stretch>
              </p:blipFill>
              <p:spPr>
                <a:xfrm>
                  <a:off x="7541547" y="5841948"/>
                  <a:ext cx="240480" cy="327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4099" name="Ink 4098">
                <a:extLst>
                  <a:ext uri="{FF2B5EF4-FFF2-40B4-BE49-F238E27FC236}">
                    <a16:creationId xmlns:a16="http://schemas.microsoft.com/office/drawing/2014/main" id="{26EF1147-8BD7-B054-0BE5-EBFC78CA44AA}"/>
                  </a:ext>
                </a:extLst>
              </p14:cNvPr>
              <p14:cNvContentPartPr/>
              <p14:nvPr/>
            </p14:nvContentPartPr>
            <p14:xfrm>
              <a:off x="8111427" y="6064788"/>
              <a:ext cx="49680" cy="759240"/>
            </p14:xfrm>
          </p:contentPart>
        </mc:Choice>
        <mc:Fallback xmlns="">
          <p:pic>
            <p:nvPicPr>
              <p:cNvPr id="4099" name="Ink 4098">
                <a:extLst>
                  <a:ext uri="{FF2B5EF4-FFF2-40B4-BE49-F238E27FC236}">
                    <a16:creationId xmlns:a16="http://schemas.microsoft.com/office/drawing/2014/main" id="{26EF1147-8BD7-B054-0BE5-EBFC78CA44AA}"/>
                  </a:ext>
                </a:extLst>
              </p:cNvPr>
              <p:cNvPicPr/>
              <p:nvPr/>
            </p:nvPicPr>
            <p:blipFill>
              <a:blip r:embed="rId33"/>
              <a:stretch>
                <a:fillRect/>
              </a:stretch>
            </p:blipFill>
            <p:spPr>
              <a:xfrm>
                <a:off x="8048787" y="6001788"/>
                <a:ext cx="175320" cy="884880"/>
              </a:xfrm>
              <a:prstGeom prst="rect">
                <a:avLst/>
              </a:prstGeom>
            </p:spPr>
          </p:pic>
        </mc:Fallback>
      </mc:AlternateContent>
    </p:spTree>
    <p:extLst>
      <p:ext uri="{BB962C8B-B14F-4D97-AF65-F5344CB8AC3E}">
        <p14:creationId xmlns:p14="http://schemas.microsoft.com/office/powerpoint/2010/main" val="17357785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Hình nền PowerPoint đơn giản với giao diện hình bảng">
            <a:extLst>
              <a:ext uri="{FF2B5EF4-FFF2-40B4-BE49-F238E27FC236}">
                <a16:creationId xmlns:a16="http://schemas.microsoft.com/office/drawing/2014/main" id="{A709CCAA-E2FF-B064-EFDA-3DE767813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523" r="-2" b="-2"/>
          <a:stretch>
            <a:fillRect/>
          </a:stretch>
        </p:blipFill>
        <p:spPr bwMode="auto">
          <a:xfrm>
            <a:off x="0" y="10"/>
            <a:ext cx="12198588"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19671E2-36B7-745F-D18F-383936E9A72D}"/>
              </a:ext>
            </a:extLst>
          </p:cNvPr>
          <p:cNvSpPr txBox="1"/>
          <p:nvPr/>
        </p:nvSpPr>
        <p:spPr>
          <a:xfrm>
            <a:off x="3313471" y="1348986"/>
            <a:ext cx="7452524" cy="461665"/>
          </a:xfrm>
          <a:prstGeom prst="rect">
            <a:avLst/>
          </a:prstGeom>
          <a:noFill/>
        </p:spPr>
        <p:txBody>
          <a:bodyPr wrap="square" rtlCol="0">
            <a:spAutoFit/>
          </a:bodyPr>
          <a:lstStyle/>
          <a:p>
            <a:r>
              <a:rPr lang="vi-VN" sz="2400" dirty="0">
                <a:solidFill>
                  <a:schemeClr val="bg1"/>
                </a:solidFill>
              </a:rPr>
              <a:t>b) Bài thơ về áo dài</a:t>
            </a:r>
            <a:endParaRPr lang="en-US" sz="2400" dirty="0">
              <a:solidFill>
                <a:schemeClr val="bg1"/>
              </a:solidFill>
            </a:endParaRPr>
          </a:p>
        </p:txBody>
      </p:sp>
      <p:sp>
        <p:nvSpPr>
          <p:cNvPr id="5" name="TextBox 4">
            <a:extLst>
              <a:ext uri="{FF2B5EF4-FFF2-40B4-BE49-F238E27FC236}">
                <a16:creationId xmlns:a16="http://schemas.microsoft.com/office/drawing/2014/main" id="{8C9F6D5A-44A8-5A74-04E7-8856286077CD}"/>
              </a:ext>
            </a:extLst>
          </p:cNvPr>
          <p:cNvSpPr txBox="1"/>
          <p:nvPr/>
        </p:nvSpPr>
        <p:spPr>
          <a:xfrm>
            <a:off x="3313471" y="2105561"/>
            <a:ext cx="7649169" cy="1323439"/>
          </a:xfrm>
          <a:prstGeom prst="rect">
            <a:avLst/>
          </a:prstGeom>
          <a:noFill/>
        </p:spPr>
        <p:txBody>
          <a:bodyPr wrap="square" rtlCol="0">
            <a:spAutoFit/>
          </a:bodyPr>
          <a:lstStyle/>
          <a:p>
            <a:r>
              <a:rPr lang="vi-VN" sz="2000" dirty="0">
                <a:solidFill>
                  <a:schemeClr val="bg1"/>
                </a:solidFill>
              </a:rPr>
              <a:t>Có rất nhiều bài thơ hay và nổi tiếng về áo dài Việt Nam, từ những tác phẩm ca ngợi vẻ đẹp dịu dàng, thanh khiết của tà áo trắng học trò đến những bài thơ tôn vinh nét duyên dáng, truyền thống của người phụ nữ</a:t>
            </a:r>
            <a:endParaRPr lang="en-US" sz="2000" dirty="0">
              <a:solidFill>
                <a:schemeClr val="bg1"/>
              </a:solidFill>
            </a:endParaRPr>
          </a:p>
        </p:txBody>
      </p:sp>
    </p:spTree>
    <p:extLst>
      <p:ext uri="{BB962C8B-B14F-4D97-AF65-F5344CB8AC3E}">
        <p14:creationId xmlns:p14="http://schemas.microsoft.com/office/powerpoint/2010/main" val="22315222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Meme người qua đầu tròn">
            <a:extLst>
              <a:ext uri="{FF2B5EF4-FFF2-40B4-BE49-F238E27FC236}">
                <a16:creationId xmlns:a16="http://schemas.microsoft.com/office/drawing/2014/main" id="{AB18F1C7-849C-FC7B-3CDA-12277FF876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72080"/>
            <a:ext cx="4495800" cy="41859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74AA0CA-4AE9-4F6F-7B83-50F11B4A0FC9}"/>
              </a:ext>
            </a:extLst>
          </p:cNvPr>
          <p:cNvSpPr txBox="1"/>
          <p:nvPr/>
        </p:nvSpPr>
        <p:spPr>
          <a:xfrm>
            <a:off x="3835564" y="1238537"/>
            <a:ext cx="7538720" cy="1754326"/>
          </a:xfrm>
          <a:prstGeom prst="rect">
            <a:avLst/>
          </a:prstGeom>
          <a:noFill/>
        </p:spPr>
        <p:txBody>
          <a:bodyPr wrap="square" rtlCol="0">
            <a:spAutoFit/>
          </a:bodyPr>
          <a:lstStyle/>
          <a:p>
            <a:pPr>
              <a:buNone/>
            </a:pPr>
            <a:r>
              <a:rPr lang="vi-VN" dirty="0"/>
              <a:t>Một số bài thơ về áo dài:</a:t>
            </a:r>
          </a:p>
          <a:p>
            <a:pPr>
              <a:buNone/>
            </a:pPr>
            <a:r>
              <a:rPr lang="vi-VN" b="1" dirty="0"/>
              <a:t>-Bài thơ "Áo dài" (Tác giả: Trần Mộng Tú)</a:t>
            </a:r>
            <a:endParaRPr lang="vi-VN" dirty="0"/>
          </a:p>
          <a:p>
            <a:pPr>
              <a:buNone/>
            </a:pPr>
            <a:r>
              <a:rPr lang="vi-VN" dirty="0"/>
              <a:t>Đây là một trong những bài thơ nổi tiếng nhất về áo dài, với những câu thơ vừa lãng mạn, vừa đầy tính triết lý, miêu tả vẻ đẹp của tà áo dài qua góc nhìn của thời gian và văn hóa</a:t>
            </a:r>
          </a:p>
          <a:p>
            <a:pPr>
              <a:buNone/>
            </a:pPr>
            <a:endParaRPr lang="vi-VN" dirty="0"/>
          </a:p>
        </p:txBody>
      </p:sp>
      <p:sp>
        <p:nvSpPr>
          <p:cNvPr id="9" name="TextBox 8">
            <a:extLst>
              <a:ext uri="{FF2B5EF4-FFF2-40B4-BE49-F238E27FC236}">
                <a16:creationId xmlns:a16="http://schemas.microsoft.com/office/drawing/2014/main" id="{1D14EED5-0500-7B1F-829B-F014F601C548}"/>
              </a:ext>
            </a:extLst>
          </p:cNvPr>
          <p:cNvSpPr txBox="1"/>
          <p:nvPr/>
        </p:nvSpPr>
        <p:spPr>
          <a:xfrm>
            <a:off x="3835564" y="2672080"/>
            <a:ext cx="7647858" cy="923330"/>
          </a:xfrm>
          <a:prstGeom prst="rect">
            <a:avLst/>
          </a:prstGeom>
          <a:noFill/>
        </p:spPr>
        <p:txBody>
          <a:bodyPr wrap="square" rtlCol="0">
            <a:spAutoFit/>
          </a:bodyPr>
          <a:lstStyle/>
          <a:p>
            <a:pPr>
              <a:buNone/>
            </a:pPr>
            <a:r>
              <a:rPr lang="vi-VN" b="1" dirty="0"/>
              <a:t>-Bài thơ "Áo trắng" (Tác giả: Huy Cận)</a:t>
            </a:r>
            <a:endParaRPr lang="vi-VN" dirty="0"/>
          </a:p>
          <a:p>
            <a:pPr>
              <a:buNone/>
            </a:pPr>
            <a:r>
              <a:rPr lang="vi-VN" dirty="0"/>
              <a:t>Bài thơ này khắc họa hình ảnh tà áo dài trắng tinh khôi của người con gái trong tuổi học trò, gắn liền với những kỷ niệm trong sáng và mộng mơ</a:t>
            </a:r>
          </a:p>
        </p:txBody>
      </p:sp>
      <p:sp>
        <p:nvSpPr>
          <p:cNvPr id="11" name="TextBox 10">
            <a:extLst>
              <a:ext uri="{FF2B5EF4-FFF2-40B4-BE49-F238E27FC236}">
                <a16:creationId xmlns:a16="http://schemas.microsoft.com/office/drawing/2014/main" id="{544BA3D9-B2BF-C33A-C1E6-CCB7BF198C3A}"/>
              </a:ext>
            </a:extLst>
          </p:cNvPr>
          <p:cNvSpPr txBox="1"/>
          <p:nvPr/>
        </p:nvSpPr>
        <p:spPr>
          <a:xfrm>
            <a:off x="3847364" y="3564711"/>
            <a:ext cx="7697675" cy="1200329"/>
          </a:xfrm>
          <a:prstGeom prst="rect">
            <a:avLst/>
          </a:prstGeom>
          <a:noFill/>
        </p:spPr>
        <p:txBody>
          <a:bodyPr wrap="square" rtlCol="0">
            <a:spAutoFit/>
          </a:bodyPr>
          <a:lstStyle/>
          <a:p>
            <a:pPr>
              <a:buNone/>
            </a:pPr>
            <a:r>
              <a:rPr lang="vi-VN" b="1" dirty="0"/>
              <a:t>-Bài thơ "Áo lụa Hà Đông" (Tác giả: Nguyên Sa)</a:t>
            </a:r>
            <a:endParaRPr lang="vi-VN" dirty="0"/>
          </a:p>
          <a:p>
            <a:pPr>
              <a:buNone/>
            </a:pPr>
            <a:r>
              <a:rPr lang="vi-VN" dirty="0"/>
              <a:t>Bài thơ này là một tác phẩm kinh điển, miêu tả vẻ đẹp của người thiếu nữ Hà thành trong tà áo dài lụa Hà Đông, với những câu thơ đầy chất thơ và lãng mạn.</a:t>
            </a:r>
          </a:p>
        </p:txBody>
      </p:sp>
      <p:sp>
        <p:nvSpPr>
          <p:cNvPr id="12" name="TextBox 11">
            <a:extLst>
              <a:ext uri="{FF2B5EF4-FFF2-40B4-BE49-F238E27FC236}">
                <a16:creationId xmlns:a16="http://schemas.microsoft.com/office/drawing/2014/main" id="{0642AB6E-CB5C-071A-4423-1396D1800D7B}"/>
              </a:ext>
            </a:extLst>
          </p:cNvPr>
          <p:cNvSpPr txBox="1"/>
          <p:nvPr/>
        </p:nvSpPr>
        <p:spPr>
          <a:xfrm>
            <a:off x="3818851" y="4696133"/>
            <a:ext cx="7526920" cy="923330"/>
          </a:xfrm>
          <a:prstGeom prst="rect">
            <a:avLst/>
          </a:prstGeom>
          <a:noFill/>
        </p:spPr>
        <p:txBody>
          <a:bodyPr wrap="square" rtlCol="0">
            <a:spAutoFit/>
          </a:bodyPr>
          <a:lstStyle/>
          <a:p>
            <a:pPr>
              <a:buNone/>
            </a:pPr>
            <a:r>
              <a:rPr lang="vi-VN" b="1" dirty="0"/>
              <a:t>-Bài thơ "Áo dài Việt Nam" (Tác giả: Đinh Vũ Ngọc)</a:t>
            </a:r>
            <a:endParaRPr lang="vi-VN" dirty="0"/>
          </a:p>
          <a:p>
            <a:pPr>
              <a:buNone/>
            </a:pPr>
            <a:r>
              <a:rPr lang="vi-VN" dirty="0"/>
              <a:t>Bài thơ này đã được phổ nhạc thành bài hát, ca ngợi vẻ đẹp của tà áo dài gắn liền với hình ảnh quê hương, đất nước.</a:t>
            </a:r>
          </a:p>
        </p:txBody>
      </p:sp>
    </p:spTree>
    <p:extLst>
      <p:ext uri="{BB962C8B-B14F-4D97-AF65-F5344CB8AC3E}">
        <p14:creationId xmlns:p14="http://schemas.microsoft.com/office/powerpoint/2010/main" val="12712353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285</TotalTime>
  <Words>1824</Words>
  <Application>Microsoft Office PowerPoint</Application>
  <PresentationFormat>Widescreen</PresentationFormat>
  <Paragraphs>42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Display</vt:lpstr>
      <vt:lpstr>Arial</vt:lpstr>
      <vt:lpstr>Open Sans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HP</dc:creator>
  <cp:lastModifiedBy>HP</cp:lastModifiedBy>
  <cp:revision>4</cp:revision>
  <dcterms:created xsi:type="dcterms:W3CDTF">2025-09-19T05:10:35Z</dcterms:created>
  <dcterms:modified xsi:type="dcterms:W3CDTF">2025-09-23T07:39:32Z</dcterms:modified>
</cp:coreProperties>
</file>