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2"/>
  </p:notesMasterIdLst>
  <p:sldIdLst>
    <p:sldId id="257" r:id="rId2"/>
    <p:sldId id="256" r:id="rId3"/>
    <p:sldId id="258" r:id="rId4"/>
    <p:sldId id="260" r:id="rId5"/>
    <p:sldId id="259" r:id="rId6"/>
    <p:sldId id="263" r:id="rId7"/>
    <p:sldId id="262" r:id="rId8"/>
    <p:sldId id="266"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9" d="100"/>
          <a:sy n="79"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D0897-7C1F-4045-8CCE-3DE6629AE338}" type="datetimeFigureOut">
              <a:rPr lang="vi-VN" smtClean="0"/>
              <a:t>25/09/2025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897A3-4EE5-42DF-B02D-E12DDB502D46}" type="slidenum">
              <a:rPr lang="vi-VN" smtClean="0"/>
              <a:t>‹#›</a:t>
            </a:fld>
            <a:endParaRPr lang="vi-VN"/>
          </a:p>
        </p:txBody>
      </p:sp>
    </p:spTree>
    <p:extLst>
      <p:ext uri="{BB962C8B-B14F-4D97-AF65-F5344CB8AC3E}">
        <p14:creationId xmlns:p14="http://schemas.microsoft.com/office/powerpoint/2010/main" val="45705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34D897A3-4EE5-42DF-B02D-E12DDB502D46}" type="slidenum">
              <a:rPr lang="vi-VN" smtClean="0"/>
              <a:t>4</a:t>
            </a:fld>
            <a:endParaRPr lang="vi-VN"/>
          </a:p>
        </p:txBody>
      </p:sp>
    </p:spTree>
    <p:extLst>
      <p:ext uri="{BB962C8B-B14F-4D97-AF65-F5344CB8AC3E}">
        <p14:creationId xmlns:p14="http://schemas.microsoft.com/office/powerpoint/2010/main" val="390725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34D897A3-4EE5-42DF-B02D-E12DDB502D46}" type="slidenum">
              <a:rPr lang="vi-VN" smtClean="0"/>
              <a:t>5</a:t>
            </a:fld>
            <a:endParaRPr lang="vi-VN"/>
          </a:p>
        </p:txBody>
      </p:sp>
    </p:spTree>
    <p:extLst>
      <p:ext uri="{BB962C8B-B14F-4D97-AF65-F5344CB8AC3E}">
        <p14:creationId xmlns:p14="http://schemas.microsoft.com/office/powerpoint/2010/main" val="410350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vi-VN"/>
              <a:t>Bấm để sửa kiểu tiêu đề Bản cái</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92C5B3F-E12B-48E2-A65E-012A9025311C}" type="datetimeFigureOut">
              <a:rPr lang="vi-VN" smtClean="0"/>
              <a:t>25/09/2025</a:t>
            </a:fld>
            <a:endParaRPr lang="vi-VN"/>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vi-VN"/>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84E1EFA6-4DA8-4085-9E33-482D82B5EAFA}" type="slidenum">
              <a:rPr lang="vi-VN" smtClean="0"/>
              <a:t>‹#›</a:t>
            </a:fld>
            <a:endParaRPr lang="vi-VN"/>
          </a:p>
        </p:txBody>
      </p:sp>
    </p:spTree>
    <p:extLst>
      <p:ext uri="{BB962C8B-B14F-4D97-AF65-F5344CB8AC3E}">
        <p14:creationId xmlns:p14="http://schemas.microsoft.com/office/powerpoint/2010/main" val="135987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592C5B3F-E12B-48E2-A65E-012A9025311C}" type="datetimeFigureOut">
              <a:rPr lang="vi-VN" smtClean="0"/>
              <a:t>25/09/2025</a:t>
            </a:fld>
            <a:endParaRPr lang="vi-VN"/>
          </a:p>
        </p:txBody>
      </p:sp>
      <p:sp>
        <p:nvSpPr>
          <p:cNvPr id="6" name="Footer Placeholder 5"/>
          <p:cNvSpPr>
            <a:spLocks noGrp="1"/>
          </p:cNvSpPr>
          <p:nvPr>
            <p:ph type="ftr" sz="quarter" idx="11"/>
          </p:nvPr>
        </p:nvSpPr>
        <p:spPr/>
        <p:txBody>
          <a:bodyPr/>
          <a:lstStyle/>
          <a:p>
            <a:endParaRPr lang="vi-VN"/>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182447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vi-VN"/>
              <a:t>Bấm để sửa kiểu tiêu đề Bản cái</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592C5B3F-E12B-48E2-A65E-012A9025311C}"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3699741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rích dẫn cùng với Chú thích">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vi-VN"/>
              <a:t>Bấm để sửa kiểu tiêu đề Bản cái</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592C5B3F-E12B-48E2-A65E-012A9025311C}"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355032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anh Thiếp">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592C5B3F-E12B-48E2-A65E-012A9025311C}"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406996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vi-VN"/>
              <a:t>Bấm để sửa kiểu tiêu đề Bản cái</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2C5B3F-E12B-48E2-A65E-012A9025311C}" type="datetimeFigureOut">
              <a:rPr lang="vi-VN" smtClean="0"/>
              <a:t>25/09/2025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166350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2C5B3F-E12B-48E2-A65E-012A9025311C}" type="datetimeFigureOut">
              <a:rPr lang="vi-VN" smtClean="0"/>
              <a:t>25/09/2025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421163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592C5B3F-E12B-48E2-A65E-012A9025311C}"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2539444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vi-VN"/>
              <a:t>Bấm để sửa kiểu tiêu đề Bản cái</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592C5B3F-E12B-48E2-A65E-012A9025311C}"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90960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592C5B3F-E12B-48E2-A65E-012A9025311C}"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233827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592C5B3F-E12B-48E2-A65E-012A9025311C}"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308753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592C5B3F-E12B-48E2-A65E-012A9025311C}" type="datetimeFigureOut">
              <a:rPr lang="vi-VN" smtClean="0"/>
              <a:t>25/09/2025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127898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592C5B3F-E12B-48E2-A65E-012A9025311C}" type="datetimeFigureOut">
              <a:rPr lang="vi-VN" smtClean="0"/>
              <a:t>25/09/2025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370763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592C5B3F-E12B-48E2-A65E-012A9025311C}" type="datetimeFigureOut">
              <a:rPr lang="vi-VN" smtClean="0"/>
              <a:t>25/09/2025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201806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C5B3F-E12B-48E2-A65E-012A9025311C}" type="datetimeFigureOut">
              <a:rPr lang="vi-VN" smtClean="0"/>
              <a:t>25/09/2025</a:t>
            </a:fld>
            <a:endParaRPr lang="vi-VN"/>
          </a:p>
        </p:txBody>
      </p:sp>
      <p:sp>
        <p:nvSpPr>
          <p:cNvPr id="3" name="Footer Placeholder 2"/>
          <p:cNvSpPr>
            <a:spLocks noGrp="1"/>
          </p:cNvSpPr>
          <p:nvPr>
            <p:ph type="ftr" sz="quarter" idx="11"/>
          </p:nvPr>
        </p:nvSpPr>
        <p:spPr/>
        <p:txBody>
          <a:bodyPr/>
          <a:lstStyle/>
          <a:p>
            <a:endParaRPr lang="vi-VN"/>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46607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vi-VN"/>
              <a:t>Bấm để sửa kiểu tiêu đề Bản cái</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592C5B3F-E12B-48E2-A65E-012A9025311C}" type="datetimeFigureOut">
              <a:rPr lang="vi-VN" smtClean="0"/>
              <a:t>25/09/2025</a:t>
            </a:fld>
            <a:endParaRPr lang="vi-VN"/>
          </a:p>
        </p:txBody>
      </p:sp>
      <p:sp>
        <p:nvSpPr>
          <p:cNvPr id="6" name="Footer Placeholder 5"/>
          <p:cNvSpPr>
            <a:spLocks noGrp="1"/>
          </p:cNvSpPr>
          <p:nvPr>
            <p:ph type="ftr" sz="quarter" idx="11"/>
          </p:nvPr>
        </p:nvSpPr>
        <p:spPr/>
        <p:txBody>
          <a:bodyPr/>
          <a:lstStyle/>
          <a:p>
            <a:endParaRPr lang="vi-VN"/>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417036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592C5B3F-E12B-48E2-A65E-012A9025311C}" type="datetimeFigureOut">
              <a:rPr lang="vi-VN" smtClean="0"/>
              <a:t>25/09/2025</a:t>
            </a:fld>
            <a:endParaRPr lang="vi-VN"/>
          </a:p>
        </p:txBody>
      </p:sp>
      <p:sp>
        <p:nvSpPr>
          <p:cNvPr id="6" name="Footer Placeholder 5"/>
          <p:cNvSpPr>
            <a:spLocks noGrp="1"/>
          </p:cNvSpPr>
          <p:nvPr>
            <p:ph type="ftr" sz="quarter" idx="11"/>
          </p:nvPr>
        </p:nvSpPr>
        <p:spPr/>
        <p:txBody>
          <a:bodyPr/>
          <a:lstStyle/>
          <a:p>
            <a:endParaRPr lang="vi-VN"/>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E1EFA6-4DA8-4085-9E33-482D82B5EAFA}" type="slidenum">
              <a:rPr lang="vi-VN" smtClean="0"/>
              <a:t>‹#›</a:t>
            </a:fld>
            <a:endParaRPr lang="vi-VN"/>
          </a:p>
        </p:txBody>
      </p:sp>
    </p:spTree>
    <p:extLst>
      <p:ext uri="{BB962C8B-B14F-4D97-AF65-F5344CB8AC3E}">
        <p14:creationId xmlns:p14="http://schemas.microsoft.com/office/powerpoint/2010/main" val="233930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vi-VN"/>
              <a:t>Bấm để sửa kiểu tiêu đề Bản cái</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vi-VN"/>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92C5B3F-E12B-48E2-A65E-012A9025311C}" type="datetimeFigureOut">
              <a:rPr lang="vi-VN" smtClean="0"/>
              <a:t>25/09/2025</a:t>
            </a:fld>
            <a:endParaRPr lang="vi-VN"/>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4E1EFA6-4DA8-4085-9E33-482D82B5EAFA}" type="slidenum">
              <a:rPr lang="vi-VN" smtClean="0"/>
              <a:t>‹#›</a:t>
            </a:fld>
            <a:endParaRPr lang="vi-VN"/>
          </a:p>
        </p:txBody>
      </p:sp>
    </p:spTree>
    <p:extLst>
      <p:ext uri="{BB962C8B-B14F-4D97-AF65-F5344CB8AC3E}">
        <p14:creationId xmlns:p14="http://schemas.microsoft.com/office/powerpoint/2010/main" val="15309767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QjLrr8UamJk?feature=oembed"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F3978AC-6A76-799A-E173-E2B9D0730F2F}"/>
              </a:ext>
            </a:extLst>
          </p:cNvPr>
          <p:cNvSpPr>
            <a:spLocks noGrp="1"/>
          </p:cNvSpPr>
          <p:nvPr>
            <p:ph type="title"/>
          </p:nvPr>
        </p:nvSpPr>
        <p:spPr/>
        <p:txBody>
          <a:bodyPr/>
          <a:lstStyle/>
          <a:p>
            <a:endParaRPr lang="vi-VN"/>
          </a:p>
        </p:txBody>
      </p:sp>
      <p:pic>
        <p:nvPicPr>
          <p:cNvPr id="4" name="7045907332982">
            <a:hlinkClick r:id="" action="ppaction://media"/>
            <a:extLst>
              <a:ext uri="{FF2B5EF4-FFF2-40B4-BE49-F238E27FC236}">
                <a16:creationId xmlns:a16="http://schemas.microsoft.com/office/drawing/2014/main" id="{538D8E73-337C-4DC0-8D1A-9A48293E461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638" y="0"/>
            <a:ext cx="12212638" cy="6848475"/>
          </a:xfrm>
        </p:spPr>
      </p:pic>
    </p:spTree>
    <p:extLst>
      <p:ext uri="{BB962C8B-B14F-4D97-AF65-F5344CB8AC3E}">
        <p14:creationId xmlns:p14="http://schemas.microsoft.com/office/powerpoint/2010/main" val="88223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0E473D8-5D97-4D21-8D93-FC651FB41894}"/>
              </a:ext>
            </a:extLst>
          </p:cNvPr>
          <p:cNvSpPr>
            <a:spLocks noGrp="1"/>
          </p:cNvSpPr>
          <p:nvPr>
            <p:ph type="title"/>
          </p:nvPr>
        </p:nvSpPr>
        <p:spPr/>
        <p:txBody>
          <a:bodyPr/>
          <a:lstStyle/>
          <a:p>
            <a:endParaRPr lang="vi-VN"/>
          </a:p>
        </p:txBody>
      </p:sp>
      <p:pic>
        <p:nvPicPr>
          <p:cNvPr id="5" name="Chỗ dành sẵn cho Nội dung 4">
            <a:extLst>
              <a:ext uri="{FF2B5EF4-FFF2-40B4-BE49-F238E27FC236}">
                <a16:creationId xmlns:a16="http://schemas.microsoft.com/office/drawing/2014/main" id="{06A57A8E-9DFF-C1A3-E54D-883BE4CC7B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57975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4AAB33-24D0-3E7F-365D-3D1BF2B2D4EE}"/>
              </a:ext>
            </a:extLst>
          </p:cNvPr>
          <p:cNvSpPr>
            <a:spLocks noGrp="1"/>
          </p:cNvSpPr>
          <p:nvPr>
            <p:ph type="ctrTitle"/>
          </p:nvPr>
        </p:nvSpPr>
        <p:spPr/>
        <p:txBody>
          <a:bodyPr/>
          <a:lstStyle/>
          <a:p>
            <a:endParaRPr lang="vi-VN" dirty="0"/>
          </a:p>
        </p:txBody>
      </p:sp>
      <p:sp>
        <p:nvSpPr>
          <p:cNvPr id="3" name="Tiêu đề phụ 2">
            <a:extLst>
              <a:ext uri="{FF2B5EF4-FFF2-40B4-BE49-F238E27FC236}">
                <a16:creationId xmlns:a16="http://schemas.microsoft.com/office/drawing/2014/main" id="{1F1EB0DC-4B79-1778-DA7E-6CD52EB8E98F}"/>
              </a:ext>
            </a:extLst>
          </p:cNvPr>
          <p:cNvSpPr>
            <a:spLocks noGrp="1"/>
          </p:cNvSpPr>
          <p:nvPr>
            <p:ph type="subTitle" idx="1"/>
          </p:nvPr>
        </p:nvSpPr>
        <p:spPr/>
        <p:txBody>
          <a:bodyPr/>
          <a:lstStyle/>
          <a:p>
            <a:endParaRPr lang="vi-VN" dirty="0"/>
          </a:p>
        </p:txBody>
      </p:sp>
      <p:pic>
        <p:nvPicPr>
          <p:cNvPr id="5" name="Hình ảnh 4">
            <a:extLst>
              <a:ext uri="{FF2B5EF4-FFF2-40B4-BE49-F238E27FC236}">
                <a16:creationId xmlns:a16="http://schemas.microsoft.com/office/drawing/2014/main" id="{F8D9D659-B462-604D-3CB6-5E1BB220C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134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685DD7-60B5-E6F6-E510-4F6B692968CE}"/>
              </a:ext>
            </a:extLst>
          </p:cNvPr>
          <p:cNvSpPr>
            <a:spLocks noGrp="1"/>
          </p:cNvSpPr>
          <p:nvPr>
            <p:ph type="title"/>
          </p:nvPr>
        </p:nvSpPr>
        <p:spPr/>
        <p:txBody>
          <a:bodyPr/>
          <a:lstStyle/>
          <a:p>
            <a:endParaRPr lang="vi-VN"/>
          </a:p>
        </p:txBody>
      </p:sp>
      <p:pic>
        <p:nvPicPr>
          <p:cNvPr id="5" name="Chỗ dành sẵn cho Nội dung 4">
            <a:extLst>
              <a:ext uri="{FF2B5EF4-FFF2-40B4-BE49-F238E27FC236}">
                <a16:creationId xmlns:a16="http://schemas.microsoft.com/office/drawing/2014/main" id="{6FF2B0A7-2B19-63E2-8FCF-890996DF4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80605" cy="6858000"/>
          </a:xfrm>
        </p:spPr>
      </p:pic>
      <p:sp>
        <p:nvSpPr>
          <p:cNvPr id="6" name="Hình chữ nhật 5">
            <a:extLst>
              <a:ext uri="{FF2B5EF4-FFF2-40B4-BE49-F238E27FC236}">
                <a16:creationId xmlns:a16="http://schemas.microsoft.com/office/drawing/2014/main" id="{7E880905-A1B1-907A-8118-C44F7ACD5E1E}"/>
              </a:ext>
            </a:extLst>
          </p:cNvPr>
          <p:cNvSpPr/>
          <p:nvPr/>
        </p:nvSpPr>
        <p:spPr>
          <a:xfrm>
            <a:off x="1519084" y="811161"/>
            <a:ext cx="9468464" cy="2123658"/>
          </a:xfrm>
          <a:prstGeom prst="rect">
            <a:avLst/>
          </a:prstGeom>
          <a:noFill/>
        </p:spPr>
        <p:txBody>
          <a:bodyPr wrap="square" lIns="91440" tIns="45720" rIns="91440" bIns="45720">
            <a:spAutoFit/>
          </a:bodyPr>
          <a:lstStyle/>
          <a:p>
            <a:pPr algn="ctr"/>
            <a:r>
              <a:rPr lang="en-US" sz="6600" b="1" dirty="0" err="1">
                <a:ln w="22225">
                  <a:solidFill>
                    <a:schemeClr val="accent2"/>
                  </a:solidFill>
                  <a:prstDash val="solid"/>
                </a:ln>
                <a:solidFill>
                  <a:schemeClr val="accent2">
                    <a:lumMod val="40000"/>
                    <a:lumOff val="60000"/>
                  </a:schemeClr>
                </a:solidFill>
              </a:rPr>
              <a:t>Lịch</a:t>
            </a:r>
            <a:r>
              <a:rPr lang="en-US" sz="6600" b="1" dirty="0">
                <a:ln w="22225">
                  <a:solidFill>
                    <a:schemeClr val="accent2"/>
                  </a:solidFill>
                  <a:prstDash val="solid"/>
                </a:ln>
                <a:solidFill>
                  <a:schemeClr val="accent2">
                    <a:lumMod val="40000"/>
                    <a:lumOff val="60000"/>
                  </a:schemeClr>
                </a:solidFill>
              </a:rPr>
              <a:t> </a:t>
            </a:r>
            <a:r>
              <a:rPr lang="en-US" sz="6600" b="1" dirty="0" err="1">
                <a:ln w="22225">
                  <a:solidFill>
                    <a:schemeClr val="accent2"/>
                  </a:solidFill>
                  <a:prstDash val="solid"/>
                </a:ln>
                <a:solidFill>
                  <a:schemeClr val="accent2">
                    <a:lumMod val="40000"/>
                    <a:lumOff val="60000"/>
                  </a:schemeClr>
                </a:solidFill>
              </a:rPr>
              <a:t>sử</a:t>
            </a:r>
            <a:r>
              <a:rPr lang="en-US" sz="6600" b="1" dirty="0">
                <a:ln w="22225">
                  <a:solidFill>
                    <a:schemeClr val="accent2"/>
                  </a:solidFill>
                  <a:prstDash val="solid"/>
                </a:ln>
                <a:solidFill>
                  <a:schemeClr val="accent2">
                    <a:lumMod val="40000"/>
                    <a:lumOff val="60000"/>
                  </a:schemeClr>
                </a:solidFill>
              </a:rPr>
              <a:t> </a:t>
            </a:r>
            <a:r>
              <a:rPr lang="en-US" sz="6600" b="1" dirty="0" err="1">
                <a:ln w="22225">
                  <a:solidFill>
                    <a:schemeClr val="accent2"/>
                  </a:solidFill>
                  <a:prstDash val="solid"/>
                </a:ln>
                <a:solidFill>
                  <a:schemeClr val="accent2">
                    <a:lumMod val="40000"/>
                    <a:lumOff val="60000"/>
                  </a:schemeClr>
                </a:solidFill>
              </a:rPr>
              <a:t>ra</a:t>
            </a:r>
            <a:r>
              <a:rPr lang="en-US" sz="6600" b="1" dirty="0">
                <a:ln w="22225">
                  <a:solidFill>
                    <a:schemeClr val="accent2"/>
                  </a:solidFill>
                  <a:prstDash val="solid"/>
                </a:ln>
                <a:solidFill>
                  <a:schemeClr val="accent2">
                    <a:lumMod val="40000"/>
                    <a:lumOff val="60000"/>
                  </a:schemeClr>
                </a:solidFill>
              </a:rPr>
              <a:t> </a:t>
            </a:r>
            <a:r>
              <a:rPr lang="en-US" sz="6600" b="1" dirty="0" err="1">
                <a:ln w="22225">
                  <a:solidFill>
                    <a:schemeClr val="accent2"/>
                  </a:solidFill>
                  <a:prstDash val="solid"/>
                </a:ln>
                <a:solidFill>
                  <a:schemeClr val="accent2">
                    <a:lumMod val="40000"/>
                    <a:lumOff val="60000"/>
                  </a:schemeClr>
                </a:solidFill>
              </a:rPr>
              <a:t>đời</a:t>
            </a:r>
            <a:r>
              <a:rPr lang="en-US" sz="6600" b="1" dirty="0">
                <a:ln w="22225">
                  <a:solidFill>
                    <a:schemeClr val="accent2"/>
                  </a:solidFill>
                  <a:prstDash val="solid"/>
                </a:ln>
                <a:solidFill>
                  <a:schemeClr val="accent2">
                    <a:lumMod val="40000"/>
                    <a:lumOff val="60000"/>
                  </a:schemeClr>
                </a:solidFill>
              </a:rPr>
              <a:t> </a:t>
            </a:r>
            <a:r>
              <a:rPr lang="en-US" sz="6600" b="1" dirty="0" err="1">
                <a:ln w="22225">
                  <a:solidFill>
                    <a:schemeClr val="accent2"/>
                  </a:solidFill>
                  <a:prstDash val="solid"/>
                </a:ln>
                <a:solidFill>
                  <a:schemeClr val="accent2">
                    <a:lumMod val="40000"/>
                    <a:lumOff val="60000"/>
                  </a:schemeClr>
                </a:solidFill>
              </a:rPr>
              <a:t>của</a:t>
            </a:r>
            <a:r>
              <a:rPr lang="en-US" sz="6600" b="1" dirty="0">
                <a:ln w="22225">
                  <a:solidFill>
                    <a:schemeClr val="accent2"/>
                  </a:solidFill>
                  <a:prstDash val="solid"/>
                </a:ln>
                <a:solidFill>
                  <a:schemeClr val="accent2">
                    <a:lumMod val="40000"/>
                    <a:lumOff val="60000"/>
                  </a:schemeClr>
                </a:solidFill>
              </a:rPr>
              <a:t> </a:t>
            </a:r>
            <a:r>
              <a:rPr lang="en-US" sz="6600" b="1" dirty="0" err="1">
                <a:ln w="22225">
                  <a:solidFill>
                    <a:schemeClr val="accent2"/>
                  </a:solidFill>
                  <a:prstDash val="solid"/>
                </a:ln>
                <a:solidFill>
                  <a:schemeClr val="accent2">
                    <a:lumMod val="40000"/>
                    <a:lumOff val="60000"/>
                  </a:schemeClr>
                </a:solidFill>
              </a:rPr>
              <a:t>áo</a:t>
            </a:r>
            <a:r>
              <a:rPr lang="en-US" sz="6600" b="1" dirty="0">
                <a:ln w="22225">
                  <a:solidFill>
                    <a:schemeClr val="accent2"/>
                  </a:solidFill>
                  <a:prstDash val="solid"/>
                </a:ln>
                <a:solidFill>
                  <a:schemeClr val="accent2">
                    <a:lumMod val="40000"/>
                    <a:lumOff val="60000"/>
                  </a:schemeClr>
                </a:solidFill>
              </a:rPr>
              <a:t> </a:t>
            </a:r>
            <a:r>
              <a:rPr lang="en-US" sz="6600" b="1" dirty="0" err="1">
                <a:ln w="22225">
                  <a:solidFill>
                    <a:schemeClr val="accent2"/>
                  </a:solidFill>
                  <a:prstDash val="solid"/>
                </a:ln>
                <a:solidFill>
                  <a:schemeClr val="accent2">
                    <a:lumMod val="40000"/>
                    <a:lumOff val="60000"/>
                  </a:schemeClr>
                </a:solidFill>
              </a:rPr>
              <a:t>dài</a:t>
            </a:r>
            <a:r>
              <a:rPr lang="en-US" sz="6600" b="1" dirty="0">
                <a:ln w="22225">
                  <a:solidFill>
                    <a:schemeClr val="accent2"/>
                  </a:solidFill>
                  <a:prstDash val="solid"/>
                </a:ln>
                <a:solidFill>
                  <a:schemeClr val="accent2">
                    <a:lumMod val="40000"/>
                    <a:lumOff val="60000"/>
                  </a:schemeClr>
                </a:solidFill>
              </a:rPr>
              <a:t> Việt Nam</a:t>
            </a:r>
            <a:endParaRPr lang="vi-VN" sz="6600" b="1" cap="none" spc="0" dirty="0">
              <a:ln w="22225">
                <a:solidFill>
                  <a:schemeClr val="accent2"/>
                </a:solidFill>
                <a:prstDash val="solid"/>
              </a:ln>
              <a:solidFill>
                <a:schemeClr val="accent2">
                  <a:lumMod val="40000"/>
                  <a:lumOff val="60000"/>
                </a:schemeClr>
              </a:solidFill>
              <a:effectLst/>
            </a:endParaRPr>
          </a:p>
        </p:txBody>
      </p:sp>
      <p:pic>
        <p:nvPicPr>
          <p:cNvPr id="8" name="Hình ảnh 7">
            <a:extLst>
              <a:ext uri="{FF2B5EF4-FFF2-40B4-BE49-F238E27FC236}">
                <a16:creationId xmlns:a16="http://schemas.microsoft.com/office/drawing/2014/main" id="{E8E838F5-11AE-7DA8-759F-0CC9BF39D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1" y="1960800"/>
            <a:ext cx="3263164" cy="4897200"/>
          </a:xfrm>
          <a:prstGeom prst="rect">
            <a:avLst/>
          </a:prstGeom>
        </p:spPr>
      </p:pic>
      <p:sp>
        <p:nvSpPr>
          <p:cNvPr id="9" name="Hình chữ nhật 8">
            <a:extLst>
              <a:ext uri="{FF2B5EF4-FFF2-40B4-BE49-F238E27FC236}">
                <a16:creationId xmlns:a16="http://schemas.microsoft.com/office/drawing/2014/main" id="{74152D2B-AD7C-8409-A8EB-C6B374B44FAF}"/>
              </a:ext>
            </a:extLst>
          </p:cNvPr>
          <p:cNvSpPr/>
          <p:nvPr/>
        </p:nvSpPr>
        <p:spPr>
          <a:xfrm>
            <a:off x="5540381" y="4019246"/>
            <a:ext cx="6479658" cy="1754326"/>
          </a:xfrm>
          <a:prstGeom prst="rect">
            <a:avLst/>
          </a:prstGeom>
          <a:noFill/>
        </p:spPr>
        <p:txBody>
          <a:bodyPr wrap="none" lIns="91440" tIns="45720" rIns="91440" bIns="45720">
            <a:spAutoFit/>
          </a:bodyPr>
          <a:lstStyle/>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Nhóm</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toàn</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trai</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xinh</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Gái</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đẹp</a:t>
            </a:r>
            <a:endParaRPr lang="vi-V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42432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C7D4D7-260D-4344-F627-8FD372AF74CB}"/>
              </a:ext>
            </a:extLst>
          </p:cNvPr>
          <p:cNvSpPr>
            <a:spLocks noGrp="1"/>
          </p:cNvSpPr>
          <p:nvPr>
            <p:ph type="title"/>
          </p:nvPr>
        </p:nvSpPr>
        <p:spPr/>
        <p:txBody>
          <a:bodyPr/>
          <a:lstStyle/>
          <a:p>
            <a:endParaRPr lang="vi-VN"/>
          </a:p>
        </p:txBody>
      </p:sp>
      <p:pic>
        <p:nvPicPr>
          <p:cNvPr id="9" name="Chỗ dành sẵn cho Nội dung 8">
            <a:extLst>
              <a:ext uri="{FF2B5EF4-FFF2-40B4-BE49-F238E27FC236}">
                <a16:creationId xmlns:a16="http://schemas.microsoft.com/office/drawing/2014/main" id="{DC15F169-D1F3-43CB-A35C-E5644B5988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80604" cy="6858000"/>
          </a:xfrm>
        </p:spPr>
      </p:pic>
      <p:sp>
        <p:nvSpPr>
          <p:cNvPr id="11" name="Hộp Văn bản 10">
            <a:extLst>
              <a:ext uri="{FF2B5EF4-FFF2-40B4-BE49-F238E27FC236}">
                <a16:creationId xmlns:a16="http://schemas.microsoft.com/office/drawing/2014/main" id="{E6983D9C-8986-3CC7-6751-2F0F67C1D218}"/>
              </a:ext>
            </a:extLst>
          </p:cNvPr>
          <p:cNvSpPr txBox="1"/>
          <p:nvPr/>
        </p:nvSpPr>
        <p:spPr>
          <a:xfrm>
            <a:off x="236031" y="1851378"/>
            <a:ext cx="8052564" cy="4658391"/>
          </a:xfrm>
          <a:prstGeom prst="rect">
            <a:avLst/>
          </a:prstGeom>
          <a:noFill/>
        </p:spPr>
        <p:txBody>
          <a:bodyPr wrap="square">
            <a:spAutoFit/>
          </a:bodyPr>
          <a:lstStyle/>
          <a:p>
            <a:pPr marL="0" marR="0">
              <a:lnSpc>
                <a:spcPct val="107000"/>
              </a:lnSpc>
              <a:spcAft>
                <a:spcPts val="800"/>
              </a:spcAft>
              <a:buNone/>
            </a:pPr>
            <a:r>
              <a:rPr lang="vi-VN" sz="4000" dirty="0">
                <a:effectLst/>
                <a:latin typeface="Times New Roman" panose="02020603050405020304" pitchFamily="18" charset="0"/>
                <a:ea typeface="Arial" panose="020B0604020202020204" pitchFamily="34" charset="0"/>
                <a:cs typeface="Times New Roman" panose="02020603050405020304" pitchFamily="18" charset="0"/>
              </a:rPr>
              <a:t>Áo dài là trang phục truyền thống và biểu tượng văn hóa đặc trưng của dân tộc Việt Nam. Qua từng thời kỳ lịch sử, áo dài liên tục thay đổi, cải tiến về kiểu dáng và chất liệu nhưng vẫn giữ được vẻ đẹp dịu dàng, kín đáo của người phụ nữ Việt.</a:t>
            </a:r>
          </a:p>
        </p:txBody>
      </p:sp>
      <p:sp>
        <p:nvSpPr>
          <p:cNvPr id="12" name="Hình chữ nhật 11">
            <a:extLst>
              <a:ext uri="{FF2B5EF4-FFF2-40B4-BE49-F238E27FC236}">
                <a16:creationId xmlns:a16="http://schemas.microsoft.com/office/drawing/2014/main" id="{B0B9A31A-46E9-0710-60E6-D4746FD1956A}"/>
              </a:ext>
            </a:extLst>
          </p:cNvPr>
          <p:cNvSpPr/>
          <p:nvPr/>
        </p:nvSpPr>
        <p:spPr>
          <a:xfrm>
            <a:off x="457256" y="787006"/>
            <a:ext cx="142699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NDC</a:t>
            </a:r>
            <a:endParaRPr lang="vi-VN" sz="5400" b="0" cap="none" spc="0" dirty="0">
              <a:ln w="0"/>
              <a:solidFill>
                <a:schemeClr val="tx1"/>
              </a:solidFill>
              <a:effectLst>
                <a:outerShdw blurRad="38100" dist="19050" dir="2700000" algn="tl" rotWithShape="0">
                  <a:schemeClr val="dk1">
                    <a:alpha val="40000"/>
                  </a:schemeClr>
                </a:outerShdw>
              </a:effectLst>
            </a:endParaRPr>
          </a:p>
        </p:txBody>
      </p:sp>
      <p:pic>
        <p:nvPicPr>
          <p:cNvPr id="18" name="Hình ảnh 17">
            <a:extLst>
              <a:ext uri="{FF2B5EF4-FFF2-40B4-BE49-F238E27FC236}">
                <a16:creationId xmlns:a16="http://schemas.microsoft.com/office/drawing/2014/main" id="{EBA33B4D-DC52-EAF9-1D40-0881210D1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3001" y="17576"/>
            <a:ext cx="3667603" cy="3667603"/>
          </a:xfrm>
          <a:prstGeom prst="rect">
            <a:avLst/>
          </a:prstGeom>
        </p:spPr>
      </p:pic>
      <p:pic>
        <p:nvPicPr>
          <p:cNvPr id="20" name="Hình ảnh 19">
            <a:extLst>
              <a:ext uri="{FF2B5EF4-FFF2-40B4-BE49-F238E27FC236}">
                <a16:creationId xmlns:a16="http://schemas.microsoft.com/office/drawing/2014/main" id="{0B26A791-EB14-A5A9-BF5E-4AAB71C7EA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4503" y="3702754"/>
            <a:ext cx="3166101" cy="3166101"/>
          </a:xfrm>
          <a:prstGeom prst="rect">
            <a:avLst/>
          </a:prstGeom>
        </p:spPr>
      </p:pic>
    </p:spTree>
    <p:extLst>
      <p:ext uri="{BB962C8B-B14F-4D97-AF65-F5344CB8AC3E}">
        <p14:creationId xmlns:p14="http://schemas.microsoft.com/office/powerpoint/2010/main" val="1214572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88DFDF-9A06-26E7-7AB2-8DB01021D502}"/>
              </a:ext>
            </a:extLst>
          </p:cNvPr>
          <p:cNvSpPr>
            <a:spLocks noGrp="1"/>
          </p:cNvSpPr>
          <p:nvPr>
            <p:ph type="title"/>
          </p:nvPr>
        </p:nvSpPr>
        <p:spPr/>
        <p:txBody>
          <a:bodyPr/>
          <a:lstStyle/>
          <a:p>
            <a:endParaRPr lang="vi-VN"/>
          </a:p>
        </p:txBody>
      </p:sp>
      <p:pic>
        <p:nvPicPr>
          <p:cNvPr id="6" name="Phương tiện Trực tuyến 5" title="Lịch Sử Phát Triển Áo Dài Việt Nam | Áo Dài Việt Nam Qua Các Thời Kỳ">
            <a:hlinkClick r:id="" action="ppaction://media"/>
            <a:extLst>
              <a:ext uri="{FF2B5EF4-FFF2-40B4-BE49-F238E27FC236}">
                <a16:creationId xmlns:a16="http://schemas.microsoft.com/office/drawing/2014/main" id="{D2513B5D-B6E5-426C-8CFF-B17CB653FC7B}"/>
              </a:ext>
            </a:extLst>
          </p:cNvPr>
          <p:cNvPicPr>
            <a:picLocks noGrp="1" noRot="1" noChangeAspect="1"/>
          </p:cNvPicPr>
          <p:nvPr>
            <p:ph idx="1"/>
            <a:videoFile r:link="rId1"/>
          </p:nvPr>
        </p:nvPicPr>
        <p:blipFill>
          <a:blip r:embed="rId4"/>
          <a:stretch>
            <a:fillRect/>
          </a:stretch>
        </p:blipFill>
        <p:spPr>
          <a:xfrm>
            <a:off x="53975" y="0"/>
            <a:ext cx="12138025" cy="6858000"/>
          </a:xfrm>
          <a:prstGeom prst="rect">
            <a:avLst/>
          </a:prstGeom>
        </p:spPr>
      </p:pic>
    </p:spTree>
    <p:extLst>
      <p:ext uri="{BB962C8B-B14F-4D97-AF65-F5344CB8AC3E}">
        <p14:creationId xmlns:p14="http://schemas.microsoft.com/office/powerpoint/2010/main" val="24481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D8BB74-7E53-F313-5F0A-C1A2D5DBC589}"/>
              </a:ext>
            </a:extLst>
          </p:cNvPr>
          <p:cNvSpPr>
            <a:spLocks noGrp="1"/>
          </p:cNvSpPr>
          <p:nvPr>
            <p:ph type="title"/>
          </p:nvPr>
        </p:nvSpPr>
        <p:spPr/>
        <p:txBody>
          <a:bodyPr/>
          <a:lstStyle/>
          <a:p>
            <a:endParaRPr lang="vi-VN"/>
          </a:p>
        </p:txBody>
      </p:sp>
      <p:pic>
        <p:nvPicPr>
          <p:cNvPr id="5" name="Chỗ dành sẵn cho Nội dung 4">
            <a:extLst>
              <a:ext uri="{FF2B5EF4-FFF2-40B4-BE49-F238E27FC236}">
                <a16:creationId xmlns:a16="http://schemas.microsoft.com/office/drawing/2014/main" id="{29E502B1-5603-700E-91E4-A1A4B7C3FD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70159" cy="7374194"/>
          </a:xfrm>
        </p:spPr>
      </p:pic>
    </p:spTree>
    <p:extLst>
      <p:ext uri="{BB962C8B-B14F-4D97-AF65-F5344CB8AC3E}">
        <p14:creationId xmlns:p14="http://schemas.microsoft.com/office/powerpoint/2010/main" val="2954078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3EA84-AF78-C567-8EBC-44F024EFF06F}"/>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9B5B1729-90A7-AE90-654D-703DB7B3A64C}"/>
              </a:ext>
            </a:extLst>
          </p:cNvPr>
          <p:cNvSpPr>
            <a:spLocks noGrp="1"/>
          </p:cNvSpPr>
          <p:nvPr>
            <p:ph type="title"/>
          </p:nvPr>
        </p:nvSpPr>
        <p:spPr/>
        <p:txBody>
          <a:bodyPr/>
          <a:lstStyle/>
          <a:p>
            <a:endParaRPr lang="vi-VN"/>
          </a:p>
        </p:txBody>
      </p:sp>
      <p:pic>
        <p:nvPicPr>
          <p:cNvPr id="9" name="Chỗ dành sẵn cho Nội dung 8">
            <a:extLst>
              <a:ext uri="{FF2B5EF4-FFF2-40B4-BE49-F238E27FC236}">
                <a16:creationId xmlns:a16="http://schemas.microsoft.com/office/drawing/2014/main" id="{0BE179D0-5BA7-A5C0-237E-BCCE865014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80604" cy="6858000"/>
          </a:xfrm>
        </p:spPr>
      </p:pic>
      <p:sp>
        <p:nvSpPr>
          <p:cNvPr id="11" name="Hộp Văn bản 10">
            <a:extLst>
              <a:ext uri="{FF2B5EF4-FFF2-40B4-BE49-F238E27FC236}">
                <a16:creationId xmlns:a16="http://schemas.microsoft.com/office/drawing/2014/main" id="{CF43A570-D1D2-5F70-C651-9236CF978533}"/>
              </a:ext>
            </a:extLst>
          </p:cNvPr>
          <p:cNvSpPr txBox="1"/>
          <p:nvPr/>
        </p:nvSpPr>
        <p:spPr>
          <a:xfrm>
            <a:off x="614630" y="1858296"/>
            <a:ext cx="11665974" cy="3666004"/>
          </a:xfrm>
          <a:prstGeom prst="rect">
            <a:avLst/>
          </a:prstGeom>
          <a:noFill/>
        </p:spPr>
        <p:txBody>
          <a:bodyPr wrap="square">
            <a:spAutoFit/>
          </a:bodyPr>
          <a:lstStyle/>
          <a:p>
            <a:pPr marL="0" marR="0">
              <a:lnSpc>
                <a:spcPct val="107000"/>
              </a:lnSpc>
              <a:spcAft>
                <a:spcPts val="800"/>
              </a:spcAft>
              <a:buNone/>
            </a:pPr>
            <a:r>
              <a:rPr lang="vi-VN" sz="4400" dirty="0">
                <a:effectLst/>
                <a:latin typeface="Times New Roman" panose="02020603050405020304" pitchFamily="18" charset="0"/>
                <a:ea typeface="Arial" panose="020B0604020202020204" pitchFamily="34" charset="0"/>
                <a:cs typeface="Times New Roman" panose="02020603050405020304" pitchFamily="18" charset="0"/>
              </a:rPr>
              <a:t>Áo dài là trang phục truyền thống và biểu tượng văn hóa đặc trưng của dân tộc Việt Nam. Qua từng thời kỳ lịch sử, áo dài liên tục thay đổi, cải tiến về kiểu dáng và chất liệu nhưng vẫn giữ được vẻ đẹp dịu dàng, kín đáo của người phụ nữ Việt.</a:t>
            </a:r>
          </a:p>
        </p:txBody>
      </p:sp>
      <p:sp>
        <p:nvSpPr>
          <p:cNvPr id="3" name="Hình chữ nhật 2">
            <a:extLst>
              <a:ext uri="{FF2B5EF4-FFF2-40B4-BE49-F238E27FC236}">
                <a16:creationId xmlns:a16="http://schemas.microsoft.com/office/drawing/2014/main" id="{A8DAF209-0F39-2233-A16C-5E600CCE0BB8}"/>
              </a:ext>
            </a:extLst>
          </p:cNvPr>
          <p:cNvSpPr/>
          <p:nvPr/>
        </p:nvSpPr>
        <p:spPr>
          <a:xfrm>
            <a:off x="614630" y="389497"/>
            <a:ext cx="2247731" cy="923330"/>
          </a:xfrm>
          <a:prstGeom prst="rect">
            <a:avLst/>
          </a:prstGeom>
          <a:noFill/>
        </p:spPr>
        <p:txBody>
          <a:bodyPr wrap="non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Tóm</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lại</a:t>
            </a:r>
            <a:endParaRPr lang="vi-VN"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6150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3621B1-DA7C-184C-BB8C-470F4796069C}"/>
              </a:ext>
            </a:extLst>
          </p:cNvPr>
          <p:cNvSpPr>
            <a:spLocks noGrp="1"/>
          </p:cNvSpPr>
          <p:nvPr>
            <p:ph type="title"/>
          </p:nvPr>
        </p:nvSpPr>
        <p:spPr/>
        <p:txBody>
          <a:bodyPr/>
          <a:lstStyle/>
          <a:p>
            <a:r>
              <a:rPr lang="en-US" dirty="0" err="1"/>
              <a:t>Ví</a:t>
            </a:r>
            <a:r>
              <a:rPr lang="en-US" dirty="0"/>
              <a:t> </a:t>
            </a:r>
            <a:r>
              <a:rPr lang="en-US" dirty="0" err="1"/>
              <a:t>dụ</a:t>
            </a:r>
            <a:r>
              <a:rPr lang="en-US" dirty="0"/>
              <a:t> </a:t>
            </a:r>
            <a:r>
              <a:rPr lang="en-US" dirty="0" err="1"/>
              <a:t>về</a:t>
            </a:r>
            <a:r>
              <a:rPr lang="en-US" dirty="0"/>
              <a:t> </a:t>
            </a:r>
            <a:r>
              <a:rPr lang="en-US" dirty="0" err="1"/>
              <a:t>áo</a:t>
            </a:r>
            <a:r>
              <a:rPr lang="en-US" dirty="0"/>
              <a:t> </a:t>
            </a:r>
            <a:r>
              <a:rPr lang="en-US" dirty="0" err="1"/>
              <a:t>dài</a:t>
            </a:r>
            <a:r>
              <a:rPr lang="en-US" dirty="0"/>
              <a:t>❤</a:t>
            </a:r>
            <a:endParaRPr lang="vi-VN" dirty="0"/>
          </a:p>
        </p:txBody>
      </p:sp>
      <p:pic>
        <p:nvPicPr>
          <p:cNvPr id="5" name="Chỗ dành sẵn cho Nội dung 4">
            <a:extLst>
              <a:ext uri="{FF2B5EF4-FFF2-40B4-BE49-F238E27FC236}">
                <a16:creationId xmlns:a16="http://schemas.microsoft.com/office/drawing/2014/main" id="{DC008E54-15F6-E287-5936-85B51CA7B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41755"/>
            <a:ext cx="2772697" cy="4616245"/>
          </a:xfrm>
        </p:spPr>
      </p:pic>
      <p:pic>
        <p:nvPicPr>
          <p:cNvPr id="7" name="Hình ảnh 6">
            <a:extLst>
              <a:ext uri="{FF2B5EF4-FFF2-40B4-BE49-F238E27FC236}">
                <a16:creationId xmlns:a16="http://schemas.microsoft.com/office/drawing/2014/main" id="{888DBE53-1C00-2692-8FDF-5AFFDD88D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856" y="2241755"/>
            <a:ext cx="3096049" cy="4616245"/>
          </a:xfrm>
          <a:prstGeom prst="rect">
            <a:avLst/>
          </a:prstGeom>
        </p:spPr>
      </p:pic>
      <p:pic>
        <p:nvPicPr>
          <p:cNvPr id="13" name="Hình ảnh 12">
            <a:extLst>
              <a:ext uri="{FF2B5EF4-FFF2-40B4-BE49-F238E27FC236}">
                <a16:creationId xmlns:a16="http://schemas.microsoft.com/office/drawing/2014/main" id="{9C59D415-8C31-A5D5-BF9E-DD5AE1F04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064" y="0"/>
            <a:ext cx="3858936" cy="6858000"/>
          </a:xfrm>
          <a:prstGeom prst="rect">
            <a:avLst/>
          </a:prstGeom>
        </p:spPr>
      </p:pic>
    </p:spTree>
    <p:extLst>
      <p:ext uri="{BB962C8B-B14F-4D97-AF65-F5344CB8AC3E}">
        <p14:creationId xmlns:p14="http://schemas.microsoft.com/office/powerpoint/2010/main" val="262572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84F367-1FAE-BC95-9A0C-4C24C8C39753}"/>
              </a:ext>
            </a:extLst>
          </p:cNvPr>
          <p:cNvSpPr>
            <a:spLocks noGrp="1"/>
          </p:cNvSpPr>
          <p:nvPr>
            <p:ph type="title"/>
          </p:nvPr>
        </p:nvSpPr>
        <p:spPr/>
        <p:txBody>
          <a:bodyPr/>
          <a:lstStyle/>
          <a:p>
            <a:endParaRPr lang="vi-VN"/>
          </a:p>
        </p:txBody>
      </p:sp>
      <p:pic>
        <p:nvPicPr>
          <p:cNvPr id="4" name="7045980827584">
            <a:hlinkClick r:id="" action="ppaction://media"/>
            <a:extLst>
              <a:ext uri="{FF2B5EF4-FFF2-40B4-BE49-F238E27FC236}">
                <a16:creationId xmlns:a16="http://schemas.microsoft.com/office/drawing/2014/main" id="{671D5B9B-DA7E-FA13-C471-64EFDC10AF1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230100" cy="6858000"/>
          </a:xfrm>
        </p:spPr>
      </p:pic>
    </p:spTree>
    <p:extLst>
      <p:ext uri="{BB962C8B-B14F-4D97-AF65-F5344CB8AC3E}">
        <p14:creationId xmlns:p14="http://schemas.microsoft.com/office/powerpoint/2010/main" val="37062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òng họp Ion">
  <a:themeElements>
    <a:clrScheme name="Phòng họp 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Phòng họp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hòng họp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107</TotalTime>
  <Words>145</Words>
  <Application>Microsoft Office PowerPoint</Application>
  <PresentationFormat>Widescreen</PresentationFormat>
  <Paragraphs>10</Paragraphs>
  <Slides>10</Slides>
  <Notes>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Times New Roman</vt:lpstr>
      <vt:lpstr>Wingdings 3</vt:lpstr>
      <vt:lpstr>Phòng họp 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về áo dài❤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Đức Hải Phạm</dc:creator>
  <cp:lastModifiedBy>Administrator</cp:lastModifiedBy>
  <cp:revision>3</cp:revision>
  <dcterms:created xsi:type="dcterms:W3CDTF">2025-09-24T11:08:52Z</dcterms:created>
  <dcterms:modified xsi:type="dcterms:W3CDTF">2025-09-25T04:19:02Z</dcterms:modified>
</cp:coreProperties>
</file>