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6" r:id="rId2"/>
    <p:sldId id="256" r:id="rId3"/>
    <p:sldId id="257" r:id="rId4"/>
    <p:sldId id="258" r:id="rId5"/>
    <p:sldId id="260" r:id="rId6"/>
    <p:sldId id="259" r:id="rId7"/>
    <p:sldId id="261" r:id="rId8"/>
    <p:sldId id="264" r:id="rId9"/>
    <p:sldId id="262" r:id="rId10"/>
    <p:sldId id="265"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291" autoAdjust="0"/>
  </p:normalViewPr>
  <p:slideViewPr>
    <p:cSldViewPr snapToGrid="0">
      <p:cViewPr varScale="1">
        <p:scale>
          <a:sx n="85" d="100"/>
          <a:sy n="85" d="100"/>
        </p:scale>
        <p:origin x="1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A3E86-E933-4CDB-9447-E2CFCECB6484}"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AFB98-6100-4E3E-935E-8439423E3C18}" type="slidenum">
              <a:rPr lang="en-US" smtClean="0"/>
              <a:t>‹#›</a:t>
            </a:fld>
            <a:endParaRPr lang="en-US"/>
          </a:p>
        </p:txBody>
      </p:sp>
    </p:spTree>
    <p:extLst>
      <p:ext uri="{BB962C8B-B14F-4D97-AF65-F5344CB8AC3E}">
        <p14:creationId xmlns:p14="http://schemas.microsoft.com/office/powerpoint/2010/main" val="2911792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AFB98-6100-4E3E-935E-8439423E3C18}" type="slidenum">
              <a:rPr lang="en-US" smtClean="0"/>
              <a:t>2</a:t>
            </a:fld>
            <a:endParaRPr lang="en-US"/>
          </a:p>
        </p:txBody>
      </p:sp>
    </p:spTree>
    <p:extLst>
      <p:ext uri="{BB962C8B-B14F-4D97-AF65-F5344CB8AC3E}">
        <p14:creationId xmlns:p14="http://schemas.microsoft.com/office/powerpoint/2010/main" val="1630146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AFB98-6100-4E3E-935E-8439423E3C18}" type="slidenum">
              <a:rPr lang="en-US" smtClean="0"/>
              <a:t>7</a:t>
            </a:fld>
            <a:endParaRPr lang="en-US"/>
          </a:p>
        </p:txBody>
      </p:sp>
    </p:spTree>
    <p:extLst>
      <p:ext uri="{BB962C8B-B14F-4D97-AF65-F5344CB8AC3E}">
        <p14:creationId xmlns:p14="http://schemas.microsoft.com/office/powerpoint/2010/main" val="2532414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342E-D1ED-4BB9-B8F0-EDCE06FEF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385CD8-1B18-472A-8447-AE35815B50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B7F8D7-1D3B-4D96-A13E-370949BF16D9}"/>
              </a:ext>
            </a:extLst>
          </p:cNvPr>
          <p:cNvSpPr>
            <a:spLocks noGrp="1"/>
          </p:cNvSpPr>
          <p:nvPr>
            <p:ph type="dt" sz="half" idx="10"/>
          </p:nvPr>
        </p:nvSpPr>
        <p:spPr/>
        <p:txBody>
          <a:bodyPr/>
          <a:lstStyle/>
          <a:p>
            <a:fld id="{AE248DC5-2857-45A2-8DC5-103C2BE8425C}" type="datetimeFigureOut">
              <a:rPr lang="en-US" smtClean="0"/>
              <a:t>9/24/2025</a:t>
            </a:fld>
            <a:endParaRPr lang="en-US"/>
          </a:p>
        </p:txBody>
      </p:sp>
      <p:sp>
        <p:nvSpPr>
          <p:cNvPr id="5" name="Footer Placeholder 4">
            <a:extLst>
              <a:ext uri="{FF2B5EF4-FFF2-40B4-BE49-F238E27FC236}">
                <a16:creationId xmlns:a16="http://schemas.microsoft.com/office/drawing/2014/main" id="{733AE9FC-D2C3-407D-834E-C2784AB58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598B15-2A72-4E09-A096-FC95F3900980}"/>
              </a:ext>
            </a:extLst>
          </p:cNvPr>
          <p:cNvSpPr>
            <a:spLocks noGrp="1"/>
          </p:cNvSpPr>
          <p:nvPr>
            <p:ph type="sldNum" sz="quarter" idx="12"/>
          </p:nvPr>
        </p:nvSpPr>
        <p:spPr/>
        <p:txBody>
          <a:bodyPr/>
          <a:lstStyle/>
          <a:p>
            <a:fld id="{8008E5A1-61BA-4D2E-BE71-237F385E10A4}" type="slidenum">
              <a:rPr lang="en-US" smtClean="0"/>
              <a:t>‹#›</a:t>
            </a:fld>
            <a:endParaRPr lang="en-US"/>
          </a:p>
        </p:txBody>
      </p:sp>
    </p:spTree>
    <p:extLst>
      <p:ext uri="{BB962C8B-B14F-4D97-AF65-F5344CB8AC3E}">
        <p14:creationId xmlns:p14="http://schemas.microsoft.com/office/powerpoint/2010/main" val="2851962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D4FA8-7763-4D41-B44A-D478A90D7F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4764F1-B204-4BED-987D-0678220CE3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78AFE-777B-404C-8F4D-326E1E000C22}"/>
              </a:ext>
            </a:extLst>
          </p:cNvPr>
          <p:cNvSpPr>
            <a:spLocks noGrp="1"/>
          </p:cNvSpPr>
          <p:nvPr>
            <p:ph type="dt" sz="half" idx="10"/>
          </p:nvPr>
        </p:nvSpPr>
        <p:spPr/>
        <p:txBody>
          <a:bodyPr/>
          <a:lstStyle/>
          <a:p>
            <a:fld id="{AE248DC5-2857-45A2-8DC5-103C2BE8425C}" type="datetimeFigureOut">
              <a:rPr lang="en-US" smtClean="0"/>
              <a:t>9/24/2025</a:t>
            </a:fld>
            <a:endParaRPr lang="en-US"/>
          </a:p>
        </p:txBody>
      </p:sp>
      <p:sp>
        <p:nvSpPr>
          <p:cNvPr id="5" name="Footer Placeholder 4">
            <a:extLst>
              <a:ext uri="{FF2B5EF4-FFF2-40B4-BE49-F238E27FC236}">
                <a16:creationId xmlns:a16="http://schemas.microsoft.com/office/drawing/2014/main" id="{29FBAAE5-75A1-4173-A4D5-8A7EF4689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23CC29-B1CE-4B93-9DD6-7EE310A8C931}"/>
              </a:ext>
            </a:extLst>
          </p:cNvPr>
          <p:cNvSpPr>
            <a:spLocks noGrp="1"/>
          </p:cNvSpPr>
          <p:nvPr>
            <p:ph type="sldNum" sz="quarter" idx="12"/>
          </p:nvPr>
        </p:nvSpPr>
        <p:spPr/>
        <p:txBody>
          <a:bodyPr/>
          <a:lstStyle/>
          <a:p>
            <a:fld id="{8008E5A1-61BA-4D2E-BE71-237F385E10A4}" type="slidenum">
              <a:rPr lang="en-US" smtClean="0"/>
              <a:t>‹#›</a:t>
            </a:fld>
            <a:endParaRPr lang="en-US"/>
          </a:p>
        </p:txBody>
      </p:sp>
    </p:spTree>
    <p:extLst>
      <p:ext uri="{BB962C8B-B14F-4D97-AF65-F5344CB8AC3E}">
        <p14:creationId xmlns:p14="http://schemas.microsoft.com/office/powerpoint/2010/main" val="2343111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029CE0-8B42-45FC-B731-E696E02576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E29115-6749-4BDF-BF09-AB522C5A476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1F5A-DE70-4AF4-8843-418093A06638}"/>
              </a:ext>
            </a:extLst>
          </p:cNvPr>
          <p:cNvSpPr>
            <a:spLocks noGrp="1"/>
          </p:cNvSpPr>
          <p:nvPr>
            <p:ph type="dt" sz="half" idx="10"/>
          </p:nvPr>
        </p:nvSpPr>
        <p:spPr/>
        <p:txBody>
          <a:bodyPr/>
          <a:lstStyle/>
          <a:p>
            <a:fld id="{AE248DC5-2857-45A2-8DC5-103C2BE8425C}" type="datetimeFigureOut">
              <a:rPr lang="en-US" smtClean="0"/>
              <a:t>9/24/2025</a:t>
            </a:fld>
            <a:endParaRPr lang="en-US"/>
          </a:p>
        </p:txBody>
      </p:sp>
      <p:sp>
        <p:nvSpPr>
          <p:cNvPr id="5" name="Footer Placeholder 4">
            <a:extLst>
              <a:ext uri="{FF2B5EF4-FFF2-40B4-BE49-F238E27FC236}">
                <a16:creationId xmlns:a16="http://schemas.microsoft.com/office/drawing/2014/main" id="{ABA448BC-2222-414F-81B7-B407DED24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C2D16-F23F-415A-935C-F424AC4C4FED}"/>
              </a:ext>
            </a:extLst>
          </p:cNvPr>
          <p:cNvSpPr>
            <a:spLocks noGrp="1"/>
          </p:cNvSpPr>
          <p:nvPr>
            <p:ph type="sldNum" sz="quarter" idx="12"/>
          </p:nvPr>
        </p:nvSpPr>
        <p:spPr/>
        <p:txBody>
          <a:bodyPr/>
          <a:lstStyle/>
          <a:p>
            <a:fld id="{8008E5A1-61BA-4D2E-BE71-237F385E10A4}" type="slidenum">
              <a:rPr lang="en-US" smtClean="0"/>
              <a:t>‹#›</a:t>
            </a:fld>
            <a:endParaRPr lang="en-US"/>
          </a:p>
        </p:txBody>
      </p:sp>
    </p:spTree>
    <p:extLst>
      <p:ext uri="{BB962C8B-B14F-4D97-AF65-F5344CB8AC3E}">
        <p14:creationId xmlns:p14="http://schemas.microsoft.com/office/powerpoint/2010/main" val="827798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BFC7-F116-4B8B-A8AA-3EF991EA5C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E20751-2378-4E10-86C9-A5809469671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B2A00-6FCC-4ED2-BE26-5DAF5E3F5257}"/>
              </a:ext>
            </a:extLst>
          </p:cNvPr>
          <p:cNvSpPr>
            <a:spLocks noGrp="1"/>
          </p:cNvSpPr>
          <p:nvPr>
            <p:ph type="dt" sz="half" idx="10"/>
          </p:nvPr>
        </p:nvSpPr>
        <p:spPr/>
        <p:txBody>
          <a:bodyPr/>
          <a:lstStyle/>
          <a:p>
            <a:fld id="{AE248DC5-2857-45A2-8DC5-103C2BE8425C}" type="datetimeFigureOut">
              <a:rPr lang="en-US" smtClean="0"/>
              <a:t>9/24/2025</a:t>
            </a:fld>
            <a:endParaRPr lang="en-US"/>
          </a:p>
        </p:txBody>
      </p:sp>
      <p:sp>
        <p:nvSpPr>
          <p:cNvPr id="5" name="Footer Placeholder 4">
            <a:extLst>
              <a:ext uri="{FF2B5EF4-FFF2-40B4-BE49-F238E27FC236}">
                <a16:creationId xmlns:a16="http://schemas.microsoft.com/office/drawing/2014/main" id="{25BA8909-635B-4562-80DD-DDC10F0ED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CA726-2C26-4A4B-BE03-833B009D1BAE}"/>
              </a:ext>
            </a:extLst>
          </p:cNvPr>
          <p:cNvSpPr>
            <a:spLocks noGrp="1"/>
          </p:cNvSpPr>
          <p:nvPr>
            <p:ph type="sldNum" sz="quarter" idx="12"/>
          </p:nvPr>
        </p:nvSpPr>
        <p:spPr/>
        <p:txBody>
          <a:bodyPr/>
          <a:lstStyle/>
          <a:p>
            <a:fld id="{8008E5A1-61BA-4D2E-BE71-237F385E10A4}" type="slidenum">
              <a:rPr lang="en-US" smtClean="0"/>
              <a:t>‹#›</a:t>
            </a:fld>
            <a:endParaRPr lang="en-US"/>
          </a:p>
        </p:txBody>
      </p:sp>
    </p:spTree>
    <p:extLst>
      <p:ext uri="{BB962C8B-B14F-4D97-AF65-F5344CB8AC3E}">
        <p14:creationId xmlns:p14="http://schemas.microsoft.com/office/powerpoint/2010/main" val="2650376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212E3-236F-4907-B1C3-7EB415BCFA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CCB259-655E-4BCB-8CA2-7E8EA7C62C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4038976-B543-470C-A47A-A68115C3CE97}"/>
              </a:ext>
            </a:extLst>
          </p:cNvPr>
          <p:cNvSpPr>
            <a:spLocks noGrp="1"/>
          </p:cNvSpPr>
          <p:nvPr>
            <p:ph type="dt" sz="half" idx="10"/>
          </p:nvPr>
        </p:nvSpPr>
        <p:spPr/>
        <p:txBody>
          <a:bodyPr/>
          <a:lstStyle/>
          <a:p>
            <a:fld id="{AE248DC5-2857-45A2-8DC5-103C2BE8425C}" type="datetimeFigureOut">
              <a:rPr lang="en-US" smtClean="0"/>
              <a:t>9/24/2025</a:t>
            </a:fld>
            <a:endParaRPr lang="en-US"/>
          </a:p>
        </p:txBody>
      </p:sp>
      <p:sp>
        <p:nvSpPr>
          <p:cNvPr id="5" name="Footer Placeholder 4">
            <a:extLst>
              <a:ext uri="{FF2B5EF4-FFF2-40B4-BE49-F238E27FC236}">
                <a16:creationId xmlns:a16="http://schemas.microsoft.com/office/drawing/2014/main" id="{B17C0B49-4B9A-4897-AC51-EB30CB261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D3B498-8B3D-4F95-B851-6C8299F90AFD}"/>
              </a:ext>
            </a:extLst>
          </p:cNvPr>
          <p:cNvSpPr>
            <a:spLocks noGrp="1"/>
          </p:cNvSpPr>
          <p:nvPr>
            <p:ph type="sldNum" sz="quarter" idx="12"/>
          </p:nvPr>
        </p:nvSpPr>
        <p:spPr/>
        <p:txBody>
          <a:bodyPr/>
          <a:lstStyle/>
          <a:p>
            <a:fld id="{8008E5A1-61BA-4D2E-BE71-237F385E10A4}" type="slidenum">
              <a:rPr lang="en-US" smtClean="0"/>
              <a:t>‹#›</a:t>
            </a:fld>
            <a:endParaRPr lang="en-US"/>
          </a:p>
        </p:txBody>
      </p:sp>
    </p:spTree>
    <p:extLst>
      <p:ext uri="{BB962C8B-B14F-4D97-AF65-F5344CB8AC3E}">
        <p14:creationId xmlns:p14="http://schemas.microsoft.com/office/powerpoint/2010/main" val="1343154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0C594-707F-4992-B9E7-8FC860E9C9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5B0CAE-4BA8-4047-B12C-6ECDB55F569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49F4F4-92AA-4AAD-8F9A-16B2237FB3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F27652-9016-48A9-A8F5-061B939C1D0A}"/>
              </a:ext>
            </a:extLst>
          </p:cNvPr>
          <p:cNvSpPr>
            <a:spLocks noGrp="1"/>
          </p:cNvSpPr>
          <p:nvPr>
            <p:ph type="dt" sz="half" idx="10"/>
          </p:nvPr>
        </p:nvSpPr>
        <p:spPr/>
        <p:txBody>
          <a:bodyPr/>
          <a:lstStyle/>
          <a:p>
            <a:fld id="{AE248DC5-2857-45A2-8DC5-103C2BE8425C}" type="datetimeFigureOut">
              <a:rPr lang="en-US" smtClean="0"/>
              <a:t>9/24/2025</a:t>
            </a:fld>
            <a:endParaRPr lang="en-US"/>
          </a:p>
        </p:txBody>
      </p:sp>
      <p:sp>
        <p:nvSpPr>
          <p:cNvPr id="6" name="Footer Placeholder 5">
            <a:extLst>
              <a:ext uri="{FF2B5EF4-FFF2-40B4-BE49-F238E27FC236}">
                <a16:creationId xmlns:a16="http://schemas.microsoft.com/office/drawing/2014/main" id="{D4271A7D-11E2-46A0-9D17-0AB75216AB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68E58-AAB7-43BE-9D67-BDA8C6D9C8B0}"/>
              </a:ext>
            </a:extLst>
          </p:cNvPr>
          <p:cNvSpPr>
            <a:spLocks noGrp="1"/>
          </p:cNvSpPr>
          <p:nvPr>
            <p:ph type="sldNum" sz="quarter" idx="12"/>
          </p:nvPr>
        </p:nvSpPr>
        <p:spPr/>
        <p:txBody>
          <a:bodyPr/>
          <a:lstStyle/>
          <a:p>
            <a:fld id="{8008E5A1-61BA-4D2E-BE71-237F385E10A4}" type="slidenum">
              <a:rPr lang="en-US" smtClean="0"/>
              <a:t>‹#›</a:t>
            </a:fld>
            <a:endParaRPr lang="en-US"/>
          </a:p>
        </p:txBody>
      </p:sp>
    </p:spTree>
    <p:extLst>
      <p:ext uri="{BB962C8B-B14F-4D97-AF65-F5344CB8AC3E}">
        <p14:creationId xmlns:p14="http://schemas.microsoft.com/office/powerpoint/2010/main" val="528287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8A478-B875-4828-9C33-F057073BDC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CDF3DA-4CFE-4321-BAF6-B685F10A9C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458F3B6-D497-4A53-9120-696DEE2CD2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87D3E4-45E3-4A1A-B40D-D05729CF37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067B7C-5FB2-42EB-8622-6F7C8633680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9F098-3647-4205-8A71-16965755D54E}"/>
              </a:ext>
            </a:extLst>
          </p:cNvPr>
          <p:cNvSpPr>
            <a:spLocks noGrp="1"/>
          </p:cNvSpPr>
          <p:nvPr>
            <p:ph type="dt" sz="half" idx="10"/>
          </p:nvPr>
        </p:nvSpPr>
        <p:spPr/>
        <p:txBody>
          <a:bodyPr/>
          <a:lstStyle/>
          <a:p>
            <a:fld id="{AE248DC5-2857-45A2-8DC5-103C2BE8425C}" type="datetimeFigureOut">
              <a:rPr lang="en-US" smtClean="0"/>
              <a:t>9/24/2025</a:t>
            </a:fld>
            <a:endParaRPr lang="en-US"/>
          </a:p>
        </p:txBody>
      </p:sp>
      <p:sp>
        <p:nvSpPr>
          <p:cNvPr id="8" name="Footer Placeholder 7">
            <a:extLst>
              <a:ext uri="{FF2B5EF4-FFF2-40B4-BE49-F238E27FC236}">
                <a16:creationId xmlns:a16="http://schemas.microsoft.com/office/drawing/2014/main" id="{650D6A2C-073F-4D48-83D7-EB0A476D86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3CF10F-68DE-4F59-9951-601FD766D086}"/>
              </a:ext>
            </a:extLst>
          </p:cNvPr>
          <p:cNvSpPr>
            <a:spLocks noGrp="1"/>
          </p:cNvSpPr>
          <p:nvPr>
            <p:ph type="sldNum" sz="quarter" idx="12"/>
          </p:nvPr>
        </p:nvSpPr>
        <p:spPr/>
        <p:txBody>
          <a:bodyPr/>
          <a:lstStyle/>
          <a:p>
            <a:fld id="{8008E5A1-61BA-4D2E-BE71-237F385E10A4}" type="slidenum">
              <a:rPr lang="en-US" smtClean="0"/>
              <a:t>‹#›</a:t>
            </a:fld>
            <a:endParaRPr lang="en-US"/>
          </a:p>
        </p:txBody>
      </p:sp>
    </p:spTree>
    <p:extLst>
      <p:ext uri="{BB962C8B-B14F-4D97-AF65-F5344CB8AC3E}">
        <p14:creationId xmlns:p14="http://schemas.microsoft.com/office/powerpoint/2010/main" val="1888592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E92A4-AE43-4588-980B-D4AEB929B3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20FD4F-AE5A-40B6-BABA-70F5101EFDE2}"/>
              </a:ext>
            </a:extLst>
          </p:cNvPr>
          <p:cNvSpPr>
            <a:spLocks noGrp="1"/>
          </p:cNvSpPr>
          <p:nvPr>
            <p:ph type="dt" sz="half" idx="10"/>
          </p:nvPr>
        </p:nvSpPr>
        <p:spPr/>
        <p:txBody>
          <a:bodyPr/>
          <a:lstStyle/>
          <a:p>
            <a:fld id="{AE248DC5-2857-45A2-8DC5-103C2BE8425C}" type="datetimeFigureOut">
              <a:rPr lang="en-US" smtClean="0"/>
              <a:t>9/24/2025</a:t>
            </a:fld>
            <a:endParaRPr lang="en-US"/>
          </a:p>
        </p:txBody>
      </p:sp>
      <p:sp>
        <p:nvSpPr>
          <p:cNvPr id="4" name="Footer Placeholder 3">
            <a:extLst>
              <a:ext uri="{FF2B5EF4-FFF2-40B4-BE49-F238E27FC236}">
                <a16:creationId xmlns:a16="http://schemas.microsoft.com/office/drawing/2014/main" id="{069C4D13-68C0-4DFA-84C8-C7C3E228AB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ABBB81-DF18-47B6-B1AF-AFDFCC8EE852}"/>
              </a:ext>
            </a:extLst>
          </p:cNvPr>
          <p:cNvSpPr>
            <a:spLocks noGrp="1"/>
          </p:cNvSpPr>
          <p:nvPr>
            <p:ph type="sldNum" sz="quarter" idx="12"/>
          </p:nvPr>
        </p:nvSpPr>
        <p:spPr/>
        <p:txBody>
          <a:bodyPr/>
          <a:lstStyle/>
          <a:p>
            <a:fld id="{8008E5A1-61BA-4D2E-BE71-237F385E10A4}" type="slidenum">
              <a:rPr lang="en-US" smtClean="0"/>
              <a:t>‹#›</a:t>
            </a:fld>
            <a:endParaRPr lang="en-US"/>
          </a:p>
        </p:txBody>
      </p:sp>
    </p:spTree>
    <p:extLst>
      <p:ext uri="{BB962C8B-B14F-4D97-AF65-F5344CB8AC3E}">
        <p14:creationId xmlns:p14="http://schemas.microsoft.com/office/powerpoint/2010/main" val="103483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F81941-A65F-48CE-A034-ACE9E45C1F5B}"/>
              </a:ext>
            </a:extLst>
          </p:cNvPr>
          <p:cNvSpPr>
            <a:spLocks noGrp="1"/>
          </p:cNvSpPr>
          <p:nvPr>
            <p:ph type="dt" sz="half" idx="10"/>
          </p:nvPr>
        </p:nvSpPr>
        <p:spPr/>
        <p:txBody>
          <a:bodyPr/>
          <a:lstStyle/>
          <a:p>
            <a:fld id="{AE248DC5-2857-45A2-8DC5-103C2BE8425C}" type="datetimeFigureOut">
              <a:rPr lang="en-US" smtClean="0"/>
              <a:t>9/24/2025</a:t>
            </a:fld>
            <a:endParaRPr lang="en-US"/>
          </a:p>
        </p:txBody>
      </p:sp>
      <p:sp>
        <p:nvSpPr>
          <p:cNvPr id="3" name="Footer Placeholder 2">
            <a:extLst>
              <a:ext uri="{FF2B5EF4-FFF2-40B4-BE49-F238E27FC236}">
                <a16:creationId xmlns:a16="http://schemas.microsoft.com/office/drawing/2014/main" id="{13D61C1F-5E01-4DE4-B81C-BEA128F7A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A9B47A-74F6-4C8A-B6AD-BE6BAA6EDB2E}"/>
              </a:ext>
            </a:extLst>
          </p:cNvPr>
          <p:cNvSpPr>
            <a:spLocks noGrp="1"/>
          </p:cNvSpPr>
          <p:nvPr>
            <p:ph type="sldNum" sz="quarter" idx="12"/>
          </p:nvPr>
        </p:nvSpPr>
        <p:spPr/>
        <p:txBody>
          <a:bodyPr/>
          <a:lstStyle/>
          <a:p>
            <a:fld id="{8008E5A1-61BA-4D2E-BE71-237F385E10A4}" type="slidenum">
              <a:rPr lang="en-US" smtClean="0"/>
              <a:t>‹#›</a:t>
            </a:fld>
            <a:endParaRPr lang="en-US"/>
          </a:p>
        </p:txBody>
      </p:sp>
    </p:spTree>
    <p:extLst>
      <p:ext uri="{BB962C8B-B14F-4D97-AF65-F5344CB8AC3E}">
        <p14:creationId xmlns:p14="http://schemas.microsoft.com/office/powerpoint/2010/main" val="347442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81E1A-92B0-4C14-A2BC-D73774A770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97B85B-ED41-419F-B70A-E9612B2F71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3E5BA2-2B13-4F10-BA8D-79AFFBE26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750E8E-3877-4A90-AEA4-14B12774FC41}"/>
              </a:ext>
            </a:extLst>
          </p:cNvPr>
          <p:cNvSpPr>
            <a:spLocks noGrp="1"/>
          </p:cNvSpPr>
          <p:nvPr>
            <p:ph type="dt" sz="half" idx="10"/>
          </p:nvPr>
        </p:nvSpPr>
        <p:spPr/>
        <p:txBody>
          <a:bodyPr/>
          <a:lstStyle/>
          <a:p>
            <a:fld id="{AE248DC5-2857-45A2-8DC5-103C2BE8425C}" type="datetimeFigureOut">
              <a:rPr lang="en-US" smtClean="0"/>
              <a:t>9/24/2025</a:t>
            </a:fld>
            <a:endParaRPr lang="en-US"/>
          </a:p>
        </p:txBody>
      </p:sp>
      <p:sp>
        <p:nvSpPr>
          <p:cNvPr id="6" name="Footer Placeholder 5">
            <a:extLst>
              <a:ext uri="{FF2B5EF4-FFF2-40B4-BE49-F238E27FC236}">
                <a16:creationId xmlns:a16="http://schemas.microsoft.com/office/drawing/2014/main" id="{6FEF92E6-6841-4FAB-9953-A39351A043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59D7BC-9823-4DB3-8F11-52E49D95D5F2}"/>
              </a:ext>
            </a:extLst>
          </p:cNvPr>
          <p:cNvSpPr>
            <a:spLocks noGrp="1"/>
          </p:cNvSpPr>
          <p:nvPr>
            <p:ph type="sldNum" sz="quarter" idx="12"/>
          </p:nvPr>
        </p:nvSpPr>
        <p:spPr/>
        <p:txBody>
          <a:bodyPr/>
          <a:lstStyle/>
          <a:p>
            <a:fld id="{8008E5A1-61BA-4D2E-BE71-237F385E10A4}" type="slidenum">
              <a:rPr lang="en-US" smtClean="0"/>
              <a:t>‹#›</a:t>
            </a:fld>
            <a:endParaRPr lang="en-US"/>
          </a:p>
        </p:txBody>
      </p:sp>
    </p:spTree>
    <p:extLst>
      <p:ext uri="{BB962C8B-B14F-4D97-AF65-F5344CB8AC3E}">
        <p14:creationId xmlns:p14="http://schemas.microsoft.com/office/powerpoint/2010/main" val="1008503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F5293-E121-472D-86BE-8ED798B5B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3A6351-4E0D-4BE3-9F75-95905822A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925858-34C7-4789-B693-54C8FB0EB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EAE843-02CB-4630-B06B-927E0FA6219E}"/>
              </a:ext>
            </a:extLst>
          </p:cNvPr>
          <p:cNvSpPr>
            <a:spLocks noGrp="1"/>
          </p:cNvSpPr>
          <p:nvPr>
            <p:ph type="dt" sz="half" idx="10"/>
          </p:nvPr>
        </p:nvSpPr>
        <p:spPr/>
        <p:txBody>
          <a:bodyPr/>
          <a:lstStyle/>
          <a:p>
            <a:fld id="{AE248DC5-2857-45A2-8DC5-103C2BE8425C}" type="datetimeFigureOut">
              <a:rPr lang="en-US" smtClean="0"/>
              <a:t>9/24/2025</a:t>
            </a:fld>
            <a:endParaRPr lang="en-US"/>
          </a:p>
        </p:txBody>
      </p:sp>
      <p:sp>
        <p:nvSpPr>
          <p:cNvPr id="6" name="Footer Placeholder 5">
            <a:extLst>
              <a:ext uri="{FF2B5EF4-FFF2-40B4-BE49-F238E27FC236}">
                <a16:creationId xmlns:a16="http://schemas.microsoft.com/office/drawing/2014/main" id="{CC5EEDAD-54AE-4A74-8606-6DD58D358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10DF24-9FBF-4F63-845B-B00ED53446C7}"/>
              </a:ext>
            </a:extLst>
          </p:cNvPr>
          <p:cNvSpPr>
            <a:spLocks noGrp="1"/>
          </p:cNvSpPr>
          <p:nvPr>
            <p:ph type="sldNum" sz="quarter" idx="12"/>
          </p:nvPr>
        </p:nvSpPr>
        <p:spPr/>
        <p:txBody>
          <a:bodyPr/>
          <a:lstStyle/>
          <a:p>
            <a:fld id="{8008E5A1-61BA-4D2E-BE71-237F385E10A4}" type="slidenum">
              <a:rPr lang="en-US" smtClean="0"/>
              <a:t>‹#›</a:t>
            </a:fld>
            <a:endParaRPr lang="en-US"/>
          </a:p>
        </p:txBody>
      </p:sp>
    </p:spTree>
    <p:extLst>
      <p:ext uri="{BB962C8B-B14F-4D97-AF65-F5344CB8AC3E}">
        <p14:creationId xmlns:p14="http://schemas.microsoft.com/office/powerpoint/2010/main" val="2436432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0C26C0-406E-4441-AE87-3E2D312EC4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218D8B-9E99-427A-8F6C-69B7F0EC2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99813-F19D-41BC-A64F-C0242AFDC6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48DC5-2857-45A2-8DC5-103C2BE8425C}" type="datetimeFigureOut">
              <a:rPr lang="en-US" smtClean="0"/>
              <a:t>9/24/2025</a:t>
            </a:fld>
            <a:endParaRPr lang="en-US"/>
          </a:p>
        </p:txBody>
      </p:sp>
      <p:sp>
        <p:nvSpPr>
          <p:cNvPr id="5" name="Footer Placeholder 4">
            <a:extLst>
              <a:ext uri="{FF2B5EF4-FFF2-40B4-BE49-F238E27FC236}">
                <a16:creationId xmlns:a16="http://schemas.microsoft.com/office/drawing/2014/main" id="{00D002CC-B20A-4B6B-B0E2-9703AF8B20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A777FB-C8E8-4AA3-827F-9652D19270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8E5A1-61BA-4D2E-BE71-237F385E10A4}" type="slidenum">
              <a:rPr lang="en-US" smtClean="0"/>
              <a:t>‹#›</a:t>
            </a:fld>
            <a:endParaRPr lang="en-US"/>
          </a:p>
        </p:txBody>
      </p:sp>
    </p:spTree>
    <p:extLst>
      <p:ext uri="{BB962C8B-B14F-4D97-AF65-F5344CB8AC3E}">
        <p14:creationId xmlns:p14="http://schemas.microsoft.com/office/powerpoint/2010/main" val="1312339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E1F9CE-C52F-4715-B20D-B6F2C2E3ADA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39887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7046652450682">
            <a:hlinkClick r:id="" action="ppaction://media"/>
            <a:extLst>
              <a:ext uri="{FF2B5EF4-FFF2-40B4-BE49-F238E27FC236}">
                <a16:creationId xmlns:a16="http://schemas.microsoft.com/office/drawing/2014/main" id="{B8669B10-269F-4ADA-B996-DBAEF00260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929437"/>
          </a:xfrm>
          <a:prstGeom prst="rect">
            <a:avLst/>
          </a:prstGeom>
        </p:spPr>
      </p:pic>
    </p:spTree>
    <p:extLst>
      <p:ext uri="{BB962C8B-B14F-4D97-AF65-F5344CB8AC3E}">
        <p14:creationId xmlns:p14="http://schemas.microsoft.com/office/powerpoint/2010/main" val="34007032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20+ hình nền Powerpoint cảm ơn cuối slide ấn tượng">
            <a:extLst>
              <a:ext uri="{FF2B5EF4-FFF2-40B4-BE49-F238E27FC236}">
                <a16:creationId xmlns:a16="http://schemas.microsoft.com/office/drawing/2014/main" id="{EDA7D1C1-E2D5-45D2-83F5-12242EACA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12192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9EDD5A-E44A-403F-9E71-7566382043F3}"/>
              </a:ext>
            </a:extLst>
          </p:cNvPr>
          <p:cNvSpPr txBox="1"/>
          <p:nvPr/>
        </p:nvSpPr>
        <p:spPr>
          <a:xfrm>
            <a:off x="2247900" y="4787900"/>
            <a:ext cx="5626100"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Thuyết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trình:Đức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Hải</a:t>
            </a:r>
            <a:r>
              <a:rPr lang="en-US" sz="2000" dirty="0">
                <a:latin typeface="Arial" panose="020B0604020202020204" pitchFamily="34" charset="0"/>
                <a:cs typeface="Arial" panose="020B0604020202020204" pitchFamily="34" charset="0"/>
              </a:rPr>
              <a:t> Minh</a:t>
            </a:r>
          </a:p>
          <a:p>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Powerpoint:Đức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Hải</a:t>
            </a:r>
            <a:r>
              <a:rPr lang="en-US" sz="2000" dirty="0">
                <a:latin typeface="Arial" panose="020B0604020202020204" pitchFamily="34" charset="0"/>
                <a:cs typeface="Arial" panose="020B0604020202020204" pitchFamily="34" charset="0"/>
              </a:rPr>
              <a:t> Minh</a:t>
            </a:r>
          </a:p>
          <a:p>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Tìm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dung:Hiền</a:t>
            </a:r>
            <a:r>
              <a:rPr lang="en-US" sz="2000" dirty="0">
                <a:latin typeface="Arial" panose="020B0604020202020204" pitchFamily="34" charset="0"/>
                <a:cs typeface="Arial" panose="020B0604020202020204" pitchFamily="34" charset="0"/>
              </a:rPr>
              <a:t> Minh, Minh </a:t>
            </a:r>
            <a:r>
              <a:rPr lang="en-US" sz="2000" dirty="0" err="1">
                <a:latin typeface="Arial" panose="020B0604020202020204" pitchFamily="34" charset="0"/>
                <a:cs typeface="Arial" panose="020B0604020202020204" pitchFamily="34" charset="0"/>
              </a:rPr>
              <a:t>Nguyệt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Đăng</a:t>
            </a:r>
            <a:r>
              <a:rPr lang="en-US" sz="2000" dirty="0">
                <a:latin typeface="Arial" panose="020B0604020202020204" pitchFamily="34" charset="0"/>
                <a:cs typeface="Arial" panose="020B0604020202020204" pitchFamily="34" charset="0"/>
              </a:rPr>
              <a:t>  D</a:t>
            </a:r>
            <a:r>
              <a:rPr lang="vi-VN" sz="2000" dirty="0">
                <a:latin typeface="Arial" panose="020B0604020202020204" pitchFamily="34" charset="0"/>
                <a:cs typeface="Arial" panose="020B0604020202020204" pitchFamily="34" charset="0"/>
              </a:rPr>
              <a:t>ư</a:t>
            </a:r>
            <a:r>
              <a:rPr lang="en-US" sz="2000" dirty="0" err="1">
                <a:latin typeface="Arial" panose="020B0604020202020204" pitchFamily="34" charset="0"/>
                <a:cs typeface="Arial" panose="020B0604020202020204" pitchFamily="34" charset="0"/>
              </a:rPr>
              <a:t>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T.Q.Anh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Duy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Hải</a:t>
            </a:r>
            <a:r>
              <a:rPr lang="en-US" sz="2000" dirty="0">
                <a:latin typeface="Arial" panose="020B0604020202020204" pitchFamily="34" charset="0"/>
                <a:cs typeface="Arial" panose="020B0604020202020204" pitchFamily="34" charset="0"/>
              </a:rPr>
              <a:t> Minh</a:t>
            </a:r>
          </a:p>
        </p:txBody>
      </p:sp>
    </p:spTree>
    <p:extLst>
      <p:ext uri="{BB962C8B-B14F-4D97-AF65-F5344CB8AC3E}">
        <p14:creationId xmlns:p14="http://schemas.microsoft.com/office/powerpoint/2010/main" val="1270434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thuyết trình powerpoint">
            <a:extLst>
              <a:ext uri="{FF2B5EF4-FFF2-40B4-BE49-F238E27FC236}">
                <a16:creationId xmlns:a16="http://schemas.microsoft.com/office/drawing/2014/main" id="{859DE2B2-77B9-4F29-BF01-EC8931639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22" y="-9276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A3CB1A-4CB3-41EF-9DFA-7379DE7086D7}"/>
              </a:ext>
            </a:extLst>
          </p:cNvPr>
          <p:cNvSpPr txBox="1"/>
          <p:nvPr/>
        </p:nvSpPr>
        <p:spPr>
          <a:xfrm>
            <a:off x="2756453" y="1653212"/>
            <a:ext cx="6917634" cy="2123658"/>
          </a:xfrm>
          <a:prstGeom prst="rect">
            <a:avLst/>
          </a:prstGeom>
          <a:noFill/>
        </p:spPr>
        <p:txBody>
          <a:bodyPr wrap="square" rtlCol="0">
            <a:spAutoFit/>
          </a:bodyPr>
          <a:lstStyle/>
          <a:p>
            <a:pPr algn="ctr"/>
            <a:r>
              <a:rPr lang="en-US" sz="4400" b="1" dirty="0" err="1">
                <a:solidFill>
                  <a:schemeClr val="bg1"/>
                </a:solidFill>
              </a:rPr>
              <a:t>Chào</a:t>
            </a:r>
            <a:r>
              <a:rPr lang="en-US" sz="4400" b="1" dirty="0">
                <a:solidFill>
                  <a:schemeClr val="bg1"/>
                </a:solidFill>
              </a:rPr>
              <a:t> </a:t>
            </a:r>
            <a:r>
              <a:rPr lang="en-US" sz="4400" b="1" dirty="0" err="1">
                <a:solidFill>
                  <a:schemeClr val="bg1"/>
                </a:solidFill>
              </a:rPr>
              <a:t>Mừng</a:t>
            </a:r>
            <a:r>
              <a:rPr lang="en-US" sz="4400" b="1" dirty="0">
                <a:solidFill>
                  <a:schemeClr val="bg1"/>
                </a:solidFill>
              </a:rPr>
              <a:t> </a:t>
            </a:r>
            <a:r>
              <a:rPr lang="en-US" sz="4400" b="1" dirty="0" err="1">
                <a:solidFill>
                  <a:schemeClr val="bg1"/>
                </a:solidFill>
              </a:rPr>
              <a:t>Thầy</a:t>
            </a:r>
            <a:r>
              <a:rPr lang="en-US" sz="4400" b="1" dirty="0">
                <a:solidFill>
                  <a:schemeClr val="bg1"/>
                </a:solidFill>
              </a:rPr>
              <a:t> </a:t>
            </a:r>
            <a:r>
              <a:rPr lang="en-US" sz="4400" b="1" dirty="0" err="1">
                <a:solidFill>
                  <a:schemeClr val="bg1"/>
                </a:solidFill>
              </a:rPr>
              <a:t>Cô</a:t>
            </a:r>
            <a:r>
              <a:rPr lang="en-US" sz="4400" b="1" dirty="0">
                <a:solidFill>
                  <a:schemeClr val="bg1"/>
                </a:solidFill>
              </a:rPr>
              <a:t> </a:t>
            </a:r>
            <a:r>
              <a:rPr lang="en-US" sz="4400" b="1" dirty="0" err="1">
                <a:solidFill>
                  <a:schemeClr val="bg1"/>
                </a:solidFill>
              </a:rPr>
              <a:t>Và</a:t>
            </a:r>
            <a:r>
              <a:rPr lang="en-US" sz="4400" b="1" dirty="0">
                <a:solidFill>
                  <a:schemeClr val="bg1"/>
                </a:solidFill>
              </a:rPr>
              <a:t> </a:t>
            </a:r>
            <a:r>
              <a:rPr lang="en-US" sz="4400" b="1" dirty="0" err="1">
                <a:solidFill>
                  <a:schemeClr val="bg1"/>
                </a:solidFill>
              </a:rPr>
              <a:t>Các</a:t>
            </a:r>
            <a:r>
              <a:rPr lang="en-US" sz="4400" b="1" dirty="0">
                <a:solidFill>
                  <a:schemeClr val="bg1"/>
                </a:solidFill>
              </a:rPr>
              <a:t> </a:t>
            </a:r>
            <a:r>
              <a:rPr lang="en-US" sz="4400" b="1" dirty="0" err="1">
                <a:solidFill>
                  <a:schemeClr val="bg1"/>
                </a:solidFill>
              </a:rPr>
              <a:t>Bạn</a:t>
            </a:r>
            <a:r>
              <a:rPr lang="en-US" sz="4400" b="1" dirty="0">
                <a:solidFill>
                  <a:schemeClr val="bg1"/>
                </a:solidFill>
              </a:rPr>
              <a:t> </a:t>
            </a:r>
            <a:r>
              <a:rPr lang="en-US" sz="4400" b="1" dirty="0" err="1">
                <a:solidFill>
                  <a:schemeClr val="bg1"/>
                </a:solidFill>
              </a:rPr>
              <a:t>Đã</a:t>
            </a:r>
            <a:r>
              <a:rPr lang="en-US" sz="4400" b="1" dirty="0">
                <a:solidFill>
                  <a:schemeClr val="bg1"/>
                </a:solidFill>
              </a:rPr>
              <a:t> </a:t>
            </a:r>
            <a:r>
              <a:rPr lang="en-US" sz="4400" b="1" dirty="0" err="1">
                <a:solidFill>
                  <a:schemeClr val="bg1"/>
                </a:solidFill>
              </a:rPr>
              <a:t>Đến</a:t>
            </a:r>
            <a:r>
              <a:rPr lang="en-US" sz="4400" b="1" dirty="0">
                <a:solidFill>
                  <a:schemeClr val="bg1"/>
                </a:solidFill>
              </a:rPr>
              <a:t> </a:t>
            </a:r>
            <a:r>
              <a:rPr lang="en-US" sz="4400" b="1" dirty="0" err="1">
                <a:solidFill>
                  <a:schemeClr val="bg1"/>
                </a:solidFill>
              </a:rPr>
              <a:t>Với</a:t>
            </a:r>
            <a:r>
              <a:rPr lang="en-US" sz="4400" b="1" dirty="0">
                <a:solidFill>
                  <a:schemeClr val="bg1"/>
                </a:solidFill>
              </a:rPr>
              <a:t> </a:t>
            </a:r>
            <a:r>
              <a:rPr lang="en-US" sz="4400" b="1" dirty="0" err="1">
                <a:solidFill>
                  <a:schemeClr val="bg1"/>
                </a:solidFill>
              </a:rPr>
              <a:t>Bài</a:t>
            </a:r>
            <a:r>
              <a:rPr lang="en-US" sz="4400" b="1" dirty="0">
                <a:solidFill>
                  <a:schemeClr val="bg1"/>
                </a:solidFill>
              </a:rPr>
              <a:t> </a:t>
            </a:r>
            <a:r>
              <a:rPr lang="en-US" sz="4400" b="1" dirty="0" err="1">
                <a:solidFill>
                  <a:schemeClr val="bg1"/>
                </a:solidFill>
              </a:rPr>
              <a:t>Làm</a:t>
            </a:r>
            <a:r>
              <a:rPr lang="en-US" sz="4400" b="1" dirty="0">
                <a:solidFill>
                  <a:schemeClr val="bg1"/>
                </a:solidFill>
              </a:rPr>
              <a:t> </a:t>
            </a:r>
            <a:r>
              <a:rPr lang="en-US" sz="4400" b="1" dirty="0" err="1">
                <a:solidFill>
                  <a:schemeClr val="bg1"/>
                </a:solidFill>
              </a:rPr>
              <a:t>Của</a:t>
            </a:r>
            <a:r>
              <a:rPr lang="en-US" sz="4400" b="1" dirty="0">
                <a:solidFill>
                  <a:schemeClr val="bg1"/>
                </a:solidFill>
              </a:rPr>
              <a:t> </a:t>
            </a:r>
            <a:r>
              <a:rPr lang="en-US" sz="4400" b="1" dirty="0" err="1">
                <a:solidFill>
                  <a:schemeClr val="bg1"/>
                </a:solidFill>
              </a:rPr>
              <a:t>Chúng</a:t>
            </a:r>
            <a:r>
              <a:rPr lang="en-US" sz="4400" b="1" dirty="0">
                <a:solidFill>
                  <a:schemeClr val="bg1"/>
                </a:solidFill>
              </a:rPr>
              <a:t> </a:t>
            </a:r>
            <a:r>
              <a:rPr lang="en-US" sz="4400" b="1" dirty="0" err="1">
                <a:solidFill>
                  <a:schemeClr val="bg1"/>
                </a:solidFill>
              </a:rPr>
              <a:t>Em</a:t>
            </a:r>
            <a:endParaRPr lang="en-US" sz="4400" b="1" dirty="0">
              <a:solidFill>
                <a:schemeClr val="bg1"/>
              </a:solidFill>
            </a:endParaRPr>
          </a:p>
        </p:txBody>
      </p:sp>
      <p:sp>
        <p:nvSpPr>
          <p:cNvPr id="6" name="TextBox 5">
            <a:extLst>
              <a:ext uri="{FF2B5EF4-FFF2-40B4-BE49-F238E27FC236}">
                <a16:creationId xmlns:a16="http://schemas.microsoft.com/office/drawing/2014/main" id="{ABF1BAB2-35D2-4E42-91D1-C6AA3641F906}"/>
              </a:ext>
            </a:extLst>
          </p:cNvPr>
          <p:cNvSpPr txBox="1"/>
          <p:nvPr/>
        </p:nvSpPr>
        <p:spPr>
          <a:xfrm>
            <a:off x="934279" y="4151100"/>
            <a:ext cx="3644348" cy="923330"/>
          </a:xfrm>
          <a:prstGeom prst="rect">
            <a:avLst/>
          </a:prstGeom>
          <a:noFill/>
        </p:spPr>
        <p:txBody>
          <a:bodyPr wrap="square" rtlCol="0">
            <a:spAutoFit/>
          </a:bodyPr>
          <a:lstStyle/>
          <a:p>
            <a:r>
              <a:rPr lang="en-US" b="1" dirty="0" err="1">
                <a:solidFill>
                  <a:schemeClr val="bg1"/>
                </a:solidFill>
              </a:rPr>
              <a:t>Thành</a:t>
            </a:r>
            <a:r>
              <a:rPr lang="en-US" b="1" dirty="0">
                <a:solidFill>
                  <a:schemeClr val="bg1"/>
                </a:solidFill>
              </a:rPr>
              <a:t> </a:t>
            </a:r>
            <a:r>
              <a:rPr lang="en-US" b="1" dirty="0" err="1">
                <a:solidFill>
                  <a:schemeClr val="bg1"/>
                </a:solidFill>
              </a:rPr>
              <a:t>Viên:Đức,Hải</a:t>
            </a:r>
            <a:r>
              <a:rPr lang="en-US" b="1" dirty="0">
                <a:solidFill>
                  <a:schemeClr val="bg1"/>
                </a:solidFill>
              </a:rPr>
              <a:t> </a:t>
            </a:r>
            <a:r>
              <a:rPr lang="en-US" b="1" dirty="0" err="1">
                <a:solidFill>
                  <a:schemeClr val="bg1"/>
                </a:solidFill>
              </a:rPr>
              <a:t>Minh,Phụng,Nguyệt,T.Q.Anh,Duy</a:t>
            </a:r>
            <a:r>
              <a:rPr lang="en-US" b="1" dirty="0">
                <a:solidFill>
                  <a:schemeClr val="bg1"/>
                </a:solidFill>
              </a:rPr>
              <a:t> </a:t>
            </a:r>
            <a:r>
              <a:rPr lang="en-US" b="1" dirty="0" err="1">
                <a:solidFill>
                  <a:schemeClr val="bg1"/>
                </a:solidFill>
              </a:rPr>
              <a:t>Khánh,Đăng</a:t>
            </a:r>
            <a:r>
              <a:rPr lang="en-US" b="1" dirty="0">
                <a:solidFill>
                  <a:schemeClr val="bg1"/>
                </a:solidFill>
              </a:rPr>
              <a:t> </a:t>
            </a:r>
            <a:r>
              <a:rPr lang="en-US" b="1" dirty="0" err="1">
                <a:solidFill>
                  <a:schemeClr val="bg1"/>
                </a:solidFill>
              </a:rPr>
              <a:t>Dương,Hiền</a:t>
            </a:r>
            <a:r>
              <a:rPr lang="en-US" b="1" dirty="0">
                <a:solidFill>
                  <a:schemeClr val="bg1"/>
                </a:solidFill>
              </a:rPr>
              <a:t> Minh</a:t>
            </a:r>
          </a:p>
        </p:txBody>
      </p:sp>
    </p:spTree>
    <p:extLst>
      <p:ext uri="{BB962C8B-B14F-4D97-AF65-F5344CB8AC3E}">
        <p14:creationId xmlns:p14="http://schemas.microsoft.com/office/powerpoint/2010/main" val="3664595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ông nền PowerPoint trống đồng hoa sen truyền thống 10">
            <a:extLst>
              <a:ext uri="{FF2B5EF4-FFF2-40B4-BE49-F238E27FC236}">
                <a16:creationId xmlns:a16="http://schemas.microsoft.com/office/drawing/2014/main" id="{9895D81F-E8F0-4C0D-B0A6-8C4A1BB2C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979456-535D-4007-9329-E364668E1C1A}"/>
              </a:ext>
            </a:extLst>
          </p:cNvPr>
          <p:cNvSpPr txBox="1"/>
          <p:nvPr/>
        </p:nvSpPr>
        <p:spPr>
          <a:xfrm>
            <a:off x="1868557" y="1490007"/>
            <a:ext cx="8825947" cy="1938992"/>
          </a:xfrm>
          <a:prstGeom prst="rect">
            <a:avLst/>
          </a:prstGeom>
          <a:noFill/>
        </p:spPr>
        <p:txBody>
          <a:bodyPr wrap="square" rtlCol="0">
            <a:spAutoFit/>
          </a:bodyPr>
          <a:lstStyle/>
          <a:p>
            <a:pPr algn="ctr"/>
            <a:r>
              <a:rPr lang="en-US" sz="6000" b="1" dirty="0" err="1">
                <a:solidFill>
                  <a:schemeClr val="accent3">
                    <a:lumMod val="20000"/>
                    <a:lumOff val="80000"/>
                  </a:schemeClr>
                </a:solidFill>
                <a:latin typeface="Impact" panose="020B0806030902050204" pitchFamily="34" charset="0"/>
              </a:rPr>
              <a:t>Lịch</a:t>
            </a:r>
            <a:r>
              <a:rPr lang="en-US" sz="6000" b="1" dirty="0">
                <a:solidFill>
                  <a:schemeClr val="accent3">
                    <a:lumMod val="20000"/>
                    <a:lumOff val="80000"/>
                  </a:schemeClr>
                </a:solidFill>
                <a:latin typeface="Impact" panose="020B0806030902050204" pitchFamily="34" charset="0"/>
              </a:rPr>
              <a:t> </a:t>
            </a:r>
            <a:r>
              <a:rPr lang="en-US" sz="6000" b="1" dirty="0" err="1">
                <a:solidFill>
                  <a:schemeClr val="accent3">
                    <a:lumMod val="20000"/>
                    <a:lumOff val="80000"/>
                  </a:schemeClr>
                </a:solidFill>
                <a:latin typeface="Impact" panose="020B0806030902050204" pitchFamily="34" charset="0"/>
              </a:rPr>
              <a:t>Sử</a:t>
            </a:r>
            <a:r>
              <a:rPr lang="en-US" sz="6000" b="1" dirty="0">
                <a:solidFill>
                  <a:schemeClr val="accent3">
                    <a:lumMod val="20000"/>
                    <a:lumOff val="80000"/>
                  </a:schemeClr>
                </a:solidFill>
                <a:latin typeface="Impact" panose="020B0806030902050204" pitchFamily="34" charset="0"/>
              </a:rPr>
              <a:t> Ra </a:t>
            </a:r>
            <a:r>
              <a:rPr lang="en-US" sz="6000" b="1" dirty="0" err="1">
                <a:solidFill>
                  <a:schemeClr val="accent3">
                    <a:lumMod val="20000"/>
                    <a:lumOff val="80000"/>
                  </a:schemeClr>
                </a:solidFill>
                <a:latin typeface="Impact" panose="020B0806030902050204" pitchFamily="34" charset="0"/>
              </a:rPr>
              <a:t>Đời</a:t>
            </a:r>
            <a:r>
              <a:rPr lang="en-US" sz="6000" b="1" dirty="0">
                <a:solidFill>
                  <a:schemeClr val="accent3">
                    <a:lumMod val="20000"/>
                    <a:lumOff val="80000"/>
                  </a:schemeClr>
                </a:solidFill>
                <a:latin typeface="Impact" panose="020B0806030902050204" pitchFamily="34" charset="0"/>
              </a:rPr>
              <a:t> </a:t>
            </a:r>
            <a:r>
              <a:rPr lang="en-US" sz="6000" b="1" dirty="0" err="1">
                <a:solidFill>
                  <a:schemeClr val="accent3">
                    <a:lumMod val="20000"/>
                    <a:lumOff val="80000"/>
                  </a:schemeClr>
                </a:solidFill>
                <a:latin typeface="Impact" panose="020B0806030902050204" pitchFamily="34" charset="0"/>
              </a:rPr>
              <a:t>Của</a:t>
            </a:r>
            <a:r>
              <a:rPr lang="en-US" sz="6000" b="1" dirty="0">
                <a:solidFill>
                  <a:schemeClr val="accent3">
                    <a:lumMod val="20000"/>
                    <a:lumOff val="80000"/>
                  </a:schemeClr>
                </a:solidFill>
                <a:latin typeface="Impact" panose="020B0806030902050204" pitchFamily="34" charset="0"/>
              </a:rPr>
              <a:t> </a:t>
            </a:r>
            <a:r>
              <a:rPr lang="en-US" sz="6000" b="1" dirty="0" err="1">
                <a:solidFill>
                  <a:schemeClr val="accent3">
                    <a:lumMod val="20000"/>
                    <a:lumOff val="80000"/>
                  </a:schemeClr>
                </a:solidFill>
                <a:latin typeface="Impact" panose="020B0806030902050204" pitchFamily="34" charset="0"/>
              </a:rPr>
              <a:t>Áo</a:t>
            </a:r>
            <a:r>
              <a:rPr lang="en-US" sz="6000" b="1" dirty="0">
                <a:solidFill>
                  <a:schemeClr val="accent3">
                    <a:lumMod val="20000"/>
                    <a:lumOff val="80000"/>
                  </a:schemeClr>
                </a:solidFill>
                <a:latin typeface="Impact" panose="020B0806030902050204" pitchFamily="34" charset="0"/>
              </a:rPr>
              <a:t>             </a:t>
            </a:r>
            <a:r>
              <a:rPr lang="en-US" sz="6000" b="1" dirty="0" err="1">
                <a:solidFill>
                  <a:schemeClr val="accent3">
                    <a:lumMod val="20000"/>
                    <a:lumOff val="80000"/>
                  </a:schemeClr>
                </a:solidFill>
                <a:latin typeface="Impact" panose="020B0806030902050204" pitchFamily="34" charset="0"/>
              </a:rPr>
              <a:t>Dài</a:t>
            </a:r>
            <a:r>
              <a:rPr lang="en-US" sz="6000" b="1" dirty="0">
                <a:solidFill>
                  <a:schemeClr val="accent3">
                    <a:lumMod val="20000"/>
                    <a:lumOff val="80000"/>
                  </a:schemeClr>
                </a:solidFill>
                <a:latin typeface="Impact" panose="020B0806030902050204" pitchFamily="34" charset="0"/>
              </a:rPr>
              <a:t> </a:t>
            </a:r>
            <a:r>
              <a:rPr lang="en-US" sz="6000" b="1" dirty="0" err="1">
                <a:solidFill>
                  <a:schemeClr val="accent3">
                    <a:lumMod val="20000"/>
                    <a:lumOff val="80000"/>
                  </a:schemeClr>
                </a:solidFill>
                <a:latin typeface="Impact" panose="020B0806030902050204" pitchFamily="34" charset="0"/>
              </a:rPr>
              <a:t>Việt</a:t>
            </a:r>
            <a:r>
              <a:rPr lang="en-US" sz="6000" b="1" dirty="0">
                <a:solidFill>
                  <a:schemeClr val="accent3">
                    <a:lumMod val="20000"/>
                    <a:lumOff val="80000"/>
                  </a:schemeClr>
                </a:solidFill>
                <a:latin typeface="Impact" panose="020B0806030902050204" pitchFamily="34" charset="0"/>
              </a:rPr>
              <a:t> Nam</a:t>
            </a:r>
          </a:p>
        </p:txBody>
      </p:sp>
      <p:sp>
        <p:nvSpPr>
          <p:cNvPr id="2" name="TextBox 1">
            <a:extLst>
              <a:ext uri="{FF2B5EF4-FFF2-40B4-BE49-F238E27FC236}">
                <a16:creationId xmlns:a16="http://schemas.microsoft.com/office/drawing/2014/main" id="{14D3B968-F3E3-4637-8FF1-3A22A987CAA7}"/>
              </a:ext>
            </a:extLst>
          </p:cNvPr>
          <p:cNvSpPr txBox="1"/>
          <p:nvPr/>
        </p:nvSpPr>
        <p:spPr>
          <a:xfrm>
            <a:off x="494674" y="3758504"/>
            <a:ext cx="3207895" cy="2677656"/>
          </a:xfrm>
          <a:prstGeom prst="rect">
            <a:avLst/>
          </a:prstGeom>
          <a:noFill/>
        </p:spPr>
        <p:txBody>
          <a:bodyPr wrap="square" rtlCol="0">
            <a:spAutoFit/>
          </a:bodyPr>
          <a:lstStyle/>
          <a:p>
            <a:pPr algn="just"/>
            <a:r>
              <a:rPr lang="en-US" sz="2800" b="1" dirty="0" err="1">
                <a:solidFill>
                  <a:schemeClr val="bg1">
                    <a:lumMod val="85000"/>
                  </a:schemeClr>
                </a:solidFill>
              </a:rPr>
              <a:t>I.Khái</a:t>
            </a:r>
            <a:r>
              <a:rPr lang="en-US" sz="2800" b="1" dirty="0">
                <a:solidFill>
                  <a:schemeClr val="bg1">
                    <a:lumMod val="85000"/>
                  </a:schemeClr>
                </a:solidFill>
              </a:rPr>
              <a:t> </a:t>
            </a:r>
            <a:r>
              <a:rPr lang="en-US" sz="2800" b="1" dirty="0" err="1">
                <a:solidFill>
                  <a:schemeClr val="bg1">
                    <a:lumMod val="85000"/>
                  </a:schemeClr>
                </a:solidFill>
              </a:rPr>
              <a:t>niệm</a:t>
            </a:r>
            <a:r>
              <a:rPr lang="en-US" sz="2800" b="1" dirty="0">
                <a:solidFill>
                  <a:schemeClr val="bg1">
                    <a:lumMod val="85000"/>
                  </a:schemeClr>
                </a:solidFill>
              </a:rPr>
              <a:t> </a:t>
            </a:r>
            <a:r>
              <a:rPr lang="en-US" sz="2800" b="1" dirty="0" err="1">
                <a:solidFill>
                  <a:schemeClr val="bg1">
                    <a:lumMod val="85000"/>
                  </a:schemeClr>
                </a:solidFill>
              </a:rPr>
              <a:t>của</a:t>
            </a:r>
            <a:r>
              <a:rPr lang="en-US" sz="2800" b="1" dirty="0">
                <a:solidFill>
                  <a:schemeClr val="bg1">
                    <a:lumMod val="85000"/>
                  </a:schemeClr>
                </a:solidFill>
              </a:rPr>
              <a:t> </a:t>
            </a:r>
            <a:r>
              <a:rPr lang="en-US" sz="2800" b="1" dirty="0" err="1">
                <a:solidFill>
                  <a:schemeClr val="bg1">
                    <a:lumMod val="85000"/>
                  </a:schemeClr>
                </a:solidFill>
              </a:rPr>
              <a:t>Áo</a:t>
            </a:r>
            <a:r>
              <a:rPr lang="en-US" sz="2800" b="1" dirty="0">
                <a:solidFill>
                  <a:schemeClr val="bg1">
                    <a:lumMod val="85000"/>
                  </a:schemeClr>
                </a:solidFill>
              </a:rPr>
              <a:t> </a:t>
            </a:r>
            <a:r>
              <a:rPr lang="en-US" sz="2800" b="1" dirty="0" err="1">
                <a:solidFill>
                  <a:schemeClr val="bg1">
                    <a:lumMod val="85000"/>
                  </a:schemeClr>
                </a:solidFill>
              </a:rPr>
              <a:t>dài</a:t>
            </a:r>
            <a:endParaRPr lang="en-US" sz="2800" b="1" dirty="0">
              <a:solidFill>
                <a:schemeClr val="bg1">
                  <a:lumMod val="85000"/>
                </a:schemeClr>
              </a:solidFill>
            </a:endParaRPr>
          </a:p>
          <a:p>
            <a:pPr algn="just"/>
            <a:r>
              <a:rPr lang="en-US" sz="2800" b="1" dirty="0" err="1">
                <a:solidFill>
                  <a:schemeClr val="bg1">
                    <a:lumMod val="85000"/>
                  </a:schemeClr>
                </a:solidFill>
              </a:rPr>
              <a:t>II.Lịch</a:t>
            </a:r>
            <a:r>
              <a:rPr lang="en-US" sz="2800" b="1" dirty="0">
                <a:solidFill>
                  <a:schemeClr val="bg1">
                    <a:lumMod val="85000"/>
                  </a:schemeClr>
                </a:solidFill>
              </a:rPr>
              <a:t> </a:t>
            </a:r>
            <a:r>
              <a:rPr lang="en-US" sz="2800" b="1" dirty="0" err="1">
                <a:solidFill>
                  <a:schemeClr val="bg1">
                    <a:lumMod val="85000"/>
                  </a:schemeClr>
                </a:solidFill>
              </a:rPr>
              <a:t>sử</a:t>
            </a:r>
            <a:r>
              <a:rPr lang="en-US" sz="2800" b="1" dirty="0">
                <a:solidFill>
                  <a:schemeClr val="bg1">
                    <a:lumMod val="85000"/>
                  </a:schemeClr>
                </a:solidFill>
              </a:rPr>
              <a:t> </a:t>
            </a:r>
            <a:r>
              <a:rPr lang="en-US" sz="2800" b="1" dirty="0" err="1">
                <a:solidFill>
                  <a:schemeClr val="bg1">
                    <a:lumMod val="85000"/>
                  </a:schemeClr>
                </a:solidFill>
              </a:rPr>
              <a:t>của</a:t>
            </a:r>
            <a:r>
              <a:rPr lang="en-US" sz="2800" b="1" dirty="0">
                <a:solidFill>
                  <a:schemeClr val="bg1">
                    <a:lumMod val="85000"/>
                  </a:schemeClr>
                </a:solidFill>
              </a:rPr>
              <a:t> </a:t>
            </a:r>
            <a:r>
              <a:rPr lang="en-US" sz="2800" b="1" dirty="0" err="1">
                <a:solidFill>
                  <a:schemeClr val="bg1">
                    <a:lumMod val="85000"/>
                  </a:schemeClr>
                </a:solidFill>
              </a:rPr>
              <a:t>Áo</a:t>
            </a:r>
            <a:r>
              <a:rPr lang="en-US" sz="2800" b="1" dirty="0">
                <a:solidFill>
                  <a:schemeClr val="bg1">
                    <a:lumMod val="85000"/>
                  </a:schemeClr>
                </a:solidFill>
              </a:rPr>
              <a:t> </a:t>
            </a:r>
            <a:r>
              <a:rPr lang="en-US" sz="2800" b="1" dirty="0" err="1">
                <a:solidFill>
                  <a:schemeClr val="bg1">
                    <a:lumMod val="85000"/>
                  </a:schemeClr>
                </a:solidFill>
              </a:rPr>
              <a:t>dài</a:t>
            </a:r>
            <a:r>
              <a:rPr lang="en-US" sz="2800" b="1" dirty="0">
                <a:solidFill>
                  <a:schemeClr val="bg1">
                    <a:lumMod val="85000"/>
                  </a:schemeClr>
                </a:solidFill>
              </a:rPr>
              <a:t> </a:t>
            </a:r>
            <a:r>
              <a:rPr lang="en-US" sz="2800" b="1" dirty="0" err="1">
                <a:solidFill>
                  <a:schemeClr val="bg1">
                    <a:lumMod val="85000"/>
                  </a:schemeClr>
                </a:solidFill>
              </a:rPr>
              <a:t>Việt</a:t>
            </a:r>
            <a:r>
              <a:rPr lang="en-US" sz="2800" b="1" dirty="0">
                <a:solidFill>
                  <a:schemeClr val="bg1">
                    <a:lumMod val="85000"/>
                  </a:schemeClr>
                </a:solidFill>
              </a:rPr>
              <a:t> Nam</a:t>
            </a:r>
          </a:p>
          <a:p>
            <a:pPr algn="just"/>
            <a:r>
              <a:rPr lang="en-US" sz="2800" b="1" dirty="0">
                <a:solidFill>
                  <a:schemeClr val="bg1">
                    <a:lumMod val="85000"/>
                  </a:schemeClr>
                </a:solidFill>
              </a:rPr>
              <a:t>III.Ý </a:t>
            </a:r>
            <a:r>
              <a:rPr lang="en-US" sz="2800" b="1" dirty="0" err="1">
                <a:solidFill>
                  <a:schemeClr val="bg1">
                    <a:lumMod val="85000"/>
                  </a:schemeClr>
                </a:solidFill>
              </a:rPr>
              <a:t>nghĩa</a:t>
            </a:r>
            <a:r>
              <a:rPr lang="en-US" sz="2800" b="1" dirty="0">
                <a:solidFill>
                  <a:schemeClr val="bg1">
                    <a:lumMod val="85000"/>
                  </a:schemeClr>
                </a:solidFill>
              </a:rPr>
              <a:t> </a:t>
            </a:r>
            <a:r>
              <a:rPr lang="en-US" sz="2800" b="1" dirty="0" err="1">
                <a:solidFill>
                  <a:schemeClr val="bg1">
                    <a:lumMod val="85000"/>
                  </a:schemeClr>
                </a:solidFill>
              </a:rPr>
              <a:t>của</a:t>
            </a:r>
            <a:r>
              <a:rPr lang="en-US" sz="2800" b="1" dirty="0">
                <a:solidFill>
                  <a:schemeClr val="bg1">
                    <a:lumMod val="85000"/>
                  </a:schemeClr>
                </a:solidFill>
              </a:rPr>
              <a:t> </a:t>
            </a:r>
            <a:r>
              <a:rPr lang="en-US" sz="2800" b="1" dirty="0" err="1">
                <a:solidFill>
                  <a:schemeClr val="bg1">
                    <a:lumMod val="85000"/>
                  </a:schemeClr>
                </a:solidFill>
              </a:rPr>
              <a:t>Áo</a:t>
            </a:r>
            <a:r>
              <a:rPr lang="en-US" sz="2800" b="1" dirty="0">
                <a:solidFill>
                  <a:schemeClr val="bg1">
                    <a:lumMod val="85000"/>
                  </a:schemeClr>
                </a:solidFill>
              </a:rPr>
              <a:t> </a:t>
            </a:r>
            <a:r>
              <a:rPr lang="en-US" sz="2800" b="1" dirty="0" err="1">
                <a:solidFill>
                  <a:schemeClr val="bg1">
                    <a:lumMod val="85000"/>
                  </a:schemeClr>
                </a:solidFill>
              </a:rPr>
              <a:t>dài</a:t>
            </a:r>
            <a:r>
              <a:rPr lang="en-US" sz="2800" b="1" dirty="0">
                <a:solidFill>
                  <a:schemeClr val="bg1">
                    <a:lumMod val="85000"/>
                  </a:schemeClr>
                </a:solidFill>
              </a:rPr>
              <a:t> </a:t>
            </a:r>
            <a:r>
              <a:rPr lang="en-US" sz="2800" b="1" dirty="0" err="1">
                <a:solidFill>
                  <a:schemeClr val="bg1">
                    <a:lumMod val="85000"/>
                  </a:schemeClr>
                </a:solidFill>
              </a:rPr>
              <a:t>Việt</a:t>
            </a:r>
            <a:r>
              <a:rPr lang="en-US" sz="2800" b="1" dirty="0">
                <a:solidFill>
                  <a:schemeClr val="bg1">
                    <a:lumMod val="85000"/>
                  </a:schemeClr>
                </a:solidFill>
              </a:rPr>
              <a:t> Nam</a:t>
            </a:r>
          </a:p>
        </p:txBody>
      </p:sp>
      <p:sp>
        <p:nvSpPr>
          <p:cNvPr id="3" name="TextBox 2">
            <a:extLst>
              <a:ext uri="{FF2B5EF4-FFF2-40B4-BE49-F238E27FC236}">
                <a16:creationId xmlns:a16="http://schemas.microsoft.com/office/drawing/2014/main" id="{EF7C8B1A-B035-45A9-B5EE-5F079AB846B7}"/>
              </a:ext>
            </a:extLst>
          </p:cNvPr>
          <p:cNvSpPr txBox="1"/>
          <p:nvPr/>
        </p:nvSpPr>
        <p:spPr>
          <a:xfrm>
            <a:off x="1146121" y="3281450"/>
            <a:ext cx="1701800" cy="477054"/>
          </a:xfrm>
          <a:prstGeom prst="rect">
            <a:avLst/>
          </a:prstGeom>
          <a:noFill/>
        </p:spPr>
        <p:txBody>
          <a:bodyPr wrap="square" rtlCol="0">
            <a:spAutoFit/>
          </a:bodyPr>
          <a:lstStyle/>
          <a:p>
            <a:r>
              <a:rPr lang="en-US" sz="2500" b="1" dirty="0" err="1">
                <a:solidFill>
                  <a:schemeClr val="accent6">
                    <a:lumMod val="20000"/>
                    <a:lumOff val="80000"/>
                  </a:schemeClr>
                </a:solidFill>
                <a:latin typeface="Arial" panose="020B0604020202020204" pitchFamily="34" charset="0"/>
                <a:cs typeface="Arial" panose="020B0604020202020204" pitchFamily="34" charset="0"/>
              </a:rPr>
              <a:t>Nội</a:t>
            </a:r>
            <a:r>
              <a:rPr lang="en-US" sz="2500" b="1" dirty="0">
                <a:solidFill>
                  <a:schemeClr val="accent6">
                    <a:lumMod val="20000"/>
                    <a:lumOff val="80000"/>
                  </a:schemeClr>
                </a:solidFill>
                <a:latin typeface="Arial" panose="020B0604020202020204" pitchFamily="34" charset="0"/>
                <a:cs typeface="Arial" panose="020B0604020202020204" pitchFamily="34" charset="0"/>
              </a:rPr>
              <a:t> dung</a:t>
            </a:r>
          </a:p>
        </p:txBody>
      </p:sp>
    </p:spTree>
    <p:extLst>
      <p:ext uri="{BB962C8B-B14F-4D97-AF65-F5344CB8AC3E}">
        <p14:creationId xmlns:p14="http://schemas.microsoft.com/office/powerpoint/2010/main" val="1976201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ẹp cho bài thuyết trình">
            <a:extLst>
              <a:ext uri="{FF2B5EF4-FFF2-40B4-BE49-F238E27FC236}">
                <a16:creationId xmlns:a16="http://schemas.microsoft.com/office/drawing/2014/main" id="{358CA1FA-1108-465B-8C05-22696123D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9"/>
            <a:ext cx="12191997"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6B7AD3-37C2-4D57-BF49-687C4BB52E53}"/>
              </a:ext>
            </a:extLst>
          </p:cNvPr>
          <p:cNvSpPr txBox="1"/>
          <p:nvPr/>
        </p:nvSpPr>
        <p:spPr>
          <a:xfrm>
            <a:off x="1431236" y="861391"/>
            <a:ext cx="4518992" cy="584775"/>
          </a:xfrm>
          <a:prstGeom prst="rect">
            <a:avLst/>
          </a:prstGeom>
          <a:noFill/>
        </p:spPr>
        <p:txBody>
          <a:bodyPr wrap="square" rtlCol="0">
            <a:spAutoFit/>
          </a:bodyPr>
          <a:lstStyle/>
          <a:p>
            <a:r>
              <a:rPr lang="en-US" sz="3200" dirty="0" err="1">
                <a:solidFill>
                  <a:schemeClr val="bg2">
                    <a:lumMod val="10000"/>
                  </a:schemeClr>
                </a:solidFill>
              </a:rPr>
              <a:t>I</a:t>
            </a:r>
            <a:r>
              <a:rPr lang="en-US" sz="3200" b="1" dirty="0" err="1">
                <a:solidFill>
                  <a:schemeClr val="bg2">
                    <a:lumMod val="10000"/>
                  </a:schemeClr>
                </a:solidFill>
              </a:rPr>
              <a:t>.Khái</a:t>
            </a:r>
            <a:r>
              <a:rPr lang="en-US" sz="3200" b="1" dirty="0">
                <a:solidFill>
                  <a:schemeClr val="bg2">
                    <a:lumMod val="10000"/>
                  </a:schemeClr>
                </a:solidFill>
              </a:rPr>
              <a:t> </a:t>
            </a:r>
            <a:r>
              <a:rPr lang="en-US" sz="3200" b="1" dirty="0" err="1">
                <a:solidFill>
                  <a:schemeClr val="bg2">
                    <a:lumMod val="10000"/>
                  </a:schemeClr>
                </a:solidFill>
              </a:rPr>
              <a:t>niệm</a:t>
            </a:r>
            <a:endParaRPr lang="en-US" sz="3200" b="1" dirty="0">
              <a:solidFill>
                <a:schemeClr val="bg2">
                  <a:lumMod val="10000"/>
                </a:schemeClr>
              </a:solidFill>
            </a:endParaRPr>
          </a:p>
        </p:txBody>
      </p:sp>
      <p:sp>
        <p:nvSpPr>
          <p:cNvPr id="5" name="TextBox 4">
            <a:extLst>
              <a:ext uri="{FF2B5EF4-FFF2-40B4-BE49-F238E27FC236}">
                <a16:creationId xmlns:a16="http://schemas.microsoft.com/office/drawing/2014/main" id="{4092A250-59D2-491D-B10E-932BC3D47613}"/>
              </a:ext>
            </a:extLst>
          </p:cNvPr>
          <p:cNvSpPr txBox="1"/>
          <p:nvPr/>
        </p:nvSpPr>
        <p:spPr>
          <a:xfrm>
            <a:off x="1431236" y="1868557"/>
            <a:ext cx="8878955" cy="2308324"/>
          </a:xfrm>
          <a:prstGeom prst="rect">
            <a:avLst/>
          </a:prstGeom>
          <a:noFill/>
        </p:spPr>
        <p:txBody>
          <a:bodyPr wrap="square" rtlCol="0">
            <a:spAutoFit/>
          </a:bodyPr>
          <a:lstStyle/>
          <a:p>
            <a:r>
              <a:rPr lang="en-US" sz="2400" dirty="0"/>
              <a:t>-</a:t>
            </a:r>
            <a:r>
              <a:rPr lang="vi-VN" sz="2400" dirty="0"/>
              <a:t>Áo dài là trang phục truyền thống của phụ nữ Việt Nam, có kiểu dáng gồm áo thân dài, ôm sát cơ thể, xẻ hai tà, mặc cùng quần dài.</a:t>
            </a:r>
            <a:endParaRPr lang="en-US" sz="2400" dirty="0"/>
          </a:p>
          <a:p>
            <a:r>
              <a:rPr lang="en-US" sz="2400" dirty="0"/>
              <a:t>-</a:t>
            </a:r>
            <a:r>
              <a:rPr lang="vi-VN" sz="2400" dirty="0"/>
              <a:t>Áo dài không chỉ là trang phục thường nhật (xưa kia) mà còn mang ý nghĩa biểu tượng văn hóa, thể hiện vẻ đẹp duyên dáng, kín đáo và thanh lịch của người Việt.</a:t>
            </a:r>
            <a:endParaRPr lang="en-US" sz="2400" dirty="0"/>
          </a:p>
        </p:txBody>
      </p:sp>
      <p:sp>
        <p:nvSpPr>
          <p:cNvPr id="2" name="TextBox 1">
            <a:extLst>
              <a:ext uri="{FF2B5EF4-FFF2-40B4-BE49-F238E27FC236}">
                <a16:creationId xmlns:a16="http://schemas.microsoft.com/office/drawing/2014/main" id="{BBC94490-14D5-4181-A8EE-FC8E16BF6E87}"/>
              </a:ext>
            </a:extLst>
          </p:cNvPr>
          <p:cNvSpPr txBox="1"/>
          <p:nvPr/>
        </p:nvSpPr>
        <p:spPr>
          <a:xfrm>
            <a:off x="-3167997" y="5291529"/>
            <a:ext cx="1440094" cy="705081"/>
          </a:xfrm>
          <a:prstGeom prst="rect">
            <a:avLst/>
          </a:prstGeom>
          <a:noFill/>
        </p:spPr>
        <p:txBody>
          <a:bodyPr wrap="square" rtlCol="0">
            <a:spAutoFit/>
          </a:bodyPr>
          <a:lstStyle/>
          <a:p>
            <a:endParaRPr lang="en-US" dirty="0"/>
          </a:p>
        </p:txBody>
      </p:sp>
      <p:pic>
        <p:nvPicPr>
          <p:cNvPr id="1034" name="Picture 10" descr="Áo dài: Biểu tượng văn hóa gắn với hình tượng phụ nữ Việt Nam – Mega Story">
            <a:extLst>
              <a:ext uri="{FF2B5EF4-FFF2-40B4-BE49-F238E27FC236}">
                <a16:creationId xmlns:a16="http://schemas.microsoft.com/office/drawing/2014/main" id="{688EA01D-07B4-4941-B51A-81F39B469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9454" y="4195188"/>
            <a:ext cx="4518993" cy="26811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Áo dài Việt và câu chuyện di sản của tương lai | Báo Giáo dục và Thời đại  Online">
            <a:extLst>
              <a:ext uri="{FF2B5EF4-FFF2-40B4-BE49-F238E27FC236}">
                <a16:creationId xmlns:a16="http://schemas.microsoft.com/office/drawing/2014/main" id="{470DF444-5495-45D7-A6F7-D5896F702D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898" y="4166629"/>
            <a:ext cx="4876800" cy="268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070220"/>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fade">
                                      <p:cBhvr>
                                        <p:cTn id="22" dur="1000"/>
                                        <p:tgtEl>
                                          <p:spTgt spid="1034"/>
                                        </p:tgtEl>
                                      </p:cBhvr>
                                    </p:animEffect>
                                    <p:anim calcmode="lin" valueType="num">
                                      <p:cBhvr>
                                        <p:cTn id="23" dur="1000" fill="hold"/>
                                        <p:tgtEl>
                                          <p:spTgt spid="1034"/>
                                        </p:tgtEl>
                                        <p:attrNameLst>
                                          <p:attrName>ppt_x</p:attrName>
                                        </p:attrNameLst>
                                      </p:cBhvr>
                                      <p:tavLst>
                                        <p:tav tm="0">
                                          <p:val>
                                            <p:strVal val="#ppt_x"/>
                                          </p:val>
                                        </p:tav>
                                        <p:tav tm="100000">
                                          <p:val>
                                            <p:strVal val="#ppt_x"/>
                                          </p:val>
                                        </p:tav>
                                      </p:tavLst>
                                    </p:anim>
                                    <p:anim calcmode="lin" valueType="num">
                                      <p:cBhvr>
                                        <p:cTn id="24"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36"/>
                                        </p:tgtEl>
                                        <p:attrNameLst>
                                          <p:attrName>style.visibility</p:attrName>
                                        </p:attrNameLst>
                                      </p:cBhvr>
                                      <p:to>
                                        <p:strVal val="visible"/>
                                      </p:to>
                                    </p:set>
                                    <p:anim calcmode="lin" valueType="num">
                                      <p:cBhvr>
                                        <p:cTn id="29" dur="1000" fill="hold"/>
                                        <p:tgtEl>
                                          <p:spTgt spid="1036"/>
                                        </p:tgtEl>
                                        <p:attrNameLst>
                                          <p:attrName>ppt_w</p:attrName>
                                        </p:attrNameLst>
                                      </p:cBhvr>
                                      <p:tavLst>
                                        <p:tav tm="0">
                                          <p:val>
                                            <p:fltVal val="0"/>
                                          </p:val>
                                        </p:tav>
                                        <p:tav tm="100000">
                                          <p:val>
                                            <p:strVal val="#ppt_w"/>
                                          </p:val>
                                        </p:tav>
                                      </p:tavLst>
                                    </p:anim>
                                    <p:anim calcmode="lin" valueType="num">
                                      <p:cBhvr>
                                        <p:cTn id="30" dur="1000" fill="hold"/>
                                        <p:tgtEl>
                                          <p:spTgt spid="1036"/>
                                        </p:tgtEl>
                                        <p:attrNameLst>
                                          <p:attrName>ppt_h</p:attrName>
                                        </p:attrNameLst>
                                      </p:cBhvr>
                                      <p:tavLst>
                                        <p:tav tm="0">
                                          <p:val>
                                            <p:fltVal val="0"/>
                                          </p:val>
                                        </p:tav>
                                        <p:tav tm="100000">
                                          <p:val>
                                            <p:strVal val="#ppt_h"/>
                                          </p:val>
                                        </p:tav>
                                      </p:tavLst>
                                    </p:anim>
                                    <p:anim calcmode="lin" valueType="num">
                                      <p:cBhvr>
                                        <p:cTn id="31" dur="1000" fill="hold"/>
                                        <p:tgtEl>
                                          <p:spTgt spid="1036"/>
                                        </p:tgtEl>
                                        <p:attrNameLst>
                                          <p:attrName>style.rotation</p:attrName>
                                        </p:attrNameLst>
                                      </p:cBhvr>
                                      <p:tavLst>
                                        <p:tav tm="0">
                                          <p:val>
                                            <p:fltVal val="90"/>
                                          </p:val>
                                        </p:tav>
                                        <p:tav tm="100000">
                                          <p:val>
                                            <p:fltVal val="0"/>
                                          </p:val>
                                        </p:tav>
                                      </p:tavLst>
                                    </p:anim>
                                    <p:animEffect transition="in" filter="fade">
                                      <p:cBhvr>
                                        <p:cTn id="32" dur="10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ải ngay 50+ mẫu slide PowerPoint lịch sử Việt Nam đẹp nhất">
            <a:extLst>
              <a:ext uri="{FF2B5EF4-FFF2-40B4-BE49-F238E27FC236}">
                <a16:creationId xmlns:a16="http://schemas.microsoft.com/office/drawing/2014/main" id="{1EB267DF-203B-4824-AFB8-A2290A2FF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E07D97-825D-4523-AEF4-7BB5414D6523}"/>
              </a:ext>
            </a:extLst>
          </p:cNvPr>
          <p:cNvSpPr txBox="1"/>
          <p:nvPr/>
        </p:nvSpPr>
        <p:spPr>
          <a:xfrm>
            <a:off x="635431" y="568197"/>
            <a:ext cx="5460569" cy="584775"/>
          </a:xfrm>
          <a:prstGeom prst="rect">
            <a:avLst/>
          </a:prstGeom>
          <a:noFill/>
        </p:spPr>
        <p:txBody>
          <a:bodyPr wrap="square" rtlCol="0">
            <a:spAutoFit/>
          </a:bodyPr>
          <a:lstStyle/>
          <a:p>
            <a:r>
              <a:rPr lang="en-US" sz="3200" b="1" dirty="0" err="1"/>
              <a:t>II.Lịch</a:t>
            </a:r>
            <a:r>
              <a:rPr lang="en-US" sz="3200" b="1" dirty="0"/>
              <a:t> </a:t>
            </a:r>
            <a:r>
              <a:rPr lang="en-US" sz="3200" b="1" dirty="0" err="1"/>
              <a:t>sử</a:t>
            </a:r>
            <a:r>
              <a:rPr lang="en-US" sz="3200" b="1" dirty="0"/>
              <a:t> </a:t>
            </a:r>
            <a:r>
              <a:rPr lang="en-US" sz="3200" b="1" dirty="0" err="1"/>
              <a:t>về</a:t>
            </a:r>
            <a:r>
              <a:rPr lang="en-US" sz="3200" b="1" dirty="0"/>
              <a:t> </a:t>
            </a:r>
            <a:r>
              <a:rPr lang="en-US" sz="3200" b="1" dirty="0" err="1"/>
              <a:t>Áo</a:t>
            </a:r>
            <a:r>
              <a:rPr lang="en-US" sz="3200" b="1" dirty="0"/>
              <a:t> </a:t>
            </a:r>
            <a:r>
              <a:rPr lang="en-US" sz="3200" b="1" dirty="0" err="1"/>
              <a:t>dài</a:t>
            </a:r>
            <a:r>
              <a:rPr lang="en-US" sz="3200" b="1" dirty="0"/>
              <a:t> </a:t>
            </a:r>
            <a:r>
              <a:rPr lang="en-US" sz="3200" b="1" dirty="0" err="1"/>
              <a:t>Việt</a:t>
            </a:r>
            <a:r>
              <a:rPr lang="en-US" sz="3200" b="1" dirty="0"/>
              <a:t> Nam</a:t>
            </a:r>
          </a:p>
        </p:txBody>
      </p:sp>
      <p:sp>
        <p:nvSpPr>
          <p:cNvPr id="5" name="TextBox 4">
            <a:extLst>
              <a:ext uri="{FF2B5EF4-FFF2-40B4-BE49-F238E27FC236}">
                <a16:creationId xmlns:a16="http://schemas.microsoft.com/office/drawing/2014/main" id="{D625538B-0743-4FE2-80AD-77A660585B97}"/>
              </a:ext>
            </a:extLst>
          </p:cNvPr>
          <p:cNvSpPr txBox="1"/>
          <p:nvPr/>
        </p:nvSpPr>
        <p:spPr>
          <a:xfrm>
            <a:off x="635431" y="1721169"/>
            <a:ext cx="8198603" cy="3385542"/>
          </a:xfrm>
          <a:prstGeom prst="rect">
            <a:avLst/>
          </a:prstGeom>
          <a:noFill/>
        </p:spPr>
        <p:txBody>
          <a:bodyPr wrap="square" rtlCol="0">
            <a:spAutoFit/>
          </a:bodyPr>
          <a:lstStyle/>
          <a:p>
            <a:r>
              <a:rPr lang="en-US" sz="2800" dirty="0"/>
              <a:t>-</a:t>
            </a:r>
            <a:r>
              <a:rPr lang="vi-VN" sz="2800" dirty="0"/>
              <a:t>Sự xuất hiện của áo dài bắt nguồn từ áo giao lĩnh (năm 1744) – là kiểu dáng sơ khai nhất của áo dài Việt Nam. Áo giao lĩnh còn được gọi là áo đối lĩnh, được may rộng, xẻ hai bên hông, cổ tay rộng, thân dài chấm gót. Thân áo được may bằng 4 tấm vải kết hợp mặc cùng thắt lưng màu và váy đen. Đây là kiểu áo cổ chéo gần giống với áo tứ thân.</a:t>
            </a:r>
            <a:endParaRPr lang="en-US" sz="2800" dirty="0"/>
          </a:p>
          <a:p>
            <a:endParaRPr lang="en-US" dirty="0"/>
          </a:p>
        </p:txBody>
      </p:sp>
    </p:spTree>
    <p:extLst>
      <p:ext uri="{BB962C8B-B14F-4D97-AF65-F5344CB8AC3E}">
        <p14:creationId xmlns:p14="http://schemas.microsoft.com/office/powerpoint/2010/main" val="303090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ổng hợp background xám đẹp, độc đáo cho bạn thỏa sức sáng tạo">
            <a:extLst>
              <a:ext uri="{FF2B5EF4-FFF2-40B4-BE49-F238E27FC236}">
                <a16:creationId xmlns:a16="http://schemas.microsoft.com/office/drawing/2014/main" id="{850C5F44-6BE6-4650-94FE-8E9AC22F3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6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9F7617-F0B8-499D-BED7-04799D1603C2}"/>
              </a:ext>
            </a:extLst>
          </p:cNvPr>
          <p:cNvSpPr txBox="1"/>
          <p:nvPr/>
        </p:nvSpPr>
        <p:spPr>
          <a:xfrm>
            <a:off x="0" y="59961"/>
            <a:ext cx="7161715" cy="2677656"/>
          </a:xfrm>
          <a:prstGeom prst="rect">
            <a:avLst/>
          </a:prstGeom>
          <a:noFill/>
        </p:spPr>
        <p:txBody>
          <a:bodyPr wrap="square" rtlCol="0">
            <a:spAutoFit/>
          </a:bodyPr>
          <a:lstStyle/>
          <a:p>
            <a:pPr algn="ct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 1744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nay, á</a:t>
            </a:r>
            <a:r>
              <a:rPr lang="vi-VN" sz="2400" dirty="0">
                <a:latin typeface="Arial" panose="020B0604020202020204" pitchFamily="34" charset="0"/>
                <a:cs typeface="Arial" panose="020B0604020202020204" pitchFamily="34" charset="0"/>
              </a:rPr>
              <a:t>o dài Việt Nam qua các thời kỳ có sự biến đổi với nhiều kiểu dáng, chất liệu từ hiện đại đến phá cách. Áo dài còn được biến chuyển thành áo cưới, áo cách tân… Nhưng dù thế nào thì chiếc áo dài truyền thống của người phụ nữ Việt</a:t>
            </a:r>
            <a:r>
              <a:rPr lang="en-US" sz="2400" dirty="0">
                <a:latin typeface="Arial" panose="020B0604020202020204" pitchFamily="34" charset="0"/>
                <a:cs typeface="Arial" panose="020B0604020202020204" pitchFamily="34" charset="0"/>
              </a:rPr>
              <a:t> Nam</a:t>
            </a:r>
            <a:r>
              <a:rPr lang="vi-VN" sz="2400" dirty="0">
                <a:latin typeface="Arial" panose="020B0604020202020204" pitchFamily="34" charset="0"/>
                <a:cs typeface="Arial" panose="020B0604020202020204" pitchFamily="34" charset="0"/>
              </a:rPr>
              <a:t> vẫn giữ được nét uyển chuyển, gợi cảm, kín đáo mà không trang phục nào mang lại được</a:t>
            </a:r>
            <a:r>
              <a:rPr lang="vi-VN" sz="2400" dirty="0"/>
              <a:t>.</a:t>
            </a:r>
            <a:endParaRPr lang="en-US" sz="2400" dirty="0"/>
          </a:p>
        </p:txBody>
      </p:sp>
      <p:pic>
        <p:nvPicPr>
          <p:cNvPr id="9" name="Picture 8">
            <a:extLst>
              <a:ext uri="{FF2B5EF4-FFF2-40B4-BE49-F238E27FC236}">
                <a16:creationId xmlns:a16="http://schemas.microsoft.com/office/drawing/2014/main" id="{C8BF85EC-5EAA-4DC9-815A-273615D94FB7}"/>
              </a:ext>
            </a:extLst>
          </p:cNvPr>
          <p:cNvPicPr>
            <a:picLocks noChangeAspect="1"/>
          </p:cNvPicPr>
          <p:nvPr/>
        </p:nvPicPr>
        <p:blipFill>
          <a:blip r:embed="rId3"/>
          <a:stretch>
            <a:fillRect/>
          </a:stretch>
        </p:blipFill>
        <p:spPr>
          <a:xfrm>
            <a:off x="7237915" y="0"/>
            <a:ext cx="5150206" cy="6858000"/>
          </a:xfrm>
          <a:prstGeom prst="rect">
            <a:avLst/>
          </a:prstGeom>
        </p:spPr>
      </p:pic>
      <p:pic>
        <p:nvPicPr>
          <p:cNvPr id="10" name="Picture 9">
            <a:extLst>
              <a:ext uri="{FF2B5EF4-FFF2-40B4-BE49-F238E27FC236}">
                <a16:creationId xmlns:a16="http://schemas.microsoft.com/office/drawing/2014/main" id="{E1387BAE-A262-4350-9D46-B8A153511C5B}"/>
              </a:ext>
            </a:extLst>
          </p:cNvPr>
          <p:cNvPicPr>
            <a:picLocks noChangeAspect="1"/>
          </p:cNvPicPr>
          <p:nvPr/>
        </p:nvPicPr>
        <p:blipFill>
          <a:blip r:embed="rId4"/>
          <a:stretch>
            <a:fillRect/>
          </a:stretch>
        </p:blipFill>
        <p:spPr>
          <a:xfrm>
            <a:off x="76200" y="3057994"/>
            <a:ext cx="7161715" cy="3859967"/>
          </a:xfrm>
          <a:prstGeom prst="rect">
            <a:avLst/>
          </a:prstGeom>
        </p:spPr>
      </p:pic>
    </p:spTree>
    <p:extLst>
      <p:ext uri="{BB962C8B-B14F-4D97-AF65-F5344CB8AC3E}">
        <p14:creationId xmlns:p14="http://schemas.microsoft.com/office/powerpoint/2010/main" val="739024862"/>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1B3950-4757-4871-833F-96AEB36FDFBF}"/>
              </a:ext>
            </a:extLst>
          </p:cNvPr>
          <p:cNvSpPr txBox="1"/>
          <p:nvPr/>
        </p:nvSpPr>
        <p:spPr>
          <a:xfrm>
            <a:off x="7397959" y="-204396"/>
            <a:ext cx="5894561" cy="1244183"/>
          </a:xfrm>
          <a:prstGeom prst="rect">
            <a:avLst/>
          </a:prstGeom>
          <a:noFill/>
        </p:spPr>
        <p:txBody>
          <a:bodyPr wrap="square" rtlCol="0">
            <a:spAutoFit/>
          </a:bodyPr>
          <a:lstStyle/>
          <a:p>
            <a:endParaRPr lang="en-US" dirty="0"/>
          </a:p>
        </p:txBody>
      </p:sp>
      <p:sp>
        <p:nvSpPr>
          <p:cNvPr id="12" name="AutoShape 16" descr="Người đẹp Việt mặc áo dài đỏ sao Vàng | MUSICSHOW.VN">
            <a:extLst>
              <a:ext uri="{FF2B5EF4-FFF2-40B4-BE49-F238E27FC236}">
                <a16:creationId xmlns:a16="http://schemas.microsoft.com/office/drawing/2014/main" id="{72BF87A7-55B1-45F8-B382-23F5A870BC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3158875E-1D0E-41F3-8357-55CF3D61B9F9}"/>
              </a:ext>
            </a:extLst>
          </p:cNvPr>
          <p:cNvSpPr txBox="1"/>
          <p:nvPr/>
        </p:nvSpPr>
        <p:spPr>
          <a:xfrm>
            <a:off x="1536001" y="1394085"/>
            <a:ext cx="240333" cy="884420"/>
          </a:xfrm>
          <a:prstGeom prst="rect">
            <a:avLst/>
          </a:prstGeom>
          <a:noFill/>
        </p:spPr>
        <p:txBody>
          <a:bodyPr wrap="square" rtlCol="0">
            <a:spAutoFit/>
          </a:bodyPr>
          <a:lstStyle/>
          <a:p>
            <a:endParaRPr lang="en-US" dirty="0"/>
          </a:p>
        </p:txBody>
      </p:sp>
      <p:sp>
        <p:nvSpPr>
          <p:cNvPr id="7" name="AutoShape 10" descr="Top 3 Hoa hậu Việt Nam khoe sắc với áo dài">
            <a:extLst>
              <a:ext uri="{FF2B5EF4-FFF2-40B4-BE49-F238E27FC236}">
                <a16:creationId xmlns:a16="http://schemas.microsoft.com/office/drawing/2014/main" id="{F1EF8042-611A-48F1-9A4D-F1C48B1001B3}"/>
              </a:ext>
            </a:extLst>
          </p:cNvPr>
          <p:cNvSpPr>
            <a:spLocks noChangeAspect="1" noChangeArrowheads="1"/>
          </p:cNvSpPr>
          <p:nvPr/>
        </p:nvSpPr>
        <p:spPr bwMode="auto">
          <a:xfrm>
            <a:off x="2680316" y="3276600"/>
            <a:ext cx="27915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Áo dài Việt Nam - Tin tức mới nhất về Áo dài Việt Nam">
            <a:extLst>
              <a:ext uri="{FF2B5EF4-FFF2-40B4-BE49-F238E27FC236}">
                <a16:creationId xmlns:a16="http://schemas.microsoft.com/office/drawing/2014/main" id="{F1B0A048-9B55-4DF3-BC4D-894D036DFC1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6" descr="Áo dài Việt Nam - Tin tức mới nhất về Áo dài Việt Nam">
            <a:extLst>
              <a:ext uri="{FF2B5EF4-FFF2-40B4-BE49-F238E27FC236}">
                <a16:creationId xmlns:a16="http://schemas.microsoft.com/office/drawing/2014/main" id="{92ED238B-D989-41DD-A8A1-43344B50E86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8" descr="Áo dài Việt Nam - Tin tức mới nhất về Áo dài Việt Nam">
            <a:extLst>
              <a:ext uri="{FF2B5EF4-FFF2-40B4-BE49-F238E27FC236}">
                <a16:creationId xmlns:a16="http://schemas.microsoft.com/office/drawing/2014/main" id="{2C437D1D-CE98-44C3-9AF7-4A3DFF2AF757}"/>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0" descr="Hình nền vàng đẹp">
            <a:extLst>
              <a:ext uri="{FF2B5EF4-FFF2-40B4-BE49-F238E27FC236}">
                <a16:creationId xmlns:a16="http://schemas.microsoft.com/office/drawing/2014/main" id="{85D54205-7DC8-4CBE-A913-EEEC3183562F}"/>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20" descr="y-nghia-cua-ao-dai 1">
            <a:extLst>
              <a:ext uri="{FF2B5EF4-FFF2-40B4-BE49-F238E27FC236}">
                <a16:creationId xmlns:a16="http://schemas.microsoft.com/office/drawing/2014/main" id="{44FB8458-8E39-403D-B364-8032D80FD10A}"/>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 name="Picture 2" descr="Hơn 330.200 Nền Xanh Lá ảnh, hình chụp &amp; hình ảnh trả phí bản quyền một lần  sẵn có - iStock">
            <a:extLst>
              <a:ext uri="{FF2B5EF4-FFF2-40B4-BE49-F238E27FC236}">
                <a16:creationId xmlns:a16="http://schemas.microsoft.com/office/drawing/2014/main" id="{0729C78B-0B98-4A55-9259-49D842D29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213624"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55E70F95-9210-4D9E-B403-D37B16B43CF1}"/>
              </a:ext>
            </a:extLst>
          </p:cNvPr>
          <p:cNvPicPr>
            <a:picLocks noChangeAspect="1"/>
          </p:cNvPicPr>
          <p:nvPr/>
        </p:nvPicPr>
        <p:blipFill>
          <a:blip r:embed="rId4"/>
          <a:stretch>
            <a:fillRect/>
          </a:stretch>
        </p:blipFill>
        <p:spPr>
          <a:xfrm>
            <a:off x="2159000" y="-259270"/>
            <a:ext cx="10020236" cy="7117269"/>
          </a:xfrm>
          <a:prstGeom prst="rect">
            <a:avLst/>
          </a:prstGeom>
        </p:spPr>
      </p:pic>
      <p:sp>
        <p:nvSpPr>
          <p:cNvPr id="38" name="TextBox 37">
            <a:extLst>
              <a:ext uri="{FF2B5EF4-FFF2-40B4-BE49-F238E27FC236}">
                <a16:creationId xmlns:a16="http://schemas.microsoft.com/office/drawing/2014/main" id="{3FB85F0D-DAA8-486C-9284-D1F056A3C57E}"/>
              </a:ext>
            </a:extLst>
          </p:cNvPr>
          <p:cNvSpPr txBox="1"/>
          <p:nvPr/>
        </p:nvSpPr>
        <p:spPr>
          <a:xfrm>
            <a:off x="241904" y="362281"/>
            <a:ext cx="1676400" cy="2862322"/>
          </a:xfrm>
          <a:prstGeom prst="rect">
            <a:avLst/>
          </a:prstGeom>
          <a:noFill/>
        </p:spPr>
        <p:txBody>
          <a:bodyPr wrap="square" rtlCol="0">
            <a:spAutoFit/>
          </a:bodyPr>
          <a:lstStyle/>
          <a:p>
            <a:r>
              <a:rPr lang="en-US" sz="3000" dirty="0" err="1">
                <a:solidFill>
                  <a:schemeClr val="accent6">
                    <a:lumMod val="20000"/>
                    <a:lumOff val="80000"/>
                  </a:schemeClr>
                </a:solidFill>
                <a:latin typeface="Arial" panose="020B0604020202020204" pitchFamily="34" charset="0"/>
                <a:cs typeface="Arial" panose="020B0604020202020204" pitchFamily="34" charset="0"/>
              </a:rPr>
              <a:t>Một</a:t>
            </a:r>
            <a:r>
              <a:rPr lang="en-US" sz="3000" dirty="0">
                <a:solidFill>
                  <a:schemeClr val="accent6">
                    <a:lumMod val="20000"/>
                    <a:lumOff val="80000"/>
                  </a:schemeClr>
                </a:solidFill>
                <a:latin typeface="Arial" panose="020B0604020202020204" pitchFamily="34" charset="0"/>
                <a:cs typeface="Arial" panose="020B0604020202020204" pitchFamily="34" charset="0"/>
              </a:rPr>
              <a:t> </a:t>
            </a:r>
            <a:r>
              <a:rPr lang="en-US" sz="3000" dirty="0" err="1">
                <a:solidFill>
                  <a:schemeClr val="accent6">
                    <a:lumMod val="20000"/>
                    <a:lumOff val="80000"/>
                  </a:schemeClr>
                </a:solidFill>
                <a:latin typeface="Arial" panose="020B0604020202020204" pitchFamily="34" charset="0"/>
                <a:cs typeface="Arial" panose="020B0604020202020204" pitchFamily="34" charset="0"/>
              </a:rPr>
              <a:t>số</a:t>
            </a:r>
            <a:r>
              <a:rPr lang="en-US" sz="3000" dirty="0">
                <a:solidFill>
                  <a:schemeClr val="accent6">
                    <a:lumMod val="20000"/>
                    <a:lumOff val="80000"/>
                  </a:schemeClr>
                </a:solidFill>
                <a:latin typeface="Arial" panose="020B0604020202020204" pitchFamily="34" charset="0"/>
                <a:cs typeface="Arial" panose="020B0604020202020204" pitchFamily="34" charset="0"/>
              </a:rPr>
              <a:t> </a:t>
            </a:r>
            <a:r>
              <a:rPr lang="en-US" sz="3000" dirty="0" err="1">
                <a:solidFill>
                  <a:schemeClr val="accent6">
                    <a:lumMod val="20000"/>
                    <a:lumOff val="80000"/>
                  </a:schemeClr>
                </a:solidFill>
                <a:latin typeface="Arial" panose="020B0604020202020204" pitchFamily="34" charset="0"/>
                <a:cs typeface="Arial" panose="020B0604020202020204" pitchFamily="34" charset="0"/>
              </a:rPr>
              <a:t>hình</a:t>
            </a:r>
            <a:r>
              <a:rPr lang="en-US" sz="3000" dirty="0">
                <a:solidFill>
                  <a:schemeClr val="accent6">
                    <a:lumMod val="20000"/>
                    <a:lumOff val="80000"/>
                  </a:schemeClr>
                </a:solidFill>
                <a:latin typeface="Arial" panose="020B0604020202020204" pitchFamily="34" charset="0"/>
                <a:cs typeface="Arial" panose="020B0604020202020204" pitchFamily="34" charset="0"/>
              </a:rPr>
              <a:t> </a:t>
            </a:r>
            <a:r>
              <a:rPr lang="en-US" sz="3000" dirty="0" err="1">
                <a:solidFill>
                  <a:schemeClr val="accent6">
                    <a:lumMod val="20000"/>
                    <a:lumOff val="80000"/>
                  </a:schemeClr>
                </a:solidFill>
                <a:latin typeface="Arial" panose="020B0604020202020204" pitchFamily="34" charset="0"/>
                <a:cs typeface="Arial" panose="020B0604020202020204" pitchFamily="34" charset="0"/>
              </a:rPr>
              <a:t>ảnh</a:t>
            </a:r>
            <a:r>
              <a:rPr lang="en-US" sz="3000" dirty="0">
                <a:solidFill>
                  <a:schemeClr val="accent6">
                    <a:lumMod val="20000"/>
                    <a:lumOff val="80000"/>
                  </a:schemeClr>
                </a:solidFill>
                <a:latin typeface="Arial" panose="020B0604020202020204" pitchFamily="34" charset="0"/>
                <a:cs typeface="Arial" panose="020B0604020202020204" pitchFamily="34" charset="0"/>
              </a:rPr>
              <a:t> </a:t>
            </a:r>
            <a:r>
              <a:rPr lang="en-US" sz="3000" dirty="0" err="1">
                <a:solidFill>
                  <a:schemeClr val="accent6">
                    <a:lumMod val="20000"/>
                    <a:lumOff val="80000"/>
                  </a:schemeClr>
                </a:solidFill>
                <a:latin typeface="Arial" panose="020B0604020202020204" pitchFamily="34" charset="0"/>
                <a:cs typeface="Arial" panose="020B0604020202020204" pitchFamily="34" charset="0"/>
              </a:rPr>
              <a:t>đẹp</a:t>
            </a:r>
            <a:r>
              <a:rPr lang="en-US" sz="3000" dirty="0">
                <a:solidFill>
                  <a:schemeClr val="accent6">
                    <a:lumMod val="20000"/>
                    <a:lumOff val="80000"/>
                  </a:schemeClr>
                </a:solidFill>
                <a:latin typeface="Arial" panose="020B0604020202020204" pitchFamily="34" charset="0"/>
                <a:cs typeface="Arial" panose="020B0604020202020204" pitchFamily="34" charset="0"/>
              </a:rPr>
              <a:t> </a:t>
            </a:r>
            <a:r>
              <a:rPr lang="en-US" sz="3000" dirty="0" err="1">
                <a:solidFill>
                  <a:schemeClr val="accent6">
                    <a:lumMod val="20000"/>
                    <a:lumOff val="80000"/>
                  </a:schemeClr>
                </a:solidFill>
                <a:latin typeface="Arial" panose="020B0604020202020204" pitchFamily="34" charset="0"/>
                <a:cs typeface="Arial" panose="020B0604020202020204" pitchFamily="34" charset="0"/>
              </a:rPr>
              <a:t>về</a:t>
            </a:r>
            <a:r>
              <a:rPr lang="en-US" sz="3000" dirty="0">
                <a:solidFill>
                  <a:schemeClr val="accent6">
                    <a:lumMod val="20000"/>
                    <a:lumOff val="80000"/>
                  </a:schemeClr>
                </a:solidFill>
                <a:latin typeface="Arial" panose="020B0604020202020204" pitchFamily="34" charset="0"/>
                <a:cs typeface="Arial" panose="020B0604020202020204" pitchFamily="34" charset="0"/>
              </a:rPr>
              <a:t> </a:t>
            </a:r>
            <a:r>
              <a:rPr lang="en-US" sz="3000" dirty="0" err="1">
                <a:solidFill>
                  <a:schemeClr val="accent6">
                    <a:lumMod val="20000"/>
                    <a:lumOff val="80000"/>
                  </a:schemeClr>
                </a:solidFill>
                <a:latin typeface="Arial" panose="020B0604020202020204" pitchFamily="34" charset="0"/>
                <a:cs typeface="Arial" panose="020B0604020202020204" pitchFamily="34" charset="0"/>
              </a:rPr>
              <a:t>các</a:t>
            </a:r>
            <a:r>
              <a:rPr lang="en-US" sz="3000" dirty="0">
                <a:solidFill>
                  <a:schemeClr val="accent6">
                    <a:lumMod val="20000"/>
                    <a:lumOff val="80000"/>
                  </a:schemeClr>
                </a:solidFill>
                <a:latin typeface="Arial" panose="020B0604020202020204" pitchFamily="34" charset="0"/>
                <a:cs typeface="Arial" panose="020B0604020202020204" pitchFamily="34" charset="0"/>
              </a:rPr>
              <a:t> </a:t>
            </a:r>
            <a:r>
              <a:rPr lang="en-US" sz="3000" dirty="0" err="1">
                <a:solidFill>
                  <a:schemeClr val="accent6">
                    <a:lumMod val="20000"/>
                    <a:lumOff val="80000"/>
                  </a:schemeClr>
                </a:solidFill>
                <a:latin typeface="Arial" panose="020B0604020202020204" pitchFamily="34" charset="0"/>
                <a:cs typeface="Arial" panose="020B0604020202020204" pitchFamily="34" charset="0"/>
              </a:rPr>
              <a:t>cô</a:t>
            </a:r>
            <a:r>
              <a:rPr lang="en-US" sz="3000" dirty="0">
                <a:solidFill>
                  <a:schemeClr val="accent6">
                    <a:lumMod val="20000"/>
                    <a:lumOff val="80000"/>
                  </a:schemeClr>
                </a:solidFill>
                <a:latin typeface="Arial" panose="020B0604020202020204" pitchFamily="34" charset="0"/>
                <a:cs typeface="Arial" panose="020B0604020202020204" pitchFamily="34" charset="0"/>
              </a:rPr>
              <a:t> ở tr</a:t>
            </a:r>
            <a:r>
              <a:rPr lang="vi-VN" sz="3000" dirty="0">
                <a:solidFill>
                  <a:schemeClr val="accent6">
                    <a:lumMod val="20000"/>
                    <a:lumOff val="80000"/>
                  </a:schemeClr>
                </a:solidFill>
                <a:latin typeface="Arial" panose="020B0604020202020204" pitchFamily="34" charset="0"/>
                <a:cs typeface="Arial" panose="020B0604020202020204" pitchFamily="34" charset="0"/>
              </a:rPr>
              <a:t>ư</a:t>
            </a:r>
            <a:r>
              <a:rPr lang="en-US" sz="3000" dirty="0" err="1">
                <a:solidFill>
                  <a:schemeClr val="accent6">
                    <a:lumMod val="20000"/>
                    <a:lumOff val="80000"/>
                  </a:schemeClr>
                </a:solidFill>
                <a:latin typeface="Arial" panose="020B0604020202020204" pitchFamily="34" charset="0"/>
                <a:cs typeface="Arial" panose="020B0604020202020204" pitchFamily="34" charset="0"/>
              </a:rPr>
              <a:t>ờng</a:t>
            </a:r>
            <a:r>
              <a:rPr lang="en-US" sz="3000" dirty="0">
                <a:solidFill>
                  <a:schemeClr val="accent6">
                    <a:lumMod val="20000"/>
                    <a:lumOff val="80000"/>
                  </a:schemeClr>
                </a:solidFill>
                <a:latin typeface="Arial" panose="020B0604020202020204" pitchFamily="34" charset="0"/>
                <a:cs typeface="Arial" panose="020B0604020202020204" pitchFamily="34" charset="0"/>
              </a:rPr>
              <a:t> </a:t>
            </a:r>
            <a:r>
              <a:rPr lang="en-US" sz="3000" dirty="0" err="1">
                <a:solidFill>
                  <a:schemeClr val="accent6">
                    <a:lumMod val="20000"/>
                    <a:lumOff val="80000"/>
                  </a:schemeClr>
                </a:solidFill>
                <a:latin typeface="Arial" panose="020B0604020202020204" pitchFamily="34" charset="0"/>
                <a:cs typeface="Arial" panose="020B0604020202020204" pitchFamily="34" charset="0"/>
              </a:rPr>
              <a:t>em</a:t>
            </a:r>
            <a:endParaRPr lang="en-US" sz="3000" dirty="0">
              <a:solidFill>
                <a:schemeClr val="accent6">
                  <a:lumMod val="20000"/>
                  <a:lumOff val="8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6996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49A239-B871-49B3-A8B9-8E2D84E5AE18}"/>
              </a:ext>
            </a:extLst>
          </p:cNvPr>
          <p:cNvPicPr>
            <a:picLocks noChangeAspect="1"/>
          </p:cNvPicPr>
          <p:nvPr/>
        </p:nvPicPr>
        <p:blipFill>
          <a:blip r:embed="rId2"/>
          <a:stretch>
            <a:fillRect/>
          </a:stretch>
        </p:blipFill>
        <p:spPr>
          <a:xfrm>
            <a:off x="0" y="0"/>
            <a:ext cx="8343900" cy="6858000"/>
          </a:xfrm>
          <a:prstGeom prst="rect">
            <a:avLst/>
          </a:prstGeom>
        </p:spPr>
      </p:pic>
      <p:pic>
        <p:nvPicPr>
          <p:cNvPr id="5" name="Picture 4">
            <a:extLst>
              <a:ext uri="{FF2B5EF4-FFF2-40B4-BE49-F238E27FC236}">
                <a16:creationId xmlns:a16="http://schemas.microsoft.com/office/drawing/2014/main" id="{791484BF-47C5-4824-A174-357B24D489BF}"/>
              </a:ext>
            </a:extLst>
          </p:cNvPr>
          <p:cNvPicPr>
            <a:picLocks noChangeAspect="1"/>
          </p:cNvPicPr>
          <p:nvPr/>
        </p:nvPicPr>
        <p:blipFill>
          <a:blip r:embed="rId3"/>
          <a:stretch>
            <a:fillRect/>
          </a:stretch>
        </p:blipFill>
        <p:spPr>
          <a:xfrm>
            <a:off x="8343900" y="0"/>
            <a:ext cx="3848100" cy="6858000"/>
          </a:xfrm>
          <a:prstGeom prst="rect">
            <a:avLst/>
          </a:prstGeom>
        </p:spPr>
      </p:pic>
    </p:spTree>
    <p:extLst>
      <p:ext uri="{BB962C8B-B14F-4D97-AF65-F5344CB8AC3E}">
        <p14:creationId xmlns:p14="http://schemas.microsoft.com/office/powerpoint/2010/main" val="2859987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75+ hình nền powerpoint chuyên nghiệp chất lượng full hd cực đẹp">
            <a:extLst>
              <a:ext uri="{FF2B5EF4-FFF2-40B4-BE49-F238E27FC236}">
                <a16:creationId xmlns:a16="http://schemas.microsoft.com/office/drawing/2014/main" id="{D79A3041-6BA8-4111-AFAB-56ACD34A6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FADEF4-458E-4882-A904-3004DBF707C0}"/>
              </a:ext>
            </a:extLst>
          </p:cNvPr>
          <p:cNvSpPr txBox="1"/>
          <p:nvPr/>
        </p:nvSpPr>
        <p:spPr>
          <a:xfrm>
            <a:off x="1364564" y="829993"/>
            <a:ext cx="5092506"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III.Ý </a:t>
            </a:r>
            <a:r>
              <a:rPr lang="en-US" sz="2600" b="1" dirty="0" err="1">
                <a:latin typeface="Arial" panose="020B0604020202020204" pitchFamily="34" charset="0"/>
                <a:cs typeface="Arial" panose="020B0604020202020204" pitchFamily="34" charset="0"/>
              </a:rPr>
              <a:t>nghĩa</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của</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Áo</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dài</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Việt</a:t>
            </a:r>
            <a:r>
              <a:rPr lang="en-US" sz="2600" b="1" dirty="0">
                <a:latin typeface="Arial" panose="020B0604020202020204" pitchFamily="34" charset="0"/>
                <a:cs typeface="Arial" panose="020B0604020202020204" pitchFamily="34" charset="0"/>
              </a:rPr>
              <a:t> Nam</a:t>
            </a:r>
          </a:p>
        </p:txBody>
      </p:sp>
      <p:sp>
        <p:nvSpPr>
          <p:cNvPr id="3" name="TextBox 2">
            <a:extLst>
              <a:ext uri="{FF2B5EF4-FFF2-40B4-BE49-F238E27FC236}">
                <a16:creationId xmlns:a16="http://schemas.microsoft.com/office/drawing/2014/main" id="{58DD9E99-129E-4EAD-9927-9EBD640AB51E}"/>
              </a:ext>
            </a:extLst>
          </p:cNvPr>
          <p:cNvSpPr txBox="1"/>
          <p:nvPr/>
        </p:nvSpPr>
        <p:spPr>
          <a:xfrm flipH="1">
            <a:off x="2534036" y="2827661"/>
            <a:ext cx="842210" cy="601339"/>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CF3883CB-5EB3-46EB-A7D5-C2AEC06B6FD0}"/>
              </a:ext>
            </a:extLst>
          </p:cNvPr>
          <p:cNvSpPr txBox="1"/>
          <p:nvPr/>
        </p:nvSpPr>
        <p:spPr>
          <a:xfrm rot="10800000" flipH="1" flipV="1">
            <a:off x="1364564" y="1620972"/>
            <a:ext cx="7666894" cy="2677656"/>
          </a:xfrm>
          <a:prstGeom prst="rect">
            <a:avLst/>
          </a:prstGeom>
          <a:noFill/>
        </p:spPr>
        <p:txBody>
          <a:bodyPr wrap="square" rtlCol="0">
            <a:spAutoFit/>
          </a:bodyPr>
          <a:lstStyle/>
          <a:p>
            <a:r>
              <a:rPr lang="vi-VN" sz="2400" dirty="0"/>
              <a:t>Chiếc áo dài làm tô thêm nét đẹp truyền thống của người phụ nữ Việt Nam, nét duyên dáng của người phụ nữ Á đông. Áo dài là hiện thân của dân tộc Việt, một vẻ đẹp mỹ miều nhưng đằm thắm, là một phần tất yếu trong mỗi phụ nữ Việt, là đặc trưng cho một quốc gia có người phụ nữ chịu thương chịu khó, luôn có đức hy sinh.</a:t>
            </a:r>
            <a:endParaRPr lang="en-US" sz="2400" dirty="0"/>
          </a:p>
        </p:txBody>
      </p:sp>
    </p:spTree>
    <p:extLst>
      <p:ext uri="{BB962C8B-B14F-4D97-AF65-F5344CB8AC3E}">
        <p14:creationId xmlns:p14="http://schemas.microsoft.com/office/powerpoint/2010/main" val="24731090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489</Words>
  <Application>Microsoft Office PowerPoint</Application>
  <PresentationFormat>Widescreen</PresentationFormat>
  <Paragraphs>21</Paragraphs>
  <Slides>11</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68</cp:revision>
  <dcterms:created xsi:type="dcterms:W3CDTF">2025-09-22T14:25:48Z</dcterms:created>
  <dcterms:modified xsi:type="dcterms:W3CDTF">2025-09-24T14:57:34Z</dcterms:modified>
</cp:coreProperties>
</file>