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24"/>
  </p:notesMasterIdLst>
  <p:sldIdLst>
    <p:sldId id="393" r:id="rId2"/>
    <p:sldId id="390" r:id="rId3"/>
    <p:sldId id="534" r:id="rId4"/>
    <p:sldId id="537" r:id="rId5"/>
    <p:sldId id="257" r:id="rId6"/>
    <p:sldId id="543" r:id="rId7"/>
    <p:sldId id="389" r:id="rId8"/>
    <p:sldId id="538" r:id="rId9"/>
    <p:sldId id="539" r:id="rId10"/>
    <p:sldId id="549" r:id="rId11"/>
    <p:sldId id="542" r:id="rId12"/>
    <p:sldId id="540" r:id="rId13"/>
    <p:sldId id="541" r:id="rId14"/>
    <p:sldId id="550" r:id="rId15"/>
    <p:sldId id="388" r:id="rId16"/>
    <p:sldId id="544" r:id="rId17"/>
    <p:sldId id="545" r:id="rId18"/>
    <p:sldId id="392" r:id="rId19"/>
    <p:sldId id="547" r:id="rId20"/>
    <p:sldId id="548" r:id="rId21"/>
    <p:sldId id="495" r:id="rId22"/>
    <p:sldId id="533"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GUYET" initials="N"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447" autoAdjust="0"/>
  </p:normalViewPr>
  <p:slideViewPr>
    <p:cSldViewPr snapToGrid="0">
      <p:cViewPr varScale="1">
        <p:scale>
          <a:sx n="65" d="100"/>
          <a:sy n="65" d="100"/>
        </p:scale>
        <p:origin x="72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86CB5-2F16-43E5-858D-0DA6A4EEEE9F}" type="datetimeFigureOut">
              <a:rPr lang="en-US" smtClean="0"/>
              <a:t>24/10/2025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53E0E-0C26-4CAF-BD68-0CF84353343F}" type="slidenum">
              <a:rPr lang="en-US" smtClean="0"/>
              <a:t>‹#›</a:t>
            </a:fld>
            <a:endParaRPr lang="en-US"/>
          </a:p>
        </p:txBody>
      </p:sp>
    </p:spTree>
    <p:extLst>
      <p:ext uri="{BB962C8B-B14F-4D97-AF65-F5344CB8AC3E}">
        <p14:creationId xmlns:p14="http://schemas.microsoft.com/office/powerpoint/2010/main" val="1297509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119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33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96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15</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18</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D753798A-EA77-46EB-A121-A9C0E2741236}" type="slidenum">
              <a:rPr lang="zh-CN" altLang="en-US" sz="1200">
                <a:latin typeface="Calibri" pitchFamily="34" charset="0"/>
                <a:ea typeface="宋体" pitchFamily="2" charset="-122"/>
              </a:rPr>
              <a:pPr defTabSz="966788" fontAlgn="base">
                <a:spcBef>
                  <a:spcPct val="0"/>
                </a:spcBef>
                <a:spcAft>
                  <a:spcPct val="0"/>
                </a:spcAft>
              </a:pPr>
              <a:t>21</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286262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6C9ECDE-F88C-48CF-9D13-2DBE889E7255}" type="slidenum">
              <a:rPr lang="zh-CN" altLang="en-US" sz="1200">
                <a:latin typeface="Calibri" pitchFamily="34" charset="0"/>
                <a:ea typeface="宋体" pitchFamily="2" charset="-122"/>
              </a:rPr>
              <a:pPr defTabSz="966788" fontAlgn="base">
                <a:spcBef>
                  <a:spcPct val="0"/>
                </a:spcBef>
                <a:spcAft>
                  <a:spcPct val="0"/>
                </a:spcAft>
              </a:pPr>
              <a:t>22</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346382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68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488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6</a:t>
            </a:fld>
            <a:endParaRPr lang="zh-CN" altLang="en-US"/>
          </a:p>
        </p:txBody>
      </p:sp>
    </p:spTree>
    <p:extLst>
      <p:ext uri="{BB962C8B-B14F-4D97-AF65-F5344CB8AC3E}">
        <p14:creationId xmlns:p14="http://schemas.microsoft.com/office/powerpoint/2010/main" val="319857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7</a:t>
            </a:fld>
            <a:endParaRPr lang="zh-CN" altLang="en-US"/>
          </a:p>
        </p:txBody>
      </p:sp>
    </p:spTree>
    <p:extLst>
      <p:ext uri="{BB962C8B-B14F-4D97-AF65-F5344CB8AC3E}">
        <p14:creationId xmlns:p14="http://schemas.microsoft.com/office/powerpoint/2010/main" val="400221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36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817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92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11</a:t>
            </a:fld>
            <a:endParaRPr lang="zh-CN" altLang="en-US"/>
          </a:p>
        </p:txBody>
      </p:sp>
    </p:spTree>
    <p:extLst>
      <p:ext uri="{BB962C8B-B14F-4D97-AF65-F5344CB8AC3E}">
        <p14:creationId xmlns:p14="http://schemas.microsoft.com/office/powerpoint/2010/main" val="123243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4B62E2-5CCD-4648-9A7B-F722F6990205}" type="datetimeFigureOut">
              <a:rPr lang="en-US" smtClean="0"/>
              <a:t>24/10/2025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EC13-3D22-4859-B1F0-A3E9A3D3FB90}" type="slidenum">
              <a:rPr lang="en-US" smtClean="0"/>
              <a:t>‹#›</a:t>
            </a:fld>
            <a:endParaRPr lang="en-US"/>
          </a:p>
        </p:txBody>
      </p:sp>
    </p:spTree>
    <p:extLst>
      <p:ext uri="{BB962C8B-B14F-4D97-AF65-F5344CB8AC3E}">
        <p14:creationId xmlns:p14="http://schemas.microsoft.com/office/powerpoint/2010/main" val="401039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B62E2-5CCD-4648-9A7B-F722F6990205}" type="datetimeFigureOut">
              <a:rPr lang="en-US" smtClean="0"/>
              <a:t>24/10/2025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EC13-3D22-4859-B1F0-A3E9A3D3FB90}" type="slidenum">
              <a:rPr lang="en-US" smtClean="0"/>
              <a:t>‹#›</a:t>
            </a:fld>
            <a:endParaRPr lang="en-US"/>
          </a:p>
        </p:txBody>
      </p:sp>
    </p:spTree>
    <p:extLst>
      <p:ext uri="{BB962C8B-B14F-4D97-AF65-F5344CB8AC3E}">
        <p14:creationId xmlns:p14="http://schemas.microsoft.com/office/powerpoint/2010/main" val="123405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B62E2-5CCD-4648-9A7B-F722F6990205}" type="datetimeFigureOut">
              <a:rPr lang="en-US" smtClean="0"/>
              <a:t>24/10/2025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EC13-3D22-4859-B1F0-A3E9A3D3FB90}" type="slidenum">
              <a:rPr lang="en-US" smtClean="0"/>
              <a:t>‹#›</a:t>
            </a:fld>
            <a:endParaRPr lang="en-US"/>
          </a:p>
        </p:txBody>
      </p:sp>
    </p:spTree>
    <p:extLst>
      <p:ext uri="{BB962C8B-B14F-4D97-AF65-F5344CB8AC3E}">
        <p14:creationId xmlns:p14="http://schemas.microsoft.com/office/powerpoint/2010/main" val="1041001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460CF7-1785-465E-A750-9D04373FCD58}"/>
              </a:ext>
            </a:extLst>
          </p:cNvPr>
          <p:cNvSpPr>
            <a:spLocks noGrp="1"/>
          </p:cNvSpPr>
          <p:nvPr>
            <p:ph type="dt" sz="half" idx="10"/>
          </p:nvPr>
        </p:nvSpPr>
        <p:spPr/>
        <p:txBody>
          <a:bodyPr/>
          <a:lstStyle/>
          <a:p>
            <a:fld id="{F7C12FCE-2274-483B-A722-0D11E37C17E7}" type="datetimeFigureOut">
              <a:rPr lang="vi-VN" smtClean="0"/>
              <a:t>24/10/2025</a:t>
            </a:fld>
            <a:endParaRPr lang="vi-VN"/>
          </a:p>
        </p:txBody>
      </p:sp>
      <p:sp>
        <p:nvSpPr>
          <p:cNvPr id="5" name="Footer Placeholder 4">
            <a:extLst>
              <a:ext uri="{FF2B5EF4-FFF2-40B4-BE49-F238E27FC236}">
                <a16:creationId xmlns:a16="http://schemas.microsoft.com/office/drawing/2014/main" id="{775BCE35-DB65-4384-A22F-8F9D0B3827B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BCCEDC5-AAC2-4449-822C-5E34F52EFCFD}"/>
              </a:ext>
            </a:extLst>
          </p:cNvPr>
          <p:cNvSpPr>
            <a:spLocks noGrp="1"/>
          </p:cNvSpPr>
          <p:nvPr>
            <p:ph type="sldNum" sz="quarter" idx="12"/>
          </p:nvPr>
        </p:nvSpPr>
        <p:spPr/>
        <p:txBody>
          <a:bodyPr/>
          <a:lstStyle/>
          <a:p>
            <a:fld id="{F4FDBE3C-7FF7-44CE-8611-1B757FD57DAF}" type="slidenum">
              <a:rPr lang="vi-VN" smtClean="0"/>
              <a:t>‹#›</a:t>
            </a:fld>
            <a:endParaRPr lang="vi-VN"/>
          </a:p>
        </p:txBody>
      </p:sp>
      <p:pic>
        <p:nvPicPr>
          <p:cNvPr id="11" name="Picture 10">
            <a:extLst>
              <a:ext uri="{FF2B5EF4-FFF2-40B4-BE49-F238E27FC236}">
                <a16:creationId xmlns:a16="http://schemas.microsoft.com/office/drawing/2014/main" id="{553ED81B-5C81-41B5-A703-04D07BE218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275697" cy="6858000"/>
          </a:xfrm>
          <a:prstGeom prst="rect">
            <a:avLst/>
          </a:prstGeom>
        </p:spPr>
      </p:pic>
      <p:sp>
        <p:nvSpPr>
          <p:cNvPr id="12" name="Rectangle 11">
            <a:extLst>
              <a:ext uri="{FF2B5EF4-FFF2-40B4-BE49-F238E27FC236}">
                <a16:creationId xmlns:a16="http://schemas.microsoft.com/office/drawing/2014/main" id="{AE3F4050-F618-4D2A-8919-9C50C32D8DA8}"/>
              </a:ext>
            </a:extLst>
          </p:cNvPr>
          <p:cNvSpPr/>
          <p:nvPr userDrawn="1"/>
        </p:nvSpPr>
        <p:spPr>
          <a:xfrm>
            <a:off x="0" y="-1"/>
            <a:ext cx="11020926" cy="6858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1447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465053"/>
      </p:ext>
    </p:extLst>
  </p:cSld>
  <p:clrMapOvr>
    <a:masterClrMapping/>
  </p:clrMapOvr>
  <p:transition spd="med" advClick="0" advTm="300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10483"/>
      </p:ext>
    </p:extLst>
  </p:cSld>
  <p:clrMapOvr>
    <a:masterClrMapping/>
  </p:clrMapOvr>
  <p:transition spd="med" advClick="0" advTm="3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DDB9C-FC43-4C2C-B54E-4E9E7051C2C4}" type="datetimeFigureOut">
              <a:rPr kumimoji="0" lang="en-US" sz="917"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24/10/2025</a:t>
            </a:fld>
            <a:endParaRPr kumimoji="0" lang="en-US" sz="917"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17"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98A721-6167-4484-8C3B-CB65B0BF0596}" type="slidenum">
              <a:rPr kumimoji="0" lang="en-US" sz="10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Tree>
    <p:extLst>
      <p:ext uri="{BB962C8B-B14F-4D97-AF65-F5344CB8AC3E}">
        <p14:creationId xmlns:p14="http://schemas.microsoft.com/office/powerpoint/2010/main" val="401384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4B62E2-5CCD-4648-9A7B-F722F6990205}" type="datetimeFigureOut">
              <a:rPr lang="en-US" smtClean="0"/>
              <a:t>24/10/2025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2EC13-3D22-4859-B1F0-A3E9A3D3FB90}" type="slidenum">
              <a:rPr lang="en-US" smtClean="0"/>
              <a:t>‹#›</a:t>
            </a:fld>
            <a:endParaRPr lang="en-US"/>
          </a:p>
        </p:txBody>
      </p:sp>
    </p:spTree>
    <p:extLst>
      <p:ext uri="{BB962C8B-B14F-4D97-AF65-F5344CB8AC3E}">
        <p14:creationId xmlns:p14="http://schemas.microsoft.com/office/powerpoint/2010/main" val="137627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4B62E2-5CCD-4648-9A7B-F722F6990205}" type="datetimeFigureOut">
              <a:rPr lang="en-US" smtClean="0"/>
              <a:t>24/10/2025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2EC13-3D22-4859-B1F0-A3E9A3D3FB90}" type="slidenum">
              <a:rPr lang="en-US" smtClean="0"/>
              <a:t>‹#›</a:t>
            </a:fld>
            <a:endParaRPr lang="en-US"/>
          </a:p>
        </p:txBody>
      </p:sp>
    </p:spTree>
    <p:extLst>
      <p:ext uri="{BB962C8B-B14F-4D97-AF65-F5344CB8AC3E}">
        <p14:creationId xmlns:p14="http://schemas.microsoft.com/office/powerpoint/2010/main" val="158572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4B62E2-5CCD-4648-9A7B-F722F6990205}" type="datetimeFigureOut">
              <a:rPr lang="en-US" smtClean="0"/>
              <a:t>24/10/2025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2EC13-3D22-4859-B1F0-A3E9A3D3FB90}" type="slidenum">
              <a:rPr lang="en-US" smtClean="0"/>
              <a:t>‹#›</a:t>
            </a:fld>
            <a:endParaRPr lang="en-US"/>
          </a:p>
        </p:txBody>
      </p:sp>
    </p:spTree>
    <p:extLst>
      <p:ext uri="{BB962C8B-B14F-4D97-AF65-F5344CB8AC3E}">
        <p14:creationId xmlns:p14="http://schemas.microsoft.com/office/powerpoint/2010/main" val="163472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4B62E2-5CCD-4648-9A7B-F722F6990205}" type="datetimeFigureOut">
              <a:rPr lang="en-US" smtClean="0"/>
              <a:t>24/10/2025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2EC13-3D22-4859-B1F0-A3E9A3D3FB90}" type="slidenum">
              <a:rPr lang="en-US" smtClean="0"/>
              <a:t>‹#›</a:t>
            </a:fld>
            <a:endParaRPr lang="en-US"/>
          </a:p>
        </p:txBody>
      </p:sp>
    </p:spTree>
    <p:extLst>
      <p:ext uri="{BB962C8B-B14F-4D97-AF65-F5344CB8AC3E}">
        <p14:creationId xmlns:p14="http://schemas.microsoft.com/office/powerpoint/2010/main" val="428174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B62E2-5CCD-4648-9A7B-F722F6990205}" type="datetimeFigureOut">
              <a:rPr lang="en-US" smtClean="0"/>
              <a:t>24/10/2025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2EC13-3D22-4859-B1F0-A3E9A3D3FB90}" type="slidenum">
              <a:rPr lang="en-US" smtClean="0"/>
              <a:t>‹#›</a:t>
            </a:fld>
            <a:endParaRPr lang="en-US"/>
          </a:p>
        </p:txBody>
      </p:sp>
    </p:spTree>
    <p:extLst>
      <p:ext uri="{BB962C8B-B14F-4D97-AF65-F5344CB8AC3E}">
        <p14:creationId xmlns:p14="http://schemas.microsoft.com/office/powerpoint/2010/main" val="27085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B62E2-5CCD-4648-9A7B-F722F6990205}" type="datetimeFigureOut">
              <a:rPr lang="en-US" smtClean="0"/>
              <a:t>24/10/2025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2EC13-3D22-4859-B1F0-A3E9A3D3FB90}" type="slidenum">
              <a:rPr lang="en-US" smtClean="0"/>
              <a:t>‹#›</a:t>
            </a:fld>
            <a:endParaRPr lang="en-US"/>
          </a:p>
        </p:txBody>
      </p:sp>
    </p:spTree>
    <p:extLst>
      <p:ext uri="{BB962C8B-B14F-4D97-AF65-F5344CB8AC3E}">
        <p14:creationId xmlns:p14="http://schemas.microsoft.com/office/powerpoint/2010/main" val="22719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B62E2-5CCD-4648-9A7B-F722F6990205}" type="datetimeFigureOut">
              <a:rPr lang="en-US" smtClean="0"/>
              <a:t>24/10/2025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2EC13-3D22-4859-B1F0-A3E9A3D3FB90}" type="slidenum">
              <a:rPr lang="en-US" smtClean="0"/>
              <a:t>‹#›</a:t>
            </a:fld>
            <a:endParaRPr lang="en-US"/>
          </a:p>
        </p:txBody>
      </p:sp>
    </p:spTree>
    <p:extLst>
      <p:ext uri="{BB962C8B-B14F-4D97-AF65-F5344CB8AC3E}">
        <p14:creationId xmlns:p14="http://schemas.microsoft.com/office/powerpoint/2010/main" val="270879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B62E2-5CCD-4648-9A7B-F722F6990205}" type="datetimeFigureOut">
              <a:rPr lang="en-US" smtClean="0"/>
              <a:t>24/10/2025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2EC13-3D22-4859-B1F0-A3E9A3D3FB90}" type="slidenum">
              <a:rPr lang="en-US" smtClean="0"/>
              <a:t>‹#›</a:t>
            </a:fld>
            <a:endParaRPr lang="en-US"/>
          </a:p>
        </p:txBody>
      </p:sp>
    </p:spTree>
    <p:extLst>
      <p:ext uri="{BB962C8B-B14F-4D97-AF65-F5344CB8AC3E}">
        <p14:creationId xmlns:p14="http://schemas.microsoft.com/office/powerpoint/2010/main" val="1589470328"/>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audio" Target="file:///C:\Users\Admin\Downloads\BupBeBangBong-DangCapNhat_3kbpp.mp3"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2" descr="121951Barres_divers__7_.gif"/>
          <p:cNvPicPr>
            <a:picLocks noChangeAspect="1" noChangeArrowheads="1" noCrop="1"/>
          </p:cNvPicPr>
          <p:nvPr/>
        </p:nvPicPr>
        <p:blipFill>
          <a:blip r:embed="rId4"/>
          <a:srcRect/>
          <a:stretch>
            <a:fillRect/>
          </a:stretch>
        </p:blipFill>
        <p:spPr bwMode="auto">
          <a:xfrm rot="5400000" flipV="1">
            <a:off x="-1676400" y="3429000"/>
            <a:ext cx="6629400" cy="228600"/>
          </a:xfrm>
          <a:prstGeom prst="rect">
            <a:avLst/>
          </a:prstGeom>
          <a:noFill/>
          <a:ln w="9525">
            <a:noFill/>
            <a:miter lim="800000"/>
            <a:headEnd/>
            <a:tailEnd/>
          </a:ln>
        </p:spPr>
      </p:pic>
      <p:pic>
        <p:nvPicPr>
          <p:cNvPr id="8195" name="Picture 32" descr="121951Barres_divers__7_.gif"/>
          <p:cNvPicPr>
            <a:picLocks noChangeAspect="1" noChangeArrowheads="1" noCrop="1"/>
          </p:cNvPicPr>
          <p:nvPr/>
        </p:nvPicPr>
        <p:blipFill>
          <a:blip r:embed="rId4"/>
          <a:srcRect/>
          <a:stretch>
            <a:fillRect/>
          </a:stretch>
        </p:blipFill>
        <p:spPr bwMode="auto">
          <a:xfrm rot="5400000" flipV="1">
            <a:off x="7239000" y="3429000"/>
            <a:ext cx="6629400" cy="228600"/>
          </a:xfrm>
          <a:prstGeom prst="rect">
            <a:avLst/>
          </a:prstGeom>
          <a:noFill/>
          <a:ln w="9525">
            <a:noFill/>
            <a:miter lim="800000"/>
            <a:headEnd/>
            <a:tailEnd/>
          </a:ln>
        </p:spPr>
      </p:pic>
      <p:pic>
        <p:nvPicPr>
          <p:cNvPr id="8196" name="Picture 8" descr="Svalentin10"/>
          <p:cNvPicPr>
            <a:picLocks noChangeAspect="1" noChangeArrowheads="1"/>
          </p:cNvPicPr>
          <p:nvPr/>
        </p:nvPicPr>
        <p:blipFill>
          <a:blip r:embed="rId5"/>
          <a:srcRect/>
          <a:stretch>
            <a:fillRect/>
          </a:stretch>
        </p:blipFill>
        <p:spPr bwMode="auto">
          <a:xfrm>
            <a:off x="1562100" y="0"/>
            <a:ext cx="9220200" cy="6934200"/>
          </a:xfrm>
          <a:prstGeom prst="rect">
            <a:avLst/>
          </a:prstGeom>
          <a:noFill/>
          <a:ln w="9525">
            <a:noFill/>
            <a:miter lim="800000"/>
            <a:headEnd/>
            <a:tailEnd/>
          </a:ln>
        </p:spPr>
      </p:pic>
      <p:pic>
        <p:nvPicPr>
          <p:cNvPr id="2" name="BupBeBangBong-DangCapNhat_3kbpp.mp3">
            <a:hlinkClick r:id="" action="ppaction://media"/>
          </p:cNvPr>
          <p:cNvPicPr>
            <a:picLocks noRot="1" noChangeAspect="1"/>
          </p:cNvPicPr>
          <p:nvPr>
            <a:audioFile r:link="rId1"/>
          </p:nvPr>
        </p:nvPicPr>
        <p:blipFill>
          <a:blip r:embed="rId6" cstate="print"/>
          <a:srcRect/>
          <a:stretch>
            <a:fillRect/>
          </a:stretch>
        </p:blipFill>
        <p:spPr bwMode="auto">
          <a:xfrm>
            <a:off x="8994775" y="6045200"/>
            <a:ext cx="609600" cy="609600"/>
          </a:xfrm>
          <a:prstGeom prst="rect">
            <a:avLst/>
          </a:prstGeom>
          <a:noFill/>
          <a:ln w="9525">
            <a:noFill/>
            <a:miter lim="800000"/>
            <a:headEnd/>
            <a:tailEnd/>
          </a:ln>
        </p:spPr>
      </p:pic>
      <p:pic>
        <p:nvPicPr>
          <p:cNvPr id="23" name="Picture 2"/>
          <p:cNvPicPr>
            <a:picLocks noChangeAspect="1" noChangeArrowheads="1"/>
          </p:cNvPicPr>
          <p:nvPr/>
        </p:nvPicPr>
        <p:blipFill>
          <a:blip r:embed="rId7">
            <a:duotone>
              <a:schemeClr val="bg2">
                <a:shade val="45000"/>
                <a:satMod val="135000"/>
              </a:schemeClr>
              <a:prstClr val="white"/>
            </a:duotone>
          </a:blip>
          <a:srcRect/>
          <a:stretch>
            <a:fillRect/>
          </a:stretch>
        </p:blipFill>
        <p:spPr bwMode="auto">
          <a:xfrm>
            <a:off x="0" y="0"/>
            <a:ext cx="6235700" cy="6858000"/>
          </a:xfrm>
          <a:prstGeom prst="rect">
            <a:avLst/>
          </a:prstGeom>
          <a:noFill/>
          <a:ln w="9525">
            <a:noFill/>
            <a:miter lim="800000"/>
            <a:headEnd/>
            <a:tailEnd/>
          </a:ln>
        </p:spPr>
      </p:pic>
      <p:pic>
        <p:nvPicPr>
          <p:cNvPr id="24" name="Picture 3"/>
          <p:cNvPicPr>
            <a:picLocks noChangeAspect="1" noChangeArrowheads="1"/>
          </p:cNvPicPr>
          <p:nvPr/>
        </p:nvPicPr>
        <p:blipFill>
          <a:blip r:embed="rId8">
            <a:duotone>
              <a:schemeClr val="bg2">
                <a:shade val="45000"/>
                <a:satMod val="135000"/>
              </a:schemeClr>
              <a:prstClr val="white"/>
            </a:duotone>
          </a:blip>
          <a:srcRect/>
          <a:stretch>
            <a:fillRect/>
          </a:stretch>
        </p:blipFill>
        <p:spPr bwMode="auto">
          <a:xfrm>
            <a:off x="6235700" y="0"/>
            <a:ext cx="5956300" cy="6858000"/>
          </a:xfrm>
          <a:prstGeom prst="rect">
            <a:avLst/>
          </a:prstGeom>
          <a:noFill/>
          <a:ln w="9525">
            <a:solidFill>
              <a:schemeClr val="accent1"/>
            </a:solidFill>
            <a:miter lim="800000"/>
            <a:headEnd/>
            <a:tailEnd/>
          </a:ln>
        </p:spPr>
      </p:pic>
      <p:sp>
        <p:nvSpPr>
          <p:cNvPr id="8201" name="WordArt 24"/>
          <p:cNvSpPr>
            <a:spLocks noChangeArrowheads="1" noChangeShapeType="1" noTextEdit="1"/>
          </p:cNvSpPr>
          <p:nvPr/>
        </p:nvSpPr>
        <p:spPr bwMode="auto">
          <a:xfrm>
            <a:off x="2844800" y="1611314"/>
            <a:ext cx="6985000" cy="4275137"/>
          </a:xfrm>
          <a:prstGeom prst="rect">
            <a:avLst/>
          </a:prstGeom>
        </p:spPr>
        <p:txBody>
          <a:bodyPr spcFirstLastPara="1" wrap="none" fromWordArt="1">
            <a:prstTxWarp prst="textArchUp">
              <a:avLst>
                <a:gd name="adj" fmla="val 10949340"/>
              </a:avLst>
            </a:prstTxWarp>
          </a:bodyPr>
          <a:lstStyle/>
          <a:p>
            <a:pPr algn="ctr"/>
            <a:r>
              <a:rPr lang="vi-VN" sz="4000" kern="10" dirty="0">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a:cs typeface="Times New Roman"/>
              </a:rPr>
              <a:t>Qúy thầy cô về dự giờ thăm lớp</a:t>
            </a:r>
            <a:endParaRPr lang="en-US" sz="4000" kern="10" dirty="0">
              <a:ln w="9525">
                <a:solidFill>
                  <a:srgbClr val="0000FF"/>
                </a:solidFill>
                <a:round/>
                <a:headEnd/>
                <a:tailEnd/>
              </a:ln>
              <a:solidFill>
                <a:srgbClr val="0000FF"/>
              </a:solidFill>
              <a:effectLst>
                <a:outerShdw dist="53882" dir="2700000" algn="ctr" rotWithShape="0">
                  <a:srgbClr val="9999FF">
                    <a:alpha val="79999"/>
                  </a:srgbClr>
                </a:outerShdw>
              </a:effectLst>
              <a:latin typeface="Times New Roman"/>
              <a:cs typeface="Times New Roman"/>
            </a:endParaRPr>
          </a:p>
        </p:txBody>
      </p:sp>
      <p:pic>
        <p:nvPicPr>
          <p:cNvPr id="8202" name="Picture 30" descr="121951Barres_divers__7_.gif"/>
          <p:cNvPicPr>
            <a:picLocks noChangeAspect="1" noChangeArrowheads="1" noCrop="1"/>
          </p:cNvPicPr>
          <p:nvPr/>
        </p:nvPicPr>
        <p:blipFill>
          <a:blip r:embed="rId4"/>
          <a:srcRect/>
          <a:stretch>
            <a:fillRect/>
          </a:stretch>
        </p:blipFill>
        <p:spPr bwMode="auto">
          <a:xfrm>
            <a:off x="1524000" y="0"/>
            <a:ext cx="9144000" cy="152400"/>
          </a:xfrm>
          <a:prstGeom prst="rect">
            <a:avLst/>
          </a:prstGeom>
          <a:noFill/>
          <a:ln w="9525">
            <a:noFill/>
            <a:miter lim="800000"/>
            <a:headEnd/>
            <a:tailEnd/>
          </a:ln>
        </p:spPr>
      </p:pic>
      <p:pic>
        <p:nvPicPr>
          <p:cNvPr id="8203" name="Picture 11" descr="XMASCA~1"/>
          <p:cNvPicPr>
            <a:picLocks noChangeAspect="1" noChangeArrowheads="1" noCrop="1"/>
          </p:cNvPicPr>
          <p:nvPr/>
        </p:nvPicPr>
        <p:blipFill>
          <a:blip r:embed="rId9"/>
          <a:srcRect/>
          <a:stretch>
            <a:fillRect/>
          </a:stretch>
        </p:blipFill>
        <p:spPr bwMode="auto">
          <a:xfrm>
            <a:off x="5372100" y="3627438"/>
            <a:ext cx="1409700" cy="1003300"/>
          </a:xfrm>
          <a:prstGeom prst="rect">
            <a:avLst/>
          </a:prstGeom>
          <a:noFill/>
          <a:ln w="9525">
            <a:noFill/>
            <a:miter lim="800000"/>
            <a:headEnd/>
            <a:tailEnd/>
          </a:ln>
        </p:spPr>
      </p:pic>
      <p:sp>
        <p:nvSpPr>
          <p:cNvPr id="8204" name="WordArt 26"/>
          <p:cNvSpPr>
            <a:spLocks noChangeArrowheads="1" noChangeShapeType="1" noTextEdit="1"/>
          </p:cNvSpPr>
          <p:nvPr/>
        </p:nvSpPr>
        <p:spPr bwMode="auto">
          <a:xfrm>
            <a:off x="4292600" y="4630738"/>
            <a:ext cx="3886200" cy="5334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MÔN TIN HỌC</a:t>
            </a:r>
          </a:p>
        </p:txBody>
      </p:sp>
      <p:pic>
        <p:nvPicPr>
          <p:cNvPr id="8206" name="Picture 30" descr="121951Barres_divers__7_.gif"/>
          <p:cNvPicPr>
            <a:picLocks noChangeAspect="1" noChangeArrowheads="1" noCrop="1"/>
          </p:cNvPicPr>
          <p:nvPr/>
        </p:nvPicPr>
        <p:blipFill>
          <a:blip r:embed="rId4"/>
          <a:srcRect/>
          <a:stretch>
            <a:fillRect/>
          </a:stretch>
        </p:blipFill>
        <p:spPr bwMode="auto">
          <a:xfrm flipV="1">
            <a:off x="2030413" y="6584950"/>
            <a:ext cx="8382000" cy="139700"/>
          </a:xfrm>
          <a:prstGeom prst="rect">
            <a:avLst/>
          </a:prstGeom>
          <a:noFill/>
          <a:ln w="9525">
            <a:noFill/>
            <a:miter lim="800000"/>
            <a:headEnd/>
            <a:tailEnd/>
          </a:ln>
        </p:spPr>
      </p:pic>
      <p:sp>
        <p:nvSpPr>
          <p:cNvPr id="3" name="TextBox 2"/>
          <p:cNvSpPr txBox="1"/>
          <p:nvPr/>
        </p:nvSpPr>
        <p:spPr>
          <a:xfrm>
            <a:off x="3922969" y="2765296"/>
            <a:ext cx="4346062" cy="861774"/>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vi-VN" sz="5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Times New Roman" panose="02020603050405020304" pitchFamily="18" charset="0"/>
              </a:rPr>
              <a:t>CHÀO MỪNG</a:t>
            </a:r>
          </a:p>
        </p:txBody>
      </p:sp>
      <p:pic>
        <p:nvPicPr>
          <p:cNvPr id="8209" name="Picture 32" descr="121951Barres_divers__7_.gif"/>
          <p:cNvPicPr>
            <a:picLocks noChangeAspect="1" noChangeArrowheads="1" noCrop="1"/>
          </p:cNvPicPr>
          <p:nvPr/>
        </p:nvPicPr>
        <p:blipFill>
          <a:blip r:embed="rId4"/>
          <a:srcRect/>
          <a:stretch>
            <a:fillRect/>
          </a:stretch>
        </p:blipFill>
        <p:spPr bwMode="auto">
          <a:xfrm rot="5400000" flipV="1">
            <a:off x="8621713" y="3352800"/>
            <a:ext cx="6629400" cy="228600"/>
          </a:xfrm>
          <a:prstGeom prst="rect">
            <a:avLst/>
          </a:prstGeom>
          <a:noFill/>
          <a:ln w="9525">
            <a:noFill/>
            <a:miter lim="800000"/>
            <a:headEnd/>
            <a:tailEnd/>
          </a:ln>
        </p:spPr>
      </p:pic>
      <p:pic>
        <p:nvPicPr>
          <p:cNvPr id="8210" name="Picture 32" descr="121951Barres_divers__7_.gif"/>
          <p:cNvPicPr>
            <a:picLocks noChangeAspect="1" noChangeArrowheads="1" noCrop="1"/>
          </p:cNvPicPr>
          <p:nvPr/>
        </p:nvPicPr>
        <p:blipFill>
          <a:blip r:embed="rId4"/>
          <a:srcRect/>
          <a:stretch>
            <a:fillRect/>
          </a:stretch>
        </p:blipFill>
        <p:spPr bwMode="auto">
          <a:xfrm rot="5400000" flipV="1">
            <a:off x="-3244850" y="3429000"/>
            <a:ext cx="6629400" cy="228600"/>
          </a:xfrm>
          <a:prstGeom prst="rect">
            <a:avLst/>
          </a:prstGeom>
          <a:noFill/>
          <a:ln w="9525">
            <a:noFill/>
            <a:miter lim="800000"/>
            <a:headEnd/>
            <a:tailEnd/>
          </a:ln>
        </p:spPr>
      </p:pic>
      <p:sp>
        <p:nvSpPr>
          <p:cNvPr id="5" name="TextBox 4">
            <a:extLst>
              <a:ext uri="{FF2B5EF4-FFF2-40B4-BE49-F238E27FC236}">
                <a16:creationId xmlns:a16="http://schemas.microsoft.com/office/drawing/2014/main" id="{22156150-CCED-30D9-3E46-4D5816E85A44}"/>
              </a:ext>
            </a:extLst>
          </p:cNvPr>
          <p:cNvSpPr txBox="1"/>
          <p:nvPr/>
        </p:nvSpPr>
        <p:spPr>
          <a:xfrm flipH="1">
            <a:off x="4301215" y="5826780"/>
            <a:ext cx="4541717" cy="523220"/>
          </a:xfrm>
          <a:prstGeom prst="rect">
            <a:avLst/>
          </a:prstGeom>
          <a:noFill/>
        </p:spPr>
        <p:txBody>
          <a:bodyPr wrap="square" rtlCol="0">
            <a:spAutoFit/>
          </a:bodyPr>
          <a:lstStyle/>
          <a:p>
            <a:r>
              <a:rPr lang="en-US" sz="2800" b="1">
                <a:solidFill>
                  <a:srgbClr val="C00000"/>
                </a:solidFill>
              </a:rPr>
              <a:t>GV</a:t>
            </a:r>
            <a:r>
              <a:rPr lang="en-US" sz="2800" b="1" smtClean="0">
                <a:solidFill>
                  <a:srgbClr val="C00000"/>
                </a:solidFill>
              </a:rPr>
              <a:t>:</a:t>
            </a:r>
            <a:endParaRPr lang="vi-VN" sz="2800" b="1" dirty="0">
              <a:solidFill>
                <a:srgbClr val="C00000"/>
              </a:solidFill>
            </a:endParaRPr>
          </a:p>
        </p:txBody>
      </p:sp>
      <p:sp>
        <p:nvSpPr>
          <p:cNvPr id="6" name="TextBox 5">
            <a:extLst>
              <a:ext uri="{FF2B5EF4-FFF2-40B4-BE49-F238E27FC236}">
                <a16:creationId xmlns:a16="http://schemas.microsoft.com/office/drawing/2014/main" id="{0A9EAB56-26D8-97A6-94FA-E1F6BE625219}"/>
              </a:ext>
            </a:extLst>
          </p:cNvPr>
          <p:cNvSpPr txBox="1"/>
          <p:nvPr/>
        </p:nvSpPr>
        <p:spPr>
          <a:xfrm flipH="1">
            <a:off x="5498487" y="5396880"/>
            <a:ext cx="1892180" cy="523220"/>
          </a:xfrm>
          <a:prstGeom prst="rect">
            <a:avLst/>
          </a:prstGeom>
          <a:noFill/>
        </p:spPr>
        <p:txBody>
          <a:bodyPr wrap="square" rtlCol="0">
            <a:spAutoFit/>
          </a:bodyPr>
          <a:lstStyle/>
          <a:p>
            <a:r>
              <a:rPr lang="en-US" sz="2800" b="1" err="1">
                <a:solidFill>
                  <a:srgbClr val="C00000"/>
                </a:solidFill>
              </a:rPr>
              <a:t>Lớp</a:t>
            </a:r>
            <a:r>
              <a:rPr lang="en-US" sz="2800" b="1" smtClean="0">
                <a:solidFill>
                  <a:srgbClr val="C00000"/>
                </a:solidFill>
              </a:rPr>
              <a:t>:</a:t>
            </a:r>
            <a:endParaRPr lang="vi-VN" sz="2800" b="1" dirty="0">
              <a:solidFill>
                <a:srgbClr val="C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200"/>
                                  </p:stCondLst>
                                  <p:childTnLst>
                                    <p:animMotion origin="layout" path="M 3.33333E-6 -1.96532E-6 L -0.51372 -0.00462 " pathEditMode="relative" rAng="0" ptsTypes="AA">
                                      <p:cBhvr>
                                        <p:cTn id="6" dur="2000" fill="hold"/>
                                        <p:tgtEl>
                                          <p:spTgt spid="23"/>
                                        </p:tgtEl>
                                        <p:attrNameLst>
                                          <p:attrName>ppt_x</p:attrName>
                                          <p:attrName>ppt_y</p:attrName>
                                        </p:attrNameLst>
                                      </p:cBhvr>
                                      <p:rCtr x="-25700" y="-200"/>
                                    </p:animMotion>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7" presetID="0" presetClass="path" presetSubtype="0" accel="50000" decel="50000" fill="hold" nodeType="withEffect">
                                  <p:stCondLst>
                                    <p:cond delay="200"/>
                                  </p:stCondLst>
                                  <p:childTnLst>
                                    <p:animMotion origin="layout" path="M 0.04045 -1.96532E-6 L 0.5224 -0.00254 " pathEditMode="relative" rAng="0" ptsTypes="AA">
                                      <p:cBhvr>
                                        <p:cTn id="8" dur="2000" fill="hold"/>
                                        <p:tgtEl>
                                          <p:spTgt spid="24"/>
                                        </p:tgtEl>
                                        <p:attrNameLst>
                                          <p:attrName>ppt_x</p:attrName>
                                          <p:attrName>ppt_y</p:attrName>
                                        </p:attrNameLst>
                                      </p:cBhvr>
                                      <p:rCtr x="24100" y="-100"/>
                                    </p:animMotion>
                                  </p:childTnLst>
                                  <p:subTnLst>
                                    <p:audio>
                                      <p:cMediaNode>
                                        <p:cTn display="0" masterRel="sameClick">
                                          <p:stCondLst>
                                            <p:cond evt="begin" delay="0">
                                              <p:tn val="7"/>
                                            </p:cond>
                                          </p:stCondLst>
                                          <p:endCondLst>
                                            <p:cond evt="onStopAudio" delay="0">
                                              <p:tgtEl>
                                                <p:sldTgt/>
                                              </p:tgtEl>
                                            </p:cond>
                                          </p:endCondLst>
                                        </p:cTn>
                                        <p:tgtEl>
                                          <p:sndTgt r:embed="rId3" name="applause.wav"/>
                                        </p:tgtEl>
                                      </p:cMediaNode>
                                    </p:audio>
                                  </p:subTnLst>
                                </p:cTn>
                              </p:par>
                            </p:childTnLst>
                          </p:cTn>
                        </p:par>
                        <p:par>
                          <p:cTn id="9" fill="hold" nodeType="afterGroup">
                            <p:stCondLst>
                              <p:cond delay="2200"/>
                            </p:stCondLst>
                            <p:childTnLst>
                              <p:par>
                                <p:cTn id="10" presetID="1" presetClass="mediacall" presetSubtype="0" fill="hold" nodeType="afterEffect">
                                  <p:stCondLst>
                                    <p:cond delay="0"/>
                                  </p:stCondLst>
                                  <p:childTnLst>
                                    <p:cmd type="call" cmd="playFrom(0.0)">
                                      <p:cBhvr>
                                        <p:cTn id="11" dur="1139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690507" y="0"/>
            <a:ext cx="10225655" cy="2109247"/>
            <a:chOff x="507" y="-31"/>
            <a:chExt cx="4495" cy="1544"/>
          </a:xfrm>
        </p:grpSpPr>
        <p:sp>
          <p:nvSpPr>
            <p:cNvPr id="151" name="Google Shape;151;p27"/>
            <p:cNvSpPr/>
            <p:nvPr/>
          </p:nvSpPr>
          <p:spPr>
            <a:xfrm>
              <a:off x="1047" y="1140"/>
              <a:ext cx="383" cy="373"/>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CDE2B2"/>
                </a:gs>
                <a:gs pos="50000">
                  <a:srgbClr val="94C600">
                    <a:alpha val="0"/>
                  </a:srgbClr>
                </a:gs>
                <a:gs pos="100000">
                  <a:srgbClr val="CDE2B2"/>
                </a:gs>
              </a:gsLst>
              <a:lin ang="2700000" scaled="0"/>
            </a:gradFill>
            <a:ln>
              <a:noFill/>
            </a:ln>
          </p:spPr>
          <p:txBody>
            <a:bodyPr spcFirstLastPara="1" wrap="square" lIns="91425" tIns="45700" rIns="91425" bIns="45700" anchor="t" anchorCtr="0">
              <a:noAutofit/>
            </a:bodyPr>
            <a:lstStyle/>
            <a:p>
              <a:endParaRPr b="1">
                <a:solidFill>
                  <a:schemeClr val="dk1"/>
                </a:solidFill>
                <a:latin typeface="Arial"/>
                <a:ea typeface="Arial"/>
                <a:cs typeface="Arial"/>
                <a:sym typeface="Arial"/>
              </a:endParaRPr>
            </a:p>
          </p:txBody>
        </p:sp>
        <p:sp>
          <p:nvSpPr>
            <p:cNvPr id="153" name="Google Shape;153;p27"/>
            <p:cNvSpPr txBox="1"/>
            <p:nvPr/>
          </p:nvSpPr>
          <p:spPr>
            <a:xfrm>
              <a:off x="507" y="-31"/>
              <a:ext cx="4495" cy="925"/>
            </a:xfrm>
            <a:prstGeom prst="rect">
              <a:avLst/>
            </a:prstGeom>
            <a:noFill/>
            <a:ln>
              <a:noFill/>
            </a:ln>
          </p:spPr>
          <p:txBody>
            <a:bodyPr spcFirstLastPara="1" wrap="square" lIns="91425" tIns="45700" rIns="91425" bIns="45700" anchor="t" anchorCtr="0">
              <a:spAutoFit/>
            </a:bodyPr>
            <a:lstStyle/>
            <a:p>
              <a:pPr indent="254000" algn="just">
                <a:lnSpc>
                  <a:spcPct val="127000"/>
                </a:lnSpc>
                <a:spcBef>
                  <a:spcPts val="300"/>
                </a:spcBef>
                <a:spcAft>
                  <a:spcPts val="300"/>
                </a:spcAft>
                <a:tabLst>
                  <a:tab pos="562610" algn="l"/>
                </a:tabLst>
              </a:pPr>
              <a:r>
                <a:rPr lang="en-US" sz="2800" b="1" dirty="0">
                  <a:solidFill>
                    <a:srgbClr val="000000"/>
                  </a:solidFill>
                  <a:effectLst/>
                  <a:latin typeface="Times New Roman" panose="02020603050405020304" pitchFamily="18" charset="0"/>
                  <a:ea typeface="Times New Roman" panose="02020603050405020304" pitchFamily="18" charset="0"/>
                </a:rPr>
                <a:t>1. </a:t>
              </a:r>
              <a:r>
                <a:rPr lang="en-US" sz="2800" b="1" dirty="0" err="1">
                  <a:solidFill>
                    <a:srgbClr val="000000"/>
                  </a:solidFill>
                  <a:effectLst/>
                  <a:latin typeface="Times New Roman" panose="02020603050405020304" pitchFamily="18" charset="0"/>
                  <a:ea typeface="Times New Roman" panose="02020603050405020304" pitchFamily="18" charset="0"/>
                </a:rPr>
                <a:t>Giữ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gìn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đạo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đức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hoá</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khi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công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kĩ</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err="1">
                  <a:solidFill>
                    <a:srgbClr val="000000"/>
                  </a:solidFill>
                  <a:effectLst/>
                  <a:latin typeface="Times New Roman" panose="02020603050405020304" pitchFamily="18" charset="0"/>
                  <a:ea typeface="Times New Roman" panose="02020603050405020304" pitchFamily="18" charset="0"/>
                </a:rPr>
                <a:t>phát</a:t>
              </a:r>
              <a:r>
                <a:rPr lang="en-US" sz="2800" b="1">
                  <a:solidFill>
                    <a:srgbClr val="000000"/>
                  </a:solidFill>
                  <a:effectLst/>
                  <a:latin typeface="Times New Roman" panose="02020603050405020304" pitchFamily="18" charset="0"/>
                  <a:ea typeface="Times New Roman" panose="02020603050405020304" pitchFamily="18" charset="0"/>
                </a:rPr>
                <a:t> </a:t>
              </a:r>
              <a:r>
                <a:rPr lang="en-US" sz="2800" b="1" smtClean="0">
                  <a:solidFill>
                    <a:srgbClr val="000000"/>
                  </a:solidFill>
                  <a:effectLst/>
                  <a:latin typeface="Times New Roman" panose="02020603050405020304" pitchFamily="18" charset="0"/>
                  <a:ea typeface="Times New Roman" panose="02020603050405020304" pitchFamily="18" charset="0"/>
                </a:rPr>
                <a:t>triển</a:t>
              </a:r>
              <a:endParaRPr lang="vi-VN" sz="2800" dirty="0">
                <a:effectLst/>
                <a:latin typeface="Times New Roman" panose="02020603050405020304" pitchFamily="18" charset="0"/>
                <a:ea typeface="Times New Roman" panose="02020603050405020304" pitchFamily="18" charset="0"/>
              </a:endParaRPr>
            </a:p>
          </p:txBody>
        </p:sp>
      </p:grpSp>
      <p:pic>
        <p:nvPicPr>
          <p:cNvPr id="5" name="Picture 15" descr="Book 0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59497" y="1132354"/>
            <a:ext cx="993825" cy="78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97858" y="1916832"/>
            <a:ext cx="9392201" cy="2308324"/>
          </a:xfrm>
          <a:prstGeom prst="rect">
            <a:avLst/>
          </a:prstGeom>
        </p:spPr>
        <p:txBody>
          <a:bodyPr wrap="square">
            <a:spAutoFit/>
          </a:bodyPr>
          <a:lstStyle/>
          <a:p>
            <a:pPr algn="just" defTabSz="685800"/>
            <a:r>
              <a:rPr lang="en-US" sz="3600" smtClean="0">
                <a:solidFill>
                  <a:srgbClr val="0000FF"/>
                </a:solidFill>
                <a:latin typeface="Times New Roman" panose="02020603050405020304" pitchFamily="18" charset="0"/>
                <a:ea typeface="Calibri" panose="020F0502020204030204" pitchFamily="34" charset="0"/>
              </a:rPr>
              <a:t>Khi sử dụng công nghệ kỹ thuật số cần phải tránh vi phạm pháp luật, đồng thời phải thể hiện đạo đức và văn hoá bằng sự trung thực, lịch sự, tôn trọng người khác.</a:t>
            </a:r>
            <a:endParaRPr lang="vi-VN" sz="3600" dirty="0">
              <a:solidFill>
                <a:srgbClr val="0000FF"/>
              </a:solidFill>
              <a:latin typeface="Arial" panose="020B0604020202020204" pitchFamily="34" charset="0"/>
            </a:endParaRPr>
          </a:p>
        </p:txBody>
      </p:sp>
    </p:spTree>
    <p:extLst>
      <p:ext uri="{BB962C8B-B14F-4D97-AF65-F5344CB8AC3E}">
        <p14:creationId xmlns:p14="http://schemas.microsoft.com/office/powerpoint/2010/main" val="10049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151" y="4653517"/>
            <a:ext cx="1477849" cy="2089973"/>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9889" y="4237596"/>
            <a:ext cx="738925" cy="1044987"/>
          </a:xfrm>
          <a:prstGeom prst="rect">
            <a:avLst/>
          </a:prstGeom>
        </p:spPr>
      </p:pic>
      <p:grpSp>
        <p:nvGrpSpPr>
          <p:cNvPr id="5" name="Group 4">
            <a:extLst>
              <a:ext uri="{FF2B5EF4-FFF2-40B4-BE49-F238E27FC236}">
                <a16:creationId xmlns:a16="http://schemas.microsoft.com/office/drawing/2014/main" id="{0A71E044-1A73-0BDA-BC4A-63F741E43CC8}"/>
              </a:ext>
            </a:extLst>
          </p:cNvPr>
          <p:cNvGrpSpPr/>
          <p:nvPr/>
        </p:nvGrpSpPr>
        <p:grpSpPr>
          <a:xfrm rot="545267">
            <a:off x="5199791" y="3941869"/>
            <a:ext cx="6722563" cy="2873830"/>
            <a:chOff x="3289464" y="2196934"/>
            <a:chExt cx="8003969" cy="3609486"/>
          </a:xfrm>
        </p:grpSpPr>
        <p:sp>
          <p:nvSpPr>
            <p:cNvPr id="3" name="Sun 2">
              <a:extLst>
                <a:ext uri="{FF2B5EF4-FFF2-40B4-BE49-F238E27FC236}">
                  <a16:creationId xmlns:a16="http://schemas.microsoft.com/office/drawing/2014/main" id="{C35479D5-F32B-4F2B-494D-DB7894E1B601}"/>
                </a:ext>
              </a:extLst>
            </p:cNvPr>
            <p:cNvSpPr/>
            <p:nvPr/>
          </p:nvSpPr>
          <p:spPr>
            <a:xfrm>
              <a:off x="3289464" y="2196934"/>
              <a:ext cx="8003969" cy="3609486"/>
            </a:xfrm>
            <a:prstGeom prst="su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6BD7B339-ECBF-BFCE-4593-BF879CD03544}"/>
                </a:ext>
              </a:extLst>
            </p:cNvPr>
            <p:cNvSpPr/>
            <p:nvPr/>
          </p:nvSpPr>
          <p:spPr>
            <a:xfrm>
              <a:off x="6018825" y="3237024"/>
              <a:ext cx="2815501" cy="1507595"/>
            </a:xfrm>
            <a:prstGeom prst="rect">
              <a:avLst/>
            </a:prstGeom>
            <a:noFill/>
          </p:spPr>
          <p:txBody>
            <a:bodyPr wrap="none" lIns="91440" tIns="45720" rIns="91440" bIns="45720">
              <a:spAutoFit/>
            </a:bodyPr>
            <a:lstStyle/>
            <a:p>
              <a:pPr algn="ct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a:p>
              <a:pPr algn="ct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Nhóm</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sp>
        <p:nvSpPr>
          <p:cNvPr id="6" name="Google Shape;168;p27">
            <a:extLst>
              <a:ext uri="{FF2B5EF4-FFF2-40B4-BE49-F238E27FC236}">
                <a16:creationId xmlns:a16="http://schemas.microsoft.com/office/drawing/2014/main" id="{9B2BF59D-D6F3-14BC-1A15-AA908440721C}"/>
              </a:ext>
            </a:extLst>
          </p:cNvPr>
          <p:cNvSpPr txBox="1">
            <a:spLocks/>
          </p:cNvSpPr>
          <p:nvPr/>
        </p:nvSpPr>
        <p:spPr>
          <a:xfrm>
            <a:off x="1506297" y="2855173"/>
            <a:ext cx="10132676" cy="1262387"/>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800" b="1" dirty="0"/>
              <a:t>2. </a:t>
            </a:r>
            <a:r>
              <a:rPr lang="en-US" sz="2800" b="1" dirty="0" err="1"/>
              <a:t>Tạo</a:t>
            </a:r>
            <a:r>
              <a:rPr lang="en-US" sz="2800" b="1" dirty="0"/>
              <a:t> </a:t>
            </a:r>
            <a:r>
              <a:rPr lang="en-US" sz="2800" b="1" dirty="0" err="1"/>
              <a:t>ra</a:t>
            </a:r>
            <a:r>
              <a:rPr lang="en-US" sz="2800" b="1" dirty="0"/>
              <a:t> </a:t>
            </a:r>
            <a:r>
              <a:rPr lang="en-US" sz="2800" b="1" dirty="0" err="1"/>
              <a:t>sản</a:t>
            </a:r>
            <a:r>
              <a:rPr lang="en-US" sz="2800" b="1" dirty="0"/>
              <a:t> </a:t>
            </a:r>
            <a:r>
              <a:rPr lang="en-US" sz="2800" b="1" dirty="0" err="1"/>
              <a:t>phẩm</a:t>
            </a:r>
            <a:r>
              <a:rPr lang="en-US" sz="2800" b="1" dirty="0"/>
              <a:t> </a:t>
            </a:r>
            <a:r>
              <a:rPr lang="en-US" sz="2800" b="1" dirty="0" err="1"/>
              <a:t>số</a:t>
            </a:r>
            <a:r>
              <a:rPr lang="en-US" sz="2800" b="1" dirty="0"/>
              <a:t> </a:t>
            </a:r>
            <a:r>
              <a:rPr lang="en-US" sz="2800" b="1" dirty="0" err="1"/>
              <a:t>lành</a:t>
            </a:r>
            <a:r>
              <a:rPr lang="en-US" sz="2800" b="1" dirty="0"/>
              <a:t> </a:t>
            </a:r>
            <a:r>
              <a:rPr lang="en-US" sz="2800" b="1" dirty="0" err="1"/>
              <a:t>mạnh</a:t>
            </a:r>
            <a:r>
              <a:rPr lang="en-US" sz="2800" b="1" dirty="0"/>
              <a:t> </a:t>
            </a:r>
            <a:r>
              <a:rPr lang="en-US" sz="2800" b="1" dirty="0" err="1"/>
              <a:t>và</a:t>
            </a:r>
            <a:r>
              <a:rPr lang="en-US" sz="2800" b="1" dirty="0"/>
              <a:t> </a:t>
            </a:r>
            <a:r>
              <a:rPr lang="en-US" sz="2800" b="1" dirty="0" err="1"/>
              <a:t>hợp</a:t>
            </a:r>
            <a:r>
              <a:rPr lang="en-US" sz="2800" b="1" dirty="0"/>
              <a:t> </a:t>
            </a:r>
            <a:r>
              <a:rPr lang="en-US" sz="2800" b="1" dirty="0" err="1"/>
              <a:t>pháp</a:t>
            </a:r>
            <a:r>
              <a:rPr lang="en-US" sz="2800" b="1" dirty="0"/>
              <a:t>  </a:t>
            </a:r>
          </a:p>
        </p:txBody>
      </p:sp>
      <p:sp>
        <p:nvSpPr>
          <p:cNvPr id="7" name="Rectangle 6">
            <a:extLst>
              <a:ext uri="{FF2B5EF4-FFF2-40B4-BE49-F238E27FC236}">
                <a16:creationId xmlns:a16="http://schemas.microsoft.com/office/drawing/2014/main" id="{902E7D2C-61FE-6007-8E06-25EEC620540C}"/>
              </a:ext>
            </a:extLst>
          </p:cNvPr>
          <p:cNvSpPr/>
          <p:nvPr/>
        </p:nvSpPr>
        <p:spPr>
          <a:xfrm>
            <a:off x="633350" y="308758"/>
            <a:ext cx="10925299" cy="156966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vi-V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CHỦ ĐỀ  D: ĐẠO ĐỨC, PHÁP LUẬT VÀ VĂN HÓA TRONG MÔI TRƯỜNG SỐ ĐẠO ĐỨC VÀ VĂN HÓA TRONG SỬ DỤNG CÔNG NGHỆ KĨ THUẬT SỐ.</a:t>
            </a:r>
          </a:p>
        </p:txBody>
      </p:sp>
      <p:sp>
        <p:nvSpPr>
          <p:cNvPr id="8" name="Rectangle 7">
            <a:extLst>
              <a:ext uri="{FF2B5EF4-FFF2-40B4-BE49-F238E27FC236}">
                <a16:creationId xmlns:a16="http://schemas.microsoft.com/office/drawing/2014/main" id="{4DB971F7-4E26-3996-4BE5-73E870DEA325}"/>
              </a:ext>
            </a:extLst>
          </p:cNvPr>
          <p:cNvSpPr/>
          <p:nvPr/>
        </p:nvSpPr>
        <p:spPr>
          <a:xfrm>
            <a:off x="1855742" y="1978332"/>
            <a:ext cx="8829961" cy="1077218"/>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HỌC: SỬ DỤNG CÔNG NGHỆ KĨ THUẬT SỐ CÓ ĐẠO ĐỨC VÀ VĂN HÓA</a:t>
            </a:r>
          </a:p>
        </p:txBody>
      </p:sp>
    </p:spTree>
    <p:extLst>
      <p:ext uri="{BB962C8B-B14F-4D97-AF65-F5344CB8AC3E}">
        <p14:creationId xmlns:p14="http://schemas.microsoft.com/office/powerpoint/2010/main" val="2850718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37" presetClass="path" presetSubtype="0" accel="50000" decel="50000" fill="hold" nodeType="withEffect">
                                  <p:stCondLst>
                                    <p:cond delay="0"/>
                                  </p:stCondLst>
                                  <p:childTnLst>
                                    <p:animMotion origin="layout" path="M -3.54167E-6 2.96296E-6 L 0.06706 0.04004 C 0.08099 0.04907 0.10196 0.05393 0.12396 0.05393 C 0.14896 0.05393 0.16901 0.04907 0.18295 0.04004 L 0.25 2.96296E-6 " pathEditMode="relative" rAng="0" ptsTypes="AAAAA">
                                      <p:cBhvr>
                                        <p:cTn id="9" dur="2000" spd="-100000" fill="hold"/>
                                        <p:tgtEl>
                                          <p:spTgt spid="22"/>
                                        </p:tgtEl>
                                        <p:attrNameLst>
                                          <p:attrName>ppt_x</p:attrName>
                                          <p:attrName>ppt_y</p:attrName>
                                        </p:attrNameLst>
                                      </p:cBhvr>
                                      <p:rCtr x="12500" y="2685"/>
                                    </p:animMotion>
                                  </p:childTnLst>
                                </p:cTn>
                              </p:par>
                              <p:par>
                                <p:cTn id="10" presetID="10"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43" presetClass="path" presetSubtype="0" accel="50000" decel="50000" fill="hold" nodeType="withEffect">
                                  <p:stCondLst>
                                    <p:cond delay="0"/>
                                  </p:stCondLst>
                                  <p:childTnLst>
                                    <p:animMotion origin="layout" path="M 4.16667E-6 -1.48148E-6 L 0.125 -1.48148E-6 C 0.18099 -1.48148E-6 0.25 -0.06898 0.25 -0.125 L 0.25 -0.25 " pathEditMode="relative" rAng="0" ptsTypes="AAAA">
                                      <p:cBhvr>
                                        <p:cTn id="14" dur="2000" spd="-100000" fill="hold"/>
                                        <p:tgtEl>
                                          <p:spTgt spid="23"/>
                                        </p:tgtEl>
                                        <p:attrNameLst>
                                          <p:attrName>ppt_x</p:attrName>
                                          <p:attrName>ppt_y</p:attrName>
                                        </p:attrNameLst>
                                      </p:cBhvr>
                                      <p:rCtr x="12500" y="-12500"/>
                                    </p:animMotion>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2086098" y="972814"/>
            <a:ext cx="8797020" cy="3107861"/>
            <a:chOff x="1047" y="598"/>
            <a:chExt cx="3867" cy="2275"/>
          </a:xfrm>
        </p:grpSpPr>
        <p:sp>
          <p:nvSpPr>
            <p:cNvPr id="151" name="Google Shape;151;p27"/>
            <p:cNvSpPr/>
            <p:nvPr/>
          </p:nvSpPr>
          <p:spPr>
            <a:xfrm>
              <a:off x="1047" y="1140"/>
              <a:ext cx="383" cy="373"/>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CDE2B2"/>
                </a:gs>
                <a:gs pos="50000">
                  <a:srgbClr val="94C600">
                    <a:alpha val="0"/>
                  </a:srgbClr>
                </a:gs>
                <a:gs pos="100000">
                  <a:srgbClr val="CDE2B2"/>
                </a:gs>
              </a:gsLst>
              <a:lin ang="2700000" scaled="0"/>
            </a:gradFill>
            <a:ln>
              <a:noFill/>
            </a:ln>
          </p:spPr>
          <p:txBody>
            <a:bodyPr spcFirstLastPara="1" wrap="square" lIns="91425" tIns="45700" rIns="91425" bIns="45700" anchor="t" anchorCtr="0">
              <a:noAutofit/>
            </a:bodyPr>
            <a:lstStyle/>
            <a:p>
              <a:endParaRPr b="1">
                <a:solidFill>
                  <a:schemeClr val="dk1"/>
                </a:solidFill>
                <a:latin typeface="Arial"/>
                <a:ea typeface="Arial"/>
                <a:cs typeface="Arial"/>
                <a:sym typeface="Arial"/>
              </a:endParaRPr>
            </a:p>
          </p:txBody>
        </p:sp>
        <p:sp>
          <p:nvSpPr>
            <p:cNvPr id="153" name="Google Shape;153;p27"/>
            <p:cNvSpPr txBox="1"/>
            <p:nvPr/>
          </p:nvSpPr>
          <p:spPr>
            <a:xfrm>
              <a:off x="1139" y="598"/>
              <a:ext cx="3775" cy="2275"/>
            </a:xfrm>
            <a:prstGeom prst="rect">
              <a:avLst/>
            </a:prstGeom>
            <a:noFill/>
            <a:ln>
              <a:noFill/>
            </a:ln>
          </p:spPr>
          <p:txBody>
            <a:bodyPr spcFirstLastPara="1" wrap="square" lIns="91425" tIns="45700" rIns="91425" bIns="45700" anchor="t" anchorCtr="0">
              <a:spAutoFit/>
            </a:bodyPr>
            <a:lstStyle/>
            <a:p>
              <a:pPr algn="ctr">
                <a:spcBef>
                  <a:spcPts val="300"/>
                </a:spcBef>
                <a:spcAft>
                  <a:spcPts val="300"/>
                </a:spcAft>
              </a:pPr>
              <a:r>
                <a:rPr lang="en-US" sz="3600" b="1" dirty="0">
                  <a:solidFill>
                    <a:srgbClr val="C00000"/>
                  </a:solidFill>
                  <a:effectLst/>
                  <a:latin typeface="Times New Roman" panose="02020603050405020304" pitchFamily="18" charset="0"/>
                  <a:ea typeface="Times New Roman" panose="02020603050405020304" pitchFamily="18" charset="0"/>
                </a:rPr>
                <a:t>PHIẾU HỌC TẬP SỐ 1</a:t>
              </a:r>
              <a:endParaRPr lang="vi-VN" sz="3600" dirty="0">
                <a:solidFill>
                  <a:srgbClr val="C00000"/>
                </a:solidFill>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1: </a:t>
              </a:r>
              <a:r>
                <a:rPr lang="en-US" sz="2800" dirty="0">
                  <a:solidFill>
                    <a:srgbClr val="000000"/>
                  </a:solidFill>
                  <a:effectLst/>
                  <a:latin typeface="Times New Roman" panose="02020603050405020304" pitchFamily="18" charset="0"/>
                  <a:ea typeface="Times New Roman" panose="02020603050405020304" pitchFamily="18" charset="0"/>
                </a:rPr>
                <a:t>Khi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a:t>
              </a:r>
            </a:p>
            <a:p>
              <a:pPr algn="just">
                <a:spcBef>
                  <a:spcPts val="300"/>
                </a:spcBef>
                <a:spcAft>
                  <a:spcPts val="300"/>
                </a:spcAft>
              </a:pPr>
              <a:endParaRPr lang="vi-VN"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458012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1801736" y="486485"/>
            <a:ext cx="9063183" cy="5794965"/>
            <a:chOff x="922" y="242"/>
            <a:chExt cx="3984" cy="4242"/>
          </a:xfrm>
        </p:grpSpPr>
        <p:sp>
          <p:nvSpPr>
            <p:cNvPr id="151" name="Google Shape;151;p27"/>
            <p:cNvSpPr/>
            <p:nvPr/>
          </p:nvSpPr>
          <p:spPr>
            <a:xfrm>
              <a:off x="1047" y="1140"/>
              <a:ext cx="383" cy="373"/>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CDE2B2"/>
                </a:gs>
                <a:gs pos="50000">
                  <a:srgbClr val="94C600">
                    <a:alpha val="0"/>
                  </a:srgbClr>
                </a:gs>
                <a:gs pos="100000">
                  <a:srgbClr val="CDE2B2"/>
                </a:gs>
              </a:gsLst>
              <a:lin ang="2700000" scaled="0"/>
            </a:gradFill>
            <a:ln>
              <a:noFill/>
            </a:ln>
          </p:spPr>
          <p:txBody>
            <a:bodyPr spcFirstLastPara="1" wrap="square" lIns="91425" tIns="45700" rIns="91425" bIns="45700" anchor="t" anchorCtr="0">
              <a:noAutofit/>
            </a:bodyPr>
            <a:lstStyle/>
            <a:p>
              <a:endParaRPr b="1">
                <a:solidFill>
                  <a:schemeClr val="dk1"/>
                </a:solidFill>
                <a:latin typeface="Arial"/>
                <a:ea typeface="Arial"/>
                <a:cs typeface="Arial"/>
                <a:sym typeface="Arial"/>
              </a:endParaRPr>
            </a:p>
          </p:txBody>
        </p:sp>
        <p:sp>
          <p:nvSpPr>
            <p:cNvPr id="153" name="Google Shape;153;p27"/>
            <p:cNvSpPr txBox="1"/>
            <p:nvPr/>
          </p:nvSpPr>
          <p:spPr>
            <a:xfrm>
              <a:off x="922" y="242"/>
              <a:ext cx="3984" cy="4242"/>
            </a:xfrm>
            <a:prstGeom prst="rect">
              <a:avLst/>
            </a:prstGeom>
            <a:noFill/>
            <a:ln>
              <a:noFill/>
            </a:ln>
          </p:spPr>
          <p:txBody>
            <a:bodyPr spcFirstLastPara="1" wrap="square" lIns="91425" tIns="45700" rIns="91425" bIns="45700" anchor="t" anchorCtr="0">
              <a:spAutoFit/>
            </a:bodyPr>
            <a:lstStyle/>
            <a:p>
              <a:pPr indent="254000" algn="just">
                <a:lnSpc>
                  <a:spcPct val="127000"/>
                </a:lnSpc>
                <a:spcBef>
                  <a:spcPts val="300"/>
                </a:spcBef>
                <a:spcAft>
                  <a:spcPts val="300"/>
                </a:spcAft>
                <a:tabLst>
                  <a:tab pos="562610" algn="l"/>
                </a:tabLst>
              </a:pPr>
              <a:r>
                <a:rPr lang="vi-VN" sz="2800" b="1" dirty="0">
                  <a:solidFill>
                    <a:srgbClr val="000000"/>
                  </a:solidFill>
                  <a:effectLst/>
                  <a:latin typeface="Times New Roman" panose="02020603050405020304" pitchFamily="18" charset="0"/>
                  <a:ea typeface="Times New Roman" panose="02020603050405020304" pitchFamily="18" charset="0"/>
                </a:rPr>
                <a:t>2. Tạo ra sản phẩm số lành mạnh và hợp pháp </a:t>
              </a:r>
            </a:p>
            <a:p>
              <a:pPr indent="254000" algn="just">
                <a:lnSpc>
                  <a:spcPct val="127000"/>
                </a:lnSpc>
                <a:spcBef>
                  <a:spcPts val="300"/>
                </a:spcBef>
                <a:spcAft>
                  <a:spcPts val="300"/>
                </a:spcAft>
                <a:tabLst>
                  <a:tab pos="562610" algn="l"/>
                </a:tabLst>
              </a:pPr>
              <a:r>
                <a:rPr lang="vi-VN" sz="2800" dirty="0">
                  <a:solidFill>
                    <a:srgbClr val="000000"/>
                  </a:solidFill>
                  <a:effectLst/>
                  <a:latin typeface="Times New Roman" panose="02020603050405020304" pitchFamily="18" charset="0"/>
                  <a:ea typeface="Times New Roman" panose="02020603050405020304" pitchFamily="18" charset="0"/>
                </a:rPr>
                <a:t>- Khi sáng tạo ra sản phẩm số, nếu được sự cho phép thì ta sử dụng trong sản phẩm của mình: có thể sử dụng một phần hoặc toàn bộ tác phẩm của tác giả khác trong sản phẩm của mình</a:t>
              </a:r>
            </a:p>
            <a:p>
              <a:pPr indent="254000" algn="just">
                <a:lnSpc>
                  <a:spcPct val="127000"/>
                </a:lnSpc>
                <a:spcBef>
                  <a:spcPts val="300"/>
                </a:spcBef>
                <a:spcAft>
                  <a:spcPts val="300"/>
                </a:spcAft>
                <a:tabLst>
                  <a:tab pos="562610" algn="l"/>
                </a:tabLst>
              </a:pPr>
              <a:r>
                <a:rPr lang="vi-VN" sz="2800" dirty="0">
                  <a:solidFill>
                    <a:srgbClr val="000000"/>
                  </a:solidFill>
                  <a:effectLst/>
                  <a:latin typeface="Times New Roman" panose="02020603050405020304" pitchFamily="18" charset="0"/>
                  <a:ea typeface="Times New Roman" panose="02020603050405020304" pitchFamily="18" charset="0"/>
                </a:rPr>
                <a:t>Với sản phẩm của người khác, em cần tôn trọng bản quyền của người khác cho hợp pháp là: cần được tác giả của sản phẩm đồng ý cho sử dụng hoặc cần nêu tên tác giả, tác phẩm mà mình trích dẫn, nêu địa chỉ trang web có chứa thông tin của tác giả</a:t>
              </a:r>
            </a:p>
          </p:txBody>
        </p:sp>
      </p:grpSp>
    </p:spTree>
    <p:extLst>
      <p:ext uri="{BB962C8B-B14F-4D97-AF65-F5344CB8AC3E}">
        <p14:creationId xmlns:p14="http://schemas.microsoft.com/office/powerpoint/2010/main" val="675300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618790" y="486485"/>
            <a:ext cx="10246129" cy="1736304"/>
            <a:chOff x="402" y="242"/>
            <a:chExt cx="4504" cy="1271"/>
          </a:xfrm>
        </p:grpSpPr>
        <p:sp>
          <p:nvSpPr>
            <p:cNvPr id="151" name="Google Shape;151;p27"/>
            <p:cNvSpPr/>
            <p:nvPr/>
          </p:nvSpPr>
          <p:spPr>
            <a:xfrm>
              <a:off x="1047" y="1140"/>
              <a:ext cx="383" cy="373"/>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CDE2B2"/>
                </a:gs>
                <a:gs pos="50000">
                  <a:srgbClr val="94C600">
                    <a:alpha val="0"/>
                  </a:srgbClr>
                </a:gs>
                <a:gs pos="100000">
                  <a:srgbClr val="CDE2B2"/>
                </a:gs>
              </a:gsLst>
              <a:lin ang="2700000" scaled="0"/>
            </a:gradFill>
            <a:ln>
              <a:noFill/>
            </a:ln>
          </p:spPr>
          <p:txBody>
            <a:bodyPr spcFirstLastPara="1" wrap="square" lIns="91425" tIns="45700" rIns="91425" bIns="45700" anchor="t" anchorCtr="0">
              <a:noAutofit/>
            </a:bodyPr>
            <a:lstStyle/>
            <a:p>
              <a:endParaRPr b="1">
                <a:solidFill>
                  <a:schemeClr val="dk1"/>
                </a:solidFill>
                <a:latin typeface="Arial"/>
                <a:ea typeface="Arial"/>
                <a:cs typeface="Arial"/>
                <a:sym typeface="Arial"/>
              </a:endParaRPr>
            </a:p>
          </p:txBody>
        </p:sp>
        <p:sp>
          <p:nvSpPr>
            <p:cNvPr id="153" name="Google Shape;153;p27"/>
            <p:cNvSpPr txBox="1"/>
            <p:nvPr/>
          </p:nvSpPr>
          <p:spPr>
            <a:xfrm>
              <a:off x="402" y="242"/>
              <a:ext cx="4504" cy="639"/>
            </a:xfrm>
            <a:prstGeom prst="rect">
              <a:avLst/>
            </a:prstGeom>
            <a:noFill/>
            <a:ln>
              <a:noFill/>
            </a:ln>
          </p:spPr>
          <p:txBody>
            <a:bodyPr spcFirstLastPara="1" wrap="square" lIns="91425" tIns="45700" rIns="91425" bIns="45700" anchor="t" anchorCtr="0">
              <a:spAutoFit/>
            </a:bodyPr>
            <a:lstStyle/>
            <a:p>
              <a:pPr indent="254000" algn="just">
                <a:lnSpc>
                  <a:spcPct val="127000"/>
                </a:lnSpc>
                <a:spcBef>
                  <a:spcPts val="300"/>
                </a:spcBef>
                <a:spcAft>
                  <a:spcPts val="300"/>
                </a:spcAft>
                <a:tabLst>
                  <a:tab pos="562610" algn="l"/>
                </a:tabLst>
              </a:pPr>
              <a:r>
                <a:rPr lang="vi-VN" sz="3600" b="1" dirty="0">
                  <a:solidFill>
                    <a:srgbClr val="000000"/>
                  </a:solidFill>
                  <a:effectLst/>
                  <a:latin typeface="Times New Roman" panose="02020603050405020304" pitchFamily="18" charset="0"/>
                  <a:ea typeface="Times New Roman" panose="02020603050405020304" pitchFamily="18" charset="0"/>
                </a:rPr>
                <a:t>2. Tạo ra sản phẩm số lành mạnh và hợp </a:t>
              </a:r>
              <a:r>
                <a:rPr lang="vi-VN" sz="3600" b="1">
                  <a:solidFill>
                    <a:srgbClr val="000000"/>
                  </a:solidFill>
                  <a:effectLst/>
                  <a:latin typeface="Times New Roman" panose="02020603050405020304" pitchFamily="18" charset="0"/>
                  <a:ea typeface="Times New Roman" panose="02020603050405020304" pitchFamily="18" charset="0"/>
                </a:rPr>
                <a:t>pháp </a:t>
              </a:r>
              <a:endParaRPr lang="vi-VN" sz="3600" b="1" dirty="0">
                <a:solidFill>
                  <a:srgbClr val="000000"/>
                </a:solidFill>
                <a:effectLst/>
                <a:latin typeface="Times New Roman" panose="02020603050405020304" pitchFamily="18" charset="0"/>
                <a:ea typeface="Times New Roman" panose="02020603050405020304" pitchFamily="18" charset="0"/>
              </a:endParaRPr>
            </a:p>
          </p:txBody>
        </p:sp>
      </p:grpSp>
      <p:pic>
        <p:nvPicPr>
          <p:cNvPr id="5" name="Picture 15" descr="Book 0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0065" y="1319163"/>
            <a:ext cx="993825" cy="78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97858" y="2310122"/>
            <a:ext cx="9392201" cy="2308324"/>
          </a:xfrm>
          <a:prstGeom prst="rect">
            <a:avLst/>
          </a:prstGeom>
        </p:spPr>
        <p:txBody>
          <a:bodyPr wrap="square">
            <a:spAutoFit/>
          </a:bodyPr>
          <a:lstStyle/>
          <a:p>
            <a:pPr algn="just" defTabSz="685800"/>
            <a:r>
              <a:rPr lang="en-US" sz="3600" smtClean="0">
                <a:solidFill>
                  <a:srgbClr val="0000FF"/>
                </a:solidFill>
                <a:latin typeface="Times New Roman" panose="02020603050405020304" pitchFamily="18" charset="0"/>
                <a:ea typeface="Calibri" panose="020F0502020204030204" pitchFamily="34" charset="0"/>
              </a:rPr>
              <a:t>Khi sử dụng công nghệ kỹ thuật số để tạo ra sản phẩm số, ai cũng cần phải tuân thu pháp luật và các chuẩn mực đạo đức, văn hoá trong môi trường số.</a:t>
            </a:r>
            <a:endParaRPr lang="vi-VN" sz="3600" dirty="0">
              <a:solidFill>
                <a:srgbClr val="0000FF"/>
              </a:solidFill>
              <a:latin typeface="Arial" panose="020B0604020202020204" pitchFamily="34" charset="0"/>
            </a:endParaRPr>
          </a:p>
        </p:txBody>
      </p:sp>
    </p:spTree>
    <p:extLst>
      <p:ext uri="{BB962C8B-B14F-4D97-AF65-F5344CB8AC3E}">
        <p14:creationId xmlns:p14="http://schemas.microsoft.com/office/powerpoint/2010/main" val="397593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0521"/>
            <a:ext cx="12184062" cy="5057479"/>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7357" y="1365092"/>
            <a:ext cx="1477849" cy="2089973"/>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2353" y="554293"/>
            <a:ext cx="738925" cy="1044987"/>
          </a:xfrm>
          <a:prstGeom prst="rect">
            <a:avLst/>
          </a:prstGeom>
        </p:spPr>
      </p:pic>
      <p:grpSp>
        <p:nvGrpSpPr>
          <p:cNvPr id="2" name="Group 1">
            <a:extLst>
              <a:ext uri="{FF2B5EF4-FFF2-40B4-BE49-F238E27FC236}">
                <a16:creationId xmlns:a16="http://schemas.microsoft.com/office/drawing/2014/main" id="{EC02D8EA-D79F-577B-3636-E59C5A3EFA77}"/>
              </a:ext>
            </a:extLst>
          </p:cNvPr>
          <p:cNvGrpSpPr/>
          <p:nvPr/>
        </p:nvGrpSpPr>
        <p:grpSpPr>
          <a:xfrm>
            <a:off x="6918286" y="905197"/>
            <a:ext cx="3487979" cy="3045983"/>
            <a:chOff x="7310172" y="969706"/>
            <a:chExt cx="3487979" cy="3045983"/>
          </a:xfrm>
        </p:grpSpPr>
        <p:sp>
          <p:nvSpPr>
            <p:cNvPr id="22" name="六边形 7"/>
            <p:cNvSpPr>
              <a:spLocks noChangeArrowheads="1"/>
            </p:cNvSpPr>
            <p:nvPr/>
          </p:nvSpPr>
          <p:spPr bwMode="auto">
            <a:xfrm>
              <a:off x="7310172" y="969706"/>
              <a:ext cx="3487979" cy="3045983"/>
            </a:xfrm>
            <a:prstGeom prst="hexagon">
              <a:avLst>
                <a:gd name="adj" fmla="val 24988"/>
                <a:gd name="vf" fmla="val 115470"/>
              </a:avLst>
            </a:prstGeom>
            <a:solidFill>
              <a:srgbClr val="CC3300"/>
            </a:solidFill>
            <a:ln w="76200" cap="flat" cmpd="sng">
              <a:solidFill>
                <a:srgbClr val="ECECEC"/>
              </a:solidFill>
              <a:miter lim="800000"/>
              <a:headEnd/>
              <a:tailEnd/>
            </a:ln>
          </p:spPr>
          <p:txBody>
            <a:bodyPr lIns="115187" tIns="57593" rIns="115187" bIns="57593" anchor="ctr"/>
            <a:lstStyle/>
            <a:p>
              <a:pPr algn="ctr" defTabSz="1219139">
                <a:defRPr/>
              </a:pPr>
              <a:endParaRPr lang="zh-CN" altLang="zh-CN">
                <a:solidFill>
                  <a:srgbClr val="FFFFFF"/>
                </a:solidFill>
                <a:latin typeface="宋体" pitchFamily="2" charset="-122"/>
                <a:ea typeface="+mn-ea"/>
                <a:sym typeface="宋体" pitchFamily="2" charset="-122"/>
              </a:endParaRPr>
            </a:p>
          </p:txBody>
        </p:sp>
        <p:sp>
          <p:nvSpPr>
            <p:cNvPr id="23" name="六边形 6"/>
            <p:cNvSpPr>
              <a:spLocks noChangeArrowheads="1"/>
            </p:cNvSpPr>
            <p:nvPr/>
          </p:nvSpPr>
          <p:spPr bwMode="auto">
            <a:xfrm>
              <a:off x="7578939" y="1205562"/>
              <a:ext cx="2950448" cy="2574270"/>
            </a:xfrm>
            <a:prstGeom prst="hexagon">
              <a:avLst>
                <a:gd name="adj" fmla="val 25011"/>
                <a:gd name="vf" fmla="val 115470"/>
              </a:avLst>
            </a:prstGeom>
            <a:solidFill>
              <a:srgbClr val="CC3300"/>
            </a:solidFill>
            <a:ln w="76200" cap="flat" cmpd="sng">
              <a:solidFill>
                <a:srgbClr val="ECECEC"/>
              </a:solidFill>
              <a:miter lim="800000"/>
              <a:headEnd/>
              <a:tailEnd/>
            </a:ln>
          </p:spPr>
          <p:txBody>
            <a:bodyPr lIns="115187" tIns="57593" rIns="115187" bIns="57593" anchor="ctr"/>
            <a:lstStyle/>
            <a:p>
              <a:pPr algn="ctr" defTabSz="1219139">
                <a:defRPr/>
              </a:pPr>
              <a:endParaRPr lang="zh-CN" altLang="zh-CN">
                <a:solidFill>
                  <a:srgbClr val="FFFFFF"/>
                </a:solidFill>
                <a:latin typeface="宋体" pitchFamily="2" charset="-122"/>
                <a:ea typeface="+mn-ea"/>
                <a:sym typeface="宋体" pitchFamily="2" charset="-122"/>
              </a:endParaRPr>
            </a:p>
          </p:txBody>
        </p:sp>
        <p:sp>
          <p:nvSpPr>
            <p:cNvPr id="24" name="六边形 5"/>
            <p:cNvSpPr>
              <a:spLocks noChangeArrowheads="1"/>
            </p:cNvSpPr>
            <p:nvPr/>
          </p:nvSpPr>
          <p:spPr bwMode="auto">
            <a:xfrm>
              <a:off x="7819831" y="1415213"/>
              <a:ext cx="2468661" cy="2154969"/>
            </a:xfrm>
            <a:prstGeom prst="hexagon">
              <a:avLst>
                <a:gd name="adj" fmla="val 24998"/>
                <a:gd name="vf" fmla="val 115470"/>
              </a:avLst>
            </a:prstGeom>
            <a:solidFill>
              <a:srgbClr val="CC3300"/>
            </a:solidFill>
            <a:ln w="76200" cap="flat" cmpd="sng">
              <a:solidFill>
                <a:srgbClr val="ECECEC"/>
              </a:solidFill>
              <a:miter lim="800000"/>
              <a:headEnd/>
              <a:tailEnd/>
            </a:ln>
          </p:spPr>
          <p:txBody>
            <a:bodyPr lIns="115187" tIns="57593" rIns="115187" bIns="57593" anchor="ctr"/>
            <a:lstStyle/>
            <a:p>
              <a:pPr algn="ctr" defTabSz="1219139">
                <a:defRPr/>
              </a:pPr>
              <a:endParaRPr lang="zh-CN" altLang="zh-CN">
                <a:solidFill>
                  <a:srgbClr val="FFFFFF"/>
                </a:solidFill>
                <a:latin typeface="宋体" pitchFamily="2" charset="-122"/>
                <a:ea typeface="+mn-ea"/>
                <a:sym typeface="宋体" pitchFamily="2" charset="-122"/>
              </a:endParaRPr>
            </a:p>
          </p:txBody>
        </p:sp>
        <p:sp>
          <p:nvSpPr>
            <p:cNvPr id="37" name="六边形 36"/>
            <p:cNvSpPr>
              <a:spLocks noChangeArrowheads="1"/>
            </p:cNvSpPr>
            <p:nvPr/>
          </p:nvSpPr>
          <p:spPr bwMode="auto">
            <a:xfrm>
              <a:off x="8064708" y="1628895"/>
              <a:ext cx="1978911" cy="1727604"/>
            </a:xfrm>
            <a:prstGeom prst="hexagon">
              <a:avLst>
                <a:gd name="adj" fmla="val 24991"/>
                <a:gd name="vf" fmla="val 115470"/>
              </a:avLst>
            </a:prstGeom>
            <a:solidFill>
              <a:srgbClr val="CC3300"/>
            </a:solidFill>
            <a:ln w="76200" cap="flat" cmpd="sng">
              <a:solidFill>
                <a:srgbClr val="ECECEC"/>
              </a:solidFill>
              <a:miter lim="800000"/>
              <a:headEnd/>
              <a:tailEnd/>
            </a:ln>
          </p:spPr>
          <p:txBody>
            <a:bodyPr lIns="115187" tIns="57593" rIns="115187" bIns="57593" anchor="ctr"/>
            <a:lstStyle/>
            <a:p>
              <a:pPr algn="ctr" defTabSz="1219139">
                <a:defRPr/>
              </a:pPr>
              <a:endParaRPr lang="zh-CN" altLang="zh-CN">
                <a:solidFill>
                  <a:srgbClr val="FFFFFF"/>
                </a:solidFill>
                <a:latin typeface="宋体" pitchFamily="2" charset="-122"/>
                <a:ea typeface="+mn-ea"/>
                <a:sym typeface="宋体" pitchFamily="2" charset="-122"/>
              </a:endParaRPr>
            </a:p>
          </p:txBody>
        </p:sp>
        <p:sp>
          <p:nvSpPr>
            <p:cNvPr id="38" name="六边形 3"/>
            <p:cNvSpPr>
              <a:spLocks noChangeArrowheads="1"/>
            </p:cNvSpPr>
            <p:nvPr/>
          </p:nvSpPr>
          <p:spPr bwMode="auto">
            <a:xfrm>
              <a:off x="8319538" y="1852658"/>
              <a:ext cx="1469251" cy="1282095"/>
            </a:xfrm>
            <a:prstGeom prst="hexagon">
              <a:avLst>
                <a:gd name="adj" fmla="val 25013"/>
                <a:gd name="vf" fmla="val 115470"/>
              </a:avLst>
            </a:prstGeom>
            <a:solidFill>
              <a:schemeClr val="accent1"/>
            </a:solidFill>
            <a:ln w="76200" cap="flat" cmpd="sng">
              <a:solidFill>
                <a:srgbClr val="ECECEC"/>
              </a:solidFill>
              <a:miter lim="800000"/>
              <a:headEnd/>
              <a:tailEnd/>
            </a:ln>
          </p:spPr>
          <p:txBody>
            <a:bodyPr lIns="115187" tIns="57593" rIns="115187" bIns="57593" anchor="ctr"/>
            <a:lstStyle/>
            <a:p>
              <a:pPr algn="ctr" defTabSz="1219139">
                <a:defRPr/>
              </a:pPr>
              <a:r>
                <a:rPr lang="en-US" altLang="zh-CN" sz="10100" b="1" dirty="0">
                  <a:solidFill>
                    <a:srgbClr val="F0F2F1"/>
                  </a:solidFill>
                  <a:sym typeface="Arial" pitchFamily="34" charset="0"/>
                </a:rPr>
                <a:t>3</a:t>
              </a:r>
              <a:endParaRPr lang="zh-CN" altLang="en-US" sz="10100" b="1" dirty="0">
                <a:solidFill>
                  <a:srgbClr val="F0F2F1"/>
                </a:solidFill>
                <a:sym typeface="Arial" pitchFamily="34" charset="0"/>
              </a:endParaRPr>
            </a:p>
          </p:txBody>
        </p:sp>
      </p:grpSp>
      <p:sp>
        <p:nvSpPr>
          <p:cNvPr id="39" name="矩形 9"/>
          <p:cNvSpPr>
            <a:spLocks noChangeArrowheads="1"/>
          </p:cNvSpPr>
          <p:nvPr/>
        </p:nvSpPr>
        <p:spPr bwMode="auto">
          <a:xfrm>
            <a:off x="5628904" y="4168895"/>
            <a:ext cx="5795030" cy="1546072"/>
          </a:xfrm>
          <a:prstGeom prst="rect">
            <a:avLst/>
          </a:prstGeom>
          <a:solidFill>
            <a:srgbClr val="CC3300"/>
          </a:solidFill>
          <a:ln>
            <a:noFill/>
          </a:ln>
        </p:spPr>
        <p:txBody>
          <a:bodyPr lIns="115187" tIns="57593" rIns="115187" bIns="57593" anchor="ctr"/>
          <a:lstStyle/>
          <a:p>
            <a:pPr algn="ctr" defTabSz="1219139">
              <a:defRPr/>
            </a:pPr>
            <a:r>
              <a:rPr lang="en-US" altLang="zh-CN" sz="3800" b="1" dirty="0" err="1">
                <a:solidFill>
                  <a:schemeClr val="bg1"/>
                </a:solidFill>
                <a:latin typeface="Times New Roman" pitchFamily="18" charset="0"/>
                <a:cs typeface="Times New Roman" pitchFamily="18" charset="0"/>
              </a:rPr>
              <a:t>Luyện</a:t>
            </a:r>
            <a:r>
              <a:rPr lang="en-US" altLang="zh-CN" sz="3800" b="1" dirty="0">
                <a:solidFill>
                  <a:schemeClr val="bg1"/>
                </a:solidFill>
                <a:latin typeface="Times New Roman" pitchFamily="18" charset="0"/>
                <a:cs typeface="Times New Roman" pitchFamily="18" charset="0"/>
              </a:rPr>
              <a:t> </a:t>
            </a:r>
            <a:r>
              <a:rPr lang="en-US" altLang="zh-CN" sz="3800" b="1" dirty="0" err="1">
                <a:solidFill>
                  <a:schemeClr val="bg1"/>
                </a:solidFill>
                <a:latin typeface="Times New Roman" pitchFamily="18" charset="0"/>
                <a:cs typeface="Times New Roman" pitchFamily="18" charset="0"/>
              </a:rPr>
              <a:t>tập</a:t>
            </a:r>
            <a:endParaRPr lang="en-US" altLang="zh-CN" sz="3800" dirty="0">
              <a:solidFill>
                <a:schemeClr val="bg1"/>
              </a:solidFill>
              <a:latin typeface="微软雅黑" pitchFamily="34" charset="-122"/>
              <a:ea typeface="微软雅黑" pitchFamily="34" charset="-122"/>
              <a:cs typeface="Calibri" pitchFamily="34" charset="0"/>
              <a:sym typeface="Calibri" pitchFamily="34" charset="0"/>
            </a:endParaRPr>
          </a:p>
        </p:txBody>
      </p:sp>
    </p:spTree>
    <p:extLst>
      <p:ext uri="{BB962C8B-B14F-4D97-AF65-F5344CB8AC3E}">
        <p14:creationId xmlns:p14="http://schemas.microsoft.com/office/powerpoint/2010/main" val="496853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15" dur="2000" spd="-100000" fill="hold"/>
                                        <p:tgtEl>
                                          <p:spTgt spid="27"/>
                                        </p:tgtEl>
                                        <p:attrNameLst>
                                          <p:attrName>ppt_x</p:attrName>
                                          <p:attrName>ppt_y</p:attrName>
                                        </p:attrNameLst>
                                      </p:cBhvr>
                                    </p:animMotion>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43" presetClass="path" presetSubtype="0" accel="50000" decel="50000" fill="hold" nodeType="withEffect">
                                  <p:stCondLst>
                                    <p:cond delay="0"/>
                                  </p:stCondLst>
                                  <p:childTnLst>
                                    <p:animMotion origin="layout" path="M 0 0 L 0.125 0 C 0.181 0 0.25 -0.069 0.25 -0.125 L 0.25 -0.25 E" pathEditMode="relative" ptsTypes="">
                                      <p:cBhvr>
                                        <p:cTn id="20" dur="2000" spd="-100000" fill="hold"/>
                                        <p:tgtEl>
                                          <p:spTgt spid="28"/>
                                        </p:tgtEl>
                                        <p:attrNameLst>
                                          <p:attrName>ppt_x</p:attrName>
                                          <p:attrName>ppt_y</p:attrName>
                                        </p:attrNameLst>
                                      </p:cBhvr>
                                    </p:animMotion>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p:cBhvr>
                                        <p:cTn id="24" dur="750"/>
                                        <p:tgtEl>
                                          <p:spTgt spid="39"/>
                                        </p:tgtEl>
                                      </p:cBhvr>
                                    </p:animEffect>
                                    <p:anim calcmode="lin" valueType="num">
                                      <p:cBhvr>
                                        <p:cTn id="25" dur="750" fill="hold"/>
                                        <p:tgtEl>
                                          <p:spTgt spid="39"/>
                                        </p:tgtEl>
                                        <p:attrNameLst>
                                          <p:attrName>ppt_x</p:attrName>
                                        </p:attrNameLst>
                                      </p:cBhvr>
                                      <p:tavLst>
                                        <p:tav tm="0">
                                          <p:val>
                                            <p:strVal val="#ppt_x"/>
                                          </p:val>
                                        </p:tav>
                                        <p:tav tm="100000">
                                          <p:val>
                                            <p:strVal val="#ppt_x"/>
                                          </p:val>
                                        </p:tav>
                                      </p:tavLst>
                                    </p:anim>
                                    <p:anim calcmode="lin" valueType="num">
                                      <p:cBhvr>
                                        <p:cTn id="2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59946-8AA1-9B1B-C2D5-6080BDE79111}"/>
              </a:ext>
            </a:extLst>
          </p:cNvPr>
          <p:cNvSpPr txBox="1"/>
          <p:nvPr/>
        </p:nvSpPr>
        <p:spPr>
          <a:xfrm>
            <a:off x="1686297" y="501733"/>
            <a:ext cx="10505703" cy="4595232"/>
          </a:xfrm>
          <a:prstGeom prst="rect">
            <a:avLst/>
          </a:prstGeom>
          <a:noFill/>
        </p:spPr>
        <p:txBody>
          <a:bodyPr wrap="square" rtlCol="0">
            <a:spAutoFit/>
          </a:bodyPr>
          <a:lstStyle/>
          <a:p>
            <a:pPr indent="254000" algn="ctr">
              <a:lnSpc>
                <a:spcPct val="127000"/>
              </a:lnSpc>
              <a:spcBef>
                <a:spcPts val="300"/>
              </a:spcBef>
              <a:spcAft>
                <a:spcPts val="300"/>
              </a:spcAft>
              <a:tabLst>
                <a:tab pos="562610" algn="l"/>
              </a:tabLst>
            </a:pPr>
            <a:r>
              <a:rPr lang="en-US" sz="3200" b="1" dirty="0">
                <a:solidFill>
                  <a:srgbClr val="C00000"/>
                </a:solidFill>
                <a:effectLst/>
                <a:latin typeface="Times New Roman" panose="02020603050405020304" pitchFamily="18" charset="0"/>
                <a:ea typeface="Calibri" panose="020F0502020204030204" pitchFamily="34" charset="0"/>
              </a:rPr>
              <a:t>PHIẾU HỌC TẬP</a:t>
            </a:r>
          </a:p>
          <a:p>
            <a:pPr>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rPr>
              <a:t>Trong </a:t>
            </a:r>
            <a:r>
              <a:rPr lang="en-US" sz="2800" dirty="0" err="1">
                <a:solidFill>
                  <a:srgbClr val="000000"/>
                </a:solidFill>
                <a:effectLst/>
                <a:latin typeface="Times New Roman" panose="02020603050405020304" pitchFamily="18" charset="0"/>
                <a:ea typeface="Calibri" panose="020F0502020204030204" pitchFamily="34" charset="0"/>
              </a:rPr>
              <a:t>sử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nghệ</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thuật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hãy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trường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hợp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cụ</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hành</a:t>
            </a:r>
            <a:r>
              <a:rPr lang="en-US" sz="2800" dirty="0">
                <a:solidFill>
                  <a:srgbClr val="000000"/>
                </a:solidFill>
                <a:effectLst/>
                <a:latin typeface="Times New Roman" panose="02020603050405020304" pitchFamily="18" charset="0"/>
                <a:ea typeface="Calibri" panose="020F0502020204030204" pitchFamily="34" charset="0"/>
              </a:rPr>
              <a:t> vi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vi </a:t>
            </a:r>
            <a:r>
              <a:rPr lang="en-US" sz="2800" dirty="0" err="1">
                <a:solidFill>
                  <a:srgbClr val="000000"/>
                </a:solidFill>
                <a:effectLst/>
                <a:latin typeface="Times New Roman" panose="02020603050405020304" pitchFamily="18" charset="0"/>
                <a:ea typeface="Calibri" panose="020F0502020204030204" pitchFamily="34" charset="0"/>
              </a:rPr>
              <a:t>phạm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đức</a:t>
            </a:r>
            <a:r>
              <a:rPr lang="en-US" sz="2800" dirty="0">
                <a:solidFill>
                  <a:srgbClr val="000000"/>
                </a:solidFill>
                <a:effectLst/>
                <a:latin typeface="Times New Roman" panose="02020603050405020304" pitchFamily="18" charset="0"/>
                <a:ea typeface="Calibri" panose="020F0502020204030204" pitchFamily="34" charset="0"/>
              </a:rPr>
              <a:t>, vi </a:t>
            </a:r>
            <a:r>
              <a:rPr lang="en-US" sz="2800" dirty="0" err="1">
                <a:solidFill>
                  <a:srgbClr val="000000"/>
                </a:solidFill>
                <a:effectLst/>
                <a:latin typeface="Times New Roman" panose="02020603050405020304" pitchFamily="18" charset="0"/>
                <a:ea typeface="Calibri" panose="020F0502020204030204" pitchFamily="34" charset="0"/>
              </a:rPr>
              <a:t>phạm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pháp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hoá</a:t>
            </a:r>
            <a:r>
              <a:rPr lang="en-US" sz="2800" dirty="0">
                <a:solidFill>
                  <a:srgbClr val="000000"/>
                </a:solidFill>
                <a:effectLst/>
                <a:latin typeface="Times New Roman" panose="02020603050405020304" pitchFamily="18" charset="0"/>
                <a:ea typeface="Calibri" panose="020F0502020204030204" pitchFamily="34" charset="0"/>
              </a:rPr>
              <a:t>.</a:t>
            </a:r>
            <a:endParaRPr lang="vi-VN" sz="28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rPr>
              <a:t>Trong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dụng</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bức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mạng</a:t>
            </a:r>
            <a:r>
              <a:rPr lang="en-US" sz="2800" dirty="0">
                <a:solidFill>
                  <a:srgbClr val="000000"/>
                </a:solidFill>
                <a:effectLst/>
                <a:latin typeface="Times New Roman" panose="02020603050405020304" pitchFamily="18" charset="0"/>
                <a:ea typeface="Calibri" panose="020F0502020204030204" pitchFamily="34" charset="0"/>
              </a:rPr>
              <a:t> hay 1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tôn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trọng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quyền</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0595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59946-8AA1-9B1B-C2D5-6080BDE79111}"/>
              </a:ext>
            </a:extLst>
          </p:cNvPr>
          <p:cNvSpPr txBox="1"/>
          <p:nvPr/>
        </p:nvSpPr>
        <p:spPr>
          <a:xfrm>
            <a:off x="1686297" y="501733"/>
            <a:ext cx="10505703" cy="6070764"/>
          </a:xfrm>
          <a:prstGeom prst="rect">
            <a:avLst/>
          </a:prstGeom>
          <a:noFill/>
        </p:spPr>
        <p:txBody>
          <a:bodyPr wrap="square" rtlCol="0">
            <a:spAutoFit/>
          </a:bodyPr>
          <a:lstStyle/>
          <a:p>
            <a:pPr indent="254000" algn="ctr">
              <a:lnSpc>
                <a:spcPct val="127000"/>
              </a:lnSpc>
              <a:spcBef>
                <a:spcPts val="300"/>
              </a:spcBef>
              <a:spcAft>
                <a:spcPts val="300"/>
              </a:spcAft>
              <a:tabLst>
                <a:tab pos="562610" algn="l"/>
              </a:tabLst>
            </a:pPr>
            <a:r>
              <a:rPr lang="en-GB" sz="3200" b="1" dirty="0" smtClean="0">
                <a:solidFill>
                  <a:srgbClr val="C00000"/>
                </a:solidFill>
                <a:latin typeface="Times New Roman" panose="02020603050405020304" pitchFamily="18" charset="0"/>
                <a:ea typeface="Calibri" panose="020F0502020204030204" pitchFamily="34" charset="0"/>
              </a:rPr>
              <a:t>ĐÁP ÁN</a:t>
            </a:r>
            <a:endParaRPr lang="en-US" sz="3200" b="1" dirty="0">
              <a:solidFill>
                <a:srgbClr val="C00000"/>
              </a:solidFill>
              <a:effectLst/>
              <a:latin typeface="Times New Roman" panose="02020603050405020304" pitchFamily="18" charset="0"/>
              <a:ea typeface="Calibri" panose="020F0502020204030204" pitchFamily="34" charset="0"/>
            </a:endParaRPr>
          </a:p>
          <a:p>
            <a:pPr indent="254000" algn="just">
              <a:lnSpc>
                <a:spcPct val="127000"/>
              </a:lnSpc>
              <a:spcBef>
                <a:spcPts val="300"/>
              </a:spcBef>
              <a:spcAft>
                <a:spcPts val="300"/>
              </a:spcAft>
              <a:tabLst>
                <a:tab pos="562610" algn="l"/>
              </a:tabLst>
            </a:pPr>
            <a:r>
              <a:rPr lang="en-US" sz="2800" b="1" dirty="0" err="1">
                <a:solidFill>
                  <a:srgbClr val="000000"/>
                </a:solidFill>
                <a:effectLst/>
                <a:latin typeface="Times New Roman" panose="02020603050405020304" pitchFamily="18" charset="0"/>
                <a:ea typeface="Calibri" panose="020F0502020204030204" pitchFamily="34" charset="0"/>
              </a:rPr>
              <a:t>Câu</a:t>
            </a:r>
            <a:r>
              <a:rPr lang="en-US" sz="2800" b="1" dirty="0">
                <a:solidFill>
                  <a:srgbClr val="000000"/>
                </a:solidFill>
                <a:effectLst/>
                <a:latin typeface="Times New Roman" panose="02020603050405020304" pitchFamily="18" charset="0"/>
                <a:ea typeface="Calibri" panose="020F0502020204030204" pitchFamily="34" charset="0"/>
              </a:rPr>
              <a:t> 1</a:t>
            </a:r>
            <a:r>
              <a:rPr lang="en-US" sz="2800" dirty="0">
                <a:solidFill>
                  <a:srgbClr val="000000"/>
                </a:solidFill>
                <a:effectLst/>
                <a:latin typeface="Times New Roman" panose="02020603050405020304" pitchFamily="18" charset="0"/>
                <a:ea typeface="Calibri" panose="020F0502020204030204" pitchFamily="34" charset="0"/>
              </a:rPr>
              <a:t>: Ba </a:t>
            </a:r>
            <a:r>
              <a:rPr lang="en-US" sz="2800" dirty="0" err="1">
                <a:solidFill>
                  <a:srgbClr val="000000"/>
                </a:solidFill>
                <a:effectLst/>
                <a:latin typeface="Times New Roman" panose="02020603050405020304" pitchFamily="18" charset="0"/>
                <a:ea typeface="Calibri" panose="020F0502020204030204" pitchFamily="34" charset="0"/>
              </a:rPr>
              <a:t>trường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hợp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cụ</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hành</a:t>
            </a:r>
            <a:r>
              <a:rPr lang="en-US" sz="2800" dirty="0">
                <a:solidFill>
                  <a:srgbClr val="000000"/>
                </a:solidFill>
                <a:effectLst/>
                <a:latin typeface="Times New Roman" panose="02020603050405020304" pitchFamily="18" charset="0"/>
                <a:ea typeface="Calibri" panose="020F0502020204030204" pitchFamily="34" charset="0"/>
              </a:rPr>
              <a:t> vi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vi </a:t>
            </a:r>
            <a:r>
              <a:rPr lang="en-US" sz="2800" dirty="0" err="1">
                <a:solidFill>
                  <a:srgbClr val="000000"/>
                </a:solidFill>
                <a:effectLst/>
                <a:latin typeface="Times New Roman" panose="02020603050405020304" pitchFamily="18" charset="0"/>
                <a:ea typeface="Calibri" panose="020F0502020204030204" pitchFamily="34" charset="0"/>
              </a:rPr>
              <a:t>phạm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đức</a:t>
            </a:r>
            <a:r>
              <a:rPr lang="en-US" sz="2800" dirty="0">
                <a:solidFill>
                  <a:srgbClr val="000000"/>
                </a:solidFill>
                <a:effectLst/>
                <a:latin typeface="Times New Roman" panose="02020603050405020304" pitchFamily="18" charset="0"/>
                <a:ea typeface="Calibri" panose="020F0502020204030204" pitchFamily="34" charset="0"/>
              </a:rPr>
              <a:t>, vi </a:t>
            </a:r>
            <a:r>
              <a:rPr lang="en-US" sz="2800" dirty="0" err="1">
                <a:solidFill>
                  <a:srgbClr val="000000"/>
                </a:solidFill>
                <a:effectLst/>
                <a:latin typeface="Times New Roman" panose="02020603050405020304" pitchFamily="18" charset="0"/>
                <a:ea typeface="Calibri" panose="020F0502020204030204" pitchFamily="34" charset="0"/>
              </a:rPr>
              <a:t>phạm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pháp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hoá</a:t>
            </a:r>
            <a:r>
              <a:rPr lang="en-US" sz="2800" dirty="0">
                <a:solidFill>
                  <a:srgbClr val="000000"/>
                </a:solidFill>
                <a:effectLst/>
                <a:latin typeface="Times New Roman" panose="02020603050405020304" pitchFamily="18" charset="0"/>
                <a:ea typeface="Calibri" panose="020F0502020204030204" pitchFamily="34" charset="0"/>
              </a:rPr>
              <a:t>.</a:t>
            </a:r>
            <a:endParaRPr lang="vi-VN" sz="2800" dirty="0">
              <a:effectLst/>
              <a:latin typeface="Times New Roman" panose="02020603050405020304" pitchFamily="18" charset="0"/>
              <a:ea typeface="Times New Roman" panose="02020603050405020304" pitchFamily="18" charset="0"/>
            </a:endParaRPr>
          </a:p>
          <a:p>
            <a:pPr indent="254000" algn="just">
              <a:lnSpc>
                <a:spcPct val="127000"/>
              </a:lnSpc>
              <a:spcBef>
                <a:spcPts val="300"/>
              </a:spcBef>
              <a:spcAft>
                <a:spcPts val="300"/>
              </a:spcAft>
              <a:tabLst>
                <a:tab pos="562610" algn="l"/>
              </a:tabLst>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rõ</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nguồn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gốc</a:t>
            </a:r>
            <a:endParaRPr lang="vi-VN" sz="2800" dirty="0">
              <a:effectLst/>
              <a:latin typeface="Times New Roman" panose="02020603050405020304" pitchFamily="18" charset="0"/>
              <a:ea typeface="Times New Roman" panose="02020603050405020304" pitchFamily="18" charset="0"/>
            </a:endParaRPr>
          </a:p>
          <a:p>
            <a:pPr marL="285750" indent="-285750" algn="just">
              <a:lnSpc>
                <a:spcPct val="127000"/>
              </a:lnSpc>
              <a:spcBef>
                <a:spcPts val="300"/>
              </a:spcBef>
              <a:spcAft>
                <a:spcPts val="300"/>
              </a:spcAft>
              <a:buFontTx/>
              <a:buChar char="-"/>
              <a:tabLst>
                <a:tab pos="562610" algn="l"/>
              </a:tabLst>
            </a:pPr>
            <a:r>
              <a:rPr lang="en-US" sz="2800" dirty="0" err="1">
                <a:solidFill>
                  <a:srgbClr val="000000"/>
                </a:solidFill>
                <a:effectLst/>
                <a:latin typeface="Times New Roman" panose="02020603050405020304" pitchFamily="18" charset="0"/>
                <a:ea typeface="Calibri" panose="020F0502020204030204" pitchFamily="34" charset="0"/>
              </a:rPr>
              <a:t>Chụp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ảnh</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nơi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cấm</a:t>
            </a:r>
            <a:r>
              <a:rPr lang="en-US" sz="2800" dirty="0">
                <a:solidFill>
                  <a:srgbClr val="000000"/>
                </a:solidFill>
                <a:effectLst/>
                <a:latin typeface="Times New Roman" panose="02020603050405020304" pitchFamily="18" charset="0"/>
                <a:ea typeface="Calibri" panose="020F0502020204030204" pitchFamily="34" charset="0"/>
              </a:rPr>
              <a:t> quay </a:t>
            </a:r>
            <a:r>
              <a:rPr lang="en-US" sz="2800" dirty="0" err="1">
                <a:solidFill>
                  <a:srgbClr val="000000"/>
                </a:solidFill>
                <a:effectLst/>
                <a:latin typeface="Times New Roman" panose="02020603050405020304" pitchFamily="18" charset="0"/>
                <a:ea typeface="Calibri" panose="020F0502020204030204" pitchFamily="34" charset="0"/>
              </a:rPr>
              <a:t>phim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chụp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hình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lấy</a:t>
            </a:r>
            <a:r>
              <a:rPr lang="en-US" sz="2800" dirty="0">
                <a:solidFill>
                  <a:srgbClr val="000000"/>
                </a:solidFill>
                <a:effectLst/>
                <a:latin typeface="Times New Roman" panose="02020603050405020304" pitchFamily="18" charset="0"/>
                <a:ea typeface="Calibri" panose="020F0502020204030204" pitchFamily="34" charset="0"/>
              </a:rPr>
              <a:t> like</a:t>
            </a:r>
          </a:p>
          <a:p>
            <a:pPr indent="254000" algn="just">
              <a:lnSpc>
                <a:spcPct val="127000"/>
              </a:lnSpc>
              <a:spcBef>
                <a:spcPts val="300"/>
              </a:spcBef>
              <a:spcAft>
                <a:spcPts val="300"/>
              </a:spcAft>
              <a:tabLst>
                <a:tab pos="562610" algn="l"/>
              </a:tabLst>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sửa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đùa</a:t>
            </a:r>
            <a:endParaRPr lang="vi-VN" sz="2800" dirty="0">
              <a:effectLst/>
              <a:latin typeface="Times New Roman" panose="02020603050405020304" pitchFamily="18" charset="0"/>
              <a:ea typeface="Times New Roman" panose="02020603050405020304" pitchFamily="18" charset="0"/>
            </a:endParaRPr>
          </a:p>
          <a:p>
            <a:r>
              <a:rPr lang="en-US" sz="2800" b="1" dirty="0" err="1">
                <a:solidFill>
                  <a:srgbClr val="000000"/>
                </a:solidFill>
                <a:effectLst/>
                <a:latin typeface="Times New Roman" panose="02020603050405020304" pitchFamily="18" charset="0"/>
                <a:ea typeface="Calibri" panose="020F0502020204030204" pitchFamily="34" charset="0"/>
              </a:rPr>
              <a:t>Câu</a:t>
            </a:r>
            <a:r>
              <a:rPr lang="en-US" sz="2800" b="1" dirty="0">
                <a:solidFill>
                  <a:srgbClr val="000000"/>
                </a:solidFill>
                <a:effectLst/>
                <a:latin typeface="Times New Roman" panose="02020603050405020304" pitchFamily="18" charset="0"/>
                <a:ea typeface="Calibri" panose="020F0502020204030204" pitchFamily="34" charset="0"/>
              </a:rPr>
              <a:t> 2</a:t>
            </a:r>
            <a:r>
              <a:rPr lang="en-US" sz="2800" dirty="0">
                <a:solidFill>
                  <a:srgbClr val="000000"/>
                </a:solidFill>
                <a:effectLst/>
                <a:latin typeface="Times New Roman" panose="02020603050405020304" pitchFamily="18" charset="0"/>
                <a:ea typeface="Calibri" panose="020F0502020204030204" pitchFamily="34" charset="0"/>
              </a:rPr>
              <a:t>: Trong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dụng</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bức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lấy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mạng</a:t>
            </a:r>
            <a:r>
              <a:rPr lang="en-US" sz="2800" dirty="0">
                <a:solidFill>
                  <a:srgbClr val="000000"/>
                </a:solidFill>
                <a:effectLst/>
                <a:latin typeface="Times New Roman" panose="02020603050405020304" pitchFamily="18" charset="0"/>
                <a:ea typeface="Calibri" panose="020F0502020204030204" pitchFamily="34" charset="0"/>
              </a:rPr>
              <a:t> hay 1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xin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phép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chủ</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tôn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trọng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quyền</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1156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1214"/>
            <a:ext cx="12184062" cy="5057479"/>
          </a:xfrm>
          <a:prstGeom prst="rect">
            <a:avLst/>
          </a:prstGeom>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7357" y="1365092"/>
            <a:ext cx="1477849" cy="2089973"/>
          </a:xfrm>
          <a:prstGeom prst="rect">
            <a:avLst/>
          </a:prstGeom>
        </p:spPr>
      </p:pic>
      <p:pic>
        <p:nvPicPr>
          <p:cNvPr id="35" name="图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2353" y="554293"/>
            <a:ext cx="738925" cy="1044987"/>
          </a:xfrm>
          <a:prstGeom prst="rect">
            <a:avLst/>
          </a:prstGeom>
        </p:spPr>
      </p:pic>
      <p:sp>
        <p:nvSpPr>
          <p:cNvPr id="2" name="矩形 9"/>
          <p:cNvSpPr>
            <a:spLocks noChangeArrowheads="1"/>
          </p:cNvSpPr>
          <p:nvPr/>
        </p:nvSpPr>
        <p:spPr bwMode="auto">
          <a:xfrm>
            <a:off x="5751278" y="4179053"/>
            <a:ext cx="6214478" cy="1160720"/>
          </a:xfrm>
          <a:prstGeom prst="rect">
            <a:avLst/>
          </a:prstGeom>
          <a:solidFill>
            <a:schemeClr val="accent3">
              <a:lumMod val="75000"/>
            </a:schemeClr>
          </a:solidFill>
          <a:ln w="25400" cap="flat" cmpd="sng">
            <a:solidFill>
              <a:srgbClr val="FFFFFF"/>
            </a:solidFill>
            <a:miter lim="800000"/>
            <a:headEnd/>
            <a:tailEnd/>
          </a:ln>
        </p:spPr>
        <p:txBody>
          <a:bodyPr lIns="115187" tIns="57593" rIns="115187" bIns="57593" anchor="ctr"/>
          <a:lstStyle/>
          <a:p>
            <a:pPr algn="ctr" defTabSz="1219139">
              <a:defRPr/>
            </a:pPr>
            <a:r>
              <a:rPr lang="en-US" altLang="zh-CN" sz="3800" dirty="0" err="1">
                <a:latin typeface="Times New Roman" pitchFamily="18" charset="0"/>
                <a:cs typeface="Times New Roman" pitchFamily="18" charset="0"/>
                <a:sym typeface="宋体" pitchFamily="2" charset="-122"/>
              </a:rPr>
              <a:t>Vận</a:t>
            </a:r>
            <a:r>
              <a:rPr lang="en-US" altLang="zh-CN" sz="3800" dirty="0">
                <a:latin typeface="Times New Roman" pitchFamily="18" charset="0"/>
                <a:cs typeface="Times New Roman" pitchFamily="18" charset="0"/>
                <a:sym typeface="宋体" pitchFamily="2" charset="-122"/>
              </a:rPr>
              <a:t> </a:t>
            </a:r>
            <a:r>
              <a:rPr lang="en-US" altLang="zh-CN" sz="3800" dirty="0" err="1">
                <a:latin typeface="Times New Roman" pitchFamily="18" charset="0"/>
                <a:cs typeface="Times New Roman" pitchFamily="18" charset="0"/>
                <a:sym typeface="宋体" pitchFamily="2" charset="-122"/>
              </a:rPr>
              <a:t>dụng</a:t>
            </a:r>
            <a:endParaRPr lang="zh-CN" altLang="en-US" sz="3800" dirty="0">
              <a:solidFill>
                <a:schemeClr val="bg1"/>
              </a:solidFill>
              <a:latin typeface="Times New Roman" pitchFamily="18" charset="0"/>
              <a:cs typeface="Times New Roman" pitchFamily="18" charset="0"/>
              <a:sym typeface="宋体" pitchFamily="2" charset="-122"/>
            </a:endParaRPr>
          </a:p>
        </p:txBody>
      </p:sp>
      <p:grpSp>
        <p:nvGrpSpPr>
          <p:cNvPr id="3" name="Group 2">
            <a:extLst>
              <a:ext uri="{FF2B5EF4-FFF2-40B4-BE49-F238E27FC236}">
                <a16:creationId xmlns:a16="http://schemas.microsoft.com/office/drawing/2014/main" id="{99901B8E-962D-00AE-3B68-1E5C8EA4E194}"/>
              </a:ext>
            </a:extLst>
          </p:cNvPr>
          <p:cNvGrpSpPr/>
          <p:nvPr/>
        </p:nvGrpSpPr>
        <p:grpSpPr>
          <a:xfrm>
            <a:off x="7001775" y="1028991"/>
            <a:ext cx="2972052" cy="3072460"/>
            <a:chOff x="7001775" y="1028991"/>
            <a:chExt cx="2972052" cy="3072460"/>
          </a:xfrm>
        </p:grpSpPr>
        <p:sp>
          <p:nvSpPr>
            <p:cNvPr id="10" name="Freeform 4"/>
            <p:cNvSpPr>
              <a:spLocks/>
            </p:cNvSpPr>
            <p:nvPr/>
          </p:nvSpPr>
          <p:spPr bwMode="auto">
            <a:xfrm>
              <a:off x="7001775" y="1028991"/>
              <a:ext cx="2972052" cy="3072460"/>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3">
                <a:lumMod val="75000"/>
              </a:schemeClr>
            </a:solidFill>
            <a:ln w="3175" cap="flat" cmpd="sng" algn="ctr">
              <a:solidFill>
                <a:srgbClr val="D7D7D7"/>
              </a:solidFill>
              <a:prstDash val="solid"/>
            </a:ln>
            <a:effectLst/>
          </p:spPr>
          <p:txBody>
            <a:bodyPr lIns="0" tIns="57593" rIns="0" bIns="5759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47">
                <a:lnSpc>
                  <a:spcPct val="120000"/>
                </a:lnSpc>
                <a:spcBef>
                  <a:spcPts val="800"/>
                </a:spcBef>
                <a:spcAft>
                  <a:spcPts val="800"/>
                </a:spcAft>
                <a:defRPr/>
              </a:pPr>
              <a:endParaRPr lang="en-US" sz="3800" kern="0" dirty="0">
                <a:solidFill>
                  <a:srgbClr val="5A5959"/>
                </a:solidFill>
                <a:latin typeface="Impact" pitchFamily="34" charset="0"/>
              </a:endParaRPr>
            </a:p>
          </p:txBody>
        </p:sp>
        <p:sp>
          <p:nvSpPr>
            <p:cNvPr id="6" name="椭圆 4"/>
            <p:cNvSpPr>
              <a:spLocks noChangeArrowheads="1"/>
            </p:cNvSpPr>
            <p:nvPr/>
          </p:nvSpPr>
          <p:spPr bwMode="auto">
            <a:xfrm>
              <a:off x="7540154" y="1604657"/>
              <a:ext cx="1895295" cy="1921128"/>
            </a:xfrm>
            <a:prstGeom prst="ellipse">
              <a:avLst/>
            </a:prstGeom>
            <a:solidFill>
              <a:schemeClr val="accent3">
                <a:lumMod val="50000"/>
              </a:schemeClr>
            </a:solidFill>
            <a:ln w="76200" cap="flat" cmpd="sng">
              <a:solidFill>
                <a:srgbClr val="F6F6F6"/>
              </a:solidFill>
              <a:round/>
              <a:headEnd/>
              <a:tailEnd/>
            </a:ln>
          </p:spPr>
          <p:txBody>
            <a:bodyPr lIns="115187" tIns="57593" rIns="115187" bIns="57593" anchor="ctr"/>
            <a:lstStyle/>
            <a:p>
              <a:pPr algn="ctr" defTabSz="1219139">
                <a:defRPr/>
              </a:pPr>
              <a:endParaRPr lang="zh-CN" altLang="zh-CN"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宋体" pitchFamily="2" charset="-122"/>
                <a:ea typeface="+mn-ea"/>
                <a:sym typeface="宋体" pitchFamily="2" charset="-122"/>
              </a:endParaRPr>
            </a:p>
          </p:txBody>
        </p:sp>
        <p:sp>
          <p:nvSpPr>
            <p:cNvPr id="7" name="椭圆 3"/>
            <p:cNvSpPr>
              <a:spLocks noChangeArrowheads="1"/>
            </p:cNvSpPr>
            <p:nvPr/>
          </p:nvSpPr>
          <p:spPr bwMode="auto">
            <a:xfrm>
              <a:off x="7810910" y="1878816"/>
              <a:ext cx="1353782" cy="1372810"/>
            </a:xfrm>
            <a:prstGeom prst="ellipse">
              <a:avLst/>
            </a:prstGeom>
            <a:solidFill>
              <a:schemeClr val="accent3">
                <a:lumMod val="75000"/>
              </a:schemeClr>
            </a:solidFill>
            <a:ln w="76200" cap="flat" cmpd="sng">
              <a:solidFill>
                <a:srgbClr val="F6F6F6"/>
              </a:solidFill>
              <a:round/>
              <a:headEnd/>
              <a:tailEnd/>
            </a:ln>
          </p:spPr>
          <p:txBody>
            <a:bodyPr lIns="115187" tIns="57593" rIns="115187" bIns="57593" anchor="ctr"/>
            <a:lstStyle/>
            <a:p>
              <a:pPr algn="ctr" defTabSz="1219139">
                <a:defRPr/>
              </a:pPr>
              <a:r>
                <a:rPr lang="en-US" altLang="zh-CN" sz="10100" b="1" dirty="0">
                  <a:solidFill>
                    <a:srgbClr val="F8F8F8"/>
                  </a:solidFill>
                  <a:sym typeface="Arial" pitchFamily="34" charset="0"/>
                </a:rPr>
                <a:t>4</a:t>
              </a:r>
              <a:endParaRPr lang="zh-CN" altLang="en-US" sz="10100" b="1" dirty="0">
                <a:solidFill>
                  <a:srgbClr val="F8F8F8"/>
                </a:solidFill>
                <a:sym typeface="Arial" pitchFamily="34" charset="0"/>
              </a:endParaRPr>
            </a:p>
          </p:txBody>
        </p:sp>
      </p:grpSp>
    </p:spTree>
    <p:extLst>
      <p:ext uri="{BB962C8B-B14F-4D97-AF65-F5344CB8AC3E}">
        <p14:creationId xmlns:p14="http://schemas.microsoft.com/office/powerpoint/2010/main" val="4034440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15" dur="2000" spd="-100000" fill="hold"/>
                                        <p:tgtEl>
                                          <p:spTgt spid="34"/>
                                        </p:tgtEl>
                                        <p:attrNameLst>
                                          <p:attrName>ppt_x</p:attrName>
                                          <p:attrName>ppt_y</p:attrName>
                                        </p:attrNameLst>
                                      </p:cBhvr>
                                    </p:animMotion>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43" presetClass="path" presetSubtype="0" accel="50000" decel="50000" fill="hold" nodeType="withEffect">
                                  <p:stCondLst>
                                    <p:cond delay="0"/>
                                  </p:stCondLst>
                                  <p:childTnLst>
                                    <p:animMotion origin="layout" path="M 0 0 L 0.125 0 C 0.181 0 0.25 -0.069 0.25 -0.125 L 0.25 -0.25 E" pathEditMode="relative" ptsTypes="">
                                      <p:cBhvr>
                                        <p:cTn id="20" dur="2000" spd="-100000" fill="hold"/>
                                        <p:tgtEl>
                                          <p:spTgt spid="35"/>
                                        </p:tgtEl>
                                        <p:attrNameLst>
                                          <p:attrName>ppt_x</p:attrName>
                                          <p:attrName>ppt_y</p:attrName>
                                        </p:attrNameLst>
                                      </p:cBhvr>
                                    </p:animMotion>
                                  </p:childTnLst>
                                </p:cTn>
                              </p:par>
                            </p:childTnLst>
                          </p:cTn>
                        </p:par>
                        <p:par>
                          <p:cTn id="21" fill="hold" nodeType="afterGroup">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p:cBhvr>
                                        <p:cTn id="24" dur="750"/>
                                        <p:tgtEl>
                                          <p:spTgt spid="2"/>
                                        </p:tgtEl>
                                      </p:cBhvr>
                                    </p:animEffect>
                                    <p:anim calcmode="lin" valueType="num">
                                      <p:cBhvr>
                                        <p:cTn id="25" dur="750" fill="hold"/>
                                        <p:tgtEl>
                                          <p:spTgt spid="2"/>
                                        </p:tgtEl>
                                        <p:attrNameLst>
                                          <p:attrName>ppt_x</p:attrName>
                                        </p:attrNameLst>
                                      </p:cBhvr>
                                      <p:tavLst>
                                        <p:tav tm="0">
                                          <p:val>
                                            <p:strVal val="#ppt_x"/>
                                          </p:val>
                                        </p:tav>
                                        <p:tav tm="100000">
                                          <p:val>
                                            <p:strVal val="#ppt_x"/>
                                          </p:val>
                                        </p:tav>
                                      </p:tavLst>
                                    </p:anim>
                                    <p:anim calcmode="lin" valueType="num">
                                      <p:cBhvr>
                                        <p:cTn id="26"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59946-8AA1-9B1B-C2D5-6080BDE79111}"/>
              </a:ext>
            </a:extLst>
          </p:cNvPr>
          <p:cNvSpPr txBox="1"/>
          <p:nvPr/>
        </p:nvSpPr>
        <p:spPr>
          <a:xfrm>
            <a:off x="1686297" y="501733"/>
            <a:ext cx="9199417" cy="1656479"/>
          </a:xfrm>
          <a:prstGeom prst="rect">
            <a:avLst/>
          </a:prstGeom>
          <a:noFill/>
        </p:spPr>
        <p:txBody>
          <a:bodyPr wrap="square" rtlCol="0">
            <a:spAutoFit/>
          </a:bodyPr>
          <a:lstStyle/>
          <a:p>
            <a:pPr indent="254000" algn="ctr">
              <a:lnSpc>
                <a:spcPct val="127000"/>
              </a:lnSpc>
              <a:spcBef>
                <a:spcPts val="300"/>
              </a:spcBef>
              <a:spcAft>
                <a:spcPts val="300"/>
              </a:spcAft>
              <a:tabLst>
                <a:tab pos="562610" algn="l"/>
              </a:tabLst>
            </a:pPr>
            <a:r>
              <a:rPr lang="en-US" sz="3200" b="1" dirty="0">
                <a:solidFill>
                  <a:srgbClr val="C00000"/>
                </a:solidFill>
                <a:effectLst/>
                <a:latin typeface="Times New Roman" panose="02020603050405020304" pitchFamily="18" charset="0"/>
                <a:ea typeface="Calibri" panose="020F0502020204030204" pitchFamily="34" charset="0"/>
              </a:rPr>
              <a:t>THẢO LUẬN</a:t>
            </a:r>
          </a:p>
          <a:p>
            <a:pPr algn="just">
              <a:spcBef>
                <a:spcPts val="300"/>
              </a:spcBef>
              <a:spcAft>
                <a:spcPts val="300"/>
              </a:spcAft>
            </a:pP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hành</a:t>
            </a:r>
            <a:r>
              <a:rPr lang="en-US" sz="2800" dirty="0">
                <a:solidFill>
                  <a:srgbClr val="000000"/>
                </a:solidFill>
                <a:effectLst/>
                <a:latin typeface="Times New Roman" panose="02020603050405020304" pitchFamily="18" charset="0"/>
                <a:ea typeface="Calibri" panose="020F0502020204030204" pitchFamily="34" charset="0"/>
              </a:rPr>
              <a:t> vi </a:t>
            </a:r>
            <a:r>
              <a:rPr lang="en-US" sz="2800" dirty="0" err="1">
                <a:solidFill>
                  <a:srgbClr val="000000"/>
                </a:solidFill>
                <a:effectLst/>
                <a:latin typeface="Times New Roman" panose="02020603050405020304" pitchFamily="18" charset="0"/>
                <a:ea typeface="Calibri" panose="020F0502020204030204" pitchFamily="34" charset="0"/>
              </a:rPr>
              <a:t>vi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đức</a:t>
            </a:r>
            <a:r>
              <a:rPr lang="en-US" sz="2800" dirty="0">
                <a:solidFill>
                  <a:srgbClr val="000000"/>
                </a:solidFill>
                <a:effectLst/>
                <a:latin typeface="Times New Roman" panose="02020603050405020304" pitchFamily="18" charset="0"/>
                <a:ea typeface="Calibri" panose="020F0502020204030204" pitchFamily="34" charset="0"/>
              </a:rPr>
              <a:t>, vi </a:t>
            </a:r>
            <a:r>
              <a:rPr lang="en-US" sz="2800" dirty="0" err="1">
                <a:solidFill>
                  <a:srgbClr val="000000"/>
                </a:solidFill>
                <a:effectLst/>
                <a:latin typeface="Times New Roman" panose="02020603050405020304" pitchFamily="18" charset="0"/>
                <a:ea typeface="Calibri" panose="020F0502020204030204" pitchFamily="34" charset="0"/>
              </a:rPr>
              <a:t>phạm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pháp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đăng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hội</a:t>
            </a:r>
            <a:r>
              <a:rPr lang="en-US" sz="2800" dirty="0">
                <a:solidFill>
                  <a:srgbClr val="000000"/>
                </a:solidFill>
                <a:effectLst/>
                <a:latin typeface="Times New Roman" panose="02020603050405020304" pitchFamily="18" charset="0"/>
                <a:ea typeface="Calibri" panose="020F0502020204030204" pitchFamily="34" charset="0"/>
              </a:rPr>
              <a:t>:</a:t>
            </a:r>
            <a:endParaRPr lang="vi-V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6357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6216"/>
            <a:ext cx="12184062" cy="5057479"/>
          </a:xfrm>
          <a:prstGeom prst="rect">
            <a:avLst/>
          </a:prstGeom>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7357" y="1365092"/>
            <a:ext cx="1477849" cy="2089973"/>
          </a:xfrm>
          <a:prstGeom prst="rect">
            <a:avLst/>
          </a:prstGeom>
        </p:spPr>
      </p:pic>
      <p:pic>
        <p:nvPicPr>
          <p:cNvPr id="35" name="图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2353" y="554293"/>
            <a:ext cx="738925" cy="1044987"/>
          </a:xfrm>
          <a:prstGeom prst="rect">
            <a:avLst/>
          </a:prstGeom>
        </p:spPr>
      </p:pic>
      <p:sp>
        <p:nvSpPr>
          <p:cNvPr id="2" name="矩形 9"/>
          <p:cNvSpPr>
            <a:spLocks noChangeArrowheads="1"/>
          </p:cNvSpPr>
          <p:nvPr/>
        </p:nvSpPr>
        <p:spPr bwMode="auto">
          <a:xfrm>
            <a:off x="4678878" y="4304234"/>
            <a:ext cx="6925664" cy="824493"/>
          </a:xfrm>
          <a:prstGeom prst="rect">
            <a:avLst/>
          </a:prstGeom>
          <a:solidFill>
            <a:schemeClr val="accent4"/>
          </a:solidFill>
          <a:ln w="25400" cap="flat" cmpd="sng">
            <a:noFill/>
            <a:miter lim="800000"/>
            <a:headEnd/>
            <a:tailEnd/>
          </a:ln>
        </p:spPr>
        <p:txBody>
          <a:bodyPr lIns="115187" tIns="57593" rIns="115187" bIns="57593" anchor="ctr"/>
          <a:lstStyle/>
          <a:p>
            <a:pPr algn="ctr" defTabSz="1219139">
              <a:defRPr/>
            </a:pPr>
            <a:r>
              <a:rPr lang="en-US" altLang="zh-CN" sz="3800" dirty="0" err="1">
                <a:solidFill>
                  <a:srgbClr val="ECECEC"/>
                </a:solidFill>
                <a:latin typeface="Times New Roman" pitchFamily="18" charset="0"/>
                <a:cs typeface="Times New Roman" pitchFamily="18" charset="0"/>
                <a:sym typeface="宋体" pitchFamily="2" charset="-122"/>
              </a:rPr>
              <a:t>Khởi</a:t>
            </a:r>
            <a:r>
              <a:rPr lang="en-US" altLang="zh-CN" sz="3800" dirty="0">
                <a:solidFill>
                  <a:srgbClr val="ECECEC"/>
                </a:solidFill>
                <a:latin typeface="Times New Roman" pitchFamily="18" charset="0"/>
                <a:cs typeface="Times New Roman" pitchFamily="18" charset="0"/>
                <a:sym typeface="宋体" pitchFamily="2" charset="-122"/>
              </a:rPr>
              <a:t> </a:t>
            </a:r>
            <a:r>
              <a:rPr lang="en-US" altLang="zh-CN" sz="3800" dirty="0" err="1">
                <a:solidFill>
                  <a:srgbClr val="ECECEC"/>
                </a:solidFill>
                <a:latin typeface="Times New Roman" pitchFamily="18" charset="0"/>
                <a:cs typeface="Times New Roman" pitchFamily="18" charset="0"/>
                <a:sym typeface="宋体" pitchFamily="2" charset="-122"/>
              </a:rPr>
              <a:t>động</a:t>
            </a:r>
            <a:endParaRPr lang="zh-CN" altLang="en-US" sz="3800" dirty="0">
              <a:solidFill>
                <a:srgbClr val="ECECEC"/>
              </a:solidFill>
              <a:latin typeface="Times New Roman" pitchFamily="18" charset="0"/>
              <a:cs typeface="Times New Roman" pitchFamily="18" charset="0"/>
              <a:sym typeface="宋体" pitchFamily="2" charset="-122"/>
            </a:endParaRPr>
          </a:p>
        </p:txBody>
      </p:sp>
      <p:grpSp>
        <p:nvGrpSpPr>
          <p:cNvPr id="8" name="Group 7">
            <a:extLst>
              <a:ext uri="{FF2B5EF4-FFF2-40B4-BE49-F238E27FC236}">
                <a16:creationId xmlns:a16="http://schemas.microsoft.com/office/drawing/2014/main" id="{76777D5C-BEE4-45AB-60E4-3B081EBC3CA3}"/>
              </a:ext>
            </a:extLst>
          </p:cNvPr>
          <p:cNvGrpSpPr/>
          <p:nvPr/>
        </p:nvGrpSpPr>
        <p:grpSpPr>
          <a:xfrm>
            <a:off x="6440724" y="662316"/>
            <a:ext cx="3452144" cy="3495524"/>
            <a:chOff x="7057179" y="647441"/>
            <a:chExt cx="3452144" cy="3495524"/>
          </a:xfrm>
        </p:grpSpPr>
        <p:sp>
          <p:nvSpPr>
            <p:cNvPr id="3" name="椭圆 7"/>
            <p:cNvSpPr>
              <a:spLocks noChangeArrowheads="1"/>
            </p:cNvSpPr>
            <p:nvPr/>
          </p:nvSpPr>
          <p:spPr bwMode="auto">
            <a:xfrm>
              <a:off x="7057179" y="647441"/>
              <a:ext cx="3452144" cy="3495524"/>
            </a:xfrm>
            <a:prstGeom prst="ellipse">
              <a:avLst/>
            </a:prstGeom>
            <a:solidFill>
              <a:srgbClr val="00B0F0"/>
            </a:solidFill>
            <a:ln w="76200">
              <a:solidFill>
                <a:srgbClr val="F6F6F6"/>
              </a:solidFill>
              <a:round/>
              <a:headEnd/>
              <a:tailEnd/>
            </a:ln>
          </p:spPr>
          <p:txBody>
            <a:bodyPr lIns="115187" tIns="57593" rIns="115187" bIns="57593" anchor="ctr"/>
            <a:lstStyle/>
            <a:p>
              <a:pPr algn="ctr"/>
              <a:endParaRPr lang="zh-CN" altLang="zh-CN">
                <a:solidFill>
                  <a:srgbClr val="FFFFFF"/>
                </a:solidFill>
                <a:latin typeface="宋体" pitchFamily="2" charset="-122"/>
                <a:ea typeface="微软雅黑" pitchFamily="34" charset="-122"/>
                <a:sym typeface="宋体" pitchFamily="2" charset="-122"/>
              </a:endParaRPr>
            </a:p>
          </p:txBody>
        </p:sp>
        <p:sp>
          <p:nvSpPr>
            <p:cNvPr id="4" name="椭圆 6"/>
            <p:cNvSpPr>
              <a:spLocks noChangeArrowheads="1"/>
            </p:cNvSpPr>
            <p:nvPr/>
          </p:nvSpPr>
          <p:spPr bwMode="auto">
            <a:xfrm>
              <a:off x="7333907" y="878129"/>
              <a:ext cx="2898686" cy="2937128"/>
            </a:xfrm>
            <a:prstGeom prst="ellipse">
              <a:avLst/>
            </a:prstGeom>
            <a:solidFill>
              <a:srgbClr val="00B0F0"/>
            </a:solidFill>
            <a:ln w="76200">
              <a:solidFill>
                <a:srgbClr val="F6F6F6"/>
              </a:solidFill>
              <a:round/>
              <a:headEnd/>
              <a:tailEnd/>
            </a:ln>
          </p:spPr>
          <p:txBody>
            <a:bodyPr lIns="115187" tIns="57593" rIns="115187" bIns="57593" anchor="ctr"/>
            <a:lstStyle/>
            <a:p>
              <a:pPr algn="ctr"/>
              <a:endParaRPr lang="zh-CN" altLang="zh-CN">
                <a:solidFill>
                  <a:srgbClr val="FFFFFF"/>
                </a:solidFill>
                <a:latin typeface="宋体" pitchFamily="2" charset="-122"/>
                <a:ea typeface="微软雅黑" pitchFamily="34" charset="-122"/>
                <a:sym typeface="宋体" pitchFamily="2" charset="-122"/>
              </a:endParaRPr>
            </a:p>
          </p:txBody>
        </p:sp>
        <p:sp>
          <p:nvSpPr>
            <p:cNvPr id="5" name="椭圆 5"/>
            <p:cNvSpPr>
              <a:spLocks noChangeArrowheads="1"/>
            </p:cNvSpPr>
            <p:nvPr/>
          </p:nvSpPr>
          <p:spPr bwMode="auto">
            <a:xfrm>
              <a:off x="7564847" y="1159472"/>
              <a:ext cx="2436807" cy="2469445"/>
            </a:xfrm>
            <a:prstGeom prst="ellipse">
              <a:avLst/>
            </a:prstGeom>
            <a:solidFill>
              <a:srgbClr val="00B0F0"/>
            </a:solidFill>
            <a:ln w="76200">
              <a:solidFill>
                <a:srgbClr val="F6F6F6"/>
              </a:solidFill>
              <a:round/>
              <a:headEnd/>
              <a:tailEnd/>
            </a:ln>
          </p:spPr>
          <p:txBody>
            <a:bodyPr lIns="115187" tIns="57593" rIns="115187" bIns="57593" anchor="ctr"/>
            <a:lstStyle/>
            <a:p>
              <a:pPr algn="ctr"/>
              <a:endParaRPr lang="zh-CN" altLang="zh-CN">
                <a:solidFill>
                  <a:srgbClr val="FFFFFF"/>
                </a:solidFill>
                <a:latin typeface="宋体" pitchFamily="2" charset="-122"/>
                <a:ea typeface="微软雅黑" pitchFamily="34" charset="-122"/>
                <a:sym typeface="宋体" pitchFamily="2" charset="-122"/>
              </a:endParaRPr>
            </a:p>
          </p:txBody>
        </p:sp>
        <p:sp>
          <p:nvSpPr>
            <p:cNvPr id="6" name="椭圆 4"/>
            <p:cNvSpPr>
              <a:spLocks noChangeArrowheads="1"/>
            </p:cNvSpPr>
            <p:nvPr/>
          </p:nvSpPr>
          <p:spPr bwMode="auto">
            <a:xfrm>
              <a:off x="7835603" y="1433630"/>
              <a:ext cx="1895295" cy="1921128"/>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headEnd/>
              <a:tailEnd/>
            </a:ln>
          </p:spPr>
          <p:txBody>
            <a:bodyPr lIns="115187" tIns="57593" rIns="115187" bIns="57593" anchor="ctr"/>
            <a:lstStyle/>
            <a:p>
              <a:pPr algn="ctr" defTabSz="1219139">
                <a:defRPr/>
              </a:pPr>
              <a:endParaRPr lang="zh-CN" altLang="zh-CN">
                <a:solidFill>
                  <a:srgbClr val="FFFFFF"/>
                </a:solidFill>
                <a:latin typeface="宋体" pitchFamily="2" charset="-122"/>
                <a:ea typeface="+mn-ea"/>
                <a:sym typeface="宋体" pitchFamily="2" charset="-122"/>
              </a:endParaRPr>
            </a:p>
          </p:txBody>
        </p:sp>
      </p:grpSp>
      <p:sp>
        <p:nvSpPr>
          <p:cNvPr id="9" name="六边形 3">
            <a:extLst>
              <a:ext uri="{FF2B5EF4-FFF2-40B4-BE49-F238E27FC236}">
                <a16:creationId xmlns:a16="http://schemas.microsoft.com/office/drawing/2014/main" id="{1BB38E3D-1BDD-9F96-40ED-E52FE0F59290}"/>
              </a:ext>
            </a:extLst>
          </p:cNvPr>
          <p:cNvSpPr>
            <a:spLocks noChangeArrowheads="1"/>
          </p:cNvSpPr>
          <p:nvPr/>
        </p:nvSpPr>
        <p:spPr bwMode="auto">
          <a:xfrm>
            <a:off x="7407084" y="1768021"/>
            <a:ext cx="1469251" cy="1282095"/>
          </a:xfrm>
          <a:prstGeom prst="hexagon">
            <a:avLst>
              <a:gd name="adj" fmla="val 25013"/>
              <a:gd name="vf" fmla="val 115470"/>
            </a:avLst>
          </a:prstGeom>
          <a:solidFill>
            <a:schemeClr val="accent1"/>
          </a:solidFill>
          <a:ln w="76200" cap="flat" cmpd="sng">
            <a:solidFill>
              <a:srgbClr val="ECECEC"/>
            </a:solidFill>
            <a:miter lim="800000"/>
            <a:headEnd/>
            <a:tailEnd/>
          </a:ln>
        </p:spPr>
        <p:txBody>
          <a:bodyPr lIns="115187" tIns="57593" rIns="115187" bIns="57593" anchor="ctr"/>
          <a:lstStyle/>
          <a:p>
            <a:pPr algn="ctr" defTabSz="1219139">
              <a:defRPr/>
            </a:pPr>
            <a:r>
              <a:rPr lang="en-US" altLang="zh-CN" sz="10100" b="1" dirty="0">
                <a:solidFill>
                  <a:srgbClr val="F0F2F1"/>
                </a:solidFill>
                <a:sym typeface="Arial" pitchFamily="34" charset="0"/>
              </a:rPr>
              <a:t>1</a:t>
            </a:r>
            <a:endParaRPr lang="zh-CN" altLang="en-US" sz="10100" b="1" dirty="0">
              <a:solidFill>
                <a:srgbClr val="F0F2F1"/>
              </a:solidFill>
              <a:sym typeface="Arial" pitchFamily="34" charset="0"/>
            </a:endParaRPr>
          </a:p>
        </p:txBody>
      </p:sp>
    </p:spTree>
    <p:extLst>
      <p:ext uri="{BB962C8B-B14F-4D97-AF65-F5344CB8AC3E}">
        <p14:creationId xmlns:p14="http://schemas.microsoft.com/office/powerpoint/2010/main" val="2778442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15" dur="2000" spd="-100000" fill="hold"/>
                                        <p:tgtEl>
                                          <p:spTgt spid="34"/>
                                        </p:tgtEl>
                                        <p:attrNameLst>
                                          <p:attrName>ppt_x</p:attrName>
                                          <p:attrName>ppt_y</p:attrName>
                                        </p:attrNameLst>
                                      </p:cBhvr>
                                    </p:animMotion>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43" presetClass="path" presetSubtype="0" accel="50000" decel="50000" fill="hold" nodeType="withEffect">
                                  <p:stCondLst>
                                    <p:cond delay="0"/>
                                  </p:stCondLst>
                                  <p:childTnLst>
                                    <p:animMotion origin="layout" path="M 0 0 L 0.125 0 C 0.181 0 0.25 -0.069 0.25 -0.125 L 0.25 -0.25 E" pathEditMode="relative" ptsTypes="">
                                      <p:cBhvr>
                                        <p:cTn id="20" dur="2000" spd="-100000" fill="hold"/>
                                        <p:tgtEl>
                                          <p:spTgt spid="35"/>
                                        </p:tgtEl>
                                        <p:attrNameLst>
                                          <p:attrName>ppt_x</p:attrName>
                                          <p:attrName>ppt_y</p:attrName>
                                        </p:attrNameLst>
                                      </p:cBhvr>
                                    </p:animMotion>
                                  </p:childTnLst>
                                </p:cTn>
                              </p:par>
                            </p:childTnLst>
                          </p:cTn>
                        </p:par>
                        <p:par>
                          <p:cTn id="21" fill="hold" nodeType="afterGroup">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p:cBhvr>
                                        <p:cTn id="24" dur="750"/>
                                        <p:tgtEl>
                                          <p:spTgt spid="2"/>
                                        </p:tgtEl>
                                      </p:cBhvr>
                                    </p:animEffect>
                                    <p:anim calcmode="lin" valueType="num">
                                      <p:cBhvr>
                                        <p:cTn id="25" dur="750" fill="hold"/>
                                        <p:tgtEl>
                                          <p:spTgt spid="2"/>
                                        </p:tgtEl>
                                        <p:attrNameLst>
                                          <p:attrName>ppt_x</p:attrName>
                                        </p:attrNameLst>
                                      </p:cBhvr>
                                      <p:tavLst>
                                        <p:tav tm="0">
                                          <p:val>
                                            <p:strVal val="#ppt_x"/>
                                          </p:val>
                                        </p:tav>
                                        <p:tav tm="100000">
                                          <p:val>
                                            <p:strVal val="#ppt_x"/>
                                          </p:val>
                                        </p:tav>
                                      </p:tavLst>
                                    </p:anim>
                                    <p:anim calcmode="lin" valueType="num">
                                      <p:cBhvr>
                                        <p:cTn id="26"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59946-8AA1-9B1B-C2D5-6080BDE79111}"/>
              </a:ext>
            </a:extLst>
          </p:cNvPr>
          <p:cNvSpPr txBox="1"/>
          <p:nvPr/>
        </p:nvSpPr>
        <p:spPr>
          <a:xfrm>
            <a:off x="1686297" y="501733"/>
            <a:ext cx="9199417" cy="3495444"/>
          </a:xfrm>
          <a:prstGeom prst="rect">
            <a:avLst/>
          </a:prstGeom>
          <a:noFill/>
        </p:spPr>
        <p:txBody>
          <a:bodyPr wrap="square" rtlCol="0">
            <a:spAutoFit/>
          </a:bodyPr>
          <a:lstStyle/>
          <a:p>
            <a:pPr indent="254000" algn="ctr">
              <a:lnSpc>
                <a:spcPct val="127000"/>
              </a:lnSpc>
              <a:spcBef>
                <a:spcPts val="300"/>
              </a:spcBef>
              <a:spcAft>
                <a:spcPts val="300"/>
              </a:spcAft>
              <a:tabLst>
                <a:tab pos="562610" algn="l"/>
              </a:tabLst>
            </a:pPr>
            <a:r>
              <a:rPr lang="en-GB" sz="3200" b="1" dirty="0" smtClean="0">
                <a:solidFill>
                  <a:srgbClr val="C00000"/>
                </a:solidFill>
                <a:latin typeface="Times New Roman" panose="02020603050405020304" pitchFamily="18" charset="0"/>
                <a:ea typeface="Calibri" panose="020F0502020204030204" pitchFamily="34" charset="0"/>
              </a:rPr>
              <a:t>ĐÁP ÁN</a:t>
            </a:r>
            <a:endParaRPr lang="en-US" sz="3200" b="1" dirty="0">
              <a:solidFill>
                <a:srgbClr val="C00000"/>
              </a:solidFill>
              <a:effectLst/>
              <a:latin typeface="Times New Roman" panose="02020603050405020304" pitchFamily="18" charset="0"/>
              <a:ea typeface="Calibri" panose="020F0502020204030204" pitchFamily="34" charset="0"/>
            </a:endParaRPr>
          </a:p>
          <a:p>
            <a:pPr algn="just">
              <a:spcBef>
                <a:spcPts val="300"/>
              </a:spcBef>
              <a:spcAft>
                <a:spcPts val="300"/>
              </a:spcAft>
            </a:pP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hành</a:t>
            </a:r>
            <a:r>
              <a:rPr lang="en-US" sz="2800" b="1" dirty="0">
                <a:solidFill>
                  <a:srgbClr val="000000"/>
                </a:solidFill>
                <a:effectLst/>
                <a:latin typeface="Times New Roman" panose="02020603050405020304" pitchFamily="18" charset="0"/>
                <a:ea typeface="Calibri" panose="020F0502020204030204" pitchFamily="34" charset="0"/>
              </a:rPr>
              <a:t> vi </a:t>
            </a:r>
            <a:r>
              <a:rPr lang="en-US" sz="2800" b="1" dirty="0" err="1">
                <a:solidFill>
                  <a:srgbClr val="000000"/>
                </a:solidFill>
                <a:effectLst/>
                <a:latin typeface="Times New Roman" panose="02020603050405020304" pitchFamily="18" charset="0"/>
                <a:ea typeface="Calibri" panose="020F0502020204030204" pitchFamily="34" charset="0"/>
              </a:rPr>
              <a:t>vi</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phạm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đạo</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đức</a:t>
            </a:r>
            <a:r>
              <a:rPr lang="en-US" sz="2800" b="1" dirty="0">
                <a:solidFill>
                  <a:srgbClr val="000000"/>
                </a:solidFill>
                <a:effectLst/>
                <a:latin typeface="Times New Roman" panose="02020603050405020304" pitchFamily="18" charset="0"/>
                <a:ea typeface="Calibri" panose="020F0502020204030204" pitchFamily="34" charset="0"/>
              </a:rPr>
              <a:t>, vi </a:t>
            </a:r>
            <a:r>
              <a:rPr lang="en-US" sz="2800" b="1" dirty="0" err="1">
                <a:solidFill>
                  <a:srgbClr val="000000"/>
                </a:solidFill>
                <a:effectLst/>
                <a:latin typeface="Times New Roman" panose="02020603050405020304" pitchFamily="18" charset="0"/>
                <a:ea typeface="Calibri" panose="020F0502020204030204" pitchFamily="34" charset="0"/>
              </a:rPr>
              <a:t>phạm</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pháp</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luật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và</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có</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biểu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hiện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thiếu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văn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hoá</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khi</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viết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bài</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đăng</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mạng</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xã</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hội</a:t>
            </a:r>
            <a:r>
              <a:rPr lang="en-US" sz="2800" b="1" dirty="0">
                <a:solidFill>
                  <a:srgbClr val="000000"/>
                </a:solidFill>
                <a:effectLst/>
                <a:latin typeface="Times New Roman" panose="02020603050405020304" pitchFamily="18" charset="0"/>
                <a:ea typeface="Calibri" panose="020F0502020204030204" pitchFamily="34" charset="0"/>
              </a:rPr>
              <a:t>:</a:t>
            </a:r>
            <a:endParaRPr lang="vi-VN" sz="2800" b="1"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chép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chép</a:t>
            </a:r>
            <a:endParaRPr lang="vi-VN" sz="28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chép</a:t>
            </a:r>
            <a:endParaRPr lang="vi-V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6217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6282145" y="197529"/>
            <a:ext cx="3672950" cy="2379666"/>
          </a:xfrm>
          <a:prstGeom prst="cloudCallout">
            <a:avLst>
              <a:gd name="adj1" fmla="val -66639"/>
              <a:gd name="adj2" fmla="val 11706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35817" rIns="35817" bIns="71628" anchor="b"/>
          <a:lstStyle/>
          <a:p>
            <a:pPr defTabSz="1213529">
              <a:defRPr/>
            </a:pPr>
            <a:endParaRPr lang="en-US" altLang="zh-CN" sz="2132" dirty="0">
              <a:gradFill>
                <a:gsLst>
                  <a:gs pos="0">
                    <a:srgbClr val="FFFFFF"/>
                  </a:gs>
                  <a:gs pos="100000">
                    <a:srgbClr val="FFFFFF"/>
                  </a:gs>
                </a:gsLst>
                <a:lin ang="5400000" scaled="0"/>
              </a:gradFill>
              <a:latin typeface="微软雅黑" pitchFamily="34" charset="-122"/>
            </a:endParaRPr>
          </a:p>
        </p:txBody>
      </p:sp>
      <p:sp>
        <p:nvSpPr>
          <p:cNvPr id="27" name="Cloud Callout 9"/>
          <p:cNvSpPr/>
          <p:nvPr/>
        </p:nvSpPr>
        <p:spPr bwMode="auto">
          <a:xfrm>
            <a:off x="406851" y="3248392"/>
            <a:ext cx="3792766" cy="2037650"/>
          </a:xfrm>
          <a:prstGeom prst="cloudCallout">
            <a:avLst>
              <a:gd name="adj1" fmla="val 68799"/>
              <a:gd name="adj2" fmla="val 17194"/>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35817" rIns="35817" bIns="71628" anchor="b"/>
          <a:lstStyle/>
          <a:p>
            <a:pPr defTabSz="1213529">
              <a:defRPr/>
            </a:pPr>
            <a:endParaRPr lang="en-US" sz="2132" dirty="0">
              <a:gradFill>
                <a:gsLst>
                  <a:gs pos="0">
                    <a:srgbClr val="FFFFFF"/>
                  </a:gs>
                  <a:gs pos="100000">
                    <a:srgbClr val="FFFFFF"/>
                  </a:gs>
                </a:gsLst>
                <a:lin ang="5400000" scaled="0"/>
              </a:gradFill>
              <a:latin typeface="微软雅黑" pitchFamily="34" charset="-122"/>
            </a:endParaRPr>
          </a:p>
        </p:txBody>
      </p:sp>
      <p:sp>
        <p:nvSpPr>
          <p:cNvPr id="29" name="Cloud Callout 11"/>
          <p:cNvSpPr/>
          <p:nvPr/>
        </p:nvSpPr>
        <p:spPr bwMode="auto">
          <a:xfrm>
            <a:off x="8321225" y="2524156"/>
            <a:ext cx="3250942" cy="2182570"/>
          </a:xfrm>
          <a:prstGeom prst="cloudCallout">
            <a:avLst>
              <a:gd name="adj1" fmla="val -90339"/>
              <a:gd name="adj2" fmla="val 18228"/>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35817" rIns="35817" bIns="71628" anchor="b"/>
          <a:lstStyle/>
          <a:p>
            <a:pPr defTabSz="1213529">
              <a:defRPr/>
            </a:pPr>
            <a:endParaRPr lang="en-US" altLang="zh-CN" sz="2132" dirty="0">
              <a:gradFill>
                <a:gsLst>
                  <a:gs pos="0">
                    <a:srgbClr val="FFFFFF"/>
                  </a:gs>
                  <a:gs pos="100000">
                    <a:srgbClr val="FFFFFF"/>
                  </a:gs>
                </a:gsLst>
                <a:lin ang="5400000" scaled="0"/>
              </a:gradFill>
              <a:latin typeface="微软雅黑" pitchFamily="34" charset="-122"/>
            </a:endParaRPr>
          </a:p>
        </p:txBody>
      </p:sp>
      <p:sp>
        <p:nvSpPr>
          <p:cNvPr id="30" name="Cloud Callout 12"/>
          <p:cNvSpPr/>
          <p:nvPr/>
        </p:nvSpPr>
        <p:spPr bwMode="auto">
          <a:xfrm>
            <a:off x="1942018" y="1132486"/>
            <a:ext cx="3792766" cy="1725059"/>
          </a:xfrm>
          <a:prstGeom prst="cloudCallout">
            <a:avLst>
              <a:gd name="adj1" fmla="val 44578"/>
              <a:gd name="adj2" fmla="val 11758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35817" rIns="35817" bIns="71628" anchor="b"/>
          <a:lstStyle/>
          <a:p>
            <a:pPr algn="ctr"/>
            <a:endParaRPr lang="en-US" sz="2508">
              <a:latin typeface="Times New Roman" pitchFamily="18" charset="0"/>
              <a:cs typeface="Times New Roman" pitchFamily="18" charset="0"/>
            </a:endParaRPr>
          </a:p>
        </p:txBody>
      </p:sp>
      <p:sp>
        <p:nvSpPr>
          <p:cNvPr id="8" name="文本框 6"/>
          <p:cNvSpPr>
            <a:spLocks noChangeArrowheads="1"/>
          </p:cNvSpPr>
          <p:nvPr/>
        </p:nvSpPr>
        <p:spPr bwMode="auto">
          <a:xfrm>
            <a:off x="929914" y="355455"/>
            <a:ext cx="5871544" cy="456150"/>
          </a:xfrm>
          <a:prstGeom prst="rect">
            <a:avLst/>
          </a:prstGeom>
          <a:noFill/>
          <a:ln>
            <a:noFill/>
          </a:ln>
        </p:spPr>
        <p:txBody>
          <a:bodyPr wrap="square" lIns="85980" tIns="42989" rIns="85980" bIns="42989">
            <a:spAutoFit/>
          </a:bodyPr>
          <a:lstStyle/>
          <a:p>
            <a:pPr defTabSz="1213529">
              <a:defRPr/>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HS </a:t>
            </a:r>
            <a:r>
              <a:rPr lang="en-US" sz="2400" b="1" dirty="0" err="1">
                <a:solidFill>
                  <a:srgbClr val="FF0000"/>
                </a:solidFill>
                <a:latin typeface="Times New Roman" panose="02020603050405020304" pitchFamily="18" charset="0"/>
                <a:cs typeface="Times New Roman" panose="02020603050405020304" pitchFamily="18" charset="0"/>
              </a:rPr>
              <a:t>Hô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điệp</a:t>
            </a:r>
            <a:endParaRPr lang="zh-CN" altLang="en-US" sz="2400" b="1" dirty="0">
              <a:solidFill>
                <a:srgbClr val="FF0000"/>
              </a:solidFill>
              <a:latin typeface="Times New Roman" panose="02020603050405020304" pitchFamily="18" charset="0"/>
              <a:ea typeface="微软雅黑" pitchFamily="34" charset="-122"/>
              <a:cs typeface="Times New Roman" panose="02020603050405020304" pitchFamily="18" charset="0"/>
              <a:sym typeface="微软雅黑" pitchFamily="34" charset="-122"/>
            </a:endParaRPr>
          </a:p>
        </p:txBody>
      </p:sp>
      <p:grpSp>
        <p:nvGrpSpPr>
          <p:cNvPr id="9" name="组合 8"/>
          <p:cNvGrpSpPr/>
          <p:nvPr/>
        </p:nvGrpSpPr>
        <p:grpSpPr>
          <a:xfrm>
            <a:off x="-2424" y="357415"/>
            <a:ext cx="804006" cy="443679"/>
            <a:chOff x="0" y="252065"/>
            <a:chExt cx="641111" cy="392113"/>
          </a:xfrm>
        </p:grpSpPr>
        <p:sp>
          <p:nvSpPr>
            <p:cNvPr id="10" name="矩形 59"/>
            <p:cNvSpPr>
              <a:spLocks noChangeArrowheads="1"/>
            </p:cNvSpPr>
            <p:nvPr/>
          </p:nvSpPr>
          <p:spPr bwMode="auto">
            <a:xfrm>
              <a:off x="0" y="252065"/>
              <a:ext cx="227013" cy="392112"/>
            </a:xfrm>
            <a:prstGeom prst="rect">
              <a:avLst/>
            </a:prstGeom>
            <a:solidFill>
              <a:srgbClr val="7030A0"/>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3529">
                <a:lnSpc>
                  <a:spcPct val="100000"/>
                </a:lnSpc>
                <a:spcBef>
                  <a:spcPct val="0"/>
                </a:spcBef>
                <a:buNone/>
                <a:defRPr/>
              </a:pPr>
              <a:endParaRPr lang="zh-CN" altLang="en-US" sz="1756">
                <a:solidFill>
                  <a:srgbClr val="FFFFFF"/>
                </a:solidFill>
              </a:endParaRPr>
            </a:p>
          </p:txBody>
        </p:sp>
        <p:sp>
          <p:nvSpPr>
            <p:cNvPr id="11" name="矩形 60"/>
            <p:cNvSpPr>
              <a:spLocks noChangeArrowheads="1"/>
            </p:cNvSpPr>
            <p:nvPr/>
          </p:nvSpPr>
          <p:spPr bwMode="auto">
            <a:xfrm>
              <a:off x="227013" y="252065"/>
              <a:ext cx="114300" cy="392112"/>
            </a:xfrm>
            <a:prstGeom prst="rect">
              <a:avLst/>
            </a:prstGeom>
            <a:solidFill>
              <a:srgbClr val="FFC000"/>
            </a:solidFill>
            <a:ln>
              <a:noFill/>
            </a:ln>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1213529">
                <a:lnSpc>
                  <a:spcPct val="100000"/>
                </a:lnSpc>
                <a:spcBef>
                  <a:spcPct val="0"/>
                </a:spcBef>
                <a:buNone/>
                <a:defRPr/>
              </a:pPr>
              <a:endParaRPr lang="zh-CN" altLang="en-US" sz="1756">
                <a:solidFill>
                  <a:srgbClr val="FFFFFF"/>
                </a:solidFill>
              </a:endParaRPr>
            </a:p>
          </p:txBody>
        </p:sp>
        <p:sp>
          <p:nvSpPr>
            <p:cNvPr id="12" name="五边形 11"/>
            <p:cNvSpPr/>
            <p:nvPr userDrawn="1"/>
          </p:nvSpPr>
          <p:spPr>
            <a:xfrm>
              <a:off x="338378" y="254692"/>
              <a:ext cx="302733" cy="38948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7"/>
            </a:p>
          </p:txBody>
        </p:sp>
      </p:gr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908" y="3872493"/>
            <a:ext cx="5024338" cy="2946019"/>
          </a:xfrm>
          <a:prstGeom prst="rect">
            <a:avLst/>
          </a:prstGeom>
        </p:spPr>
      </p:pic>
      <p:sp>
        <p:nvSpPr>
          <p:cNvPr id="2" name="TextBox 1"/>
          <p:cNvSpPr txBox="1"/>
          <p:nvPr/>
        </p:nvSpPr>
        <p:spPr>
          <a:xfrm>
            <a:off x="1024201" y="3842643"/>
            <a:ext cx="2618815" cy="864211"/>
          </a:xfrm>
          <a:prstGeom prst="rect">
            <a:avLst/>
          </a:prstGeom>
          <a:noFill/>
        </p:spPr>
        <p:txBody>
          <a:bodyPr wrap="square" rtlCol="0">
            <a:spAutoFit/>
          </a:bodyPr>
          <a:lstStyle/>
          <a:p>
            <a:pPr algn="ctr"/>
            <a:r>
              <a:rPr lang="en-US" sz="2508">
                <a:solidFill>
                  <a:schemeClr val="bg1"/>
                </a:solidFill>
                <a:latin typeface="Times New Roman" pitchFamily="18" charset="0"/>
                <a:cs typeface="Times New Roman" pitchFamily="18" charset="0"/>
              </a:rPr>
              <a:t>Học, học nữa, học mãi!</a:t>
            </a:r>
          </a:p>
        </p:txBody>
      </p:sp>
      <p:sp>
        <p:nvSpPr>
          <p:cNvPr id="3" name="TextBox 2"/>
          <p:cNvSpPr txBox="1"/>
          <p:nvPr/>
        </p:nvSpPr>
        <p:spPr>
          <a:xfrm>
            <a:off x="6547520" y="596109"/>
            <a:ext cx="3169156" cy="1636089"/>
          </a:xfrm>
          <a:prstGeom prst="rect">
            <a:avLst/>
          </a:prstGeom>
          <a:noFill/>
        </p:spPr>
        <p:txBody>
          <a:bodyPr wrap="square" rtlCol="0">
            <a:spAutoFit/>
          </a:bodyPr>
          <a:lstStyle/>
          <a:p>
            <a:pPr algn="ctr"/>
            <a:r>
              <a:rPr lang="en-US" sz="2508">
                <a:solidFill>
                  <a:schemeClr val="bg1"/>
                </a:solidFill>
                <a:latin typeface="Times New Roman" pitchFamily="18" charset="0"/>
                <a:cs typeface="Times New Roman" pitchFamily="18" charset="0"/>
              </a:rPr>
              <a:t>Học để biết, học để làm, học để cùng chung sống, học để làm người! </a:t>
            </a:r>
          </a:p>
        </p:txBody>
      </p:sp>
      <p:sp>
        <p:nvSpPr>
          <p:cNvPr id="4" name="TextBox 3"/>
          <p:cNvSpPr txBox="1"/>
          <p:nvPr/>
        </p:nvSpPr>
        <p:spPr>
          <a:xfrm>
            <a:off x="8805119" y="2977481"/>
            <a:ext cx="2438207" cy="1250150"/>
          </a:xfrm>
          <a:prstGeom prst="rect">
            <a:avLst/>
          </a:prstGeom>
          <a:noFill/>
        </p:spPr>
        <p:txBody>
          <a:bodyPr wrap="square" rtlCol="0">
            <a:spAutoFit/>
          </a:bodyPr>
          <a:lstStyle/>
          <a:p>
            <a:r>
              <a:rPr lang="en-US" sz="2508">
                <a:solidFill>
                  <a:schemeClr val="bg1"/>
                </a:solidFill>
                <a:latin typeface="Times New Roman" pitchFamily="18" charset="0"/>
                <a:cs typeface="Times New Roman" pitchFamily="18" charset="0"/>
              </a:rPr>
              <a:t>Học tập suốt đời - chìa khóa của thành công!</a:t>
            </a:r>
          </a:p>
        </p:txBody>
      </p:sp>
      <p:sp>
        <p:nvSpPr>
          <p:cNvPr id="5" name="TextBox 4"/>
          <p:cNvSpPr txBox="1"/>
          <p:nvPr/>
        </p:nvSpPr>
        <p:spPr>
          <a:xfrm>
            <a:off x="2619298" y="1352009"/>
            <a:ext cx="2438207" cy="1597489"/>
          </a:xfrm>
          <a:prstGeom prst="rect">
            <a:avLst/>
          </a:prstGeom>
          <a:noFill/>
        </p:spPr>
        <p:txBody>
          <a:bodyPr wrap="square" rtlCol="0">
            <a:spAutoFit/>
          </a:bodyPr>
          <a:lstStyle/>
          <a:p>
            <a:pPr algn="ctr"/>
            <a:r>
              <a:rPr lang="en-US" sz="2508">
                <a:solidFill>
                  <a:schemeClr val="bg1"/>
                </a:solidFill>
                <a:latin typeface="Times New Roman" pitchFamily="18" charset="0"/>
                <a:cs typeface="Times New Roman" pitchFamily="18" charset="0"/>
              </a:rPr>
              <a:t>Học hỏi là một việc phải tiếp tục suốt đời! </a:t>
            </a:r>
          </a:p>
          <a:p>
            <a:endParaRPr lang="en-US" sz="2257"/>
          </a:p>
        </p:txBody>
      </p:sp>
    </p:spTree>
    <p:extLst>
      <p:ext uri="{BB962C8B-B14F-4D97-AF65-F5344CB8AC3E}">
        <p14:creationId xmlns:p14="http://schemas.microsoft.com/office/powerpoint/2010/main" val="14487281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heel(1)">
                                      <p:cBhvr>
                                        <p:cTn id="23" dur="1000"/>
                                        <p:tgtEl>
                                          <p:spTgt spid="2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1000"/>
                                        <p:tgtEl>
                                          <p:spTgt spid="3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1)">
                                      <p:cBhvr>
                                        <p:cTn id="39" dur="2000"/>
                                        <p:tgtEl>
                                          <p:spTgt spid="26"/>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heel(1)">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heel(1)">
                                      <p:cBhvr>
                                        <p:cTn id="47" dur="1000"/>
                                        <p:tgtEl>
                                          <p:spTgt spid="29"/>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heel(1)">
                                      <p:cBhvr>
                                        <p:cTn id="5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759"/>
            <a:ext cx="12192000" cy="6772485"/>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t="21597"/>
          <a:stretch/>
        </p:blipFill>
        <p:spPr>
          <a:xfrm>
            <a:off x="0" y="1505428"/>
            <a:ext cx="12192000" cy="5309816"/>
          </a:xfrm>
          <a:prstGeom prst="rect">
            <a:avLst/>
          </a:prstGeom>
        </p:spPr>
      </p:pic>
      <p:grpSp>
        <p:nvGrpSpPr>
          <p:cNvPr id="11" name="Group 550"/>
          <p:cNvGrpSpPr>
            <a:grpSpLocks/>
          </p:cNvGrpSpPr>
          <p:nvPr/>
        </p:nvGrpSpPr>
        <p:grpSpPr bwMode="auto">
          <a:xfrm>
            <a:off x="2913551" y="-229611"/>
            <a:ext cx="2725691" cy="2636869"/>
            <a:chOff x="295" y="3475"/>
            <a:chExt cx="1407" cy="1407"/>
          </a:xfrm>
        </p:grpSpPr>
        <p:sp>
          <p:nvSpPr>
            <p:cNvPr id="12" name="Oval 551"/>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7525">
                <a:ea typeface="华文彩云" pitchFamily="2" charset="-122"/>
              </a:endParaRPr>
            </a:p>
          </p:txBody>
        </p:sp>
        <p:grpSp>
          <p:nvGrpSpPr>
            <p:cNvPr id="13" name="Group 552"/>
            <p:cNvGrpSpPr>
              <a:grpSpLocks/>
            </p:cNvGrpSpPr>
            <p:nvPr/>
          </p:nvGrpSpPr>
          <p:grpSpPr bwMode="auto">
            <a:xfrm>
              <a:off x="476" y="3657"/>
              <a:ext cx="1050" cy="1050"/>
              <a:chOff x="-6056" y="-2208"/>
              <a:chExt cx="2208" cy="2208"/>
            </a:xfrm>
          </p:grpSpPr>
          <p:sp>
            <p:nvSpPr>
              <p:cNvPr id="14" name="Oval 553"/>
              <p:cNvSpPr>
                <a:spLocks noChangeArrowheads="1"/>
              </p:cNvSpPr>
              <p:nvPr/>
            </p:nvSpPr>
            <p:spPr bwMode="auto">
              <a:xfrm>
                <a:off x="-6056" y="-2132"/>
                <a:ext cx="2132" cy="2132"/>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7525">
                  <a:ea typeface="华文彩云" pitchFamily="2" charset="-122"/>
                </a:endParaRPr>
              </a:p>
            </p:txBody>
          </p:sp>
          <p:grpSp>
            <p:nvGrpSpPr>
              <p:cNvPr id="17" name="Group 554"/>
              <p:cNvGrpSpPr>
                <a:grpSpLocks/>
              </p:cNvGrpSpPr>
              <p:nvPr/>
            </p:nvGrpSpPr>
            <p:grpSpPr bwMode="auto">
              <a:xfrm>
                <a:off x="-6056" y="-2208"/>
                <a:ext cx="2208" cy="2208"/>
                <a:chOff x="-4060" y="-879"/>
                <a:chExt cx="2208" cy="2208"/>
              </a:xfrm>
            </p:grpSpPr>
            <p:grpSp>
              <p:nvGrpSpPr>
                <p:cNvPr id="18" name="Group 555"/>
                <p:cNvGrpSpPr>
                  <a:grpSpLocks/>
                </p:cNvGrpSpPr>
                <p:nvPr/>
              </p:nvGrpSpPr>
              <p:grpSpPr bwMode="auto">
                <a:xfrm>
                  <a:off x="-4060" y="-879"/>
                  <a:ext cx="2208" cy="2208"/>
                  <a:chOff x="-3924" y="-788"/>
                  <a:chExt cx="2208" cy="2208"/>
                </a:xfrm>
              </p:grpSpPr>
              <p:grpSp>
                <p:nvGrpSpPr>
                  <p:cNvPr id="34" name="Group 556"/>
                  <p:cNvGrpSpPr>
                    <a:grpSpLocks noChangeAspect="1"/>
                  </p:cNvGrpSpPr>
                  <p:nvPr/>
                </p:nvGrpSpPr>
                <p:grpSpPr bwMode="auto">
                  <a:xfrm>
                    <a:off x="-3924" y="-788"/>
                    <a:ext cx="2208" cy="2202"/>
                    <a:chOff x="168" y="696"/>
                    <a:chExt cx="1429" cy="1429"/>
                  </a:xfrm>
                </p:grpSpPr>
                <p:grpSp>
                  <p:nvGrpSpPr>
                    <p:cNvPr id="44" name="Group 557"/>
                    <p:cNvGrpSpPr>
                      <a:grpSpLocks noChangeAspect="1"/>
                    </p:cNvGrpSpPr>
                    <p:nvPr/>
                  </p:nvGrpSpPr>
                  <p:grpSpPr bwMode="auto">
                    <a:xfrm>
                      <a:off x="854" y="696"/>
                      <a:ext cx="56" cy="1429"/>
                      <a:chOff x="845" y="696"/>
                      <a:chExt cx="56" cy="1429"/>
                    </a:xfrm>
                  </p:grpSpPr>
                  <p:sp>
                    <p:nvSpPr>
                      <p:cNvPr id="48" name="AutoShape 55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7525">
                          <a:ea typeface="华文彩云" pitchFamily="2" charset="-122"/>
                        </a:endParaRPr>
                      </a:p>
                    </p:txBody>
                  </p:sp>
                  <p:sp>
                    <p:nvSpPr>
                      <p:cNvPr id="49" name="AutoShape 55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7525">
                          <a:ea typeface="华文彩云" pitchFamily="2" charset="-122"/>
                        </a:endParaRPr>
                      </a:p>
                    </p:txBody>
                  </p:sp>
                </p:grpSp>
                <p:grpSp>
                  <p:nvGrpSpPr>
                    <p:cNvPr id="45" name="Group 560"/>
                    <p:cNvGrpSpPr>
                      <a:grpSpLocks noChangeAspect="1"/>
                    </p:cNvGrpSpPr>
                    <p:nvPr/>
                  </p:nvGrpSpPr>
                  <p:grpSpPr bwMode="auto">
                    <a:xfrm rot="5400000">
                      <a:off x="855" y="696"/>
                      <a:ext cx="56" cy="1429"/>
                      <a:chOff x="845" y="696"/>
                      <a:chExt cx="56" cy="1429"/>
                    </a:xfrm>
                  </p:grpSpPr>
                  <p:sp>
                    <p:nvSpPr>
                      <p:cNvPr id="46" name="AutoShape 561"/>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7525">
                          <a:ea typeface="华文彩云" pitchFamily="2" charset="-122"/>
                        </a:endParaRPr>
                      </a:p>
                    </p:txBody>
                  </p:sp>
                  <p:sp>
                    <p:nvSpPr>
                      <p:cNvPr id="47" name="AutoShape 562"/>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7525">
                          <a:ea typeface="华文彩云" pitchFamily="2" charset="-122"/>
                        </a:endParaRPr>
                      </a:p>
                    </p:txBody>
                  </p:sp>
                </p:grpSp>
              </p:grpSp>
              <p:grpSp>
                <p:nvGrpSpPr>
                  <p:cNvPr id="35" name="Group 563"/>
                  <p:cNvGrpSpPr>
                    <a:grpSpLocks noChangeAspect="1"/>
                  </p:cNvGrpSpPr>
                  <p:nvPr/>
                </p:nvGrpSpPr>
                <p:grpSpPr bwMode="auto">
                  <a:xfrm rot="2700000">
                    <a:off x="-3927" y="-785"/>
                    <a:ext cx="2208" cy="2202"/>
                    <a:chOff x="168" y="696"/>
                    <a:chExt cx="1429" cy="1429"/>
                  </a:xfrm>
                </p:grpSpPr>
                <p:grpSp>
                  <p:nvGrpSpPr>
                    <p:cNvPr id="38" name="Group 564"/>
                    <p:cNvGrpSpPr>
                      <a:grpSpLocks noChangeAspect="1"/>
                    </p:cNvGrpSpPr>
                    <p:nvPr/>
                  </p:nvGrpSpPr>
                  <p:grpSpPr bwMode="auto">
                    <a:xfrm>
                      <a:off x="854" y="696"/>
                      <a:ext cx="56" cy="1429"/>
                      <a:chOff x="845" y="696"/>
                      <a:chExt cx="56" cy="1429"/>
                    </a:xfrm>
                  </p:grpSpPr>
                  <p:sp>
                    <p:nvSpPr>
                      <p:cNvPr id="42" name="AutoShape 565"/>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7525">
                          <a:ea typeface="华文彩云" pitchFamily="2" charset="-122"/>
                        </a:endParaRPr>
                      </a:p>
                    </p:txBody>
                  </p:sp>
                  <p:sp>
                    <p:nvSpPr>
                      <p:cNvPr id="43" name="AutoShape 566"/>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7525">
                          <a:ea typeface="华文彩云" pitchFamily="2" charset="-122"/>
                        </a:endParaRPr>
                      </a:p>
                    </p:txBody>
                  </p:sp>
                </p:grpSp>
                <p:grpSp>
                  <p:nvGrpSpPr>
                    <p:cNvPr id="39" name="Group 567"/>
                    <p:cNvGrpSpPr>
                      <a:grpSpLocks noChangeAspect="1"/>
                    </p:cNvGrpSpPr>
                    <p:nvPr/>
                  </p:nvGrpSpPr>
                  <p:grpSpPr bwMode="auto">
                    <a:xfrm rot="5400000">
                      <a:off x="855" y="696"/>
                      <a:ext cx="56" cy="1429"/>
                      <a:chOff x="845" y="696"/>
                      <a:chExt cx="56" cy="1429"/>
                    </a:xfrm>
                  </p:grpSpPr>
                  <p:sp>
                    <p:nvSpPr>
                      <p:cNvPr id="40" name="AutoShape 56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7525">
                          <a:ea typeface="华文彩云" pitchFamily="2" charset="-122"/>
                        </a:endParaRPr>
                      </a:p>
                    </p:txBody>
                  </p:sp>
                  <p:sp>
                    <p:nvSpPr>
                      <p:cNvPr id="41" name="AutoShape 56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7525">
                          <a:ea typeface="华文彩云" pitchFamily="2" charset="-122"/>
                        </a:endParaRPr>
                      </a:p>
                    </p:txBody>
                  </p:sp>
                </p:grpSp>
              </p:grpSp>
            </p:grpSp>
            <p:grpSp>
              <p:nvGrpSpPr>
                <p:cNvPr id="19" name="Group 570"/>
                <p:cNvGrpSpPr>
                  <a:grpSpLocks/>
                </p:cNvGrpSpPr>
                <p:nvPr/>
              </p:nvGrpSpPr>
              <p:grpSpPr bwMode="auto">
                <a:xfrm rot="1320000">
                  <a:off x="-3742" y="-520"/>
                  <a:ext cx="1546" cy="1546"/>
                  <a:chOff x="-3924" y="-788"/>
                  <a:chExt cx="2208" cy="2208"/>
                </a:xfrm>
              </p:grpSpPr>
              <p:grpSp>
                <p:nvGrpSpPr>
                  <p:cNvPr id="20" name="Group 571"/>
                  <p:cNvGrpSpPr>
                    <a:grpSpLocks noChangeAspect="1"/>
                  </p:cNvGrpSpPr>
                  <p:nvPr/>
                </p:nvGrpSpPr>
                <p:grpSpPr bwMode="auto">
                  <a:xfrm>
                    <a:off x="-3924" y="-788"/>
                    <a:ext cx="2208" cy="2202"/>
                    <a:chOff x="168" y="696"/>
                    <a:chExt cx="1429" cy="1429"/>
                  </a:xfrm>
                </p:grpSpPr>
                <p:grpSp>
                  <p:nvGrpSpPr>
                    <p:cNvPr id="28" name="Group 572"/>
                    <p:cNvGrpSpPr>
                      <a:grpSpLocks noChangeAspect="1"/>
                    </p:cNvGrpSpPr>
                    <p:nvPr/>
                  </p:nvGrpSpPr>
                  <p:grpSpPr bwMode="auto">
                    <a:xfrm>
                      <a:off x="854" y="696"/>
                      <a:ext cx="56" cy="1429"/>
                      <a:chOff x="845" y="696"/>
                      <a:chExt cx="56" cy="1429"/>
                    </a:xfrm>
                  </p:grpSpPr>
                  <p:sp>
                    <p:nvSpPr>
                      <p:cNvPr id="32" name="AutoShape 57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7525">
                          <a:ea typeface="华文彩云" pitchFamily="2" charset="-122"/>
                        </a:endParaRPr>
                      </a:p>
                    </p:txBody>
                  </p:sp>
                  <p:sp>
                    <p:nvSpPr>
                      <p:cNvPr id="33" name="AutoShape 57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7525">
                          <a:ea typeface="华文彩云" pitchFamily="2" charset="-122"/>
                        </a:endParaRPr>
                      </a:p>
                    </p:txBody>
                  </p:sp>
                </p:grpSp>
                <p:grpSp>
                  <p:nvGrpSpPr>
                    <p:cNvPr id="29" name="Group 575"/>
                    <p:cNvGrpSpPr>
                      <a:grpSpLocks noChangeAspect="1"/>
                    </p:cNvGrpSpPr>
                    <p:nvPr/>
                  </p:nvGrpSpPr>
                  <p:grpSpPr bwMode="auto">
                    <a:xfrm rot="5400000">
                      <a:off x="855" y="696"/>
                      <a:ext cx="56" cy="1429"/>
                      <a:chOff x="845" y="696"/>
                      <a:chExt cx="56" cy="1429"/>
                    </a:xfrm>
                  </p:grpSpPr>
                  <p:sp>
                    <p:nvSpPr>
                      <p:cNvPr id="30" name="AutoShape 576"/>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7525">
                          <a:ea typeface="华文彩云" pitchFamily="2" charset="-122"/>
                        </a:endParaRPr>
                      </a:p>
                    </p:txBody>
                  </p:sp>
                  <p:sp>
                    <p:nvSpPr>
                      <p:cNvPr id="31" name="AutoShape 577"/>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7525">
                          <a:ea typeface="华文彩云" pitchFamily="2" charset="-122"/>
                        </a:endParaRPr>
                      </a:p>
                    </p:txBody>
                  </p:sp>
                </p:grpSp>
              </p:grpSp>
              <p:grpSp>
                <p:nvGrpSpPr>
                  <p:cNvPr id="21" name="Group 578"/>
                  <p:cNvGrpSpPr>
                    <a:grpSpLocks noChangeAspect="1"/>
                  </p:cNvGrpSpPr>
                  <p:nvPr/>
                </p:nvGrpSpPr>
                <p:grpSpPr bwMode="auto">
                  <a:xfrm rot="2700000">
                    <a:off x="-3927" y="-785"/>
                    <a:ext cx="2208" cy="2202"/>
                    <a:chOff x="168" y="696"/>
                    <a:chExt cx="1429" cy="1429"/>
                  </a:xfrm>
                </p:grpSpPr>
                <p:grpSp>
                  <p:nvGrpSpPr>
                    <p:cNvPr id="22" name="Group 579"/>
                    <p:cNvGrpSpPr>
                      <a:grpSpLocks noChangeAspect="1"/>
                    </p:cNvGrpSpPr>
                    <p:nvPr/>
                  </p:nvGrpSpPr>
                  <p:grpSpPr bwMode="auto">
                    <a:xfrm>
                      <a:off x="854" y="696"/>
                      <a:ext cx="56" cy="1429"/>
                      <a:chOff x="845" y="696"/>
                      <a:chExt cx="56" cy="1429"/>
                    </a:xfrm>
                  </p:grpSpPr>
                  <p:sp>
                    <p:nvSpPr>
                      <p:cNvPr id="26" name="AutoShape 580"/>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1" hangingPunct="1"/>
                        <a:endParaRPr lang="zh-CN" altLang="en-US" sz="7525">
                          <a:ea typeface="华文彩云" pitchFamily="2" charset="-122"/>
                        </a:endParaRPr>
                      </a:p>
                    </p:txBody>
                  </p:sp>
                  <p:sp>
                    <p:nvSpPr>
                      <p:cNvPr id="27" name="AutoShape 581"/>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endParaRPr lang="zh-CN" altLang="en-US" sz="7525">
                          <a:ea typeface="华文彩云" pitchFamily="2" charset="-122"/>
                        </a:endParaRPr>
                      </a:p>
                    </p:txBody>
                  </p:sp>
                </p:grpSp>
                <p:grpSp>
                  <p:nvGrpSpPr>
                    <p:cNvPr id="23" name="Group 582"/>
                    <p:cNvGrpSpPr>
                      <a:grpSpLocks noChangeAspect="1"/>
                    </p:cNvGrpSpPr>
                    <p:nvPr/>
                  </p:nvGrpSpPr>
                  <p:grpSpPr bwMode="auto">
                    <a:xfrm rot="5400000">
                      <a:off x="855" y="696"/>
                      <a:ext cx="56" cy="1429"/>
                      <a:chOff x="845" y="696"/>
                      <a:chExt cx="56" cy="1429"/>
                    </a:xfrm>
                  </p:grpSpPr>
                  <p:sp>
                    <p:nvSpPr>
                      <p:cNvPr id="24" name="AutoShape 58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eaLnBrk="1" hangingPunct="1"/>
                        <a:endParaRPr lang="zh-CN" altLang="en-US" sz="7525">
                          <a:ea typeface="华文彩云" pitchFamily="2" charset="-122"/>
                        </a:endParaRPr>
                      </a:p>
                    </p:txBody>
                  </p:sp>
                  <p:sp>
                    <p:nvSpPr>
                      <p:cNvPr id="25" name="AutoShape 58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7525">
                          <a:ea typeface="华文彩云" pitchFamily="2" charset="-122"/>
                        </a:endParaRPr>
                      </a:p>
                    </p:txBody>
                  </p:sp>
                </p:grpSp>
              </p:grpSp>
            </p:grpSp>
          </p:grpSp>
        </p:grpSp>
      </p:grpSp>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9451" y="1119308"/>
            <a:ext cx="3515397" cy="3735960"/>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90337" y="1119309"/>
            <a:ext cx="2730792" cy="4230047"/>
          </a:xfrm>
          <a:prstGeom prst="rect">
            <a:avLst/>
          </a:prstGeom>
          <a:effectLst>
            <a:outerShdw blurRad="50800" dist="38100" dir="5400000" algn="t" rotWithShape="0">
              <a:prstClr val="black">
                <a:alpha val="40000"/>
              </a:prstClr>
            </a:outerShdw>
          </a:effectLst>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84112" y="897967"/>
            <a:ext cx="3367556" cy="3573930"/>
          </a:xfrm>
          <a:prstGeom prst="rect">
            <a:avLst/>
          </a:prstGeom>
          <a:effectLst>
            <a:outerShdw blurRad="50800" dist="38100" dir="5400000" algn="t" rotWithShape="0">
              <a:prstClr val="black">
                <a:alpha val="40000"/>
              </a:prstClr>
            </a:outerShdw>
          </a:effectLst>
        </p:spPr>
      </p:pic>
      <p:pic>
        <p:nvPicPr>
          <p:cNvPr id="8" name="图片 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157936" y="2191383"/>
            <a:ext cx="2675710" cy="3661430"/>
          </a:xfrm>
          <a:prstGeom prst="rect">
            <a:avLst/>
          </a:prstGeom>
          <a:effectLst>
            <a:outerShdw blurRad="50800" dist="38100" dir="5400000" algn="t" rotWithShape="0">
              <a:prstClr val="black">
                <a:alpha val="40000"/>
              </a:prstClr>
            </a:outerShdw>
          </a:effectLst>
        </p:spPr>
      </p:pic>
      <p:pic>
        <p:nvPicPr>
          <p:cNvPr id="51" name="图片 5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90337" y="1131376"/>
            <a:ext cx="2730792" cy="4230047"/>
          </a:xfrm>
          <a:prstGeom prst="rect">
            <a:avLst/>
          </a:prstGeom>
          <a:effectLst>
            <a:outerShdw blurRad="50800" dist="38100" dir="5400000" algn="t" rotWithShape="0">
              <a:prstClr val="black">
                <a:alpha val="40000"/>
              </a:prstClr>
            </a:outerShdw>
          </a:effectLst>
        </p:spPr>
      </p:pic>
      <p:pic>
        <p:nvPicPr>
          <p:cNvPr id="52" name="图片 5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84112" y="910033"/>
            <a:ext cx="3367556" cy="3573930"/>
          </a:xfrm>
          <a:prstGeom prst="rect">
            <a:avLst/>
          </a:prstGeom>
          <a:effectLst>
            <a:outerShdw blurRad="50800" dist="38100" dir="5400000" algn="t" rotWithShape="0">
              <a:prstClr val="black">
                <a:alpha val="40000"/>
              </a:prstClr>
            </a:outerShdw>
          </a:effectLst>
        </p:spPr>
      </p:pic>
      <p:pic>
        <p:nvPicPr>
          <p:cNvPr id="53" name="图片 5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157936" y="2203450"/>
            <a:ext cx="2675710" cy="3661430"/>
          </a:xfrm>
          <a:prstGeom prst="rect">
            <a:avLst/>
          </a:prstGeom>
          <a:effectLst>
            <a:outerShdw blurRad="50800" dist="38100" dir="5400000" algn="t" rotWithShape="0">
              <a:prstClr val="black">
                <a:alpha val="40000"/>
              </a:prstClr>
            </a:outerShdw>
          </a:effectLst>
        </p:spPr>
      </p:pic>
      <p:pic>
        <p:nvPicPr>
          <p:cNvPr id="50" name="图片 4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9451" y="1131375"/>
            <a:ext cx="3515397" cy="3735960"/>
          </a:xfrm>
          <a:prstGeom prst="rect">
            <a:avLst/>
          </a:prstGeom>
          <a:effectLst>
            <a:outerShdw blurRad="50800" dist="38100" dir="5400000" algn="t" rotWithShape="0">
              <a:prstClr val="black">
                <a:alpha val="40000"/>
              </a:prstClr>
            </a:outerShdw>
          </a:effectLst>
        </p:spPr>
      </p:pic>
      <p:sp>
        <p:nvSpPr>
          <p:cNvPr id="36" name="文本框 2"/>
          <p:cNvSpPr txBox="1">
            <a:spLocks noChangeArrowheads="1"/>
          </p:cNvSpPr>
          <p:nvPr/>
        </p:nvSpPr>
        <p:spPr bwMode="auto">
          <a:xfrm>
            <a:off x="0" y="4863502"/>
            <a:ext cx="12210129" cy="971698"/>
          </a:xfrm>
          <a:prstGeom prst="rect">
            <a:avLst/>
          </a:prstGeom>
          <a:solidFill>
            <a:srgbClr val="006DF0">
              <a:alpha val="85098"/>
            </a:srgbClr>
          </a:solidFill>
          <a:ln>
            <a:noFill/>
          </a:ln>
        </p:spPr>
        <p:txBody>
          <a:bodyPr wrap="square" lIns="121370" tIns="60685" rIns="121370" bIns="60685">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en-US" altLang="zh-CN" sz="5518" b="1" spc="376">
                <a:ln w="11430"/>
                <a:solidFill>
                  <a:srgbClr val="FFC000"/>
                </a:solidFill>
                <a:effectLst>
                  <a:outerShdw blurRad="50800" dist="39000" dir="5460000" algn="tl">
                    <a:srgbClr val="000000">
                      <a:alpha val="38000"/>
                    </a:srgbClr>
                  </a:outerShdw>
                </a:effectLst>
              </a:rPr>
              <a:t>THANK YOU!</a:t>
            </a:r>
            <a:endParaRPr lang="en-US" altLang="zh-CN" sz="5518" b="1" spc="376" dirty="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039318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3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6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9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par>
                          <p:cTn id="27" fill="hold">
                            <p:stCondLst>
                              <p:cond delay="2900"/>
                            </p:stCondLst>
                            <p:childTnLst>
                              <p:par>
                                <p:cTn id="28" presetID="32" presetClass="emph" presetSubtype="0" fill="hold" nodeType="afterEffect">
                                  <p:stCondLst>
                                    <p:cond delay="0"/>
                                  </p:stCondLst>
                                  <p:childTnLst>
                                    <p:animRot by="120000">
                                      <p:cBhvr>
                                        <p:cTn id="29" dur="100" fill="hold">
                                          <p:stCondLst>
                                            <p:cond delay="0"/>
                                          </p:stCondLst>
                                        </p:cTn>
                                        <p:tgtEl>
                                          <p:spTgt spid="6"/>
                                        </p:tgtEl>
                                        <p:attrNameLst>
                                          <p:attrName>r</p:attrName>
                                        </p:attrNameLst>
                                      </p:cBhvr>
                                    </p:animRot>
                                    <p:animRot by="-240000">
                                      <p:cBhvr>
                                        <p:cTn id="30" dur="200" fill="hold">
                                          <p:stCondLst>
                                            <p:cond delay="200"/>
                                          </p:stCondLst>
                                        </p:cTn>
                                        <p:tgtEl>
                                          <p:spTgt spid="6"/>
                                        </p:tgtEl>
                                        <p:attrNameLst>
                                          <p:attrName>r</p:attrName>
                                        </p:attrNameLst>
                                      </p:cBhvr>
                                    </p:animRot>
                                    <p:animRot by="240000">
                                      <p:cBhvr>
                                        <p:cTn id="31" dur="200" fill="hold">
                                          <p:stCondLst>
                                            <p:cond delay="400"/>
                                          </p:stCondLst>
                                        </p:cTn>
                                        <p:tgtEl>
                                          <p:spTgt spid="6"/>
                                        </p:tgtEl>
                                        <p:attrNameLst>
                                          <p:attrName>r</p:attrName>
                                        </p:attrNameLst>
                                      </p:cBhvr>
                                    </p:animRot>
                                    <p:animRot by="-240000">
                                      <p:cBhvr>
                                        <p:cTn id="32" dur="200" fill="hold">
                                          <p:stCondLst>
                                            <p:cond delay="600"/>
                                          </p:stCondLst>
                                        </p:cTn>
                                        <p:tgtEl>
                                          <p:spTgt spid="6"/>
                                        </p:tgtEl>
                                        <p:attrNameLst>
                                          <p:attrName>r</p:attrName>
                                        </p:attrNameLst>
                                      </p:cBhvr>
                                    </p:animRot>
                                    <p:animRot by="120000">
                                      <p:cBhvr>
                                        <p:cTn id="33" dur="200" fill="hold">
                                          <p:stCondLst>
                                            <p:cond delay="800"/>
                                          </p:stCondLst>
                                        </p:cTn>
                                        <p:tgtEl>
                                          <p:spTgt spid="6"/>
                                        </p:tgtEl>
                                        <p:attrNameLst>
                                          <p:attrName>r</p:attrName>
                                        </p:attrNameLst>
                                      </p:cBhvr>
                                    </p:animRot>
                                  </p:childTnLst>
                                </p:cTn>
                              </p:par>
                              <p:par>
                                <p:cTn id="34" presetID="32" presetClass="emph" presetSubtype="0" fill="hold" nodeType="withEffect">
                                  <p:stCondLst>
                                    <p:cond delay="0"/>
                                  </p:stCondLst>
                                  <p:childTnLst>
                                    <p:animRot by="120000">
                                      <p:cBhvr>
                                        <p:cTn id="35" dur="100" fill="hold">
                                          <p:stCondLst>
                                            <p:cond delay="0"/>
                                          </p:stCondLst>
                                        </p:cTn>
                                        <p:tgtEl>
                                          <p:spTgt spid="5"/>
                                        </p:tgtEl>
                                        <p:attrNameLst>
                                          <p:attrName>r</p:attrName>
                                        </p:attrNameLst>
                                      </p:cBhvr>
                                    </p:animRot>
                                    <p:animRot by="-240000">
                                      <p:cBhvr>
                                        <p:cTn id="36" dur="200" fill="hold">
                                          <p:stCondLst>
                                            <p:cond delay="200"/>
                                          </p:stCondLst>
                                        </p:cTn>
                                        <p:tgtEl>
                                          <p:spTgt spid="5"/>
                                        </p:tgtEl>
                                        <p:attrNameLst>
                                          <p:attrName>r</p:attrName>
                                        </p:attrNameLst>
                                      </p:cBhvr>
                                    </p:animRot>
                                    <p:animRot by="240000">
                                      <p:cBhvr>
                                        <p:cTn id="37" dur="200" fill="hold">
                                          <p:stCondLst>
                                            <p:cond delay="400"/>
                                          </p:stCondLst>
                                        </p:cTn>
                                        <p:tgtEl>
                                          <p:spTgt spid="5"/>
                                        </p:tgtEl>
                                        <p:attrNameLst>
                                          <p:attrName>r</p:attrName>
                                        </p:attrNameLst>
                                      </p:cBhvr>
                                    </p:animRot>
                                    <p:animRot by="-240000">
                                      <p:cBhvr>
                                        <p:cTn id="38" dur="200" fill="hold">
                                          <p:stCondLst>
                                            <p:cond delay="600"/>
                                          </p:stCondLst>
                                        </p:cTn>
                                        <p:tgtEl>
                                          <p:spTgt spid="5"/>
                                        </p:tgtEl>
                                        <p:attrNameLst>
                                          <p:attrName>r</p:attrName>
                                        </p:attrNameLst>
                                      </p:cBhvr>
                                    </p:animRot>
                                    <p:animRot by="120000">
                                      <p:cBhvr>
                                        <p:cTn id="39" dur="200" fill="hold">
                                          <p:stCondLst>
                                            <p:cond delay="800"/>
                                          </p:stCondLst>
                                        </p:cTn>
                                        <p:tgtEl>
                                          <p:spTgt spid="5"/>
                                        </p:tgtEl>
                                        <p:attrNameLst>
                                          <p:attrName>r</p:attrName>
                                        </p:attrNameLst>
                                      </p:cBhvr>
                                    </p:animRot>
                                  </p:childTnLst>
                                </p:cTn>
                              </p:par>
                              <p:par>
                                <p:cTn id="40" presetID="32" presetClass="emph" presetSubtype="0" fill="hold" nodeType="with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par>
                                <p:cTn id="46" presetID="32" presetClass="emph" presetSubtype="0" fill="hold" nodeType="withEffect">
                                  <p:stCondLst>
                                    <p:cond delay="0"/>
                                  </p:stCondLst>
                                  <p:childTnLst>
                                    <p:animRot by="120000">
                                      <p:cBhvr>
                                        <p:cTn id="47" dur="100" fill="hold">
                                          <p:stCondLst>
                                            <p:cond delay="0"/>
                                          </p:stCondLst>
                                        </p:cTn>
                                        <p:tgtEl>
                                          <p:spTgt spid="8"/>
                                        </p:tgtEl>
                                        <p:attrNameLst>
                                          <p:attrName>r</p:attrName>
                                        </p:attrNameLst>
                                      </p:cBhvr>
                                    </p:animRot>
                                    <p:animRot by="-240000">
                                      <p:cBhvr>
                                        <p:cTn id="48" dur="200" fill="hold">
                                          <p:stCondLst>
                                            <p:cond delay="200"/>
                                          </p:stCondLst>
                                        </p:cTn>
                                        <p:tgtEl>
                                          <p:spTgt spid="8"/>
                                        </p:tgtEl>
                                        <p:attrNameLst>
                                          <p:attrName>r</p:attrName>
                                        </p:attrNameLst>
                                      </p:cBhvr>
                                    </p:animRot>
                                    <p:animRot by="240000">
                                      <p:cBhvr>
                                        <p:cTn id="49" dur="200" fill="hold">
                                          <p:stCondLst>
                                            <p:cond delay="400"/>
                                          </p:stCondLst>
                                        </p:cTn>
                                        <p:tgtEl>
                                          <p:spTgt spid="8"/>
                                        </p:tgtEl>
                                        <p:attrNameLst>
                                          <p:attrName>r</p:attrName>
                                        </p:attrNameLst>
                                      </p:cBhvr>
                                    </p:animRot>
                                    <p:animRot by="-240000">
                                      <p:cBhvr>
                                        <p:cTn id="50" dur="200" fill="hold">
                                          <p:stCondLst>
                                            <p:cond delay="600"/>
                                          </p:stCondLst>
                                        </p:cTn>
                                        <p:tgtEl>
                                          <p:spTgt spid="8"/>
                                        </p:tgtEl>
                                        <p:attrNameLst>
                                          <p:attrName>r</p:attrName>
                                        </p:attrNameLst>
                                      </p:cBhvr>
                                    </p:animRot>
                                    <p:animRot by="120000">
                                      <p:cBhvr>
                                        <p:cTn id="51" dur="200" fill="hold">
                                          <p:stCondLst>
                                            <p:cond delay="800"/>
                                          </p:stCondLst>
                                        </p:cTn>
                                        <p:tgtEl>
                                          <p:spTgt spid="8"/>
                                        </p:tgtEl>
                                        <p:attrNameLst>
                                          <p:attrName>r</p:attrName>
                                        </p:attrNameLst>
                                      </p:cBhvr>
                                    </p:animRot>
                                  </p:childTnLst>
                                </p:cTn>
                              </p:par>
                            </p:childTnLst>
                          </p:cTn>
                        </p:par>
                        <p:par>
                          <p:cTn id="52" fill="hold">
                            <p:stCondLst>
                              <p:cond delay="39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36"/>
                                        </p:tgtEl>
                                        <p:attrNameLst>
                                          <p:attrName>ppt_y</p:attrName>
                                        </p:attrNameLst>
                                      </p:cBhvr>
                                      <p:tavLst>
                                        <p:tav tm="0">
                                          <p:val>
                                            <p:strVal val="#ppt_y"/>
                                          </p:val>
                                        </p:tav>
                                        <p:tav tm="100000">
                                          <p:val>
                                            <p:strVal val="#ppt_y"/>
                                          </p:val>
                                        </p:tav>
                                      </p:tavLst>
                                    </p:anim>
                                    <p:anim calcmode="lin" valueType="num">
                                      <p:cBhvr>
                                        <p:cTn id="57" dur="10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36"/>
                                        </p:tgtEl>
                                      </p:cBhvr>
                                    </p:animEffect>
                                  </p:childTnLst>
                                </p:cTn>
                              </p:par>
                            </p:childTnLst>
                          </p:cTn>
                        </p:par>
                        <p:par>
                          <p:cTn id="60" fill="hold">
                            <p:stCondLst>
                              <p:cond delay="5700"/>
                            </p:stCondLst>
                            <p:childTnLst>
                              <p:par>
                                <p:cTn id="61" presetID="1" presetClass="entr" presetSubtype="0"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6" presetClass="emph" presetSubtype="0" fill="hold" nodeType="withEffect">
                                  <p:stCondLst>
                                    <p:cond delay="0"/>
                                  </p:stCondLst>
                                  <p:childTnLst>
                                    <p:animScale>
                                      <p:cBhvr>
                                        <p:cTn id="64" dur="1000" fill="hold"/>
                                        <p:tgtEl>
                                          <p:spTgt spid="51"/>
                                        </p:tgtEl>
                                      </p:cBhvr>
                                      <p:by x="150000" y="150000"/>
                                    </p:animScale>
                                  </p:childTnLst>
                                </p:cTn>
                              </p:par>
                              <p:par>
                                <p:cTn id="65" presetID="10" presetClass="exit" presetSubtype="0" fill="hold" nodeType="withEffect">
                                  <p:stCondLst>
                                    <p:cond delay="0"/>
                                  </p:stCondLst>
                                  <p:childTnLst>
                                    <p:animEffect transition="out" filter="fade">
                                      <p:cBhvr>
                                        <p:cTn id="66" dur="1000"/>
                                        <p:tgtEl>
                                          <p:spTgt spid="51"/>
                                        </p:tgtEl>
                                      </p:cBhvr>
                                    </p:animEffect>
                                    <p:set>
                                      <p:cBhvr>
                                        <p:cTn id="67" dur="1" fill="hold">
                                          <p:stCondLst>
                                            <p:cond delay="999"/>
                                          </p:stCondLst>
                                        </p:cTn>
                                        <p:tgtEl>
                                          <p:spTgt spid="51"/>
                                        </p:tgtEl>
                                        <p:attrNameLst>
                                          <p:attrName>style.visibility</p:attrName>
                                        </p:attrNameLst>
                                      </p:cBhvr>
                                      <p:to>
                                        <p:strVal val="hidden"/>
                                      </p:to>
                                    </p:set>
                                  </p:childTnLst>
                                </p:cTn>
                              </p:par>
                              <p:par>
                                <p:cTn id="68" presetID="1" presetClass="entr" presetSubtype="0" fill="hold" nodeType="withEffect">
                                  <p:stCondLst>
                                    <p:cond delay="300"/>
                                  </p:stCondLst>
                                  <p:childTnLst>
                                    <p:set>
                                      <p:cBhvr>
                                        <p:cTn id="69" dur="1" fill="hold">
                                          <p:stCondLst>
                                            <p:cond delay="0"/>
                                          </p:stCondLst>
                                        </p:cTn>
                                        <p:tgtEl>
                                          <p:spTgt spid="50"/>
                                        </p:tgtEl>
                                        <p:attrNameLst>
                                          <p:attrName>style.visibility</p:attrName>
                                        </p:attrNameLst>
                                      </p:cBhvr>
                                      <p:to>
                                        <p:strVal val="visible"/>
                                      </p:to>
                                    </p:set>
                                  </p:childTnLst>
                                </p:cTn>
                              </p:par>
                              <p:par>
                                <p:cTn id="70" presetID="6" presetClass="emph" presetSubtype="0" fill="hold" nodeType="withEffect">
                                  <p:stCondLst>
                                    <p:cond delay="300"/>
                                  </p:stCondLst>
                                  <p:childTnLst>
                                    <p:animScale>
                                      <p:cBhvr>
                                        <p:cTn id="71" dur="1000" fill="hold"/>
                                        <p:tgtEl>
                                          <p:spTgt spid="50"/>
                                        </p:tgtEl>
                                      </p:cBhvr>
                                      <p:by x="150000" y="150000"/>
                                    </p:animScale>
                                  </p:childTnLst>
                                </p:cTn>
                              </p:par>
                              <p:par>
                                <p:cTn id="72" presetID="10" presetClass="exit" presetSubtype="0" fill="hold" nodeType="withEffect">
                                  <p:stCondLst>
                                    <p:cond delay="300"/>
                                  </p:stCondLst>
                                  <p:childTnLst>
                                    <p:animEffect transition="out" filter="fade">
                                      <p:cBhvr>
                                        <p:cTn id="73" dur="1000"/>
                                        <p:tgtEl>
                                          <p:spTgt spid="50"/>
                                        </p:tgtEl>
                                      </p:cBhvr>
                                    </p:animEffect>
                                    <p:set>
                                      <p:cBhvr>
                                        <p:cTn id="74" dur="1" fill="hold">
                                          <p:stCondLst>
                                            <p:cond delay="999"/>
                                          </p:stCondLst>
                                        </p:cTn>
                                        <p:tgtEl>
                                          <p:spTgt spid="50"/>
                                        </p:tgtEl>
                                        <p:attrNameLst>
                                          <p:attrName>style.visibility</p:attrName>
                                        </p:attrNameLst>
                                      </p:cBhvr>
                                      <p:to>
                                        <p:strVal val="hidden"/>
                                      </p:to>
                                    </p:set>
                                  </p:childTnLst>
                                </p:cTn>
                              </p:par>
                              <p:par>
                                <p:cTn id="75" presetID="1" presetClass="entr" presetSubtype="0" fill="hold" nodeType="withEffect">
                                  <p:stCondLst>
                                    <p:cond delay="600"/>
                                  </p:stCondLst>
                                  <p:childTnLst>
                                    <p:set>
                                      <p:cBhvr>
                                        <p:cTn id="76" dur="1" fill="hold">
                                          <p:stCondLst>
                                            <p:cond delay="0"/>
                                          </p:stCondLst>
                                        </p:cTn>
                                        <p:tgtEl>
                                          <p:spTgt spid="52"/>
                                        </p:tgtEl>
                                        <p:attrNameLst>
                                          <p:attrName>style.visibility</p:attrName>
                                        </p:attrNameLst>
                                      </p:cBhvr>
                                      <p:to>
                                        <p:strVal val="visible"/>
                                      </p:to>
                                    </p:set>
                                  </p:childTnLst>
                                </p:cTn>
                              </p:par>
                              <p:par>
                                <p:cTn id="77" presetID="6" presetClass="emph" presetSubtype="0" fill="hold" nodeType="withEffect">
                                  <p:stCondLst>
                                    <p:cond delay="600"/>
                                  </p:stCondLst>
                                  <p:childTnLst>
                                    <p:animScale>
                                      <p:cBhvr>
                                        <p:cTn id="78" dur="1000" fill="hold"/>
                                        <p:tgtEl>
                                          <p:spTgt spid="52"/>
                                        </p:tgtEl>
                                      </p:cBhvr>
                                      <p:by x="150000" y="150000"/>
                                    </p:animScale>
                                  </p:childTnLst>
                                </p:cTn>
                              </p:par>
                              <p:par>
                                <p:cTn id="79" presetID="10" presetClass="exit" presetSubtype="0" fill="hold" nodeType="withEffect">
                                  <p:stCondLst>
                                    <p:cond delay="600"/>
                                  </p:stCondLst>
                                  <p:childTnLst>
                                    <p:animEffect transition="out" filter="fade">
                                      <p:cBhvr>
                                        <p:cTn id="80" dur="1000"/>
                                        <p:tgtEl>
                                          <p:spTgt spid="52"/>
                                        </p:tgtEl>
                                      </p:cBhvr>
                                    </p:animEffect>
                                    <p:set>
                                      <p:cBhvr>
                                        <p:cTn id="81" dur="1" fill="hold">
                                          <p:stCondLst>
                                            <p:cond delay="999"/>
                                          </p:stCondLst>
                                        </p:cTn>
                                        <p:tgtEl>
                                          <p:spTgt spid="52"/>
                                        </p:tgtEl>
                                        <p:attrNameLst>
                                          <p:attrName>style.visibility</p:attrName>
                                        </p:attrNameLst>
                                      </p:cBhvr>
                                      <p:to>
                                        <p:strVal val="hidden"/>
                                      </p:to>
                                    </p:set>
                                  </p:childTnLst>
                                </p:cTn>
                              </p:par>
                              <p:par>
                                <p:cTn id="82" presetID="1" presetClass="entr" presetSubtype="0" fill="hold" nodeType="withEffect">
                                  <p:stCondLst>
                                    <p:cond delay="900"/>
                                  </p:stCondLst>
                                  <p:childTnLst>
                                    <p:set>
                                      <p:cBhvr>
                                        <p:cTn id="83" dur="1" fill="hold">
                                          <p:stCondLst>
                                            <p:cond delay="0"/>
                                          </p:stCondLst>
                                        </p:cTn>
                                        <p:tgtEl>
                                          <p:spTgt spid="53"/>
                                        </p:tgtEl>
                                        <p:attrNameLst>
                                          <p:attrName>style.visibility</p:attrName>
                                        </p:attrNameLst>
                                      </p:cBhvr>
                                      <p:to>
                                        <p:strVal val="visible"/>
                                      </p:to>
                                    </p:set>
                                  </p:childTnLst>
                                </p:cTn>
                              </p:par>
                              <p:par>
                                <p:cTn id="84" presetID="6" presetClass="emph" presetSubtype="0" fill="hold" nodeType="withEffect">
                                  <p:stCondLst>
                                    <p:cond delay="900"/>
                                  </p:stCondLst>
                                  <p:childTnLst>
                                    <p:animScale>
                                      <p:cBhvr>
                                        <p:cTn id="85" dur="1000" fill="hold"/>
                                        <p:tgtEl>
                                          <p:spTgt spid="53"/>
                                        </p:tgtEl>
                                      </p:cBhvr>
                                      <p:by x="150000" y="150000"/>
                                    </p:animScale>
                                  </p:childTnLst>
                                </p:cTn>
                              </p:par>
                              <p:par>
                                <p:cTn id="86" presetID="10" presetClass="exit" presetSubtype="0" fill="hold" nodeType="withEffect">
                                  <p:stCondLst>
                                    <p:cond delay="900"/>
                                  </p:stCondLst>
                                  <p:childTnLst>
                                    <p:animEffect transition="out" filter="fade">
                                      <p:cBhvr>
                                        <p:cTn id="87" dur="1000"/>
                                        <p:tgtEl>
                                          <p:spTgt spid="53"/>
                                        </p:tgtEl>
                                      </p:cBhvr>
                                    </p:animEffect>
                                    <p:set>
                                      <p:cBhvr>
                                        <p:cTn id="88" dur="1" fill="hold">
                                          <p:stCondLst>
                                            <p:cond delay="999"/>
                                          </p:stCondLst>
                                        </p:cTn>
                                        <p:tgtEl>
                                          <p:spTgt spid="53"/>
                                        </p:tgtEl>
                                        <p:attrNameLst>
                                          <p:attrName>style.visibility</p:attrName>
                                        </p:attrNameLst>
                                      </p:cBhvr>
                                      <p:to>
                                        <p:strVal val="hidden"/>
                                      </p:to>
                                    </p:set>
                                  </p:childTnLst>
                                </p:cTn>
                              </p:par>
                              <p:par>
                                <p:cTn id="89" presetID="1" presetClass="entr" presetSubtype="0" fill="hold" nodeType="withEffect">
                                  <p:stCondLst>
                                    <p:cond delay="900"/>
                                  </p:stCondLst>
                                  <p:childTnLst>
                                    <p:set>
                                      <p:cBhvr>
                                        <p:cTn id="90" dur="1" fill="hold">
                                          <p:stCondLst>
                                            <p:cond delay="0"/>
                                          </p:stCondLst>
                                        </p:cTn>
                                        <p:tgtEl>
                                          <p:spTgt spid="11"/>
                                        </p:tgtEl>
                                        <p:attrNameLst>
                                          <p:attrName>style.visibility</p:attrName>
                                        </p:attrNameLst>
                                      </p:cBhvr>
                                      <p:to>
                                        <p:strVal val="visible"/>
                                      </p:to>
                                    </p:set>
                                  </p:childTnLst>
                                </p:cTn>
                              </p:par>
                              <p:par>
                                <p:cTn id="91" presetID="6" presetClass="emph" presetSubtype="0" fill="hold" nodeType="withEffect">
                                  <p:stCondLst>
                                    <p:cond delay="900"/>
                                  </p:stCondLst>
                                  <p:childTnLst>
                                    <p:animScale>
                                      <p:cBhvr>
                                        <p:cTn id="92" dur="2000" fill="hold"/>
                                        <p:tgtEl>
                                          <p:spTgt spid="11"/>
                                        </p:tgtEl>
                                      </p:cBhvr>
                                      <p:by x="400000" y="400000"/>
                                    </p:animScale>
                                  </p:childTnLst>
                                </p:cTn>
                              </p:par>
                              <p:par>
                                <p:cTn id="93" presetID="6" presetClass="emph" presetSubtype="0" autoRev="1" fill="hold" nodeType="withEffect">
                                  <p:stCondLst>
                                    <p:cond delay="900"/>
                                  </p:stCondLst>
                                  <p:childTnLst>
                                    <p:animScale>
                                      <p:cBhvr>
                                        <p:cTn id="94" dur="3000" fill="hold"/>
                                        <p:tgtEl>
                                          <p:spTgt spid="11"/>
                                        </p:tgtEl>
                                      </p:cBhvr>
                                      <p:by x="400000" y="400000"/>
                                    </p:animScale>
                                  </p:childTnLst>
                                </p:cTn>
                              </p:par>
                              <p:par>
                                <p:cTn id="95" presetID="10" presetClass="exit" presetSubtype="0" fill="hold" nodeType="withEffect">
                                  <p:stCondLst>
                                    <p:cond delay="900"/>
                                  </p:stCondLst>
                                  <p:childTnLst>
                                    <p:animEffect transition="out" filter="fade">
                                      <p:cBhvr>
                                        <p:cTn id="96" dur="4600"/>
                                        <p:tgtEl>
                                          <p:spTgt spid="11"/>
                                        </p:tgtEl>
                                      </p:cBhvr>
                                    </p:animEffect>
                                    <p:set>
                                      <p:cBhvr>
                                        <p:cTn id="97" dur="1" fill="hold">
                                          <p:stCondLst>
                                            <p:cond delay="45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1648358" y="2601690"/>
            <a:ext cx="9063183" cy="1245877"/>
            <a:chOff x="912" y="1008"/>
            <a:chExt cx="3984" cy="912"/>
          </a:xfrm>
        </p:grpSpPr>
        <p:sp>
          <p:nvSpPr>
            <p:cNvPr id="148" name="Google Shape;148;p27"/>
            <p:cNvSpPr/>
            <p:nvPr/>
          </p:nvSpPr>
          <p:spPr>
            <a:xfrm>
              <a:off x="912" y="1008"/>
              <a:ext cx="3984" cy="912"/>
            </a:xfrm>
            <a:prstGeom prst="roundRect">
              <a:avLst>
                <a:gd name="adj" fmla="val 10889"/>
              </a:avLst>
            </a:prstGeom>
            <a:gradFill>
              <a:gsLst>
                <a:gs pos="0">
                  <a:srgbClr val="DDDDDD"/>
                </a:gs>
                <a:gs pos="50000">
                  <a:srgbClr val="F3F3F3"/>
                </a:gs>
                <a:gs pos="100000">
                  <a:srgbClr val="DDDDDD"/>
                </a:gs>
              </a:gsLst>
              <a:lin ang="2700000" scaled="0"/>
            </a:gradFill>
            <a:ln w="38100" cap="flat" cmpd="sng">
              <a:solidFill>
                <a:srgbClr val="FFFFFF"/>
              </a:solidFill>
              <a:prstDash val="solid"/>
              <a:round/>
              <a:headEnd type="none" w="sm" len="sm"/>
              <a:tailEnd type="none" w="sm" len="sm"/>
            </a:ln>
            <a:effectLst>
              <a:outerShdw dist="135003" dir="2928844" algn="ctr" rotWithShape="0">
                <a:srgbClr val="000000">
                  <a:alpha val="49803"/>
                </a:srgbClr>
              </a:outerShdw>
            </a:effectLst>
          </p:spPr>
          <p:txBody>
            <a:bodyPr spcFirstLastPara="1" wrap="square" lIns="91425" tIns="45700" rIns="91425" bIns="45700" anchor="ctr" anchorCtr="0">
              <a:noAutofit/>
            </a:bodyPr>
            <a:lstStyle/>
            <a:p>
              <a:endParaRPr b="1">
                <a:solidFill>
                  <a:schemeClr val="dk1"/>
                </a:solidFill>
                <a:latin typeface="Arial"/>
                <a:ea typeface="Arial"/>
                <a:cs typeface="Arial"/>
                <a:sym typeface="Arial"/>
              </a:endParaRPr>
            </a:p>
          </p:txBody>
        </p:sp>
        <p:sp>
          <p:nvSpPr>
            <p:cNvPr id="151" name="Google Shape;151;p27"/>
            <p:cNvSpPr/>
            <p:nvPr/>
          </p:nvSpPr>
          <p:spPr>
            <a:xfrm>
              <a:off x="1047" y="1140"/>
              <a:ext cx="383" cy="373"/>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CDE2B2"/>
                </a:gs>
                <a:gs pos="50000">
                  <a:srgbClr val="94C600">
                    <a:alpha val="0"/>
                  </a:srgbClr>
                </a:gs>
                <a:gs pos="100000">
                  <a:srgbClr val="CDE2B2"/>
                </a:gs>
              </a:gsLst>
              <a:lin ang="2700000" scaled="0"/>
            </a:gradFill>
            <a:ln>
              <a:noFill/>
            </a:ln>
          </p:spPr>
          <p:txBody>
            <a:bodyPr spcFirstLastPara="1" wrap="square" lIns="91425" tIns="45700" rIns="91425" bIns="45700" anchor="t" anchorCtr="0">
              <a:noAutofit/>
            </a:bodyPr>
            <a:lstStyle/>
            <a:p>
              <a:endParaRPr b="1">
                <a:solidFill>
                  <a:schemeClr val="dk1"/>
                </a:solidFill>
                <a:latin typeface="Arial"/>
                <a:ea typeface="Arial"/>
                <a:cs typeface="Arial"/>
                <a:sym typeface="Arial"/>
              </a:endParaRPr>
            </a:p>
          </p:txBody>
        </p:sp>
        <p:sp>
          <p:nvSpPr>
            <p:cNvPr id="153" name="Google Shape;153;p27"/>
            <p:cNvSpPr txBox="1"/>
            <p:nvPr/>
          </p:nvSpPr>
          <p:spPr>
            <a:xfrm>
              <a:off x="1047" y="1086"/>
              <a:ext cx="3775" cy="755"/>
            </a:xfrm>
            <a:prstGeom prst="rect">
              <a:avLst/>
            </a:prstGeom>
            <a:noFill/>
            <a:ln>
              <a:noFill/>
            </a:ln>
          </p:spPr>
          <p:txBody>
            <a:bodyPr spcFirstLastPara="1" wrap="square" lIns="91425" tIns="45700" rIns="91425" bIns="45700" anchor="t" anchorCtr="0">
              <a:spAutoFit/>
            </a:bodyPr>
            <a:lstStyle/>
            <a:p>
              <a:pPr algn="just">
                <a:spcBef>
                  <a:spcPts val="300"/>
                </a:spcBef>
                <a:spcAft>
                  <a:spcPts val="300"/>
                </a:spcAft>
              </a:pPr>
              <a:r>
                <a:rPr lang="en-US" sz="2800" dirty="0" err="1">
                  <a:solidFill>
                    <a:srgbClr val="FF0000"/>
                  </a:solidFill>
                  <a:effectLst/>
                  <a:latin typeface="Times New Roman" panose="02020603050405020304" pitchFamily="18" charset="0"/>
                  <a:ea typeface="Calibri" panose="020F0502020204030204" pitchFamily="34" charset="0"/>
                </a:rPr>
                <a:t>Em</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hãy</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cho</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biết</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các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thông</a:t>
              </a:r>
              <a:r>
                <a:rPr lang="en-US" sz="2800" dirty="0">
                  <a:solidFill>
                    <a:srgbClr val="FF0000"/>
                  </a:solidFill>
                  <a:effectLst/>
                  <a:latin typeface="Times New Roman" panose="02020603050405020304" pitchFamily="18" charset="0"/>
                  <a:ea typeface="Calibri" panose="020F0502020204030204" pitchFamily="34" charset="0"/>
                </a:rPr>
                <a:t> tin </a:t>
              </a:r>
              <a:r>
                <a:rPr lang="en-US" sz="2800" dirty="0" err="1">
                  <a:solidFill>
                    <a:srgbClr val="FF0000"/>
                  </a:solidFill>
                  <a:effectLst/>
                  <a:latin typeface="Times New Roman" panose="02020603050405020304" pitchFamily="18" charset="0"/>
                  <a:ea typeface="Calibri" panose="020F0502020204030204" pitchFamily="34" charset="0"/>
                </a:rPr>
                <a:t>không</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đáng</a:t>
              </a:r>
              <a:r>
                <a:rPr lang="en-US" sz="2800" dirty="0">
                  <a:solidFill>
                    <a:srgbClr val="FF0000"/>
                  </a:solidFill>
                  <a:effectLst/>
                  <a:latin typeface="Times New Roman" panose="02020603050405020304" pitchFamily="18" charset="0"/>
                  <a:ea typeface="Calibri" panose="020F0502020204030204" pitchFamily="34" charset="0"/>
                </a:rPr>
                <a:t> tin </a:t>
              </a:r>
              <a:r>
                <a:rPr lang="en-US" sz="2800" dirty="0" err="1">
                  <a:solidFill>
                    <a:srgbClr val="FF0000"/>
                  </a:solidFill>
                  <a:effectLst/>
                  <a:latin typeface="Times New Roman" panose="02020603050405020304" pitchFamily="18" charset="0"/>
                  <a:ea typeface="Calibri" panose="020F0502020204030204" pitchFamily="34" charset="0"/>
                </a:rPr>
                <a:t>cậy</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thường</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gặp</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hằng</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ngày</a:t>
              </a:r>
              <a:r>
                <a:rPr lang="en-US" sz="2800" dirty="0">
                  <a:solidFill>
                    <a:srgbClr val="FF0000"/>
                  </a:solidFill>
                  <a:effectLst/>
                  <a:latin typeface="Times New Roman" panose="02020603050405020304" pitchFamily="18" charset="0"/>
                  <a:ea typeface="Calibri" panose="020F0502020204030204" pitchFamily="34" charset="0"/>
                </a:rPr>
                <a:t>?</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grpSp>
      <p:sp>
        <p:nvSpPr>
          <p:cNvPr id="168" name="Google Shape;168;p27"/>
          <p:cNvSpPr txBox="1">
            <a:spLocks noGrp="1"/>
          </p:cNvSpPr>
          <p:nvPr>
            <p:ph type="title"/>
          </p:nvPr>
        </p:nvSpPr>
        <p:spPr>
          <a:xfrm>
            <a:off x="3370281" y="1519627"/>
            <a:ext cx="6094351" cy="880094"/>
          </a:xfrm>
          <a:prstGeom prst="rect">
            <a:avLst/>
          </a:prstGeom>
          <a:solidFill>
            <a:schemeClr val="accent5">
              <a:lumMod val="40000"/>
              <a:lumOff val="60000"/>
            </a:schemeClr>
          </a:solidFill>
          <a:ln>
            <a:noFill/>
          </a:ln>
        </p:spPr>
        <p:txBody>
          <a:bodyPr spcFirstLastPara="1" vert="horz" wrap="square" lIns="91425" tIns="45700" rIns="91425" bIns="45700" rtlCol="0" anchor="ctr" anchorCtr="0">
            <a:noAutofit/>
          </a:bodyPr>
          <a:lstStyle/>
          <a:p>
            <a:pPr>
              <a:spcBef>
                <a:spcPts val="0"/>
              </a:spcBef>
            </a:pPr>
            <a:r>
              <a:rPr lang="en-US" sz="4000" b="1" dirty="0">
                <a:solidFill>
                  <a:srgbClr val="FF0000"/>
                </a:solidFill>
                <a:latin typeface="Times New Roman" panose="02020603050405020304" pitchFamily="18" charset="0"/>
                <a:cs typeface="Times New Roman" panose="02020603050405020304" pitchFamily="18" charset="0"/>
              </a:rPr>
              <a:t>NHANH TRÍ</a:t>
            </a:r>
            <a:endParaRPr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1955469" y="2708245"/>
            <a:ext cx="8587730" cy="2554593"/>
            <a:chOff x="1047" y="1086"/>
            <a:chExt cx="3775" cy="1870"/>
          </a:xfrm>
        </p:grpSpPr>
        <p:sp>
          <p:nvSpPr>
            <p:cNvPr id="151" name="Google Shape;151;p27"/>
            <p:cNvSpPr/>
            <p:nvPr/>
          </p:nvSpPr>
          <p:spPr>
            <a:xfrm>
              <a:off x="1047" y="1140"/>
              <a:ext cx="383" cy="373"/>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CDE2B2"/>
                </a:gs>
                <a:gs pos="50000">
                  <a:srgbClr val="94C600">
                    <a:alpha val="0"/>
                  </a:srgbClr>
                </a:gs>
                <a:gs pos="100000">
                  <a:srgbClr val="CDE2B2"/>
                </a:gs>
              </a:gsLst>
              <a:lin ang="2700000" scaled="0"/>
            </a:gradFill>
            <a:ln>
              <a:noFill/>
            </a:ln>
          </p:spPr>
          <p:txBody>
            <a:bodyPr spcFirstLastPara="1" wrap="square" lIns="91425" tIns="45700" rIns="91425" bIns="45700" anchor="t" anchorCtr="0">
              <a:noAutofit/>
            </a:bodyPr>
            <a:lstStyle/>
            <a:p>
              <a:endParaRPr b="1">
                <a:solidFill>
                  <a:schemeClr val="dk1"/>
                </a:solidFill>
                <a:latin typeface="Arial"/>
                <a:ea typeface="Arial"/>
                <a:cs typeface="Arial"/>
                <a:sym typeface="Arial"/>
              </a:endParaRPr>
            </a:p>
          </p:txBody>
        </p:sp>
        <p:sp>
          <p:nvSpPr>
            <p:cNvPr id="153" name="Google Shape;153;p27"/>
            <p:cNvSpPr txBox="1"/>
            <p:nvPr/>
          </p:nvSpPr>
          <p:spPr>
            <a:xfrm>
              <a:off x="1047" y="1086"/>
              <a:ext cx="3775" cy="1870"/>
            </a:xfrm>
            <a:prstGeom prst="rect">
              <a:avLst/>
            </a:prstGeom>
            <a:noFill/>
            <a:ln>
              <a:noFill/>
            </a:ln>
          </p:spPr>
          <p:txBody>
            <a:bodyPr spcFirstLastPara="1" wrap="square" lIns="91425" tIns="45700" rIns="91425" bIns="45700" anchor="t" anchorCtr="0">
              <a:spAutoFit/>
            </a:bodyPr>
            <a:lstStyle/>
            <a:p>
              <a:pPr algn="just">
                <a:spcBef>
                  <a:spcPts val="300"/>
                </a:spcBef>
                <a:spcAft>
                  <a:spcPts val="300"/>
                </a:spcAft>
              </a:pP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thông</a:t>
              </a:r>
              <a:r>
                <a:rPr lang="en-US" sz="2800" b="1" dirty="0">
                  <a:solidFill>
                    <a:srgbClr val="000000"/>
                  </a:solidFill>
                  <a:effectLst/>
                  <a:latin typeface="Times New Roman" panose="02020603050405020304" pitchFamily="18" charset="0"/>
                  <a:ea typeface="Calibri" panose="020F0502020204030204" pitchFamily="34" charset="0"/>
                </a:rPr>
                <a:t> tin </a:t>
              </a:r>
              <a:r>
                <a:rPr lang="en-US" sz="2800" b="1" dirty="0" err="1">
                  <a:solidFill>
                    <a:srgbClr val="000000"/>
                  </a:solidFill>
                  <a:effectLst/>
                  <a:latin typeface="Times New Roman" panose="02020603050405020304" pitchFamily="18" charset="0"/>
                  <a:ea typeface="Calibri" panose="020F0502020204030204" pitchFamily="34" charset="0"/>
                </a:rPr>
                <a:t>không</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đáng</a:t>
              </a:r>
              <a:r>
                <a:rPr lang="en-US" sz="2800" b="1" dirty="0">
                  <a:solidFill>
                    <a:srgbClr val="000000"/>
                  </a:solidFill>
                  <a:effectLst/>
                  <a:latin typeface="Times New Roman" panose="02020603050405020304" pitchFamily="18" charset="0"/>
                  <a:ea typeface="Calibri" panose="020F0502020204030204" pitchFamily="34" charset="0"/>
                </a:rPr>
                <a:t> tin </a:t>
              </a:r>
              <a:r>
                <a:rPr lang="en-US" sz="2800" b="1" dirty="0" err="1">
                  <a:solidFill>
                    <a:srgbClr val="000000"/>
                  </a:solidFill>
                  <a:effectLst/>
                  <a:latin typeface="Times New Roman" panose="02020603050405020304" pitchFamily="18" charset="0"/>
                  <a:ea typeface="Calibri" panose="020F0502020204030204" pitchFamily="34" charset="0"/>
                </a:rPr>
                <a:t>cậy</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thường</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gặp</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hằng</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ngày</a:t>
              </a:r>
              <a:r>
                <a:rPr lang="en-US" sz="2800" b="1" dirty="0">
                  <a:solidFill>
                    <a:srgbClr val="000000"/>
                  </a:solidFill>
                  <a:effectLst/>
                  <a:latin typeface="Times New Roman" panose="02020603050405020304" pitchFamily="18" charset="0"/>
                  <a:ea typeface="Calibri" panose="020F0502020204030204" pitchFamily="34" charset="0"/>
                </a:rPr>
                <a:t>:</a:t>
              </a:r>
              <a:endParaRPr lang="vi-VN"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xấu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mình</a:t>
              </a:r>
              <a:endParaRPr lang="vi-VN"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xấu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mình</a:t>
              </a:r>
              <a:endParaRPr lang="vi-VN" sz="2800" dirty="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nhọ</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danh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mình</a:t>
              </a:r>
              <a:r>
                <a:rPr lang="en-US" sz="2800" dirty="0">
                  <a:solidFill>
                    <a:srgbClr val="000000"/>
                  </a:solidFill>
                  <a:effectLst/>
                  <a:latin typeface="Times New Roman" panose="02020603050405020304" pitchFamily="18" charset="0"/>
                  <a:ea typeface="Calibri" panose="020F0502020204030204" pitchFamily="34" charset="0"/>
                </a:rPr>
                <a:t> </a:t>
              </a:r>
              <a:endParaRPr lang="vi-VN" sz="2800" dirty="0">
                <a:effectLst/>
                <a:latin typeface="Times New Roman" panose="02020603050405020304" pitchFamily="18" charset="0"/>
                <a:ea typeface="Times New Roman" panose="02020603050405020304" pitchFamily="18" charset="0"/>
              </a:endParaRPr>
            </a:p>
          </p:txBody>
        </p:sp>
      </p:grpSp>
      <p:sp>
        <p:nvSpPr>
          <p:cNvPr id="168" name="Google Shape;168;p27"/>
          <p:cNvSpPr txBox="1">
            <a:spLocks noGrp="1"/>
          </p:cNvSpPr>
          <p:nvPr>
            <p:ph type="title"/>
          </p:nvPr>
        </p:nvSpPr>
        <p:spPr>
          <a:xfrm>
            <a:off x="3370281" y="1519627"/>
            <a:ext cx="6094351" cy="880094"/>
          </a:xfrm>
          <a:prstGeom prst="rect">
            <a:avLst/>
          </a:prstGeom>
          <a:solidFill>
            <a:schemeClr val="accent5">
              <a:lumMod val="40000"/>
              <a:lumOff val="60000"/>
            </a:schemeClr>
          </a:solidFill>
          <a:ln>
            <a:noFill/>
          </a:ln>
        </p:spPr>
        <p:txBody>
          <a:bodyPr spcFirstLastPara="1" vert="horz" wrap="square" lIns="91425" tIns="45700" rIns="91425" bIns="45700" rtlCol="0" anchor="ctr" anchorCtr="0">
            <a:noAutofit/>
          </a:bodyPr>
          <a:lstStyle/>
          <a:p>
            <a:pPr>
              <a:spcBef>
                <a:spcPts val="0"/>
              </a:spcBef>
            </a:pPr>
            <a:r>
              <a:rPr lang="en-US" sz="4000" b="1" dirty="0">
                <a:solidFill>
                  <a:srgbClr val="FF0000"/>
                </a:solidFill>
                <a:latin typeface="Times New Roman" panose="02020603050405020304" pitchFamily="18" charset="0"/>
                <a:cs typeface="Times New Roman" panose="02020603050405020304" pitchFamily="18" charset="0"/>
              </a:rPr>
              <a:t>NHANH TRÍ</a:t>
            </a:r>
            <a:endParaRPr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417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72F1235B-A8B9-4405-9956-006F6DD40CF6}"/>
              </a:ext>
            </a:extLst>
          </p:cNvPr>
          <p:cNvSpPr/>
          <p:nvPr/>
        </p:nvSpPr>
        <p:spPr>
          <a:xfrm>
            <a:off x="6610662" y="-13649"/>
            <a:ext cx="2413417" cy="6876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 fmla="*/ 2383339 w 2413417"/>
              <a:gd name="connsiteY0" fmla="*/ 6074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83339 w 2413417"/>
              <a:gd name="connsiteY6" fmla="*/ 6074 h 686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8" name="Freeform: Shape 7">
            <a:extLst>
              <a:ext uri="{FF2B5EF4-FFF2-40B4-BE49-F238E27FC236}">
                <a16:creationId xmlns:a16="http://schemas.microsoft.com/office/drawing/2014/main" id="{7B8445D9-16A8-4E49-88ED-489A25B311E8}"/>
              </a:ext>
            </a:extLst>
          </p:cNvPr>
          <p:cNvSpPr/>
          <p:nvPr/>
        </p:nvSpPr>
        <p:spPr>
          <a:xfrm>
            <a:off x="6898105" y="-32084"/>
            <a:ext cx="5325979" cy="6914147"/>
          </a:xfrm>
          <a:custGeom>
            <a:avLst/>
            <a:gdLst>
              <a:gd name="connsiteX0" fmla="*/ 2085474 w 5325979"/>
              <a:gd name="connsiteY0" fmla="*/ 0 h 6914147"/>
              <a:gd name="connsiteX1" fmla="*/ 5325979 w 5325979"/>
              <a:gd name="connsiteY1" fmla="*/ 0 h 6914147"/>
              <a:gd name="connsiteX2" fmla="*/ 5325979 w 5325979"/>
              <a:gd name="connsiteY2" fmla="*/ 6914147 h 6914147"/>
              <a:gd name="connsiteX3" fmla="*/ 2149642 w 5325979"/>
              <a:gd name="connsiteY3" fmla="*/ 6914147 h 6914147"/>
              <a:gd name="connsiteX4" fmla="*/ 0 w 5325979"/>
              <a:gd name="connsiteY4" fmla="*/ 3224463 h 6914147"/>
              <a:gd name="connsiteX5" fmla="*/ 2085474 w 5325979"/>
              <a:gd name="connsiteY5" fmla="*/ 0 h 691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979" h="6914147">
                <a:moveTo>
                  <a:pt x="2085474" y="0"/>
                </a:moveTo>
                <a:lnTo>
                  <a:pt x="5325979" y="0"/>
                </a:lnTo>
                <a:lnTo>
                  <a:pt x="5325979" y="6914147"/>
                </a:lnTo>
                <a:lnTo>
                  <a:pt x="2149642" y="6914147"/>
                </a:lnTo>
                <a:lnTo>
                  <a:pt x="0" y="3224463"/>
                </a:lnTo>
                <a:lnTo>
                  <a:pt x="2085474" y="0"/>
                </a:lnTo>
                <a:close/>
              </a:path>
            </a:pathLst>
          </a:custGeom>
          <a:solidFill>
            <a:srgbClr val="13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9" name="Freeform: Shape 8">
            <a:extLst>
              <a:ext uri="{FF2B5EF4-FFF2-40B4-BE49-F238E27FC236}">
                <a16:creationId xmlns:a16="http://schemas.microsoft.com/office/drawing/2014/main" id="{038AAE9D-C036-4EB2-9C17-5CB9FBC2D2CD}"/>
              </a:ext>
            </a:extLst>
          </p:cNvPr>
          <p:cNvSpPr/>
          <p:nvPr/>
        </p:nvSpPr>
        <p:spPr>
          <a:xfrm>
            <a:off x="6208294" y="-13649"/>
            <a:ext cx="2413417" cy="6876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 fmla="*/ 2383339 w 2413417"/>
              <a:gd name="connsiteY0" fmla="*/ 6074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83339 w 2413417"/>
              <a:gd name="connsiteY6" fmla="*/ 6074 h 686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33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12" name="Parallelogram 11">
            <a:extLst>
              <a:ext uri="{FF2B5EF4-FFF2-40B4-BE49-F238E27FC236}">
                <a16:creationId xmlns:a16="http://schemas.microsoft.com/office/drawing/2014/main" id="{B73CE065-A1E2-42FA-A75F-FB2535F5E205}"/>
              </a:ext>
            </a:extLst>
          </p:cNvPr>
          <p:cNvSpPr/>
          <p:nvPr/>
        </p:nvSpPr>
        <p:spPr>
          <a:xfrm>
            <a:off x="-166255" y="1388234"/>
            <a:ext cx="7707086" cy="1675599"/>
          </a:xfrm>
          <a:prstGeom prst="parallelogram">
            <a:avLst>
              <a:gd name="adj" fmla="val 56151"/>
            </a:avLst>
          </a:prstGeom>
          <a:solidFill>
            <a:srgbClr val="33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latin typeface="Times New Roman" panose="02020603050405020304" pitchFamily="18" charset="0"/>
                <a:cs typeface="Times New Roman" panose="02020603050405020304" pitchFamily="18" charset="0"/>
              </a:rPr>
              <a:t>1. </a:t>
            </a:r>
            <a:r>
              <a:rPr lang="en-US" sz="2700" b="1" dirty="0" err="1">
                <a:latin typeface="Times New Roman" panose="02020603050405020304" pitchFamily="18" charset="0"/>
                <a:cs typeface="Times New Roman" panose="02020603050405020304" pitchFamily="18" charset="0"/>
              </a:rPr>
              <a:t>Giữ</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gìn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đạo</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đức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văn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hoá</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công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kĩ</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thuật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số</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phát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triển</a:t>
            </a:r>
            <a:endParaRPr lang="en-US" sz="2700" b="1" dirty="0">
              <a:latin typeface="Times New Roman" panose="02020603050405020304" pitchFamily="18" charset="0"/>
              <a:cs typeface="Times New Roman" panose="02020603050405020304" pitchFamily="18" charset="0"/>
            </a:endParaRPr>
          </a:p>
        </p:txBody>
      </p:sp>
      <p:sp>
        <p:nvSpPr>
          <p:cNvPr id="13" name="Parallelogram 12">
            <a:extLst>
              <a:ext uri="{FF2B5EF4-FFF2-40B4-BE49-F238E27FC236}">
                <a16:creationId xmlns:a16="http://schemas.microsoft.com/office/drawing/2014/main" id="{834198A8-5B52-447A-AF00-A8F368AA5049}"/>
              </a:ext>
            </a:extLst>
          </p:cNvPr>
          <p:cNvSpPr/>
          <p:nvPr/>
        </p:nvSpPr>
        <p:spPr>
          <a:xfrm>
            <a:off x="18367" y="3429000"/>
            <a:ext cx="6885790" cy="1520251"/>
          </a:xfrm>
          <a:prstGeom prst="parallelogram">
            <a:avLst>
              <a:gd name="adj" fmla="val 561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 </a:t>
            </a:r>
            <a:r>
              <a:rPr lang="vi-VN" sz="2800" b="1" dirty="0">
                <a:latin typeface="Times New Roman" panose="02020603050405020304" pitchFamily="18" charset="0"/>
                <a:cs typeface="Times New Roman" panose="02020603050405020304" pitchFamily="18" charset="0"/>
              </a:rPr>
              <a:t>Tạo ra sản phẩm số lành mạnh và hợp pháp </a:t>
            </a:r>
            <a:endParaRPr lang="en-US" sz="2800" b="1"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0753DC0D-9605-4FEF-B6F7-32D5AA4DF806}"/>
              </a:ext>
            </a:extLst>
          </p:cNvPr>
          <p:cNvGrpSpPr/>
          <p:nvPr/>
        </p:nvGrpSpPr>
        <p:grpSpPr>
          <a:xfrm>
            <a:off x="280773" y="0"/>
            <a:ext cx="5211936" cy="1169128"/>
            <a:chOff x="5977577" y="1786614"/>
            <a:chExt cx="4858617" cy="1169128"/>
          </a:xfrm>
        </p:grpSpPr>
        <p:pic>
          <p:nvPicPr>
            <p:cNvPr id="15" name="Picture 14">
              <a:extLst>
                <a:ext uri="{FF2B5EF4-FFF2-40B4-BE49-F238E27FC236}">
                  <a16:creationId xmlns:a16="http://schemas.microsoft.com/office/drawing/2014/main" id="{DE70D53D-A0A8-4208-AD34-3C6D809C3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577" y="1786614"/>
              <a:ext cx="961158" cy="1169128"/>
            </a:xfrm>
            <a:prstGeom prst="rect">
              <a:avLst/>
            </a:prstGeom>
          </p:spPr>
        </p:pic>
        <p:sp>
          <p:nvSpPr>
            <p:cNvPr id="16" name="TextBox 15">
              <a:extLst>
                <a:ext uri="{FF2B5EF4-FFF2-40B4-BE49-F238E27FC236}">
                  <a16:creationId xmlns:a16="http://schemas.microsoft.com/office/drawing/2014/main" id="{4D4824FE-1CFA-4AA7-A14C-C344D4683995}"/>
                </a:ext>
              </a:extLst>
            </p:cNvPr>
            <p:cNvSpPr txBox="1"/>
            <p:nvPr/>
          </p:nvSpPr>
          <p:spPr>
            <a:xfrm>
              <a:off x="6488425" y="2208131"/>
              <a:ext cx="4347769" cy="523220"/>
            </a:xfrm>
            <a:prstGeom prst="rect">
              <a:avLst/>
            </a:prstGeom>
            <a:noFill/>
          </p:spPr>
          <p:txBody>
            <a:bodyPr wrap="square" rtlCol="0" anchor="ctr">
              <a:spAutoFit/>
            </a:bodyPr>
            <a:lstStyle/>
            <a:p>
              <a:pPr algn="ctr"/>
              <a:r>
                <a:rPr lang="en-US" sz="2800" dirty="0" err="1">
                  <a:latin typeface="Cambria" panose="02040503050406030204" pitchFamily="18" charset="0"/>
                  <a:ea typeface="Cambria" panose="02040503050406030204" pitchFamily="18" charset="0"/>
                  <a:cs typeface="Arial" panose="020B0604020202020204" pitchFamily="34" charset="0"/>
                </a:rPr>
                <a:t>Các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nội</a:t>
              </a:r>
              <a:r>
                <a:rPr lang="en-US" sz="2800" dirty="0">
                  <a:latin typeface="Cambria" panose="02040503050406030204" pitchFamily="18" charset="0"/>
                  <a:ea typeface="Cambria" panose="02040503050406030204" pitchFamily="18" charset="0"/>
                  <a:cs typeface="Arial" panose="020B0604020202020204" pitchFamily="34" charset="0"/>
                </a:rPr>
                <a:t> dung </a:t>
              </a:r>
              <a:r>
                <a:rPr lang="en-US" sz="2800" dirty="0" err="1">
                  <a:latin typeface="Cambria" panose="02040503050406030204" pitchFamily="18" charset="0"/>
                  <a:ea typeface="Cambria" panose="02040503050406030204" pitchFamily="18" charset="0"/>
                  <a:cs typeface="Arial" panose="020B0604020202020204" pitchFamily="34" charset="0"/>
                </a:rPr>
                <a:t>được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học</a:t>
              </a:r>
              <a:r>
                <a:rPr lang="en-US" sz="2800" dirty="0">
                  <a:latin typeface="Cambria" panose="02040503050406030204" pitchFamily="18" charset="0"/>
                  <a:ea typeface="Cambria" panose="02040503050406030204" pitchFamily="18" charset="0"/>
                  <a:cs typeface="Arial" panose="020B0604020202020204" pitchFamily="34" charset="0"/>
                </a:rPr>
                <a:t>:</a:t>
              </a:r>
            </a:p>
          </p:txBody>
        </p:sp>
      </p:grpSp>
      <p:sp>
        <p:nvSpPr>
          <p:cNvPr id="18" name="Rectangle 17">
            <a:extLst>
              <a:ext uri="{FF2B5EF4-FFF2-40B4-BE49-F238E27FC236}">
                <a16:creationId xmlns:a16="http://schemas.microsoft.com/office/drawing/2014/main" id="{E5F9E044-053E-40B9-8B2B-F8E8CF98B6F2}"/>
              </a:ext>
            </a:extLst>
          </p:cNvPr>
          <p:cNvSpPr/>
          <p:nvPr/>
        </p:nvSpPr>
        <p:spPr>
          <a:xfrm>
            <a:off x="8256056" y="683127"/>
            <a:ext cx="3968028" cy="2554545"/>
          </a:xfrm>
          <a:prstGeom prst="rect">
            <a:avLst/>
          </a:prstGeom>
          <a:noFill/>
        </p:spPr>
        <p:txBody>
          <a:bodyPr wrap="square" lIns="91440" tIns="45720" rIns="91440" bIns="45720">
            <a:spAutoFit/>
          </a:bodyPr>
          <a:lstStyle/>
          <a:p>
            <a:pPr algn="ctr"/>
            <a:r>
              <a:rPr lang="en-US" sz="4000" b="1" dirty="0">
                <a:ln w="22225">
                  <a:noFill/>
                  <a:prstDash val="solid"/>
                </a:ln>
                <a:solidFill>
                  <a:schemeClr val="bg2"/>
                </a:solidFill>
                <a:latin typeface="Cambria" panose="02040503050406030204" pitchFamily="18" charset="0"/>
                <a:ea typeface="Cambria" panose="02040503050406030204" pitchFamily="18" charset="0"/>
              </a:rPr>
              <a:t>SỬ DỤNG CÔNG NGHỆ KĨ THUẬT SỐ CÓ ĐẠO ĐỨC VÀ VĂN HÓA</a:t>
            </a:r>
            <a:endParaRPr lang="en-US" sz="4000" b="1" dirty="0">
              <a:ln w="22225">
                <a:noFill/>
                <a:prstDash val="solid"/>
              </a:ln>
              <a:solidFill>
                <a:schemeClr val="bg2"/>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9204567-7DEE-48E8-A0D6-5CD2E17612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58379" y="2966538"/>
            <a:ext cx="3212732" cy="2762670"/>
          </a:xfrm>
          <a:prstGeom prst="rect">
            <a:avLst/>
          </a:prstGeom>
        </p:spPr>
      </p:pic>
    </p:spTree>
    <p:extLst>
      <p:ext uri="{BB962C8B-B14F-4D97-AF65-F5344CB8AC3E}">
        <p14:creationId xmlns:p14="http://schemas.microsoft.com/office/powerpoint/2010/main" val="210577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25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25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2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0521"/>
            <a:ext cx="12184062" cy="5057479"/>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7357" y="1365092"/>
            <a:ext cx="1477849" cy="2089973"/>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2353" y="554293"/>
            <a:ext cx="738925" cy="1044987"/>
          </a:xfrm>
          <a:prstGeom prst="rect">
            <a:avLst/>
          </a:prstGeom>
        </p:spPr>
      </p:pic>
      <p:grpSp>
        <p:nvGrpSpPr>
          <p:cNvPr id="2" name="Group 1">
            <a:extLst>
              <a:ext uri="{FF2B5EF4-FFF2-40B4-BE49-F238E27FC236}">
                <a16:creationId xmlns:a16="http://schemas.microsoft.com/office/drawing/2014/main" id="{EC02D8EA-D79F-577B-3636-E59C5A3EFA77}"/>
              </a:ext>
            </a:extLst>
          </p:cNvPr>
          <p:cNvGrpSpPr/>
          <p:nvPr/>
        </p:nvGrpSpPr>
        <p:grpSpPr>
          <a:xfrm>
            <a:off x="6918286" y="905197"/>
            <a:ext cx="3487979" cy="3045983"/>
            <a:chOff x="7310172" y="969706"/>
            <a:chExt cx="3487979" cy="3045983"/>
          </a:xfrm>
        </p:grpSpPr>
        <p:sp>
          <p:nvSpPr>
            <p:cNvPr id="22" name="六边形 7"/>
            <p:cNvSpPr>
              <a:spLocks noChangeArrowheads="1"/>
            </p:cNvSpPr>
            <p:nvPr/>
          </p:nvSpPr>
          <p:spPr bwMode="auto">
            <a:xfrm>
              <a:off x="7310172" y="969706"/>
              <a:ext cx="3487979" cy="3045983"/>
            </a:xfrm>
            <a:prstGeom prst="hexagon">
              <a:avLst>
                <a:gd name="adj" fmla="val 24988"/>
                <a:gd name="vf" fmla="val 115470"/>
              </a:avLst>
            </a:prstGeom>
            <a:solidFill>
              <a:srgbClr val="CC3300"/>
            </a:solidFill>
            <a:ln w="76200" cap="flat" cmpd="sng">
              <a:solidFill>
                <a:srgbClr val="ECECEC"/>
              </a:solidFill>
              <a:miter lim="800000"/>
              <a:headEnd/>
              <a:tailEnd/>
            </a:ln>
          </p:spPr>
          <p:txBody>
            <a:bodyPr lIns="115187" tIns="57593" rIns="115187" bIns="57593" anchor="ctr"/>
            <a:lstStyle/>
            <a:p>
              <a:pPr algn="ctr" defTabSz="1219139">
                <a:defRPr/>
              </a:pPr>
              <a:endParaRPr lang="zh-CN" altLang="zh-CN">
                <a:solidFill>
                  <a:srgbClr val="FFFFFF"/>
                </a:solidFill>
                <a:latin typeface="宋体" pitchFamily="2" charset="-122"/>
                <a:ea typeface="+mn-ea"/>
                <a:sym typeface="宋体" pitchFamily="2" charset="-122"/>
              </a:endParaRPr>
            </a:p>
          </p:txBody>
        </p:sp>
        <p:sp>
          <p:nvSpPr>
            <p:cNvPr id="23" name="六边形 6"/>
            <p:cNvSpPr>
              <a:spLocks noChangeArrowheads="1"/>
            </p:cNvSpPr>
            <p:nvPr/>
          </p:nvSpPr>
          <p:spPr bwMode="auto">
            <a:xfrm>
              <a:off x="7578939" y="1205562"/>
              <a:ext cx="2950448" cy="2574270"/>
            </a:xfrm>
            <a:prstGeom prst="hexagon">
              <a:avLst>
                <a:gd name="adj" fmla="val 25011"/>
                <a:gd name="vf" fmla="val 115470"/>
              </a:avLst>
            </a:prstGeom>
            <a:solidFill>
              <a:srgbClr val="CC3300"/>
            </a:solidFill>
            <a:ln w="76200" cap="flat" cmpd="sng">
              <a:solidFill>
                <a:srgbClr val="ECECEC"/>
              </a:solidFill>
              <a:miter lim="800000"/>
              <a:headEnd/>
              <a:tailEnd/>
            </a:ln>
          </p:spPr>
          <p:txBody>
            <a:bodyPr lIns="115187" tIns="57593" rIns="115187" bIns="57593" anchor="ctr"/>
            <a:lstStyle/>
            <a:p>
              <a:pPr algn="ctr" defTabSz="1219139">
                <a:defRPr/>
              </a:pPr>
              <a:endParaRPr lang="zh-CN" altLang="zh-CN">
                <a:solidFill>
                  <a:srgbClr val="FFFFFF"/>
                </a:solidFill>
                <a:latin typeface="宋体" pitchFamily="2" charset="-122"/>
                <a:ea typeface="+mn-ea"/>
                <a:sym typeface="宋体" pitchFamily="2" charset="-122"/>
              </a:endParaRPr>
            </a:p>
          </p:txBody>
        </p:sp>
        <p:sp>
          <p:nvSpPr>
            <p:cNvPr id="24" name="六边形 5"/>
            <p:cNvSpPr>
              <a:spLocks noChangeArrowheads="1"/>
            </p:cNvSpPr>
            <p:nvPr/>
          </p:nvSpPr>
          <p:spPr bwMode="auto">
            <a:xfrm>
              <a:off x="7819831" y="1415213"/>
              <a:ext cx="2468661" cy="2154969"/>
            </a:xfrm>
            <a:prstGeom prst="hexagon">
              <a:avLst>
                <a:gd name="adj" fmla="val 24998"/>
                <a:gd name="vf" fmla="val 115470"/>
              </a:avLst>
            </a:prstGeom>
            <a:solidFill>
              <a:srgbClr val="CC3300"/>
            </a:solidFill>
            <a:ln w="76200" cap="flat" cmpd="sng">
              <a:solidFill>
                <a:srgbClr val="ECECEC"/>
              </a:solidFill>
              <a:miter lim="800000"/>
              <a:headEnd/>
              <a:tailEnd/>
            </a:ln>
          </p:spPr>
          <p:txBody>
            <a:bodyPr lIns="115187" tIns="57593" rIns="115187" bIns="57593" anchor="ctr"/>
            <a:lstStyle/>
            <a:p>
              <a:pPr algn="ctr" defTabSz="1219139">
                <a:defRPr/>
              </a:pPr>
              <a:endParaRPr lang="zh-CN" altLang="zh-CN">
                <a:solidFill>
                  <a:srgbClr val="FFFFFF"/>
                </a:solidFill>
                <a:latin typeface="宋体" pitchFamily="2" charset="-122"/>
                <a:ea typeface="+mn-ea"/>
                <a:sym typeface="宋体" pitchFamily="2" charset="-122"/>
              </a:endParaRPr>
            </a:p>
          </p:txBody>
        </p:sp>
        <p:sp>
          <p:nvSpPr>
            <p:cNvPr id="37" name="六边形 36"/>
            <p:cNvSpPr>
              <a:spLocks noChangeArrowheads="1"/>
            </p:cNvSpPr>
            <p:nvPr/>
          </p:nvSpPr>
          <p:spPr bwMode="auto">
            <a:xfrm>
              <a:off x="8064708" y="1628895"/>
              <a:ext cx="1978911" cy="1727604"/>
            </a:xfrm>
            <a:prstGeom prst="hexagon">
              <a:avLst>
                <a:gd name="adj" fmla="val 24991"/>
                <a:gd name="vf" fmla="val 115470"/>
              </a:avLst>
            </a:prstGeom>
            <a:solidFill>
              <a:srgbClr val="CC3300"/>
            </a:solidFill>
            <a:ln w="76200" cap="flat" cmpd="sng">
              <a:solidFill>
                <a:srgbClr val="ECECEC"/>
              </a:solidFill>
              <a:miter lim="800000"/>
              <a:headEnd/>
              <a:tailEnd/>
            </a:ln>
          </p:spPr>
          <p:txBody>
            <a:bodyPr lIns="115187" tIns="57593" rIns="115187" bIns="57593" anchor="ctr"/>
            <a:lstStyle/>
            <a:p>
              <a:pPr algn="ctr" defTabSz="1219139">
                <a:defRPr/>
              </a:pPr>
              <a:endParaRPr lang="zh-CN" altLang="zh-CN">
                <a:solidFill>
                  <a:srgbClr val="FFFFFF"/>
                </a:solidFill>
                <a:latin typeface="宋体" pitchFamily="2" charset="-122"/>
                <a:ea typeface="+mn-ea"/>
                <a:sym typeface="宋体" pitchFamily="2" charset="-122"/>
              </a:endParaRPr>
            </a:p>
          </p:txBody>
        </p:sp>
        <p:sp>
          <p:nvSpPr>
            <p:cNvPr id="38" name="六边形 3"/>
            <p:cNvSpPr>
              <a:spLocks noChangeArrowheads="1"/>
            </p:cNvSpPr>
            <p:nvPr/>
          </p:nvSpPr>
          <p:spPr bwMode="auto">
            <a:xfrm>
              <a:off x="8319538" y="1852658"/>
              <a:ext cx="1469251" cy="1282095"/>
            </a:xfrm>
            <a:prstGeom prst="hexagon">
              <a:avLst>
                <a:gd name="adj" fmla="val 25013"/>
                <a:gd name="vf" fmla="val 115470"/>
              </a:avLst>
            </a:prstGeom>
            <a:solidFill>
              <a:schemeClr val="accent1"/>
            </a:solidFill>
            <a:ln w="76200" cap="flat" cmpd="sng">
              <a:solidFill>
                <a:srgbClr val="ECECEC"/>
              </a:solidFill>
              <a:miter lim="800000"/>
              <a:headEnd/>
              <a:tailEnd/>
            </a:ln>
          </p:spPr>
          <p:txBody>
            <a:bodyPr lIns="115187" tIns="57593" rIns="115187" bIns="57593" anchor="ctr"/>
            <a:lstStyle/>
            <a:p>
              <a:pPr algn="ctr" defTabSz="1219139">
                <a:defRPr/>
              </a:pPr>
              <a:r>
                <a:rPr lang="en-US" altLang="zh-CN" sz="10100" b="1" dirty="0">
                  <a:solidFill>
                    <a:srgbClr val="F0F2F1"/>
                  </a:solidFill>
                  <a:sym typeface="Arial" pitchFamily="34" charset="0"/>
                </a:rPr>
                <a:t>2</a:t>
              </a:r>
              <a:endParaRPr lang="zh-CN" altLang="en-US" sz="10100" b="1" dirty="0">
                <a:solidFill>
                  <a:srgbClr val="F0F2F1"/>
                </a:solidFill>
                <a:sym typeface="Arial" pitchFamily="34" charset="0"/>
              </a:endParaRPr>
            </a:p>
          </p:txBody>
        </p:sp>
      </p:grpSp>
      <p:sp>
        <p:nvSpPr>
          <p:cNvPr id="39" name="矩形 9"/>
          <p:cNvSpPr>
            <a:spLocks noChangeArrowheads="1"/>
          </p:cNvSpPr>
          <p:nvPr/>
        </p:nvSpPr>
        <p:spPr bwMode="auto">
          <a:xfrm>
            <a:off x="5628904" y="4168895"/>
            <a:ext cx="5795030" cy="1546072"/>
          </a:xfrm>
          <a:prstGeom prst="rect">
            <a:avLst/>
          </a:prstGeom>
          <a:solidFill>
            <a:srgbClr val="CC3300"/>
          </a:solidFill>
          <a:ln>
            <a:noFill/>
          </a:ln>
        </p:spPr>
        <p:txBody>
          <a:bodyPr lIns="115187" tIns="57593" rIns="115187" bIns="57593" anchor="ctr"/>
          <a:lstStyle/>
          <a:p>
            <a:pPr algn="ctr" defTabSz="1219139">
              <a:defRPr/>
            </a:pPr>
            <a:r>
              <a:rPr lang="en-US" altLang="zh-CN" sz="3800" b="1" dirty="0" err="1">
                <a:solidFill>
                  <a:schemeClr val="bg1"/>
                </a:solidFill>
                <a:latin typeface="Times New Roman" pitchFamily="18" charset="0"/>
                <a:cs typeface="Times New Roman" pitchFamily="18" charset="0"/>
              </a:rPr>
              <a:t>Hình</a:t>
            </a:r>
            <a:r>
              <a:rPr lang="en-US" altLang="zh-CN" sz="3800" b="1" dirty="0">
                <a:solidFill>
                  <a:schemeClr val="bg1"/>
                </a:solidFill>
                <a:latin typeface="Times New Roman" pitchFamily="18" charset="0"/>
                <a:cs typeface="Times New Roman" pitchFamily="18" charset="0"/>
              </a:rPr>
              <a:t> </a:t>
            </a:r>
            <a:r>
              <a:rPr lang="en-US" altLang="zh-CN" sz="3800" b="1" dirty="0" err="1">
                <a:solidFill>
                  <a:schemeClr val="bg1"/>
                </a:solidFill>
                <a:latin typeface="Times New Roman" pitchFamily="18" charset="0"/>
                <a:cs typeface="Times New Roman" pitchFamily="18" charset="0"/>
              </a:rPr>
              <a:t>thành</a:t>
            </a:r>
            <a:r>
              <a:rPr lang="en-US" altLang="zh-CN" sz="3800" b="1" dirty="0">
                <a:solidFill>
                  <a:schemeClr val="bg1"/>
                </a:solidFill>
                <a:latin typeface="Times New Roman" pitchFamily="18" charset="0"/>
                <a:cs typeface="Times New Roman" pitchFamily="18" charset="0"/>
              </a:rPr>
              <a:t> </a:t>
            </a:r>
            <a:r>
              <a:rPr lang="en-US" altLang="zh-CN" sz="3800" b="1" dirty="0" err="1">
                <a:solidFill>
                  <a:schemeClr val="bg1"/>
                </a:solidFill>
                <a:latin typeface="Times New Roman" pitchFamily="18" charset="0"/>
                <a:cs typeface="Times New Roman" pitchFamily="18" charset="0"/>
              </a:rPr>
              <a:t>kiến</a:t>
            </a:r>
            <a:r>
              <a:rPr lang="en-US" altLang="zh-CN" sz="3800" b="1" dirty="0">
                <a:solidFill>
                  <a:schemeClr val="bg1"/>
                </a:solidFill>
                <a:latin typeface="Times New Roman" pitchFamily="18" charset="0"/>
                <a:cs typeface="Times New Roman" pitchFamily="18" charset="0"/>
              </a:rPr>
              <a:t> </a:t>
            </a:r>
            <a:r>
              <a:rPr lang="en-US" altLang="zh-CN" sz="3800" b="1" dirty="0" err="1">
                <a:solidFill>
                  <a:schemeClr val="bg1"/>
                </a:solidFill>
                <a:latin typeface="Times New Roman" pitchFamily="18" charset="0"/>
                <a:cs typeface="Times New Roman" pitchFamily="18" charset="0"/>
              </a:rPr>
              <a:t>thức</a:t>
            </a:r>
            <a:endParaRPr lang="en-US" altLang="zh-CN" sz="3800" dirty="0">
              <a:solidFill>
                <a:schemeClr val="bg1"/>
              </a:solidFill>
              <a:latin typeface="微软雅黑" pitchFamily="34" charset="-122"/>
              <a:ea typeface="微软雅黑" pitchFamily="34" charset="-122"/>
              <a:cs typeface="Calibri" pitchFamily="34" charset="0"/>
              <a:sym typeface="Calibri" pitchFamily="34" charset="0"/>
            </a:endParaRPr>
          </a:p>
        </p:txBody>
      </p:sp>
    </p:spTree>
    <p:extLst>
      <p:ext uri="{BB962C8B-B14F-4D97-AF65-F5344CB8AC3E}">
        <p14:creationId xmlns:p14="http://schemas.microsoft.com/office/powerpoint/2010/main" val="2154102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37" presetClass="path" presetSubtype="0" accel="50000" decel="50000" fill="hold" nodeType="withEffect">
                                  <p:stCondLst>
                                    <p:cond delay="0"/>
                                  </p:stCondLst>
                                  <p:childTnLst>
                                    <p:animMotion origin="layout" path="M 0 0 L 0.067 0.04 C 0.081 0.049 0.102 0.054 0.124 0.054 C 0.149 0.054 0.169 0.049 0.183 0.04 L 0.25 0 E" pathEditMode="relative" ptsTypes="">
                                      <p:cBhvr>
                                        <p:cTn id="15" dur="2000" spd="-100000" fill="hold"/>
                                        <p:tgtEl>
                                          <p:spTgt spid="27"/>
                                        </p:tgtEl>
                                        <p:attrNameLst>
                                          <p:attrName>ppt_x</p:attrName>
                                          <p:attrName>ppt_y</p:attrName>
                                        </p:attrNameLst>
                                      </p:cBhvr>
                                    </p:animMotion>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43" presetClass="path" presetSubtype="0" accel="50000" decel="50000" fill="hold" nodeType="withEffect">
                                  <p:stCondLst>
                                    <p:cond delay="0"/>
                                  </p:stCondLst>
                                  <p:childTnLst>
                                    <p:animMotion origin="layout" path="M 0 0 L 0.125 0 C 0.181 0 0.25 -0.069 0.25 -0.125 L 0.25 -0.25 E" pathEditMode="relative" ptsTypes="">
                                      <p:cBhvr>
                                        <p:cTn id="20" dur="2000" spd="-100000" fill="hold"/>
                                        <p:tgtEl>
                                          <p:spTgt spid="28"/>
                                        </p:tgtEl>
                                        <p:attrNameLst>
                                          <p:attrName>ppt_x</p:attrName>
                                          <p:attrName>ppt_y</p:attrName>
                                        </p:attrNameLst>
                                      </p:cBhvr>
                                    </p:animMotion>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p:cBhvr>
                                        <p:cTn id="24" dur="750"/>
                                        <p:tgtEl>
                                          <p:spTgt spid="39"/>
                                        </p:tgtEl>
                                      </p:cBhvr>
                                    </p:animEffect>
                                    <p:anim calcmode="lin" valueType="num">
                                      <p:cBhvr>
                                        <p:cTn id="25" dur="750" fill="hold"/>
                                        <p:tgtEl>
                                          <p:spTgt spid="39"/>
                                        </p:tgtEl>
                                        <p:attrNameLst>
                                          <p:attrName>ppt_x</p:attrName>
                                        </p:attrNameLst>
                                      </p:cBhvr>
                                      <p:tavLst>
                                        <p:tav tm="0">
                                          <p:val>
                                            <p:strVal val="#ppt_x"/>
                                          </p:val>
                                        </p:tav>
                                        <p:tav tm="100000">
                                          <p:val>
                                            <p:strVal val="#ppt_x"/>
                                          </p:val>
                                        </p:tav>
                                      </p:tavLst>
                                    </p:anim>
                                    <p:anim calcmode="lin" valueType="num">
                                      <p:cBhvr>
                                        <p:cTn id="2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151" y="4653517"/>
            <a:ext cx="1477849" cy="2089973"/>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9889" y="4237596"/>
            <a:ext cx="738925" cy="1044987"/>
          </a:xfrm>
          <a:prstGeom prst="rect">
            <a:avLst/>
          </a:prstGeom>
        </p:spPr>
      </p:pic>
      <p:grpSp>
        <p:nvGrpSpPr>
          <p:cNvPr id="5" name="Group 4">
            <a:extLst>
              <a:ext uri="{FF2B5EF4-FFF2-40B4-BE49-F238E27FC236}">
                <a16:creationId xmlns:a16="http://schemas.microsoft.com/office/drawing/2014/main" id="{0A71E044-1A73-0BDA-BC4A-63F741E43CC8}"/>
              </a:ext>
            </a:extLst>
          </p:cNvPr>
          <p:cNvGrpSpPr/>
          <p:nvPr/>
        </p:nvGrpSpPr>
        <p:grpSpPr>
          <a:xfrm rot="545267">
            <a:off x="5199791" y="3941869"/>
            <a:ext cx="6722563" cy="2873830"/>
            <a:chOff x="3289464" y="2196934"/>
            <a:chExt cx="8003969" cy="3609486"/>
          </a:xfrm>
        </p:grpSpPr>
        <p:sp>
          <p:nvSpPr>
            <p:cNvPr id="3" name="Sun 2">
              <a:extLst>
                <a:ext uri="{FF2B5EF4-FFF2-40B4-BE49-F238E27FC236}">
                  <a16:creationId xmlns:a16="http://schemas.microsoft.com/office/drawing/2014/main" id="{C35479D5-F32B-4F2B-494D-DB7894E1B601}"/>
                </a:ext>
              </a:extLst>
            </p:cNvPr>
            <p:cNvSpPr/>
            <p:nvPr/>
          </p:nvSpPr>
          <p:spPr>
            <a:xfrm>
              <a:off x="3289464" y="2196934"/>
              <a:ext cx="8003969" cy="3609486"/>
            </a:xfrm>
            <a:prstGeom prst="sun">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6BD7B339-ECBF-BFCE-4593-BF879CD03544}"/>
                </a:ext>
              </a:extLst>
            </p:cNvPr>
            <p:cNvSpPr/>
            <p:nvPr/>
          </p:nvSpPr>
          <p:spPr>
            <a:xfrm>
              <a:off x="6059554" y="3237024"/>
              <a:ext cx="2734044" cy="1507595"/>
            </a:xfrm>
            <a:prstGeom prst="rect">
              <a:avLst/>
            </a:prstGeom>
            <a:noFill/>
          </p:spPr>
          <p:txBody>
            <a:bodyPr wrap="none" lIns="91440" tIns="45720" rIns="91440" bIns="45720">
              <a:spAutoFit/>
            </a:bodyPr>
            <a:lstStyle/>
            <a:p>
              <a:pPr algn="ct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Hoạt</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động</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a:p>
              <a:pPr algn="ct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Nhóm</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sp>
        <p:nvSpPr>
          <p:cNvPr id="6" name="Google Shape;168;p27">
            <a:extLst>
              <a:ext uri="{FF2B5EF4-FFF2-40B4-BE49-F238E27FC236}">
                <a16:creationId xmlns:a16="http://schemas.microsoft.com/office/drawing/2014/main" id="{9B2BF59D-D6F3-14BC-1A15-AA908440721C}"/>
              </a:ext>
            </a:extLst>
          </p:cNvPr>
          <p:cNvSpPr txBox="1">
            <a:spLocks/>
          </p:cNvSpPr>
          <p:nvPr/>
        </p:nvSpPr>
        <p:spPr>
          <a:xfrm>
            <a:off x="1506297" y="2855173"/>
            <a:ext cx="10132676" cy="1262387"/>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800" b="1" dirty="0"/>
              <a:t>1. </a:t>
            </a:r>
            <a:r>
              <a:rPr lang="en-US" sz="2800" b="1" dirty="0" err="1"/>
              <a:t>Giữ</a:t>
            </a:r>
            <a:r>
              <a:rPr lang="en-US" sz="2800" b="1" dirty="0"/>
              <a:t> </a:t>
            </a:r>
            <a:r>
              <a:rPr lang="en-US" sz="2800" b="1" dirty="0" err="1"/>
              <a:t>gìn</a:t>
            </a:r>
            <a:r>
              <a:rPr lang="en-US" sz="2800" b="1" dirty="0"/>
              <a:t> </a:t>
            </a:r>
            <a:r>
              <a:rPr lang="en-US" sz="2800" b="1" dirty="0" err="1"/>
              <a:t>đạo</a:t>
            </a:r>
            <a:r>
              <a:rPr lang="en-US" sz="2800" b="1" dirty="0"/>
              <a:t> </a:t>
            </a:r>
            <a:r>
              <a:rPr lang="en-US" sz="2800" b="1" dirty="0" err="1"/>
              <a:t>đức</a:t>
            </a:r>
            <a:r>
              <a:rPr lang="en-US" sz="2800" b="1" dirty="0"/>
              <a:t> </a:t>
            </a:r>
            <a:r>
              <a:rPr lang="en-US" sz="2800" b="1" dirty="0" err="1"/>
              <a:t>và</a:t>
            </a:r>
            <a:r>
              <a:rPr lang="en-US" sz="2800" b="1" dirty="0"/>
              <a:t> </a:t>
            </a:r>
            <a:r>
              <a:rPr lang="en-US" sz="2800" b="1" dirty="0" err="1"/>
              <a:t>văn</a:t>
            </a:r>
            <a:r>
              <a:rPr lang="en-US" sz="2800" b="1" dirty="0"/>
              <a:t> </a:t>
            </a:r>
            <a:r>
              <a:rPr lang="en-US" sz="2800" b="1" dirty="0" err="1"/>
              <a:t>hoá</a:t>
            </a:r>
            <a:r>
              <a:rPr lang="en-US" sz="2800" b="1" dirty="0"/>
              <a:t> </a:t>
            </a:r>
            <a:r>
              <a:rPr lang="en-US" sz="2800" b="1" dirty="0" err="1"/>
              <a:t>khi</a:t>
            </a:r>
            <a:r>
              <a:rPr lang="en-US" sz="2800" b="1" dirty="0"/>
              <a:t> </a:t>
            </a:r>
            <a:r>
              <a:rPr lang="en-US" sz="2800" b="1" dirty="0" err="1"/>
              <a:t>công</a:t>
            </a:r>
            <a:r>
              <a:rPr lang="en-US" sz="2800" b="1" dirty="0"/>
              <a:t> </a:t>
            </a:r>
            <a:r>
              <a:rPr lang="en-US" sz="2800" b="1" dirty="0" err="1"/>
              <a:t>nghệ</a:t>
            </a:r>
            <a:r>
              <a:rPr lang="en-US" sz="2800" b="1" dirty="0"/>
              <a:t> </a:t>
            </a:r>
            <a:r>
              <a:rPr lang="en-US" sz="2800" b="1" dirty="0" err="1"/>
              <a:t>kĩ</a:t>
            </a:r>
            <a:r>
              <a:rPr lang="en-US" sz="2800" b="1" dirty="0"/>
              <a:t> </a:t>
            </a:r>
            <a:r>
              <a:rPr lang="en-US" sz="2800" b="1" dirty="0" err="1"/>
              <a:t>thuật</a:t>
            </a:r>
            <a:r>
              <a:rPr lang="en-US" sz="2800" b="1" dirty="0"/>
              <a:t> </a:t>
            </a:r>
            <a:r>
              <a:rPr lang="en-US" sz="2800" b="1" dirty="0" err="1"/>
              <a:t>số</a:t>
            </a:r>
            <a:r>
              <a:rPr lang="en-US" sz="2800" b="1" dirty="0"/>
              <a:t> </a:t>
            </a:r>
            <a:r>
              <a:rPr lang="en-US" sz="2800" b="1" dirty="0" err="1"/>
              <a:t>phát</a:t>
            </a:r>
            <a:r>
              <a:rPr lang="en-US" sz="2800" b="1" dirty="0"/>
              <a:t> </a:t>
            </a:r>
            <a:r>
              <a:rPr lang="en-US" sz="2800" b="1" dirty="0" err="1"/>
              <a:t>triển</a:t>
            </a:r>
            <a:endParaRPr lang="en-US" sz="2800" b="1" dirty="0"/>
          </a:p>
        </p:txBody>
      </p:sp>
      <p:sp>
        <p:nvSpPr>
          <p:cNvPr id="7" name="Rectangle 6">
            <a:extLst>
              <a:ext uri="{FF2B5EF4-FFF2-40B4-BE49-F238E27FC236}">
                <a16:creationId xmlns:a16="http://schemas.microsoft.com/office/drawing/2014/main" id="{902E7D2C-61FE-6007-8E06-25EEC620540C}"/>
              </a:ext>
            </a:extLst>
          </p:cNvPr>
          <p:cNvSpPr/>
          <p:nvPr/>
        </p:nvSpPr>
        <p:spPr>
          <a:xfrm>
            <a:off x="633350" y="308758"/>
            <a:ext cx="10925299"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vi-V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CHỦ ĐỀ  D: ĐẠO ĐỨC, PHÁP LUẬT VÀ VĂN HÓA TRONG MÔI </a:t>
            </a:r>
            <a:r>
              <a:rPr lang="vi-VN"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TRƯỜNG </a:t>
            </a:r>
            <a:r>
              <a:rPr lang="vi-VN"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SỐ</a:t>
            </a:r>
            <a:endParaRPr lang="vi-VN"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4DB971F7-4E26-3996-4BE5-73E870DEA325}"/>
              </a:ext>
            </a:extLst>
          </p:cNvPr>
          <p:cNvSpPr/>
          <p:nvPr/>
        </p:nvSpPr>
        <p:spPr>
          <a:xfrm>
            <a:off x="1855742" y="1978332"/>
            <a:ext cx="8829961" cy="1077218"/>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HỌC: SỬ DỤNG CÔNG NGHỆ KĨ THUẬT SỐ CÓ ĐẠO ĐỨC VÀ VĂN HÓA</a:t>
            </a:r>
          </a:p>
        </p:txBody>
      </p:sp>
    </p:spTree>
    <p:extLst>
      <p:ext uri="{BB962C8B-B14F-4D97-AF65-F5344CB8AC3E}">
        <p14:creationId xmlns:p14="http://schemas.microsoft.com/office/powerpoint/2010/main" val="1808079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37" presetClass="path" presetSubtype="0" accel="50000" decel="50000" fill="hold" nodeType="withEffect">
                                  <p:stCondLst>
                                    <p:cond delay="0"/>
                                  </p:stCondLst>
                                  <p:childTnLst>
                                    <p:animMotion origin="layout" path="M -3.54167E-6 2.96296E-6 L 0.06706 0.04004 C 0.08099 0.04907 0.10196 0.05393 0.12396 0.05393 C 0.14896 0.05393 0.16901 0.04907 0.18295 0.04004 L 0.25 2.96296E-6 " pathEditMode="relative" rAng="0" ptsTypes="AAAAA">
                                      <p:cBhvr>
                                        <p:cTn id="9" dur="2000" spd="-100000" fill="hold"/>
                                        <p:tgtEl>
                                          <p:spTgt spid="22"/>
                                        </p:tgtEl>
                                        <p:attrNameLst>
                                          <p:attrName>ppt_x</p:attrName>
                                          <p:attrName>ppt_y</p:attrName>
                                        </p:attrNameLst>
                                      </p:cBhvr>
                                      <p:rCtr x="12500" y="2685"/>
                                    </p:animMotion>
                                  </p:childTnLst>
                                </p:cTn>
                              </p:par>
                              <p:par>
                                <p:cTn id="10" presetID="10"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43" presetClass="path" presetSubtype="0" accel="50000" decel="50000" fill="hold" nodeType="withEffect">
                                  <p:stCondLst>
                                    <p:cond delay="0"/>
                                  </p:stCondLst>
                                  <p:childTnLst>
                                    <p:animMotion origin="layout" path="M 4.16667E-6 -1.48148E-6 L 0.125 -1.48148E-6 C 0.18099 -1.48148E-6 0.25 -0.06898 0.25 -0.125 L 0.25 -0.25 " pathEditMode="relative" rAng="0" ptsTypes="AAAA">
                                      <p:cBhvr>
                                        <p:cTn id="14" dur="2000" spd="-100000" fill="hold"/>
                                        <p:tgtEl>
                                          <p:spTgt spid="23"/>
                                        </p:tgtEl>
                                        <p:attrNameLst>
                                          <p:attrName>ppt_x</p:attrName>
                                          <p:attrName>ppt_y</p:attrName>
                                        </p:attrNameLst>
                                      </p:cBhvr>
                                      <p:rCtr x="12500" y="-12500"/>
                                    </p:animMotion>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2086098" y="972814"/>
            <a:ext cx="8797020" cy="2353778"/>
            <a:chOff x="1047" y="598"/>
            <a:chExt cx="3867" cy="1723"/>
          </a:xfrm>
        </p:grpSpPr>
        <p:sp>
          <p:nvSpPr>
            <p:cNvPr id="151" name="Google Shape;151;p27"/>
            <p:cNvSpPr/>
            <p:nvPr/>
          </p:nvSpPr>
          <p:spPr>
            <a:xfrm>
              <a:off x="1047" y="1140"/>
              <a:ext cx="383" cy="373"/>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CDE2B2"/>
                </a:gs>
                <a:gs pos="50000">
                  <a:srgbClr val="94C600">
                    <a:alpha val="0"/>
                  </a:srgbClr>
                </a:gs>
                <a:gs pos="100000">
                  <a:srgbClr val="CDE2B2"/>
                </a:gs>
              </a:gsLst>
              <a:lin ang="2700000" scaled="0"/>
            </a:gradFill>
            <a:ln>
              <a:noFill/>
            </a:ln>
          </p:spPr>
          <p:txBody>
            <a:bodyPr spcFirstLastPara="1" wrap="square" lIns="91425" tIns="45700" rIns="91425" bIns="45700" anchor="t" anchorCtr="0">
              <a:noAutofit/>
            </a:bodyPr>
            <a:lstStyle/>
            <a:p>
              <a:endParaRPr b="1">
                <a:solidFill>
                  <a:schemeClr val="dk1"/>
                </a:solidFill>
                <a:latin typeface="Arial"/>
                <a:ea typeface="Arial"/>
                <a:cs typeface="Arial"/>
                <a:sym typeface="Arial"/>
              </a:endParaRPr>
            </a:p>
          </p:txBody>
        </p:sp>
        <p:sp>
          <p:nvSpPr>
            <p:cNvPr id="153" name="Google Shape;153;p27"/>
            <p:cNvSpPr txBox="1"/>
            <p:nvPr/>
          </p:nvSpPr>
          <p:spPr>
            <a:xfrm>
              <a:off x="1139" y="598"/>
              <a:ext cx="3775" cy="1723"/>
            </a:xfrm>
            <a:prstGeom prst="rect">
              <a:avLst/>
            </a:prstGeom>
            <a:noFill/>
            <a:ln>
              <a:noFill/>
            </a:ln>
          </p:spPr>
          <p:txBody>
            <a:bodyPr spcFirstLastPara="1" wrap="square" lIns="91425" tIns="45700" rIns="91425" bIns="45700" anchor="t" anchorCtr="0">
              <a:spAutoFit/>
            </a:bodyPr>
            <a:lstStyle/>
            <a:p>
              <a:pPr algn="ctr">
                <a:spcBef>
                  <a:spcPts val="300"/>
                </a:spcBef>
                <a:spcAft>
                  <a:spcPts val="300"/>
                </a:spcAft>
              </a:pPr>
              <a:r>
                <a:rPr lang="en-US" sz="3600" b="1" dirty="0">
                  <a:solidFill>
                    <a:srgbClr val="C00000"/>
                  </a:solidFill>
                  <a:effectLst/>
                  <a:latin typeface="Times New Roman" panose="02020603050405020304" pitchFamily="18" charset="0"/>
                  <a:ea typeface="Times New Roman" panose="02020603050405020304" pitchFamily="18" charset="0"/>
                </a:rPr>
                <a:t>PHIẾU HỌC TẬP SỐ 1</a:t>
              </a:r>
              <a:endParaRPr lang="vi-VN" sz="3600" dirty="0">
                <a:solidFill>
                  <a:srgbClr val="C00000"/>
                </a:solidFill>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rPr>
                <a:t> vi </a:t>
              </a:r>
              <a:r>
                <a:rPr lang="en-US" sz="2800" dirty="0" err="1">
                  <a:effectLst/>
                  <a:latin typeface="Times New Roman" panose="02020603050405020304" pitchFamily="18" charset="0"/>
                  <a:ea typeface="Times New Roman" panose="02020603050405020304" pitchFamily="18" charset="0"/>
                </a:rPr>
                <a:t>vi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phạm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luật</a:t>
              </a:r>
              <a:r>
                <a:rPr lang="en-US" sz="2800" dirty="0">
                  <a:effectLst/>
                  <a:latin typeface="Times New Roman" panose="02020603050405020304" pitchFamily="18" charset="0"/>
                  <a:ea typeface="Times New Roman" panose="02020603050405020304" pitchFamily="18" charset="0"/>
                </a:rPr>
                <a:t>, vi </a:t>
              </a:r>
              <a:r>
                <a:rPr lang="en-US" sz="2800" dirty="0" err="1">
                  <a:effectLst/>
                  <a:latin typeface="Times New Roman" panose="02020603050405020304" pitchFamily="18" charset="0"/>
                  <a:ea typeface="Times New Roman" panose="02020603050405020304" pitchFamily="18" charset="0"/>
                </a:rPr>
                <a:t>phạm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rPr>
                <a:t> </a:t>
              </a:r>
            </a:p>
            <a:p>
              <a:pPr algn="just">
                <a:spcBef>
                  <a:spcPts val="300"/>
                </a:spcBef>
                <a:spcAft>
                  <a:spcPts val="300"/>
                </a:spcAft>
              </a:pPr>
              <a:endParaRPr lang="vi-VN" sz="40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890376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7"/>
          <p:cNvGrpSpPr/>
          <p:nvPr/>
        </p:nvGrpSpPr>
        <p:grpSpPr>
          <a:xfrm>
            <a:off x="1801736" y="486485"/>
            <a:ext cx="9063183" cy="6573638"/>
            <a:chOff x="922" y="242"/>
            <a:chExt cx="3984" cy="4812"/>
          </a:xfrm>
        </p:grpSpPr>
        <p:sp>
          <p:nvSpPr>
            <p:cNvPr id="151" name="Google Shape;151;p27"/>
            <p:cNvSpPr/>
            <p:nvPr/>
          </p:nvSpPr>
          <p:spPr>
            <a:xfrm>
              <a:off x="1047" y="1140"/>
              <a:ext cx="383" cy="373"/>
            </a:xfrm>
            <a:custGeom>
              <a:avLst/>
              <a:gdLst/>
              <a:ahLst/>
              <a:cxnLst/>
              <a:rect l="l" t="t" r="r" b="b"/>
              <a:pathLst>
                <a:path w="596" h="598" extrusionOk="0">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CDE2B2"/>
                </a:gs>
                <a:gs pos="50000">
                  <a:srgbClr val="94C600">
                    <a:alpha val="0"/>
                  </a:srgbClr>
                </a:gs>
                <a:gs pos="100000">
                  <a:srgbClr val="CDE2B2"/>
                </a:gs>
              </a:gsLst>
              <a:lin ang="2700000" scaled="0"/>
            </a:gradFill>
            <a:ln>
              <a:noFill/>
            </a:ln>
          </p:spPr>
          <p:txBody>
            <a:bodyPr spcFirstLastPara="1" wrap="square" lIns="91425" tIns="45700" rIns="91425" bIns="45700" anchor="t" anchorCtr="0">
              <a:noAutofit/>
            </a:bodyPr>
            <a:lstStyle/>
            <a:p>
              <a:endParaRPr b="1">
                <a:solidFill>
                  <a:schemeClr val="dk1"/>
                </a:solidFill>
                <a:latin typeface="Arial"/>
                <a:ea typeface="Arial"/>
                <a:cs typeface="Arial"/>
                <a:sym typeface="Arial"/>
              </a:endParaRPr>
            </a:p>
          </p:txBody>
        </p:sp>
        <p:sp>
          <p:nvSpPr>
            <p:cNvPr id="153" name="Google Shape;153;p27"/>
            <p:cNvSpPr txBox="1"/>
            <p:nvPr/>
          </p:nvSpPr>
          <p:spPr>
            <a:xfrm>
              <a:off x="922" y="242"/>
              <a:ext cx="3984" cy="4812"/>
            </a:xfrm>
            <a:prstGeom prst="rect">
              <a:avLst/>
            </a:prstGeom>
            <a:noFill/>
            <a:ln>
              <a:noFill/>
            </a:ln>
          </p:spPr>
          <p:txBody>
            <a:bodyPr spcFirstLastPara="1" wrap="square" lIns="91425" tIns="45700" rIns="91425" bIns="45700" anchor="t" anchorCtr="0">
              <a:spAutoFit/>
            </a:bodyPr>
            <a:lstStyle/>
            <a:p>
              <a:pPr indent="254000" algn="just">
                <a:lnSpc>
                  <a:spcPct val="127000"/>
                </a:lnSpc>
                <a:spcBef>
                  <a:spcPts val="300"/>
                </a:spcBef>
                <a:spcAft>
                  <a:spcPts val="300"/>
                </a:spcAft>
                <a:tabLst>
                  <a:tab pos="562610" algn="l"/>
                </a:tabLst>
              </a:pPr>
              <a:r>
                <a:rPr lang="en-US" sz="2800" b="1" dirty="0">
                  <a:solidFill>
                    <a:srgbClr val="000000"/>
                  </a:solidFill>
                  <a:effectLst/>
                  <a:latin typeface="Times New Roman" panose="02020603050405020304" pitchFamily="18" charset="0"/>
                  <a:ea typeface="Times New Roman" panose="02020603050405020304" pitchFamily="18" charset="0"/>
                </a:rPr>
                <a:t>1. </a:t>
              </a:r>
              <a:r>
                <a:rPr lang="en-US" sz="2800" b="1" dirty="0" err="1">
                  <a:solidFill>
                    <a:srgbClr val="000000"/>
                  </a:solidFill>
                  <a:effectLst/>
                  <a:latin typeface="Times New Roman" panose="02020603050405020304" pitchFamily="18" charset="0"/>
                  <a:ea typeface="Times New Roman" panose="02020603050405020304" pitchFamily="18" charset="0"/>
                </a:rPr>
                <a:t>Giữ</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gìn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đạo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đức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hoá</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khi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công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kĩ</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phát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triển</a:t>
              </a:r>
              <a:endParaRPr lang="vi-VN" sz="2800" dirty="0">
                <a:effectLst/>
                <a:latin typeface="Times New Roman" panose="02020603050405020304" pitchFamily="18" charset="0"/>
                <a:ea typeface="Times New Roman" panose="02020603050405020304" pitchFamily="18" charset="0"/>
              </a:endParaRPr>
            </a:p>
            <a:p>
              <a:pPr indent="254000" algn="just">
                <a:lnSpc>
                  <a:spcPct val="127000"/>
                </a:lnSpc>
                <a:spcBef>
                  <a:spcPts val="300"/>
                </a:spcBef>
                <a:spcAft>
                  <a:spcPts val="300"/>
                </a:spcAft>
                <a:tabLst>
                  <a:tab pos="562610" algn="l"/>
                </a:tabLst>
              </a:pP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hành</a:t>
              </a:r>
              <a:r>
                <a:rPr lang="en-US" sz="2800" dirty="0">
                  <a:solidFill>
                    <a:srgbClr val="000000"/>
                  </a:solidFill>
                  <a:effectLst/>
                  <a:latin typeface="Times New Roman" panose="02020603050405020304" pitchFamily="18" charset="0"/>
                  <a:ea typeface="Calibri" panose="020F0502020204030204" pitchFamily="34" charset="0"/>
                </a:rPr>
                <a:t> vi </a:t>
              </a:r>
              <a:r>
                <a:rPr lang="en-US" sz="2800" dirty="0" err="1">
                  <a:solidFill>
                    <a:srgbClr val="000000"/>
                  </a:solidFill>
                  <a:effectLst/>
                  <a:latin typeface="Times New Roman" panose="02020603050405020304" pitchFamily="18" charset="0"/>
                  <a:ea typeface="Calibri" panose="020F0502020204030204" pitchFamily="34" charset="0"/>
                </a:rPr>
                <a:t>vi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pháp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luật</a:t>
              </a:r>
              <a:r>
                <a:rPr lang="en-US" sz="2800" dirty="0">
                  <a:solidFill>
                    <a:srgbClr val="000000"/>
                  </a:solidFill>
                  <a:effectLst/>
                  <a:latin typeface="Times New Roman" panose="02020603050405020304" pitchFamily="18" charset="0"/>
                  <a:ea typeface="Calibri" panose="020F0502020204030204" pitchFamily="34" charset="0"/>
                </a:rPr>
                <a:t>, vi </a:t>
              </a:r>
              <a:r>
                <a:rPr lang="en-US" sz="2800" dirty="0" err="1">
                  <a:solidFill>
                    <a:srgbClr val="000000"/>
                  </a:solidFill>
                  <a:effectLst/>
                  <a:latin typeface="Times New Roman" panose="02020603050405020304" pitchFamily="18" charset="0"/>
                  <a:ea typeface="Calibri" panose="020F0502020204030204" pitchFamily="34" charset="0"/>
                </a:rPr>
                <a:t>phạm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nghệ</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a:t>
              </a:r>
              <a:endParaRPr lang="vi-VN" sz="2800" dirty="0">
                <a:effectLst/>
                <a:latin typeface="Times New Roman" panose="02020603050405020304" pitchFamily="18" charset="0"/>
                <a:ea typeface="Times New Roman" panose="02020603050405020304" pitchFamily="18" charset="0"/>
              </a:endParaRPr>
            </a:p>
            <a:p>
              <a:pPr indent="254000" algn="just">
                <a:lnSpc>
                  <a:spcPct val="127000"/>
                </a:lnSpc>
                <a:spcBef>
                  <a:spcPts val="300"/>
                </a:spcBef>
                <a:spcAft>
                  <a:spcPts val="300"/>
                </a:spcAft>
                <a:tabLst>
                  <a:tab pos="5626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Lén</a:t>
              </a:r>
              <a:r>
                <a:rPr lang="en-US" sz="2800" dirty="0">
                  <a:solidFill>
                    <a:srgbClr val="000000"/>
                  </a:solidFill>
                  <a:effectLst/>
                  <a:latin typeface="Times New Roman" panose="02020603050405020304" pitchFamily="18" charset="0"/>
                  <a:ea typeface="Times New Roman" panose="02020603050405020304" pitchFamily="18" charset="0"/>
                </a:rPr>
                <a:t> quay </a:t>
              </a:r>
              <a:r>
                <a:rPr lang="en-US" sz="2800" dirty="0" err="1">
                  <a:solidFill>
                    <a:srgbClr val="000000"/>
                  </a:solidFill>
                  <a:effectLst/>
                  <a:latin typeface="Times New Roman" panose="02020603050405020304" pitchFamily="18" charset="0"/>
                  <a:ea typeface="Times New Roman" panose="02020603050405020304" pitchFamily="18" charset="0"/>
                </a:rPr>
                <a:t>phim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chụp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cấm</a:t>
              </a:r>
              <a:r>
                <a:rPr lang="en-US" sz="2800" dirty="0">
                  <a:solidFill>
                    <a:srgbClr val="000000"/>
                  </a:solidFill>
                  <a:effectLst/>
                  <a:latin typeface="Times New Roman" panose="02020603050405020304" pitchFamily="18" charset="0"/>
                  <a:ea typeface="Times New Roman" panose="02020603050405020304" pitchFamily="18" charset="0"/>
                </a:rPr>
                <a:t> quay </a:t>
              </a:r>
              <a:r>
                <a:rPr lang="en-US" sz="2800" dirty="0" err="1">
                  <a:solidFill>
                    <a:srgbClr val="000000"/>
                  </a:solidFill>
                  <a:effectLst/>
                  <a:latin typeface="Times New Roman" panose="02020603050405020304" pitchFamily="18" charset="0"/>
                  <a:ea typeface="Times New Roman" panose="02020603050405020304" pitchFamily="18" charset="0"/>
                </a:rPr>
                <a:t>phim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chụp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endParaRPr lang="vi-VN" sz="2800" dirty="0">
                <a:effectLst/>
                <a:latin typeface="Times New Roman" panose="02020603050405020304" pitchFamily="18" charset="0"/>
                <a:ea typeface="Times New Roman" panose="02020603050405020304" pitchFamily="18" charset="0"/>
              </a:endParaRPr>
            </a:p>
            <a:p>
              <a:pPr indent="254000" algn="just">
                <a:lnSpc>
                  <a:spcPct val="127000"/>
                </a:lnSpc>
                <a:spcBef>
                  <a:spcPts val="300"/>
                </a:spcBef>
                <a:spcAft>
                  <a:spcPts val="300"/>
                </a:spcAft>
                <a:tabLst>
                  <a:tab pos="5626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Nhìn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trộm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khẩu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endParaRPr lang="vi-VN" sz="2800" dirty="0">
                <a:effectLst/>
                <a:latin typeface="Times New Roman" panose="02020603050405020304" pitchFamily="18" charset="0"/>
                <a:ea typeface="Times New Roman" panose="02020603050405020304" pitchFamily="18" charset="0"/>
              </a:endParaRPr>
            </a:p>
            <a:p>
              <a:pPr indent="254000" algn="just">
                <a:lnSpc>
                  <a:spcPct val="127000"/>
                </a:lnSpc>
                <a:spcBef>
                  <a:spcPts val="300"/>
                </a:spcBef>
                <a:spcAft>
                  <a:spcPts val="300"/>
                </a:spcAft>
                <a:tabLst>
                  <a:tab pos="5626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endParaRPr lang="vi-VN" sz="2800" dirty="0">
                <a:effectLst/>
                <a:latin typeface="Times New Roman" panose="02020603050405020304" pitchFamily="18" charset="0"/>
                <a:ea typeface="Times New Roman" panose="02020603050405020304" pitchFamily="18" charset="0"/>
              </a:endParaRPr>
            </a:p>
            <a:p>
              <a:pPr indent="254000" algn="just">
                <a:lnSpc>
                  <a:spcPct val="127000"/>
                </a:lnSpc>
                <a:spcBef>
                  <a:spcPts val="300"/>
                </a:spcBef>
                <a:spcAft>
                  <a:spcPts val="300"/>
                </a:spcAft>
                <a:tabLst>
                  <a:tab pos="56261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đùa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cắt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rồi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gửi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endParaRPr lang="vi-VN" sz="28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6863275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75F7319-98E5-4EAB-8D45-145888E83CB4}"/>
  <p:tag name="ISPRING_RESOURCE_FOLDER" val="D:\NTN\THCS NGUYEN CHON\khoi 6\bai 8- Thư điện tử\"/>
  <p:tag name="ISPRING_PRESENTATION_PATH" val="D:\NTN\THCS NGUYEN CHON\khoi 6\bai 8- Thư điện tử.pptx"/>
  <p:tag name="ISPRING_PROJECT_VERSION" val="9.3"/>
  <p:tag name="ISPRING_PROJECT_FOLDER_UPDATED" val="1"/>
  <p:tag name="ISPRING_SCREEN_RECS_UPDATED" val="D:\NTN\THCS NGUYEN CHON\khoi 6\bai 8- Thư điện tử\"/>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6124</TotalTime>
  <Words>1056</Words>
  <Application>Microsoft Office PowerPoint</Application>
  <PresentationFormat>Widescreen</PresentationFormat>
  <Paragraphs>84</Paragraphs>
  <Slides>22</Slides>
  <Notes>16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等线</vt:lpstr>
      <vt:lpstr>微软雅黑</vt:lpstr>
      <vt:lpstr>宋体</vt:lpstr>
      <vt:lpstr>华文彩云</vt:lpstr>
      <vt:lpstr>Arial</vt:lpstr>
      <vt:lpstr>Calibri</vt:lpstr>
      <vt:lpstr>Cambria</vt:lpstr>
      <vt:lpstr>Impact</vt:lpstr>
      <vt:lpstr>Times New Roman</vt:lpstr>
      <vt:lpstr>Trebuchet MS</vt:lpstr>
      <vt:lpstr>Office Theme</vt:lpstr>
      <vt:lpstr>PowerPoint Presentation</vt:lpstr>
      <vt:lpstr>PowerPoint Presentation</vt:lpstr>
      <vt:lpstr>NHANH TRÍ</vt:lpstr>
      <vt:lpstr>NHANH TRÍ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Nguyễn Trí Thanh</cp:lastModifiedBy>
  <cp:revision>333</cp:revision>
  <dcterms:created xsi:type="dcterms:W3CDTF">2021-07-05T09:27:14Z</dcterms:created>
  <dcterms:modified xsi:type="dcterms:W3CDTF">2025-10-24T00:37:21Z</dcterms:modified>
</cp:coreProperties>
</file>