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1" r:id="rId4"/>
  </p:sldMasterIdLst>
  <p:notesMasterIdLst>
    <p:notesMasterId r:id="rId27"/>
  </p:notesMasterIdLst>
  <p:sldIdLst>
    <p:sldId id="259" r:id="rId5"/>
    <p:sldId id="261" r:id="rId6"/>
    <p:sldId id="342" r:id="rId7"/>
    <p:sldId id="263" r:id="rId8"/>
    <p:sldId id="330" r:id="rId9"/>
    <p:sldId id="260" r:id="rId10"/>
    <p:sldId id="595" r:id="rId11"/>
    <p:sldId id="605" r:id="rId12"/>
    <p:sldId id="596" r:id="rId13"/>
    <p:sldId id="597" r:id="rId14"/>
    <p:sldId id="598" r:id="rId15"/>
    <p:sldId id="604" r:id="rId16"/>
    <p:sldId id="599" r:id="rId17"/>
    <p:sldId id="600" r:id="rId18"/>
    <p:sldId id="265" r:id="rId19"/>
    <p:sldId id="318" r:id="rId20"/>
    <p:sldId id="601" r:id="rId21"/>
    <p:sldId id="602" r:id="rId22"/>
    <p:sldId id="266" r:id="rId23"/>
    <p:sldId id="603" r:id="rId24"/>
    <p:sldId id="268" r:id="rId25"/>
    <p:sldId id="307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4232D6"/>
    <a:srgbClr val="FF3399"/>
    <a:srgbClr val="64D2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6E27323-2B0C-41A5-902E-6596165D1763}" v="332" dt="2024-04-29T13:54:07.60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88615" autoAdjust="0"/>
  </p:normalViewPr>
  <p:slideViewPr>
    <p:cSldViewPr snapToGrid="0">
      <p:cViewPr varScale="1">
        <p:scale>
          <a:sx n="62" d="100"/>
          <a:sy n="62" d="100"/>
        </p:scale>
        <p:origin x="828" y="6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presProps" Target="pres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Relationship Id="rId8" Type="http://schemas.openxmlformats.org/officeDocument/2006/relationships/slide" Target="slides/slide4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NGUYỄN THỊ KIỀU TRANG" userId="1b33fa98-90c8-4c5d-94f4-01ae88e95398" providerId="ADAL" clId="{96E27323-2B0C-41A5-902E-6596165D1763}"/>
    <pc:docChg chg="undo custSel addSld delSld modSld delMainMaster">
      <pc:chgData name="NGUYỄN THỊ KIỀU TRANG" userId="1b33fa98-90c8-4c5d-94f4-01ae88e95398" providerId="ADAL" clId="{96E27323-2B0C-41A5-902E-6596165D1763}" dt="2024-04-29T14:32:54.504" v="2400" actId="1076"/>
      <pc:docMkLst>
        <pc:docMk/>
      </pc:docMkLst>
      <pc:sldChg chg="add del">
        <pc:chgData name="NGUYỄN THỊ KIỀU TRANG" userId="1b33fa98-90c8-4c5d-94f4-01ae88e95398" providerId="ADAL" clId="{96E27323-2B0C-41A5-902E-6596165D1763}" dt="2024-04-29T14:21:51.933" v="2362" actId="47"/>
        <pc:sldMkLst>
          <pc:docMk/>
          <pc:sldMk cId="4102065349" sldId="257"/>
        </pc:sldMkLst>
      </pc:sldChg>
      <pc:sldChg chg="del">
        <pc:chgData name="NGUYỄN THỊ KIỀU TRANG" userId="1b33fa98-90c8-4c5d-94f4-01ae88e95398" providerId="ADAL" clId="{96E27323-2B0C-41A5-902E-6596165D1763}" dt="2024-04-29T14:21:41.087" v="2359" actId="47"/>
        <pc:sldMkLst>
          <pc:docMk/>
          <pc:sldMk cId="827466983" sldId="258"/>
        </pc:sldMkLst>
      </pc:sldChg>
      <pc:sldChg chg="modSp mod">
        <pc:chgData name="NGUYỄN THỊ KIỀU TRANG" userId="1b33fa98-90c8-4c5d-94f4-01ae88e95398" providerId="ADAL" clId="{96E27323-2B0C-41A5-902E-6596165D1763}" dt="2024-04-29T12:34:17.543" v="407" actId="1037"/>
        <pc:sldMkLst>
          <pc:docMk/>
          <pc:sldMk cId="2283278451" sldId="259"/>
        </pc:sldMkLst>
        <pc:spChg chg="mod">
          <ac:chgData name="NGUYỄN THỊ KIỀU TRANG" userId="1b33fa98-90c8-4c5d-94f4-01ae88e95398" providerId="ADAL" clId="{96E27323-2B0C-41A5-902E-6596165D1763}" dt="2024-04-29T12:34:17.543" v="407" actId="1037"/>
          <ac:spMkLst>
            <pc:docMk/>
            <pc:sldMk cId="2283278451" sldId="259"/>
            <ac:spMk id="41" creationId="{8B793790-8F01-C761-D00F-D7062C70F6C8}"/>
          </ac:spMkLst>
        </pc:spChg>
        <pc:spChg chg="mod">
          <ac:chgData name="NGUYỄN THỊ KIỀU TRANG" userId="1b33fa98-90c8-4c5d-94f4-01ae88e95398" providerId="ADAL" clId="{96E27323-2B0C-41A5-902E-6596165D1763}" dt="2024-04-29T12:34:07.880" v="402" actId="14100"/>
          <ac:spMkLst>
            <pc:docMk/>
            <pc:sldMk cId="2283278451" sldId="259"/>
            <ac:spMk id="42" creationId="{D1CB3112-C67C-B85A-0C2A-5E90453789FB}"/>
          </ac:spMkLst>
        </pc:spChg>
        <pc:spChg chg="mod">
          <ac:chgData name="NGUYỄN THỊ KIỀU TRANG" userId="1b33fa98-90c8-4c5d-94f4-01ae88e95398" providerId="ADAL" clId="{96E27323-2B0C-41A5-902E-6596165D1763}" dt="2024-04-29T12:31:46.748" v="327" actId="20577"/>
          <ac:spMkLst>
            <pc:docMk/>
            <pc:sldMk cId="2283278451" sldId="259"/>
            <ac:spMk id="46" creationId="{A1BA9ECF-5EC6-8EFE-55A1-A7152F74F1D0}"/>
          </ac:spMkLst>
        </pc:spChg>
        <pc:spChg chg="mod">
          <ac:chgData name="NGUYỄN THỊ KIỀU TRANG" userId="1b33fa98-90c8-4c5d-94f4-01ae88e95398" providerId="ADAL" clId="{96E27323-2B0C-41A5-902E-6596165D1763}" dt="2024-04-29T12:34:02.075" v="401" actId="1076"/>
          <ac:spMkLst>
            <pc:docMk/>
            <pc:sldMk cId="2283278451" sldId="259"/>
            <ac:spMk id="63" creationId="{CA4829C9-944A-8914-77E1-A8CCF7BD9121}"/>
          </ac:spMkLst>
        </pc:spChg>
        <pc:grpChg chg="mod">
          <ac:chgData name="NGUYỄN THỊ KIỀU TRANG" userId="1b33fa98-90c8-4c5d-94f4-01ae88e95398" providerId="ADAL" clId="{96E27323-2B0C-41A5-902E-6596165D1763}" dt="2024-04-29T12:34:11.815" v="403" actId="1076"/>
          <ac:grpSpMkLst>
            <pc:docMk/>
            <pc:sldMk cId="2283278451" sldId="259"/>
            <ac:grpSpMk id="39" creationId="{D6193124-60E6-CD66-77F1-1AA6DB9495D8}"/>
          </ac:grpSpMkLst>
        </pc:grpChg>
      </pc:sldChg>
      <pc:sldChg chg="addSp delSp modSp mod delAnim modAnim modNotes modNotesTx">
        <pc:chgData name="NGUYỄN THỊ KIỀU TRANG" userId="1b33fa98-90c8-4c5d-94f4-01ae88e95398" providerId="ADAL" clId="{96E27323-2B0C-41A5-902E-6596165D1763}" dt="2024-04-29T13:56:17.093" v="703" actId="20577"/>
        <pc:sldMkLst>
          <pc:docMk/>
          <pc:sldMk cId="0" sldId="260"/>
        </pc:sldMkLst>
        <pc:spChg chg="mod">
          <ac:chgData name="NGUYỄN THỊ KIỀU TRANG" userId="1b33fa98-90c8-4c5d-94f4-01ae88e95398" providerId="ADAL" clId="{96E27323-2B0C-41A5-902E-6596165D1763}" dt="2024-04-29T13:32:59.275" v="495" actId="20577"/>
          <ac:spMkLst>
            <pc:docMk/>
            <pc:sldMk cId="0" sldId="260"/>
            <ac:spMk id="4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3:35:46.314" v="496" actId="478"/>
          <ac:spMkLst>
            <pc:docMk/>
            <pc:sldMk cId="0" sldId="260"/>
            <ac:spMk id="6" creationId="{00000000-0000-0000-0000-000000000000}"/>
          </ac:spMkLst>
        </pc:spChg>
        <pc:spChg chg="mod">
          <ac:chgData name="NGUYỄN THỊ KIỀU TRANG" userId="1b33fa98-90c8-4c5d-94f4-01ae88e95398" providerId="ADAL" clId="{96E27323-2B0C-41A5-902E-6596165D1763}" dt="2024-04-29T13:41:29.544" v="587" actId="1076"/>
          <ac:spMkLst>
            <pc:docMk/>
            <pc:sldMk cId="0" sldId="260"/>
            <ac:spMk id="9" creationId="{00000000-0000-0000-0000-000000000000}"/>
          </ac:spMkLst>
        </pc:spChg>
        <pc:spChg chg="mod">
          <ac:chgData name="NGUYỄN THỊ KIỀU TRANG" userId="1b33fa98-90c8-4c5d-94f4-01ae88e95398" providerId="ADAL" clId="{96E27323-2B0C-41A5-902E-6596165D1763}" dt="2024-04-29T13:41:37.147" v="588" actId="1076"/>
          <ac:spMkLst>
            <pc:docMk/>
            <pc:sldMk cId="0" sldId="260"/>
            <ac:spMk id="11" creationId="{00000000-0000-0000-0000-000000000000}"/>
          </ac:spMkLst>
        </pc:spChg>
        <pc:spChg chg="mod">
          <ac:chgData name="NGUYỄN THỊ KIỀU TRANG" userId="1b33fa98-90c8-4c5d-94f4-01ae88e95398" providerId="ADAL" clId="{96E27323-2B0C-41A5-902E-6596165D1763}" dt="2024-04-29T13:40:26.376" v="546" actId="1035"/>
          <ac:spMkLst>
            <pc:docMk/>
            <pc:sldMk cId="0" sldId="260"/>
            <ac:spMk id="13" creationId="{00000000-0000-0000-0000-000000000000}"/>
          </ac:spMkLst>
        </pc:spChg>
        <pc:spChg chg="mod">
          <ac:chgData name="NGUYỄN THỊ KIỀU TRANG" userId="1b33fa98-90c8-4c5d-94f4-01ae88e95398" providerId="ADAL" clId="{96E27323-2B0C-41A5-902E-6596165D1763}" dt="2024-04-29T13:41:23.126" v="585" actId="1076"/>
          <ac:spMkLst>
            <pc:docMk/>
            <pc:sldMk cId="0" sldId="260"/>
            <ac:spMk id="15" creationId="{00000000-0000-0000-0000-000000000000}"/>
          </ac:spMkLst>
        </pc:spChg>
        <pc:spChg chg="mod">
          <ac:chgData name="NGUYỄN THỊ KIỀU TRANG" userId="1b33fa98-90c8-4c5d-94f4-01ae88e95398" providerId="ADAL" clId="{96E27323-2B0C-41A5-902E-6596165D1763}" dt="2024-04-29T13:41:26.409" v="586" actId="1076"/>
          <ac:spMkLst>
            <pc:docMk/>
            <pc:sldMk cId="0" sldId="260"/>
            <ac:spMk id="16" creationId="{00000000-0000-0000-0000-000000000000}"/>
          </ac:spMkLst>
        </pc:spChg>
        <pc:spChg chg="mod">
          <ac:chgData name="NGUYỄN THỊ KIỀU TRANG" userId="1b33fa98-90c8-4c5d-94f4-01ae88e95398" providerId="ADAL" clId="{96E27323-2B0C-41A5-902E-6596165D1763}" dt="2024-04-29T13:37:12.826" v="509" actId="1076"/>
          <ac:spMkLst>
            <pc:docMk/>
            <pc:sldMk cId="0" sldId="260"/>
            <ac:spMk id="313" creationId="{00000000-0000-0000-0000-000000000000}"/>
          </ac:spMkLst>
        </pc:spChg>
        <pc:spChg chg="mod">
          <ac:chgData name="NGUYỄN THỊ KIỀU TRANG" userId="1b33fa98-90c8-4c5d-94f4-01ae88e95398" providerId="ADAL" clId="{96E27323-2B0C-41A5-902E-6596165D1763}" dt="2024-04-29T13:37:13.078" v="510" actId="1076"/>
          <ac:spMkLst>
            <pc:docMk/>
            <pc:sldMk cId="0" sldId="260"/>
            <ac:spMk id="314" creationId="{00000000-0000-0000-0000-000000000000}"/>
          </ac:spMkLst>
        </pc:spChg>
        <pc:spChg chg="mod">
          <ac:chgData name="NGUYỄN THỊ KIỀU TRANG" userId="1b33fa98-90c8-4c5d-94f4-01ae88e95398" providerId="ADAL" clId="{96E27323-2B0C-41A5-902E-6596165D1763}" dt="2024-04-29T13:37:13.301" v="511" actId="1076"/>
          <ac:spMkLst>
            <pc:docMk/>
            <pc:sldMk cId="0" sldId="260"/>
            <ac:spMk id="315" creationId="{00000000-0000-0000-0000-000000000000}"/>
          </ac:spMkLst>
        </pc:spChg>
        <pc:spChg chg="mod">
          <ac:chgData name="NGUYỄN THỊ KIỀU TRANG" userId="1b33fa98-90c8-4c5d-94f4-01ae88e95398" providerId="ADAL" clId="{96E27323-2B0C-41A5-902E-6596165D1763}" dt="2024-04-29T13:37:13.538" v="512" actId="1076"/>
          <ac:spMkLst>
            <pc:docMk/>
            <pc:sldMk cId="0" sldId="260"/>
            <ac:spMk id="316" creationId="{00000000-0000-0000-0000-000000000000}"/>
          </ac:spMkLst>
        </pc:spChg>
        <pc:spChg chg="mod">
          <ac:chgData name="NGUYỄN THỊ KIỀU TRANG" userId="1b33fa98-90c8-4c5d-94f4-01ae88e95398" providerId="ADAL" clId="{96E27323-2B0C-41A5-902E-6596165D1763}" dt="2024-04-29T13:37:13.823" v="513" actId="1076"/>
          <ac:spMkLst>
            <pc:docMk/>
            <pc:sldMk cId="0" sldId="260"/>
            <ac:spMk id="317" creationId="{00000000-0000-0000-0000-000000000000}"/>
          </ac:spMkLst>
        </pc:spChg>
        <pc:spChg chg="mod">
          <ac:chgData name="NGUYỄN THỊ KIỀU TRANG" userId="1b33fa98-90c8-4c5d-94f4-01ae88e95398" providerId="ADAL" clId="{96E27323-2B0C-41A5-902E-6596165D1763}" dt="2024-04-29T13:41:08.617" v="584" actId="1076"/>
          <ac:spMkLst>
            <pc:docMk/>
            <pc:sldMk cId="0" sldId="260"/>
            <ac:spMk id="318" creationId="{00000000-0000-0000-0000-000000000000}"/>
          </ac:spMkLst>
        </pc:spChg>
        <pc:spChg chg="mod">
          <ac:chgData name="NGUYỄN THỊ KIỀU TRANG" userId="1b33fa98-90c8-4c5d-94f4-01ae88e95398" providerId="ADAL" clId="{96E27323-2B0C-41A5-902E-6596165D1763}" dt="2024-04-29T13:40:31.757" v="558" actId="1035"/>
          <ac:spMkLst>
            <pc:docMk/>
            <pc:sldMk cId="0" sldId="260"/>
            <ac:spMk id="319" creationId="{00000000-0000-0000-0000-000000000000}"/>
          </ac:spMkLst>
        </pc:spChg>
        <pc:spChg chg="add mod">
          <ac:chgData name="NGUYỄN THỊ KIỀU TRANG" userId="1b33fa98-90c8-4c5d-94f4-01ae88e95398" providerId="ADAL" clId="{96E27323-2B0C-41A5-902E-6596165D1763}" dt="2024-04-29T13:40:55.277" v="582" actId="14100"/>
          <ac:spMkLst>
            <pc:docMk/>
            <pc:sldMk cId="0" sldId="260"/>
            <ac:spMk id="320" creationId="{698F35E0-0473-4DD1-A07C-F27881844977}"/>
          </ac:spMkLst>
        </pc:spChg>
        <pc:spChg chg="add mod">
          <ac:chgData name="NGUYỄN THỊ KIỀU TRANG" userId="1b33fa98-90c8-4c5d-94f4-01ae88e95398" providerId="ADAL" clId="{96E27323-2B0C-41A5-902E-6596165D1763}" dt="2024-04-29T13:41:02.784" v="583" actId="1076"/>
          <ac:spMkLst>
            <pc:docMk/>
            <pc:sldMk cId="0" sldId="260"/>
            <ac:spMk id="321" creationId="{F3BB6132-2158-49AA-8011-1BDDD8D039D7}"/>
          </ac:spMkLst>
        </pc:spChg>
        <pc:spChg chg="add mod">
          <ac:chgData name="NGUYỄN THỊ KIỀU TRANG" userId="1b33fa98-90c8-4c5d-94f4-01ae88e95398" providerId="ADAL" clId="{96E27323-2B0C-41A5-902E-6596165D1763}" dt="2024-04-29T13:41:55.101" v="590" actId="1076"/>
          <ac:spMkLst>
            <pc:docMk/>
            <pc:sldMk cId="0" sldId="260"/>
            <ac:spMk id="322" creationId="{5EE7DA9C-141F-43EA-AF57-B961C5D0D831}"/>
          </ac:spMkLst>
        </pc:spChg>
        <pc:spChg chg="add mod">
          <ac:chgData name="NGUYỄN THỊ KIỀU TRANG" userId="1b33fa98-90c8-4c5d-94f4-01ae88e95398" providerId="ADAL" clId="{96E27323-2B0C-41A5-902E-6596165D1763}" dt="2024-04-29T13:42:03.052" v="592" actId="1076"/>
          <ac:spMkLst>
            <pc:docMk/>
            <pc:sldMk cId="0" sldId="260"/>
            <ac:spMk id="323" creationId="{80507688-AE96-4E2C-A97A-2A1D7A166846}"/>
          </ac:spMkLst>
        </pc:spChg>
        <pc:picChg chg="mod">
          <ac:chgData name="NGUYỄN THỊ KIỀU TRANG" userId="1b33fa98-90c8-4c5d-94f4-01ae88e95398" providerId="ADAL" clId="{96E27323-2B0C-41A5-902E-6596165D1763}" dt="2024-04-29T13:40:02.550" v="532" actId="1076"/>
          <ac:picMkLst>
            <pc:docMk/>
            <pc:sldMk cId="0" sldId="260"/>
            <ac:picMk id="7" creationId="{00000000-0000-0000-0000-000000000000}"/>
          </ac:picMkLst>
        </pc:picChg>
      </pc:sldChg>
      <pc:sldChg chg="delSp modSp mod">
        <pc:chgData name="NGUYỄN THỊ KIỀU TRANG" userId="1b33fa98-90c8-4c5d-94f4-01ae88e95398" providerId="ADAL" clId="{96E27323-2B0C-41A5-902E-6596165D1763}" dt="2024-04-29T14:23:03.048" v="2370" actId="20577"/>
        <pc:sldMkLst>
          <pc:docMk/>
          <pc:sldMk cId="2489228342" sldId="261"/>
        </pc:sldMkLst>
        <pc:spChg chg="mod">
          <ac:chgData name="NGUYỄN THỊ KIỀU TRANG" userId="1b33fa98-90c8-4c5d-94f4-01ae88e95398" providerId="ADAL" clId="{96E27323-2B0C-41A5-902E-6596165D1763}" dt="2024-04-29T14:23:03.048" v="2370" actId="20577"/>
          <ac:spMkLst>
            <pc:docMk/>
            <pc:sldMk cId="2489228342" sldId="261"/>
            <ac:spMk id="5" creationId="{C519C182-1FF5-58B9-22C9-2A9F056AB9D5}"/>
          </ac:spMkLst>
        </pc:spChg>
        <pc:spChg chg="mod">
          <ac:chgData name="NGUYỄN THỊ KIỀU TRANG" userId="1b33fa98-90c8-4c5d-94f4-01ae88e95398" providerId="ADAL" clId="{96E27323-2B0C-41A5-902E-6596165D1763}" dt="2024-04-29T12:34:29.377" v="409" actId="20577"/>
          <ac:spMkLst>
            <pc:docMk/>
            <pc:sldMk cId="2489228342" sldId="261"/>
            <ac:spMk id="6" creationId="{53C48174-0294-75CE-1A7F-009B4E2D8DFC}"/>
          </ac:spMkLst>
        </pc:spChg>
        <pc:spChg chg="del">
          <ac:chgData name="NGUYỄN THỊ KIỀU TRANG" userId="1b33fa98-90c8-4c5d-94f4-01ae88e95398" providerId="ADAL" clId="{96E27323-2B0C-41A5-902E-6596165D1763}" dt="2024-04-29T12:34:36.776" v="410" actId="478"/>
          <ac:spMkLst>
            <pc:docMk/>
            <pc:sldMk cId="2489228342" sldId="261"/>
            <ac:spMk id="7" creationId="{BF174059-978C-5158-A84E-A34ED35E8732}"/>
          </ac:spMkLst>
        </pc:spChg>
      </pc:sldChg>
      <pc:sldChg chg="delSp modSp mod">
        <pc:chgData name="NGUYỄN THỊ KIỀU TRANG" userId="1b33fa98-90c8-4c5d-94f4-01ae88e95398" providerId="ADAL" clId="{96E27323-2B0C-41A5-902E-6596165D1763}" dt="2024-04-29T14:22:59.131" v="2369" actId="20577"/>
        <pc:sldMkLst>
          <pc:docMk/>
          <pc:sldMk cId="3107161488" sldId="263"/>
        </pc:sldMkLst>
        <pc:spChg chg="mod">
          <ac:chgData name="NGUYỄN THỊ KIỀU TRANG" userId="1b33fa98-90c8-4c5d-94f4-01ae88e95398" providerId="ADAL" clId="{96E27323-2B0C-41A5-902E-6596165D1763}" dt="2024-04-29T14:22:59.131" v="2369" actId="20577"/>
          <ac:spMkLst>
            <pc:docMk/>
            <pc:sldMk cId="3107161488" sldId="263"/>
            <ac:spMk id="3" creationId="{D5CED15B-5DB9-4DDA-03A1-8E5455837245}"/>
          </ac:spMkLst>
        </pc:spChg>
        <pc:spChg chg="del">
          <ac:chgData name="NGUYỄN THỊ KIỀU TRANG" userId="1b33fa98-90c8-4c5d-94f4-01ae88e95398" providerId="ADAL" clId="{96E27323-2B0C-41A5-902E-6596165D1763}" dt="2024-04-29T12:34:58.231" v="411" actId="478"/>
          <ac:spMkLst>
            <pc:docMk/>
            <pc:sldMk cId="3107161488" sldId="263"/>
            <ac:spMk id="5" creationId="{226C6B8E-02E6-FF57-68FA-F670829CD08E}"/>
          </ac:spMkLst>
        </pc:spChg>
      </pc:sldChg>
      <pc:sldChg chg="del">
        <pc:chgData name="NGUYỄN THỊ KIỀU TRANG" userId="1b33fa98-90c8-4c5d-94f4-01ae88e95398" providerId="ADAL" clId="{96E27323-2B0C-41A5-902E-6596165D1763}" dt="2024-04-29T14:22:38.860" v="2368" actId="47"/>
        <pc:sldMkLst>
          <pc:docMk/>
          <pc:sldMk cId="2992608505" sldId="264"/>
        </pc:sldMkLst>
      </pc:sldChg>
      <pc:sldChg chg="delSp modSp mod">
        <pc:chgData name="NGUYỄN THỊ KIỀU TRANG" userId="1b33fa98-90c8-4c5d-94f4-01ae88e95398" providerId="ADAL" clId="{96E27323-2B0C-41A5-902E-6596165D1763}" dt="2024-04-29T14:32:54.504" v="2400" actId="1076"/>
        <pc:sldMkLst>
          <pc:docMk/>
          <pc:sldMk cId="1987252386" sldId="265"/>
        </pc:sldMkLst>
        <pc:spChg chg="mod">
          <ac:chgData name="NGUYỄN THỊ KIỀU TRANG" userId="1b33fa98-90c8-4c5d-94f4-01ae88e95398" providerId="ADAL" clId="{96E27323-2B0C-41A5-902E-6596165D1763}" dt="2024-04-29T14:32:54.504" v="2400" actId="1076"/>
          <ac:spMkLst>
            <pc:docMk/>
            <pc:sldMk cId="1987252386" sldId="265"/>
            <ac:spMk id="24" creationId="{4C46343D-0670-CCA7-8664-7ECD38C29B64}"/>
          </ac:spMkLst>
        </pc:spChg>
        <pc:spChg chg="del">
          <ac:chgData name="NGUYỄN THỊ KIỀU TRANG" userId="1b33fa98-90c8-4c5d-94f4-01ae88e95398" providerId="ADAL" clId="{96E27323-2B0C-41A5-902E-6596165D1763}" dt="2024-04-29T14:22:35.355" v="2367" actId="478"/>
          <ac:spMkLst>
            <pc:docMk/>
            <pc:sldMk cId="1987252386" sldId="265"/>
            <ac:spMk id="33" creationId="{F6C893C7-B540-4B56-CBBB-C530A92B5C39}"/>
          </ac:spMkLst>
        </pc:spChg>
      </pc:sldChg>
      <pc:sldChg chg="modSp mod">
        <pc:chgData name="NGUYỄN THỊ KIỀU TRANG" userId="1b33fa98-90c8-4c5d-94f4-01ae88e95398" providerId="ADAL" clId="{96E27323-2B0C-41A5-902E-6596165D1763}" dt="2024-04-29T14:22:28.543" v="2366" actId="20577"/>
        <pc:sldMkLst>
          <pc:docMk/>
          <pc:sldMk cId="3292995636" sldId="266"/>
        </pc:sldMkLst>
        <pc:spChg chg="mod">
          <ac:chgData name="NGUYỄN THỊ KIỀU TRANG" userId="1b33fa98-90c8-4c5d-94f4-01ae88e95398" providerId="ADAL" clId="{96E27323-2B0C-41A5-902E-6596165D1763}" dt="2024-04-29T14:19:03.870" v="2340" actId="1076"/>
          <ac:spMkLst>
            <pc:docMk/>
            <pc:sldMk cId="3292995636" sldId="266"/>
            <ac:spMk id="3" creationId="{AEC1EAB4-5446-A5FC-3BDA-9A0DEEE9C240}"/>
          </ac:spMkLst>
        </pc:spChg>
        <pc:spChg chg="mod">
          <ac:chgData name="NGUYỄN THỊ KIỀU TRANG" userId="1b33fa98-90c8-4c5d-94f4-01ae88e95398" providerId="ADAL" clId="{96E27323-2B0C-41A5-902E-6596165D1763}" dt="2024-04-29T14:22:28.543" v="2366" actId="20577"/>
          <ac:spMkLst>
            <pc:docMk/>
            <pc:sldMk cId="3292995636" sldId="266"/>
            <ac:spMk id="133" creationId="{78E0EDE3-BCF1-F75D-C93B-9B06F4A872D5}"/>
          </ac:spMkLst>
        </pc:spChg>
        <pc:spChg chg="mod">
          <ac:chgData name="NGUYỄN THỊ KIỀU TRANG" userId="1b33fa98-90c8-4c5d-94f4-01ae88e95398" providerId="ADAL" clId="{96E27323-2B0C-41A5-902E-6596165D1763}" dt="2024-04-29T14:19:16.572" v="2343" actId="255"/>
          <ac:spMkLst>
            <pc:docMk/>
            <pc:sldMk cId="3292995636" sldId="266"/>
            <ac:spMk id="135" creationId="{5BE290C6-C832-E2AC-AB43-D1D458556E48}"/>
          </ac:spMkLst>
        </pc:spChg>
      </pc:sldChg>
      <pc:sldChg chg="modSp mod">
        <pc:chgData name="NGUYỄN THỊ KIỀU TRANG" userId="1b33fa98-90c8-4c5d-94f4-01ae88e95398" providerId="ADAL" clId="{96E27323-2B0C-41A5-902E-6596165D1763}" dt="2024-04-29T14:25:44.123" v="2396" actId="20577"/>
        <pc:sldMkLst>
          <pc:docMk/>
          <pc:sldMk cId="501004217" sldId="268"/>
        </pc:sldMkLst>
        <pc:spChg chg="mod">
          <ac:chgData name="NGUYỄN THỊ KIỀU TRANG" userId="1b33fa98-90c8-4c5d-94f4-01ae88e95398" providerId="ADAL" clId="{96E27323-2B0C-41A5-902E-6596165D1763}" dt="2024-04-29T14:21:26.956" v="2355" actId="1076"/>
          <ac:spMkLst>
            <pc:docMk/>
            <pc:sldMk cId="501004217" sldId="268"/>
            <ac:spMk id="27" creationId="{CCDE8539-0B51-34F5-C4A8-8E3B3D7A6548}"/>
          </ac:spMkLst>
        </pc:spChg>
        <pc:spChg chg="mod">
          <ac:chgData name="NGUYỄN THỊ KIỀU TRANG" userId="1b33fa98-90c8-4c5d-94f4-01ae88e95398" providerId="ADAL" clId="{96E27323-2B0C-41A5-902E-6596165D1763}" dt="2024-04-29T14:25:44.123" v="2396" actId="20577"/>
          <ac:spMkLst>
            <pc:docMk/>
            <pc:sldMk cId="501004217" sldId="268"/>
            <ac:spMk id="35" creationId="{7F5FFC6F-4A0F-B225-EA62-684139ABD4D6}"/>
          </ac:spMkLst>
        </pc:spChg>
      </pc:sldChg>
      <pc:sldChg chg="del">
        <pc:chgData name="NGUYỄN THỊ KIỀU TRANG" userId="1b33fa98-90c8-4c5d-94f4-01ae88e95398" providerId="ADAL" clId="{96E27323-2B0C-41A5-902E-6596165D1763}" dt="2024-04-29T14:21:40.236" v="2358" actId="47"/>
        <pc:sldMkLst>
          <pc:docMk/>
          <pc:sldMk cId="3679163820" sldId="269"/>
        </pc:sldMkLst>
      </pc:sldChg>
      <pc:sldChg chg="delSp add del mod delAnim">
        <pc:chgData name="NGUYỄN THỊ KIỀU TRANG" userId="1b33fa98-90c8-4c5d-94f4-01ae88e95398" providerId="ADAL" clId="{96E27323-2B0C-41A5-902E-6596165D1763}" dt="2024-04-29T13:45:58.737" v="608" actId="47"/>
        <pc:sldMkLst>
          <pc:docMk/>
          <pc:sldMk cId="0" sldId="298"/>
        </pc:sldMkLst>
        <pc:picChg chg="del">
          <ac:chgData name="NGUYỄN THỊ KIỀU TRANG" userId="1b33fa98-90c8-4c5d-94f4-01ae88e95398" providerId="ADAL" clId="{96E27323-2B0C-41A5-902E-6596165D1763}" dt="2024-04-29T13:45:45.181" v="607" actId="478"/>
          <ac:picMkLst>
            <pc:docMk/>
            <pc:sldMk cId="0" sldId="298"/>
            <ac:picMk id="2" creationId="{00000000-0000-0000-0000-000000000000}"/>
          </ac:picMkLst>
        </pc:picChg>
        <pc:picChg chg="del">
          <ac:chgData name="NGUYỄN THỊ KIỀU TRANG" userId="1b33fa98-90c8-4c5d-94f4-01ae88e95398" providerId="ADAL" clId="{96E27323-2B0C-41A5-902E-6596165D1763}" dt="2024-04-29T13:45:36.506" v="605" actId="478"/>
          <ac:picMkLst>
            <pc:docMk/>
            <pc:sldMk cId="0" sldId="298"/>
            <ac:picMk id="4" creationId="{00000000-0000-0000-0000-000000000000}"/>
          </ac:picMkLst>
        </pc:picChg>
        <pc:picChg chg="del">
          <ac:chgData name="NGUYỄN THỊ KIỀU TRANG" userId="1b33fa98-90c8-4c5d-94f4-01ae88e95398" providerId="ADAL" clId="{96E27323-2B0C-41A5-902E-6596165D1763}" dt="2024-04-29T13:45:33.928" v="604" actId="478"/>
          <ac:picMkLst>
            <pc:docMk/>
            <pc:sldMk cId="0" sldId="298"/>
            <ac:picMk id="5" creationId="{00000000-0000-0000-0000-000000000000}"/>
          </ac:picMkLst>
        </pc:picChg>
        <pc:picChg chg="del">
          <ac:chgData name="NGUYỄN THỊ KIỀU TRANG" userId="1b33fa98-90c8-4c5d-94f4-01ae88e95398" providerId="ADAL" clId="{96E27323-2B0C-41A5-902E-6596165D1763}" dt="2024-04-29T13:45:41.222" v="606" actId="478"/>
          <ac:picMkLst>
            <pc:docMk/>
            <pc:sldMk cId="0" sldId="298"/>
            <ac:picMk id="6" creationId="{00000000-0000-0000-0000-000000000000}"/>
          </ac:picMkLst>
        </pc:picChg>
      </pc:sldChg>
      <pc:sldChg chg="add del setBg">
        <pc:chgData name="NGUYỄN THỊ KIỀU TRANG" userId="1b33fa98-90c8-4c5d-94f4-01ae88e95398" providerId="ADAL" clId="{96E27323-2B0C-41A5-902E-6596165D1763}" dt="2024-04-29T14:22:13.575" v="2364"/>
        <pc:sldMkLst>
          <pc:docMk/>
          <pc:sldMk cId="0" sldId="307"/>
        </pc:sldMkLst>
      </pc:sldChg>
      <pc:sldChg chg="addSp delSp modSp mod delAnim modAnim">
        <pc:chgData name="NGUYỄN THỊ KIỀU TRANG" userId="1b33fa98-90c8-4c5d-94f4-01ae88e95398" providerId="ADAL" clId="{96E27323-2B0C-41A5-902E-6596165D1763}" dt="2024-04-29T14:13:31.950" v="1559"/>
        <pc:sldMkLst>
          <pc:docMk/>
          <pc:sldMk cId="0" sldId="318"/>
        </pc:sldMkLst>
        <pc:spChg chg="del">
          <ac:chgData name="NGUYỄN THỊ KIỀU TRANG" userId="1b33fa98-90c8-4c5d-94f4-01ae88e95398" providerId="ADAL" clId="{96E27323-2B0C-41A5-902E-6596165D1763}" dt="2024-04-29T14:08:23.666" v="1073" actId="478"/>
          <ac:spMkLst>
            <pc:docMk/>
            <pc:sldMk cId="0" sldId="318"/>
            <ac:spMk id="3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4:08:19.971" v="1071" actId="478"/>
          <ac:spMkLst>
            <pc:docMk/>
            <pc:sldMk cId="0" sldId="318"/>
            <ac:spMk id="6" creationId="{00000000-0000-0000-0000-000000000000}"/>
          </ac:spMkLst>
        </pc:spChg>
        <pc:spChg chg="add mod">
          <ac:chgData name="NGUYỄN THỊ KIỀU TRANG" userId="1b33fa98-90c8-4c5d-94f4-01ae88e95398" providerId="ADAL" clId="{96E27323-2B0C-41A5-902E-6596165D1763}" dt="2024-04-29T14:13:00.719" v="1553" actId="1076"/>
          <ac:spMkLst>
            <pc:docMk/>
            <pc:sldMk cId="0" sldId="318"/>
            <ac:spMk id="8" creationId="{501BAC7E-C347-40E9-AB84-3E0D0B00D585}"/>
          </ac:spMkLst>
        </pc:spChg>
        <pc:spChg chg="add mod">
          <ac:chgData name="NGUYỄN THỊ KIỀU TRANG" userId="1b33fa98-90c8-4c5d-94f4-01ae88e95398" providerId="ADAL" clId="{96E27323-2B0C-41A5-902E-6596165D1763}" dt="2024-04-29T14:13:15.222" v="1556" actId="1076"/>
          <ac:spMkLst>
            <pc:docMk/>
            <pc:sldMk cId="0" sldId="318"/>
            <ac:spMk id="9" creationId="{70F19F53-4C21-4887-BC47-3D80D5C2F323}"/>
          </ac:spMkLst>
        </pc:spChg>
        <pc:spChg chg="add mod">
          <ac:chgData name="NGUYỄN THỊ KIỀU TRANG" userId="1b33fa98-90c8-4c5d-94f4-01ae88e95398" providerId="ADAL" clId="{96E27323-2B0C-41A5-902E-6596165D1763}" dt="2024-04-29T14:13:17.402" v="1557" actId="1076"/>
          <ac:spMkLst>
            <pc:docMk/>
            <pc:sldMk cId="0" sldId="318"/>
            <ac:spMk id="10" creationId="{76724748-25B3-4127-A1A3-A28E88786884}"/>
          </ac:spMkLst>
        </pc:spChg>
        <pc:picChg chg="mod">
          <ac:chgData name="NGUYỄN THỊ KIỀU TRANG" userId="1b33fa98-90c8-4c5d-94f4-01ae88e95398" providerId="ADAL" clId="{96E27323-2B0C-41A5-902E-6596165D1763}" dt="2024-04-29T14:08:27.357" v="1074" actId="1076"/>
          <ac:picMkLst>
            <pc:docMk/>
            <pc:sldMk cId="0" sldId="318"/>
            <ac:picMk id="5" creationId="{00000000-0000-0000-0000-000000000000}"/>
          </ac:picMkLst>
        </pc:picChg>
        <pc:picChg chg="mod">
          <ac:chgData name="NGUYỄN THỊ KIỀU TRANG" userId="1b33fa98-90c8-4c5d-94f4-01ae88e95398" providerId="ADAL" clId="{96E27323-2B0C-41A5-902E-6596165D1763}" dt="2024-04-29T14:08:30.755" v="1075" actId="1076"/>
          <ac:picMkLst>
            <pc:docMk/>
            <pc:sldMk cId="0" sldId="318"/>
            <ac:picMk id="7" creationId="{00000000-0000-0000-0000-000000000000}"/>
          </ac:picMkLst>
        </pc:picChg>
        <pc:picChg chg="add mod">
          <ac:chgData name="NGUYỄN THỊ KIỀU TRANG" userId="1b33fa98-90c8-4c5d-94f4-01ae88e95398" providerId="ADAL" clId="{96E27323-2B0C-41A5-902E-6596165D1763}" dt="2024-04-29T14:13:22.647" v="1558" actId="1076"/>
          <ac:picMkLst>
            <pc:docMk/>
            <pc:sldMk cId="0" sldId="318"/>
            <ac:picMk id="11" creationId="{6440AC61-96EF-4C3B-9724-AC49F6A66496}"/>
          </ac:picMkLst>
        </pc:picChg>
      </pc:sldChg>
      <pc:sldChg chg="addSp delSp modSp mod delAnim modAnim">
        <pc:chgData name="NGUYỄN THỊ KIỀU TRANG" userId="1b33fa98-90c8-4c5d-94f4-01ae88e95398" providerId="ADAL" clId="{96E27323-2B0C-41A5-902E-6596165D1763}" dt="2024-04-29T14:02:06.426" v="764"/>
        <pc:sldMkLst>
          <pc:docMk/>
          <pc:sldMk cId="0" sldId="330"/>
        </pc:sldMkLst>
        <pc:spChg chg="del mod">
          <ac:chgData name="NGUYỄN THỊ KIỀU TRANG" userId="1b33fa98-90c8-4c5d-94f4-01ae88e95398" providerId="ADAL" clId="{96E27323-2B0C-41A5-902E-6596165D1763}" dt="2024-04-29T13:51:32.974" v="637" actId="478"/>
          <ac:spMkLst>
            <pc:docMk/>
            <pc:sldMk cId="0" sldId="330"/>
            <ac:spMk id="2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3:52:05.095" v="639" actId="478"/>
          <ac:spMkLst>
            <pc:docMk/>
            <pc:sldMk cId="0" sldId="330"/>
            <ac:spMk id="3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3:52:08.706" v="642" actId="478"/>
          <ac:spMkLst>
            <pc:docMk/>
            <pc:sldMk cId="0" sldId="330"/>
            <ac:spMk id="5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3:52:06.247" v="640" actId="478"/>
          <ac:spMkLst>
            <pc:docMk/>
            <pc:sldMk cId="0" sldId="330"/>
            <ac:spMk id="6" creationId="{00000000-0000-0000-0000-000000000000}"/>
          </ac:spMkLst>
        </pc:spChg>
        <pc:spChg chg="add mod">
          <ac:chgData name="NGUYỄN THỊ KIỀU TRANG" userId="1b33fa98-90c8-4c5d-94f4-01ae88e95398" providerId="ADAL" clId="{96E27323-2B0C-41A5-902E-6596165D1763}" dt="2024-04-29T13:53:23.884" v="657" actId="1076"/>
          <ac:spMkLst>
            <pc:docMk/>
            <pc:sldMk cId="0" sldId="330"/>
            <ac:spMk id="7" creationId="{E3080530-6C8D-4F97-B816-80FAA7DC17FA}"/>
          </ac:spMkLst>
        </pc:spChg>
        <pc:spChg chg="del">
          <ac:chgData name="NGUYỄN THỊ KIỀU TRANG" userId="1b33fa98-90c8-4c5d-94f4-01ae88e95398" providerId="ADAL" clId="{96E27323-2B0C-41A5-902E-6596165D1763}" dt="2024-04-29T13:52:07.350" v="641" actId="478"/>
          <ac:spMkLst>
            <pc:docMk/>
            <pc:sldMk cId="0" sldId="330"/>
            <ac:spMk id="8" creationId="{00000000-0000-0000-0000-000000000000}"/>
          </ac:spMkLst>
        </pc:spChg>
        <pc:spChg chg="add mod">
          <ac:chgData name="NGUYỄN THỊ KIỀU TRANG" userId="1b33fa98-90c8-4c5d-94f4-01ae88e95398" providerId="ADAL" clId="{96E27323-2B0C-41A5-902E-6596165D1763}" dt="2024-04-29T13:51:33.795" v="638"/>
          <ac:spMkLst>
            <pc:docMk/>
            <pc:sldMk cId="0" sldId="330"/>
            <ac:spMk id="9" creationId="{06378418-DC13-428A-8EF2-7E927D7DDA52}"/>
          </ac:spMkLst>
        </pc:spChg>
        <pc:picChg chg="add mod">
          <ac:chgData name="NGUYỄN THỊ KIỀU TRANG" userId="1b33fa98-90c8-4c5d-94f4-01ae88e95398" providerId="ADAL" clId="{96E27323-2B0C-41A5-902E-6596165D1763}" dt="2024-04-29T14:02:06.426" v="764"/>
          <ac:picMkLst>
            <pc:docMk/>
            <pc:sldMk cId="0" sldId="330"/>
            <ac:picMk id="10" creationId="{3EAC7554-C819-46FB-B12C-091C695603D3}"/>
          </ac:picMkLst>
        </pc:picChg>
      </pc:sldChg>
      <pc:sldChg chg="modSp mod modAnim">
        <pc:chgData name="NGUYỄN THỊ KIỀU TRANG" userId="1b33fa98-90c8-4c5d-94f4-01ae88e95398" providerId="ADAL" clId="{96E27323-2B0C-41A5-902E-6596165D1763}" dt="2024-04-29T14:24:29.242" v="2395" actId="14100"/>
        <pc:sldMkLst>
          <pc:docMk/>
          <pc:sldMk cId="0" sldId="342"/>
        </pc:sldMkLst>
        <pc:spChg chg="mod">
          <ac:chgData name="NGUYỄN THỊ KIỀU TRANG" userId="1b33fa98-90c8-4c5d-94f4-01ae88e95398" providerId="ADAL" clId="{96E27323-2B0C-41A5-902E-6596165D1763}" dt="2024-04-29T14:24:25.461" v="2394" actId="14100"/>
          <ac:spMkLst>
            <pc:docMk/>
            <pc:sldMk cId="0" sldId="342"/>
            <ac:spMk id="4" creationId="{00000000-0000-0000-0000-000000000000}"/>
          </ac:spMkLst>
        </pc:spChg>
        <pc:spChg chg="mod">
          <ac:chgData name="NGUYỄN THỊ KIỀU TRANG" userId="1b33fa98-90c8-4c5d-94f4-01ae88e95398" providerId="ADAL" clId="{96E27323-2B0C-41A5-902E-6596165D1763}" dt="2024-04-29T14:24:29.242" v="2395" actId="14100"/>
          <ac:spMkLst>
            <pc:docMk/>
            <pc:sldMk cId="0" sldId="342"/>
            <ac:spMk id="5" creationId="{00000000-0000-0000-0000-000000000000}"/>
          </ac:spMkLst>
        </pc:spChg>
        <pc:picChg chg="mod">
          <ac:chgData name="NGUYỄN THỊ KIỀU TRANG" userId="1b33fa98-90c8-4c5d-94f4-01ae88e95398" providerId="ADAL" clId="{96E27323-2B0C-41A5-902E-6596165D1763}" dt="2024-04-29T14:24:17.380" v="2392" actId="1076"/>
          <ac:picMkLst>
            <pc:docMk/>
            <pc:sldMk cId="0" sldId="342"/>
            <ac:picMk id="13316" creationId="{00000000-0000-0000-0000-000000000000}"/>
          </ac:picMkLst>
        </pc:picChg>
      </pc:sldChg>
      <pc:sldChg chg="del">
        <pc:chgData name="NGUYỄN THỊ KIỀU TRANG" userId="1b33fa98-90c8-4c5d-94f4-01ae88e95398" providerId="ADAL" clId="{96E27323-2B0C-41A5-902E-6596165D1763}" dt="2024-04-29T14:21:37.295" v="2356" actId="47"/>
        <pc:sldMkLst>
          <pc:docMk/>
          <pc:sldMk cId="3654767198" sldId="592"/>
        </pc:sldMkLst>
      </pc:sldChg>
      <pc:sldChg chg="del">
        <pc:chgData name="NGUYỄN THỊ KIỀU TRANG" userId="1b33fa98-90c8-4c5d-94f4-01ae88e95398" providerId="ADAL" clId="{96E27323-2B0C-41A5-902E-6596165D1763}" dt="2024-04-29T14:21:38.932" v="2357" actId="47"/>
        <pc:sldMkLst>
          <pc:docMk/>
          <pc:sldMk cId="3419514855" sldId="593"/>
        </pc:sldMkLst>
      </pc:sldChg>
      <pc:sldChg chg="new del">
        <pc:chgData name="NGUYỄN THỊ KIỀU TRANG" userId="1b33fa98-90c8-4c5d-94f4-01ae88e95398" providerId="ADAL" clId="{96E27323-2B0C-41A5-902E-6596165D1763}" dt="2024-04-29T14:23:24.360" v="2371" actId="47"/>
        <pc:sldMkLst>
          <pc:docMk/>
          <pc:sldMk cId="3268812227" sldId="594"/>
        </pc:sldMkLst>
      </pc:sldChg>
      <pc:sldChg chg="addSp delSp modSp mod delAnim modAnim">
        <pc:chgData name="NGUYỄN THỊ KIỀU TRANG" userId="1b33fa98-90c8-4c5d-94f4-01ae88e95398" providerId="ADAL" clId="{96E27323-2B0C-41A5-902E-6596165D1763}" dt="2024-04-29T14:26:00.690" v="2397"/>
        <pc:sldMkLst>
          <pc:docMk/>
          <pc:sldMk cId="1592021569" sldId="595"/>
        </pc:sldMkLst>
        <pc:spChg chg="add mod">
          <ac:chgData name="NGUYỄN THỊ KIỀU TRANG" userId="1b33fa98-90c8-4c5d-94f4-01ae88e95398" providerId="ADAL" clId="{96E27323-2B0C-41A5-902E-6596165D1763}" dt="2024-04-29T14:26:00.690" v="2397"/>
          <ac:spMkLst>
            <pc:docMk/>
            <pc:sldMk cId="1592021569" sldId="595"/>
            <ac:spMk id="6" creationId="{259F553B-0551-463B-A815-5C922A80730A}"/>
          </ac:spMkLst>
        </pc:spChg>
        <pc:spChg chg="del">
          <ac:chgData name="NGUYỄN THỊ KIỀU TRANG" userId="1b33fa98-90c8-4c5d-94f4-01ae88e95398" providerId="ADAL" clId="{96E27323-2B0C-41A5-902E-6596165D1763}" dt="2024-04-29T13:57:53.925" v="708" actId="478"/>
          <ac:spMkLst>
            <pc:docMk/>
            <pc:sldMk cId="1592021569" sldId="595"/>
            <ac:spMk id="7" creationId="{E3080530-6C8D-4F97-B816-80FAA7DC17FA}"/>
          </ac:spMkLst>
        </pc:spChg>
        <pc:picChg chg="del">
          <ac:chgData name="NGUYỄN THỊ KIỀU TRANG" userId="1b33fa98-90c8-4c5d-94f4-01ae88e95398" providerId="ADAL" clId="{96E27323-2B0C-41A5-902E-6596165D1763}" dt="2024-04-29T13:58:27.594" v="714" actId="478"/>
          <ac:picMkLst>
            <pc:docMk/>
            <pc:sldMk cId="1592021569" sldId="595"/>
            <ac:picMk id="4" creationId="{00000000-0000-0000-0000-000000000000}"/>
          </ac:picMkLst>
        </pc:picChg>
      </pc:sldChg>
      <pc:sldChg chg="add del">
        <pc:chgData name="NGUYỄN THỊ KIỀU TRANG" userId="1b33fa98-90c8-4c5d-94f4-01ae88e95398" providerId="ADAL" clId="{96E27323-2B0C-41A5-902E-6596165D1763}" dt="2024-04-29T13:57:44.582" v="707"/>
        <pc:sldMkLst>
          <pc:docMk/>
          <pc:sldMk cId="2410723340" sldId="595"/>
        </pc:sldMkLst>
      </pc:sldChg>
      <pc:sldChg chg="add del setBg">
        <pc:chgData name="NGUYỄN THỊ KIỀU TRANG" userId="1b33fa98-90c8-4c5d-94f4-01ae88e95398" providerId="ADAL" clId="{96E27323-2B0C-41A5-902E-6596165D1763}" dt="2024-04-29T13:46:08.033" v="610"/>
        <pc:sldMkLst>
          <pc:docMk/>
          <pc:sldMk cId="2574104310" sldId="595"/>
        </pc:sldMkLst>
      </pc:sldChg>
      <pc:sldChg chg="new del">
        <pc:chgData name="NGUYỄN THỊ KIỀU TRANG" userId="1b33fa98-90c8-4c5d-94f4-01ae88e95398" providerId="ADAL" clId="{96E27323-2B0C-41A5-902E-6596165D1763}" dt="2024-04-29T13:45:10.841" v="603" actId="680"/>
        <pc:sldMkLst>
          <pc:docMk/>
          <pc:sldMk cId="3446167774" sldId="595"/>
        </pc:sldMkLst>
      </pc:sldChg>
      <pc:sldChg chg="addSp delSp modSp del mod delAnim modAnim modNotesTx">
        <pc:chgData name="NGUYỄN THỊ KIỀU TRANG" userId="1b33fa98-90c8-4c5d-94f4-01ae88e95398" providerId="ADAL" clId="{96E27323-2B0C-41A5-902E-6596165D1763}" dt="2024-04-29T13:51:12.826" v="635" actId="47"/>
        <pc:sldMkLst>
          <pc:docMk/>
          <pc:sldMk cId="4202509707" sldId="595"/>
        </pc:sldMkLst>
        <pc:spChg chg="del">
          <ac:chgData name="NGUYỄN THỊ KIỀU TRANG" userId="1b33fa98-90c8-4c5d-94f4-01ae88e95398" providerId="ADAL" clId="{96E27323-2B0C-41A5-902E-6596165D1763}" dt="2024-04-29T13:47:55.122" v="620" actId="478"/>
          <ac:spMkLst>
            <pc:docMk/>
            <pc:sldMk cId="4202509707" sldId="595"/>
            <ac:spMk id="9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3:46:22.297" v="611" actId="478"/>
          <ac:spMkLst>
            <pc:docMk/>
            <pc:sldMk cId="4202509707" sldId="595"/>
            <ac:spMk id="11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3:46:25.270" v="612" actId="478"/>
          <ac:spMkLst>
            <pc:docMk/>
            <pc:sldMk cId="4202509707" sldId="595"/>
            <ac:spMk id="13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3:47:16.590" v="618" actId="478"/>
          <ac:spMkLst>
            <pc:docMk/>
            <pc:sldMk cId="4202509707" sldId="595"/>
            <ac:spMk id="15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3:47:55.122" v="620" actId="478"/>
          <ac:spMkLst>
            <pc:docMk/>
            <pc:sldMk cId="4202509707" sldId="595"/>
            <ac:spMk id="16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3:50:36.950" v="634" actId="12084"/>
          <ac:spMkLst>
            <pc:docMk/>
            <pc:sldMk cId="4202509707" sldId="595"/>
            <ac:spMk id="312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3:50:20.817" v="633" actId="478"/>
          <ac:spMkLst>
            <pc:docMk/>
            <pc:sldMk cId="4202509707" sldId="595"/>
            <ac:spMk id="313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3:50:18.490" v="632" actId="478"/>
          <ac:spMkLst>
            <pc:docMk/>
            <pc:sldMk cId="4202509707" sldId="595"/>
            <ac:spMk id="314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3:50:14.737" v="631" actId="478"/>
          <ac:spMkLst>
            <pc:docMk/>
            <pc:sldMk cId="4202509707" sldId="595"/>
            <ac:spMk id="315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3:49:18.202" v="629" actId="478"/>
          <ac:spMkLst>
            <pc:docMk/>
            <pc:sldMk cId="4202509707" sldId="595"/>
            <ac:spMk id="316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3:48:16.850" v="621" actId="21"/>
          <ac:spMkLst>
            <pc:docMk/>
            <pc:sldMk cId="4202509707" sldId="595"/>
            <ac:spMk id="317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3:49:58.495" v="630" actId="478"/>
          <ac:spMkLst>
            <pc:docMk/>
            <pc:sldMk cId="4202509707" sldId="595"/>
            <ac:spMk id="318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3:46:29.857" v="613" actId="478"/>
          <ac:spMkLst>
            <pc:docMk/>
            <pc:sldMk cId="4202509707" sldId="595"/>
            <ac:spMk id="319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3:46:34.635" v="614" actId="478"/>
          <ac:spMkLst>
            <pc:docMk/>
            <pc:sldMk cId="4202509707" sldId="595"/>
            <ac:spMk id="320" creationId="{698F35E0-0473-4DD1-A07C-F27881844977}"/>
          </ac:spMkLst>
        </pc:spChg>
        <pc:spChg chg="del mod">
          <ac:chgData name="NGUYỄN THỊ KIỀU TRANG" userId="1b33fa98-90c8-4c5d-94f4-01ae88e95398" providerId="ADAL" clId="{96E27323-2B0C-41A5-902E-6596165D1763}" dt="2024-04-29T13:46:48.388" v="616" actId="478"/>
          <ac:spMkLst>
            <pc:docMk/>
            <pc:sldMk cId="4202509707" sldId="595"/>
            <ac:spMk id="321" creationId="{F3BB6132-2158-49AA-8011-1BDDD8D039D7}"/>
          </ac:spMkLst>
        </pc:spChg>
        <pc:spChg chg="del">
          <ac:chgData name="NGUYỄN THỊ KIỀU TRANG" userId="1b33fa98-90c8-4c5d-94f4-01ae88e95398" providerId="ADAL" clId="{96E27323-2B0C-41A5-902E-6596165D1763}" dt="2024-04-29T13:47:00.042" v="617" actId="478"/>
          <ac:spMkLst>
            <pc:docMk/>
            <pc:sldMk cId="4202509707" sldId="595"/>
            <ac:spMk id="322" creationId="{5EE7DA9C-141F-43EA-AF57-B961C5D0D831}"/>
          </ac:spMkLst>
        </pc:spChg>
        <pc:spChg chg="del">
          <ac:chgData name="NGUYỄN THỊ KIỀU TRANG" userId="1b33fa98-90c8-4c5d-94f4-01ae88e95398" providerId="ADAL" clId="{96E27323-2B0C-41A5-902E-6596165D1763}" dt="2024-04-29T13:47:45.989" v="619" actId="478"/>
          <ac:spMkLst>
            <pc:docMk/>
            <pc:sldMk cId="4202509707" sldId="595"/>
            <ac:spMk id="323" creationId="{80507688-AE96-4E2C-A97A-2A1D7A166846}"/>
          </ac:spMkLst>
        </pc:spChg>
        <pc:graphicFrameChg chg="add mod">
          <ac:chgData name="NGUYỄN THỊ KIỀU TRANG" userId="1b33fa98-90c8-4c5d-94f4-01ae88e95398" providerId="ADAL" clId="{96E27323-2B0C-41A5-902E-6596165D1763}" dt="2024-04-29T13:50:36.950" v="634" actId="12084"/>
          <ac:graphicFrameMkLst>
            <pc:docMk/>
            <pc:sldMk cId="4202509707" sldId="595"/>
            <ac:graphicFrameMk id="2" creationId="{CE16BE3B-821A-40EF-B975-F1AD63BAD5F8}"/>
          </ac:graphicFrameMkLst>
        </pc:graphicFrameChg>
      </pc:sldChg>
      <pc:sldChg chg="add del">
        <pc:chgData name="NGUYỄN THỊ KIỀU TRANG" userId="1b33fa98-90c8-4c5d-94f4-01ae88e95398" providerId="ADAL" clId="{96E27323-2B0C-41A5-902E-6596165D1763}" dt="2024-04-29T13:57:43.525" v="706"/>
        <pc:sldMkLst>
          <pc:docMk/>
          <pc:sldMk cId="1018271683" sldId="596"/>
        </pc:sldMkLst>
      </pc:sldChg>
      <pc:sldChg chg="addSp delSp modSp mod modAnim">
        <pc:chgData name="NGUYỄN THỊ KIỀU TRANG" userId="1b33fa98-90c8-4c5d-94f4-01ae88e95398" providerId="ADAL" clId="{96E27323-2B0C-41A5-902E-6596165D1763}" dt="2024-04-29T14:02:01.588" v="763" actId="478"/>
        <pc:sldMkLst>
          <pc:docMk/>
          <pc:sldMk cId="4293283009" sldId="596"/>
        </pc:sldMkLst>
        <pc:spChg chg="mod">
          <ac:chgData name="NGUYỄN THỊ KIỀU TRANG" userId="1b33fa98-90c8-4c5d-94f4-01ae88e95398" providerId="ADAL" clId="{96E27323-2B0C-41A5-902E-6596165D1763}" dt="2024-04-29T13:59:54.362" v="746" actId="20577"/>
          <ac:spMkLst>
            <pc:docMk/>
            <pc:sldMk cId="4293283009" sldId="596"/>
            <ac:spMk id="7" creationId="{E3080530-6C8D-4F97-B816-80FAA7DC17FA}"/>
          </ac:spMkLst>
        </pc:spChg>
        <pc:picChg chg="del">
          <ac:chgData name="NGUYỄN THỊ KIỀU TRANG" userId="1b33fa98-90c8-4c5d-94f4-01ae88e95398" providerId="ADAL" clId="{96E27323-2B0C-41A5-902E-6596165D1763}" dt="2024-04-29T14:02:01.588" v="763" actId="478"/>
          <ac:picMkLst>
            <pc:docMk/>
            <pc:sldMk cId="4293283009" sldId="596"/>
            <ac:picMk id="4" creationId="{00000000-0000-0000-0000-000000000000}"/>
          </ac:picMkLst>
        </pc:picChg>
        <pc:picChg chg="add mod">
          <ac:chgData name="NGUYỄN THỊ KIỀU TRANG" userId="1b33fa98-90c8-4c5d-94f4-01ae88e95398" providerId="ADAL" clId="{96E27323-2B0C-41A5-902E-6596165D1763}" dt="2024-04-29T14:01:55.659" v="762"/>
          <ac:picMkLst>
            <pc:docMk/>
            <pc:sldMk cId="4293283009" sldId="596"/>
            <ac:picMk id="5" creationId="{0B9BC786-FB35-433F-8639-5A06A6383265}"/>
          </ac:picMkLst>
        </pc:picChg>
      </pc:sldChg>
      <pc:sldChg chg="addSp modSp mod modAnim">
        <pc:chgData name="NGUYỄN THỊ KIỀU TRANG" userId="1b33fa98-90c8-4c5d-94f4-01ae88e95398" providerId="ADAL" clId="{96E27323-2B0C-41A5-902E-6596165D1763}" dt="2024-04-29T14:01:23.059" v="760"/>
        <pc:sldMkLst>
          <pc:docMk/>
          <pc:sldMk cId="2329304639" sldId="597"/>
        </pc:sldMkLst>
        <pc:spChg chg="add mod">
          <ac:chgData name="NGUYỄN THỊ KIỀU TRANG" userId="1b33fa98-90c8-4c5d-94f4-01ae88e95398" providerId="ADAL" clId="{96E27323-2B0C-41A5-902E-6596165D1763}" dt="2024-04-29T14:01:02.059" v="758" actId="948"/>
          <ac:spMkLst>
            <pc:docMk/>
            <pc:sldMk cId="2329304639" sldId="597"/>
            <ac:spMk id="5" creationId="{BAB3971E-EC19-4F6C-A610-20446C4CAF7B}"/>
          </ac:spMkLst>
        </pc:spChg>
        <pc:spChg chg="mod">
          <ac:chgData name="NGUYỄN THỊ KIỀU TRANG" userId="1b33fa98-90c8-4c5d-94f4-01ae88e95398" providerId="ADAL" clId="{96E27323-2B0C-41A5-902E-6596165D1763}" dt="2024-04-29T14:00:40.413" v="754"/>
          <ac:spMkLst>
            <pc:docMk/>
            <pc:sldMk cId="2329304639" sldId="597"/>
            <ac:spMk id="6" creationId="{259F553B-0551-463B-A815-5C922A80730A}"/>
          </ac:spMkLst>
        </pc:spChg>
      </pc:sldChg>
      <pc:sldChg chg="addSp delSp modSp mod addAnim delAnim modAnim">
        <pc:chgData name="NGUYỄN THỊ KIỀU TRANG" userId="1b33fa98-90c8-4c5d-94f4-01ae88e95398" providerId="ADAL" clId="{96E27323-2B0C-41A5-902E-6596165D1763}" dt="2024-04-29T14:06:22.406" v="1065" actId="1076"/>
        <pc:sldMkLst>
          <pc:docMk/>
          <pc:sldMk cId="0" sldId="598"/>
        </pc:sldMkLst>
        <pc:spChg chg="add del">
          <ac:chgData name="NGUYỄN THỊ KIỀU TRANG" userId="1b33fa98-90c8-4c5d-94f4-01ae88e95398" providerId="ADAL" clId="{96E27323-2B0C-41A5-902E-6596165D1763}" dt="2024-04-29T14:04:58.305" v="951"/>
          <ac:spMkLst>
            <pc:docMk/>
            <pc:sldMk cId="0" sldId="598"/>
            <ac:spMk id="2" creationId="{0E63D593-3D09-4A10-BCCC-F05C243D5B2E}"/>
          </ac:spMkLst>
        </pc:spChg>
        <pc:spChg chg="add del">
          <ac:chgData name="NGUYỄN THỊ KIỀU TRANG" userId="1b33fa98-90c8-4c5d-94f4-01ae88e95398" providerId="ADAL" clId="{96E27323-2B0C-41A5-902E-6596165D1763}" dt="2024-04-29T14:04:58.305" v="951"/>
          <ac:spMkLst>
            <pc:docMk/>
            <pc:sldMk cId="0" sldId="598"/>
            <ac:spMk id="3" creationId="{8C39C756-46A2-4276-9218-02A6EDFE5010}"/>
          </ac:spMkLst>
        </pc:spChg>
        <pc:spChg chg="add del mod">
          <ac:chgData name="NGUYỄN THỊ KIỀU TRANG" userId="1b33fa98-90c8-4c5d-94f4-01ae88e95398" providerId="ADAL" clId="{96E27323-2B0C-41A5-902E-6596165D1763}" dt="2024-04-29T14:05:58.977" v="1062" actId="1076"/>
          <ac:spMkLst>
            <pc:docMk/>
            <pc:sldMk cId="0" sldId="598"/>
            <ac:spMk id="4" creationId="{00000000-0000-0000-0000-000000000000}"/>
          </ac:spMkLst>
        </pc:spChg>
        <pc:spChg chg="mod">
          <ac:chgData name="NGUYỄN THỊ KIỀU TRANG" userId="1b33fa98-90c8-4c5d-94f4-01ae88e95398" providerId="ADAL" clId="{96E27323-2B0C-41A5-902E-6596165D1763}" dt="2024-04-29T14:02:54.604" v="926" actId="1076"/>
          <ac:spMkLst>
            <pc:docMk/>
            <pc:sldMk cId="0" sldId="598"/>
            <ac:spMk id="5" creationId="{00000000-0000-0000-0000-000000000000}"/>
          </ac:spMkLst>
        </pc:spChg>
        <pc:spChg chg="mod">
          <ac:chgData name="NGUYỄN THỊ KIỀU TRANG" userId="1b33fa98-90c8-4c5d-94f4-01ae88e95398" providerId="ADAL" clId="{96E27323-2B0C-41A5-902E-6596165D1763}" dt="2024-04-29T14:05:26.201" v="957" actId="1076"/>
          <ac:spMkLst>
            <pc:docMk/>
            <pc:sldMk cId="0" sldId="598"/>
            <ac:spMk id="6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4:06:02.930" v="1063" actId="478"/>
          <ac:spMkLst>
            <pc:docMk/>
            <pc:sldMk cId="0" sldId="598"/>
            <ac:spMk id="7" creationId="{00000000-0000-0000-0000-000000000000}"/>
          </ac:spMkLst>
        </pc:spChg>
        <pc:spChg chg="add del mod">
          <ac:chgData name="NGUYỄN THỊ KIỀU TRANG" userId="1b33fa98-90c8-4c5d-94f4-01ae88e95398" providerId="ADAL" clId="{96E27323-2B0C-41A5-902E-6596165D1763}" dt="2024-04-29T14:05:26.572" v="958"/>
          <ac:spMkLst>
            <pc:docMk/>
            <pc:sldMk cId="0" sldId="598"/>
            <ac:spMk id="8" creationId="{48677532-8B85-41AD-AEC5-2CD976D61279}"/>
          </ac:spMkLst>
        </pc:spChg>
        <pc:spChg chg="add del mod">
          <ac:chgData name="NGUYỄN THỊ KIỀU TRANG" userId="1b33fa98-90c8-4c5d-94f4-01ae88e95398" providerId="ADAL" clId="{96E27323-2B0C-41A5-902E-6596165D1763}" dt="2024-04-29T14:05:26.572" v="958"/>
          <ac:spMkLst>
            <pc:docMk/>
            <pc:sldMk cId="0" sldId="598"/>
            <ac:spMk id="9" creationId="{0D2D0302-2FD8-4970-BCD0-527594C5EDC4}"/>
          </ac:spMkLst>
        </pc:spChg>
        <pc:picChg chg="add mod">
          <ac:chgData name="NGUYỄN THỊ KIỀU TRANG" userId="1b33fa98-90c8-4c5d-94f4-01ae88e95398" providerId="ADAL" clId="{96E27323-2B0C-41A5-902E-6596165D1763}" dt="2024-04-29T14:06:22.406" v="1065" actId="1076"/>
          <ac:picMkLst>
            <pc:docMk/>
            <pc:sldMk cId="0" sldId="598"/>
            <ac:picMk id="13" creationId="{42340BFE-3C10-4E03-9C28-62DBDCD1781D}"/>
          </ac:picMkLst>
        </pc:picChg>
        <pc:picChg chg="add del">
          <ac:chgData name="NGUYỄN THỊ KIỀU TRANG" userId="1b33fa98-90c8-4c5d-94f4-01ae88e95398" providerId="ADAL" clId="{96E27323-2B0C-41A5-902E-6596165D1763}" dt="2024-04-29T14:04:58.305" v="951"/>
          <ac:picMkLst>
            <pc:docMk/>
            <pc:sldMk cId="0" sldId="598"/>
            <ac:picMk id="1025" creationId="{84E880E0-E7B0-4003-A804-F9FDB86000FD}"/>
          </ac:picMkLst>
        </pc:picChg>
        <pc:picChg chg="add del mod">
          <ac:chgData name="NGUYỄN THỊ KIỀU TRANG" userId="1b33fa98-90c8-4c5d-94f4-01ae88e95398" providerId="ADAL" clId="{96E27323-2B0C-41A5-902E-6596165D1763}" dt="2024-04-29T14:05:26.572" v="958"/>
          <ac:picMkLst>
            <pc:docMk/>
            <pc:sldMk cId="0" sldId="598"/>
            <ac:picMk id="1028" creationId="{26FB5579-0D3E-4C34-9B6D-039871BC247F}"/>
          </ac:picMkLst>
        </pc:picChg>
        <pc:picChg chg="mod">
          <ac:chgData name="NGUYỄN THỊ KIỀU TRANG" userId="1b33fa98-90c8-4c5d-94f4-01ae88e95398" providerId="ADAL" clId="{96E27323-2B0C-41A5-902E-6596165D1763}" dt="2024-04-29T14:01:52.348" v="761" actId="1076"/>
          <ac:picMkLst>
            <pc:docMk/>
            <pc:sldMk cId="0" sldId="598"/>
            <ac:picMk id="8194" creationId="{00000000-0000-0000-0000-000000000000}"/>
          </ac:picMkLst>
        </pc:picChg>
      </pc:sldChg>
      <pc:sldChg chg="addSp delSp modSp mod delAnim modAnim">
        <pc:chgData name="NGUYỄN THỊ KIỀU TRANG" userId="1b33fa98-90c8-4c5d-94f4-01ae88e95398" providerId="ADAL" clId="{96E27323-2B0C-41A5-902E-6596165D1763}" dt="2024-04-29T14:04:28.004" v="949"/>
        <pc:sldMkLst>
          <pc:docMk/>
          <pc:sldMk cId="3516218776" sldId="599"/>
        </pc:sldMkLst>
        <pc:spChg chg="del">
          <ac:chgData name="NGUYỄN THỊ KIỀU TRANG" userId="1b33fa98-90c8-4c5d-94f4-01ae88e95398" providerId="ADAL" clId="{96E27323-2B0C-41A5-902E-6596165D1763}" dt="2024-04-29T14:03:56.630" v="938" actId="478"/>
          <ac:spMkLst>
            <pc:docMk/>
            <pc:sldMk cId="3516218776" sldId="599"/>
            <ac:spMk id="4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4:03:53.133" v="937" actId="478"/>
          <ac:spMkLst>
            <pc:docMk/>
            <pc:sldMk cId="3516218776" sldId="599"/>
            <ac:spMk id="6" creationId="{00000000-0000-0000-0000-000000000000}"/>
          </ac:spMkLst>
        </pc:spChg>
        <pc:spChg chg="del">
          <ac:chgData name="NGUYỄN THỊ KIỀU TRANG" userId="1b33fa98-90c8-4c5d-94f4-01ae88e95398" providerId="ADAL" clId="{96E27323-2B0C-41A5-902E-6596165D1763}" dt="2024-04-29T14:03:57.560" v="939" actId="478"/>
          <ac:spMkLst>
            <pc:docMk/>
            <pc:sldMk cId="3516218776" sldId="599"/>
            <ac:spMk id="7" creationId="{00000000-0000-0000-0000-000000000000}"/>
          </ac:spMkLst>
        </pc:spChg>
        <pc:spChg chg="add mod">
          <ac:chgData name="NGUYỄN THỊ KIỀU TRANG" userId="1b33fa98-90c8-4c5d-94f4-01ae88e95398" providerId="ADAL" clId="{96E27323-2B0C-41A5-902E-6596165D1763}" dt="2024-04-29T14:04:23.550" v="948" actId="255"/>
          <ac:spMkLst>
            <pc:docMk/>
            <pc:sldMk cId="3516218776" sldId="599"/>
            <ac:spMk id="9" creationId="{71EECA78-2B71-4101-BC95-D8B8F79CF264}"/>
          </ac:spMkLst>
        </pc:spChg>
        <pc:graphicFrameChg chg="add del mod">
          <ac:chgData name="NGUYỄN THỊ KIỀU TRANG" userId="1b33fa98-90c8-4c5d-94f4-01ae88e95398" providerId="ADAL" clId="{96E27323-2B0C-41A5-902E-6596165D1763}" dt="2024-04-29T14:04:13.615" v="943"/>
          <ac:graphicFrameMkLst>
            <pc:docMk/>
            <pc:sldMk cId="3516218776" sldId="599"/>
            <ac:graphicFrameMk id="2" creationId="{34D19AF0-C18F-46A9-8895-F39EAF42A40D}"/>
          </ac:graphicFrameMkLst>
        </pc:graphicFrameChg>
        <pc:picChg chg="del">
          <ac:chgData name="NGUYỄN THỊ KIỀU TRANG" userId="1b33fa98-90c8-4c5d-94f4-01ae88e95398" providerId="ADAL" clId="{96E27323-2B0C-41A5-902E-6596165D1763}" dt="2024-04-29T14:03:58.537" v="940" actId="478"/>
          <ac:picMkLst>
            <pc:docMk/>
            <pc:sldMk cId="3516218776" sldId="599"/>
            <ac:picMk id="8194" creationId="{00000000-0000-0000-0000-000000000000}"/>
          </ac:picMkLst>
        </pc:picChg>
      </pc:sldChg>
      <pc:sldChg chg="modSp add mod setBg">
        <pc:chgData name="NGUYỄN THỊ KIỀU TRANG" userId="1b33fa98-90c8-4c5d-94f4-01ae88e95398" providerId="ADAL" clId="{96E27323-2B0C-41A5-902E-6596165D1763}" dt="2024-04-29T14:06:57.359" v="1070" actId="1076"/>
        <pc:sldMkLst>
          <pc:docMk/>
          <pc:sldMk cId="3659491787" sldId="600"/>
        </pc:sldMkLst>
        <pc:spChg chg="mod">
          <ac:chgData name="NGUYỄN THỊ KIỀU TRANG" userId="1b33fa98-90c8-4c5d-94f4-01ae88e95398" providerId="ADAL" clId="{96E27323-2B0C-41A5-902E-6596165D1763}" dt="2024-04-29T14:06:57.359" v="1070" actId="1076"/>
          <ac:spMkLst>
            <pc:docMk/>
            <pc:sldMk cId="3659491787" sldId="600"/>
            <ac:spMk id="4" creationId="{00000000-0000-0000-0000-000000000000}"/>
          </ac:spMkLst>
        </pc:spChg>
        <pc:spChg chg="mod">
          <ac:chgData name="NGUYỄN THỊ KIỀU TRANG" userId="1b33fa98-90c8-4c5d-94f4-01ae88e95398" providerId="ADAL" clId="{96E27323-2B0C-41A5-902E-6596165D1763}" dt="2024-04-29T14:06:52.255" v="1069" actId="14100"/>
          <ac:spMkLst>
            <pc:docMk/>
            <pc:sldMk cId="3659491787" sldId="600"/>
            <ac:spMk id="6" creationId="{00000000-0000-0000-0000-000000000000}"/>
          </ac:spMkLst>
        </pc:spChg>
      </pc:sldChg>
      <pc:sldChg chg="delSp modSp mod delAnim">
        <pc:chgData name="NGUYỄN THỊ KIỀU TRANG" userId="1b33fa98-90c8-4c5d-94f4-01ae88e95398" providerId="ADAL" clId="{96E27323-2B0C-41A5-902E-6596165D1763}" dt="2024-04-29T14:17:20.981" v="2327" actId="20577"/>
        <pc:sldMkLst>
          <pc:docMk/>
          <pc:sldMk cId="2688739876" sldId="601"/>
        </pc:sldMkLst>
        <pc:spChg chg="mod">
          <ac:chgData name="NGUYỄN THỊ KIỀU TRANG" userId="1b33fa98-90c8-4c5d-94f4-01ae88e95398" providerId="ADAL" clId="{96E27323-2B0C-41A5-902E-6596165D1763}" dt="2024-04-29T14:17:20.981" v="2327" actId="20577"/>
          <ac:spMkLst>
            <pc:docMk/>
            <pc:sldMk cId="2688739876" sldId="601"/>
            <ac:spMk id="8" creationId="{501BAC7E-C347-40E9-AB84-3E0D0B00D585}"/>
          </ac:spMkLst>
        </pc:spChg>
        <pc:spChg chg="del">
          <ac:chgData name="NGUYỄN THỊ KIỀU TRANG" userId="1b33fa98-90c8-4c5d-94f4-01ae88e95398" providerId="ADAL" clId="{96E27323-2B0C-41A5-902E-6596165D1763}" dt="2024-04-29T14:17:03.566" v="2323" actId="478"/>
          <ac:spMkLst>
            <pc:docMk/>
            <pc:sldMk cId="2688739876" sldId="601"/>
            <ac:spMk id="9" creationId="{70F19F53-4C21-4887-BC47-3D80D5C2F323}"/>
          </ac:spMkLst>
        </pc:spChg>
        <pc:spChg chg="del">
          <ac:chgData name="NGUYỄN THỊ KIỀU TRANG" userId="1b33fa98-90c8-4c5d-94f4-01ae88e95398" providerId="ADAL" clId="{96E27323-2B0C-41A5-902E-6596165D1763}" dt="2024-04-29T14:17:01.404" v="2322" actId="478"/>
          <ac:spMkLst>
            <pc:docMk/>
            <pc:sldMk cId="2688739876" sldId="601"/>
            <ac:spMk id="10" creationId="{76724748-25B3-4127-A1A3-A28E88786884}"/>
          </ac:spMkLst>
        </pc:spChg>
        <pc:picChg chg="del">
          <ac:chgData name="NGUYỄN THỊ KIỀU TRANG" userId="1b33fa98-90c8-4c5d-94f4-01ae88e95398" providerId="ADAL" clId="{96E27323-2B0C-41A5-902E-6596165D1763}" dt="2024-04-29T14:17:05.487" v="2324" actId="478"/>
          <ac:picMkLst>
            <pc:docMk/>
            <pc:sldMk cId="2688739876" sldId="601"/>
            <ac:picMk id="7" creationId="{00000000-0000-0000-0000-000000000000}"/>
          </ac:picMkLst>
        </pc:picChg>
      </pc:sldChg>
      <pc:sldChg chg="addSp delSp modSp mod delAnim modAnim">
        <pc:chgData name="NGUYỄN THỊ KIỀU TRANG" userId="1b33fa98-90c8-4c5d-94f4-01ae88e95398" providerId="ADAL" clId="{96E27323-2B0C-41A5-902E-6596165D1763}" dt="2024-04-29T14:18:28.088" v="2336" actId="14100"/>
        <pc:sldMkLst>
          <pc:docMk/>
          <pc:sldMk cId="184661014" sldId="602"/>
        </pc:sldMkLst>
        <pc:spChg chg="add mod">
          <ac:chgData name="NGUYỄN THỊ KIỀU TRANG" userId="1b33fa98-90c8-4c5d-94f4-01ae88e95398" providerId="ADAL" clId="{96E27323-2B0C-41A5-902E-6596165D1763}" dt="2024-04-29T14:18:28.088" v="2336" actId="14100"/>
          <ac:spMkLst>
            <pc:docMk/>
            <pc:sldMk cId="184661014" sldId="602"/>
            <ac:spMk id="6" creationId="{6AF3F344-61E0-4638-A676-83203192C3AB}"/>
          </ac:spMkLst>
        </pc:spChg>
        <pc:spChg chg="del">
          <ac:chgData name="NGUYỄN THỊ KIỀU TRANG" userId="1b33fa98-90c8-4c5d-94f4-01ae88e95398" providerId="ADAL" clId="{96E27323-2B0C-41A5-902E-6596165D1763}" dt="2024-04-29T14:17:42.740" v="2328" actId="478"/>
          <ac:spMkLst>
            <pc:docMk/>
            <pc:sldMk cId="184661014" sldId="602"/>
            <ac:spMk id="8" creationId="{501BAC7E-C347-40E9-AB84-3E0D0B00D585}"/>
          </ac:spMkLst>
        </pc:spChg>
      </pc:sldChg>
      <pc:sldChg chg="delSp modSp mod">
        <pc:chgData name="NGUYỄN THỊ KIỀU TRANG" userId="1b33fa98-90c8-4c5d-94f4-01ae88e95398" providerId="ADAL" clId="{96E27323-2B0C-41A5-902E-6596165D1763}" dt="2024-04-29T14:22:24.760" v="2365" actId="20577"/>
        <pc:sldMkLst>
          <pc:docMk/>
          <pc:sldMk cId="765915852" sldId="603"/>
        </pc:sldMkLst>
        <pc:spChg chg="mod">
          <ac:chgData name="NGUYỄN THỊ KIỀU TRANG" userId="1b33fa98-90c8-4c5d-94f4-01ae88e95398" providerId="ADAL" clId="{96E27323-2B0C-41A5-902E-6596165D1763}" dt="2024-04-29T14:20:32.577" v="2349" actId="1076"/>
          <ac:spMkLst>
            <pc:docMk/>
            <pc:sldMk cId="765915852" sldId="603"/>
            <ac:spMk id="3" creationId="{AEC1EAB4-5446-A5FC-3BDA-9A0DEEE9C240}"/>
          </ac:spMkLst>
        </pc:spChg>
        <pc:spChg chg="mod">
          <ac:chgData name="NGUYỄN THỊ KIỀU TRANG" userId="1b33fa98-90c8-4c5d-94f4-01ae88e95398" providerId="ADAL" clId="{96E27323-2B0C-41A5-902E-6596165D1763}" dt="2024-04-29T14:22:24.760" v="2365" actId="20577"/>
          <ac:spMkLst>
            <pc:docMk/>
            <pc:sldMk cId="765915852" sldId="603"/>
            <ac:spMk id="133" creationId="{78E0EDE3-BCF1-F75D-C93B-9B06F4A872D5}"/>
          </ac:spMkLst>
        </pc:spChg>
        <pc:spChg chg="del">
          <ac:chgData name="NGUYỄN THỊ KIỀU TRANG" userId="1b33fa98-90c8-4c5d-94f4-01ae88e95398" providerId="ADAL" clId="{96E27323-2B0C-41A5-902E-6596165D1763}" dt="2024-04-29T14:20:13.541" v="2345" actId="478"/>
          <ac:spMkLst>
            <pc:docMk/>
            <pc:sldMk cId="765915852" sldId="603"/>
            <ac:spMk id="135" creationId="{5BE290C6-C832-E2AC-AB43-D1D458556E48}"/>
          </ac:spMkLst>
        </pc:spChg>
      </pc:sldChg>
      <pc:sldMasterChg chg="del delSldLayout">
        <pc:chgData name="NGUYỄN THỊ KIỀU TRANG" userId="1b33fa98-90c8-4c5d-94f4-01ae88e95398" providerId="ADAL" clId="{96E27323-2B0C-41A5-902E-6596165D1763}" dt="2024-04-29T13:45:58.737" v="608" actId="47"/>
        <pc:sldMasterMkLst>
          <pc:docMk/>
          <pc:sldMasterMk cId="987916839" sldId="2147483672"/>
        </pc:sldMasterMkLst>
        <pc:sldLayoutChg chg="del">
          <pc:chgData name="NGUYỄN THỊ KIỀU TRANG" userId="1b33fa98-90c8-4c5d-94f4-01ae88e95398" providerId="ADAL" clId="{96E27323-2B0C-41A5-902E-6596165D1763}" dt="2024-04-29T13:45:58.737" v="608" actId="47"/>
          <pc:sldLayoutMkLst>
            <pc:docMk/>
            <pc:sldMasterMk cId="987916839" sldId="2147483672"/>
            <pc:sldLayoutMk cId="3667605295" sldId="2147483673"/>
          </pc:sldLayoutMkLst>
        </pc:sldLayoutChg>
        <pc:sldLayoutChg chg="del">
          <pc:chgData name="NGUYỄN THỊ KIỀU TRANG" userId="1b33fa98-90c8-4c5d-94f4-01ae88e95398" providerId="ADAL" clId="{96E27323-2B0C-41A5-902E-6596165D1763}" dt="2024-04-29T13:45:58.737" v="608" actId="47"/>
          <pc:sldLayoutMkLst>
            <pc:docMk/>
            <pc:sldMasterMk cId="987916839" sldId="2147483672"/>
            <pc:sldLayoutMk cId="4079545151" sldId="2147483674"/>
          </pc:sldLayoutMkLst>
        </pc:sldLayoutChg>
        <pc:sldLayoutChg chg="del">
          <pc:chgData name="NGUYỄN THỊ KIỀU TRANG" userId="1b33fa98-90c8-4c5d-94f4-01ae88e95398" providerId="ADAL" clId="{96E27323-2B0C-41A5-902E-6596165D1763}" dt="2024-04-29T13:45:58.737" v="608" actId="47"/>
          <pc:sldLayoutMkLst>
            <pc:docMk/>
            <pc:sldMasterMk cId="987916839" sldId="2147483672"/>
            <pc:sldLayoutMk cId="3847647692" sldId="2147483675"/>
          </pc:sldLayoutMkLst>
        </pc:sldLayoutChg>
        <pc:sldLayoutChg chg="del">
          <pc:chgData name="NGUYỄN THỊ KIỀU TRANG" userId="1b33fa98-90c8-4c5d-94f4-01ae88e95398" providerId="ADAL" clId="{96E27323-2B0C-41A5-902E-6596165D1763}" dt="2024-04-29T13:45:58.737" v="608" actId="47"/>
          <pc:sldLayoutMkLst>
            <pc:docMk/>
            <pc:sldMasterMk cId="987916839" sldId="2147483672"/>
            <pc:sldLayoutMk cId="3800903369" sldId="2147483676"/>
          </pc:sldLayoutMkLst>
        </pc:sldLayoutChg>
        <pc:sldLayoutChg chg="del">
          <pc:chgData name="NGUYỄN THỊ KIỀU TRANG" userId="1b33fa98-90c8-4c5d-94f4-01ae88e95398" providerId="ADAL" clId="{96E27323-2B0C-41A5-902E-6596165D1763}" dt="2024-04-29T13:45:58.737" v="608" actId="47"/>
          <pc:sldLayoutMkLst>
            <pc:docMk/>
            <pc:sldMasterMk cId="987916839" sldId="2147483672"/>
            <pc:sldLayoutMk cId="1350059548" sldId="2147483677"/>
          </pc:sldLayoutMkLst>
        </pc:sldLayoutChg>
        <pc:sldLayoutChg chg="del">
          <pc:chgData name="NGUYỄN THỊ KIỀU TRANG" userId="1b33fa98-90c8-4c5d-94f4-01ae88e95398" providerId="ADAL" clId="{96E27323-2B0C-41A5-902E-6596165D1763}" dt="2024-04-29T13:45:58.737" v="608" actId="47"/>
          <pc:sldLayoutMkLst>
            <pc:docMk/>
            <pc:sldMasterMk cId="987916839" sldId="2147483672"/>
            <pc:sldLayoutMk cId="1535411007" sldId="2147483678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19E7105-DA66-45AD-AC39-73908722CC26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2F8A11-C35A-4BB8-901F-AF85ABADC3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51081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15000"/>
              </a:lnSpc>
            </a:pP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GV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1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 HS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1, 5: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1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2, 6: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2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3, 7: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3</a:t>
            </a:r>
          </a:p>
          <a:p>
            <a:pPr algn="just">
              <a:lnSpc>
                <a:spcPct val="115000"/>
              </a:lnSpc>
            </a:pP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+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Nhóm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4, 8: </a:t>
            </a:r>
            <a:r>
              <a:rPr lang="en-US" sz="1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4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2F8A11-C35A-4BB8-901F-AF85ABADC39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32293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0FD1E9-C923-4D12-AB06-242B1EB3C9BB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宋体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宋体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33956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A8551E-113F-ED43-8CE6-FB84F58637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D850FC-15F7-861F-801B-2990C11070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9D5985-C67C-5FBA-21B6-E6919F3C0D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84FB87-F3A8-1846-20E9-F593C7863E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641425-898F-378B-9961-B616CF1DD6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39191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DFEAE2-6478-111E-9081-95577BCB42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68B42D-1725-FA46-4EDC-0928F639B6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C6E76D6-42CE-C0E1-DFB2-93D8704D38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3C97F8-2297-A859-BAB8-E8DA607F45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72CB62-05C2-3A91-2F29-B9966752E5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3687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AA7B48E-75DC-8886-447E-96000BCBF5F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306EAB-40CC-E4BF-FBEB-69829524F68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DFD19C-AD6E-3AED-2EC7-5117BEBBEC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BB6A301-8F67-B5BC-2DDA-8D00862DCF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F7E354-704E-655A-EF13-8AAA113413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66096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96414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92397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19992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314215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56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50870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25439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81344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3BC127-438A-CCC8-5ADD-792FAB3FDA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713C284-675F-812B-F5EA-76D2B43025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88C230-136C-AB5C-C2C1-49B20F8E73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F1B121-3E9C-CC46-969F-940A5C085B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1C367-959F-722E-6946-3164BE4E8C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312348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6309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940725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474009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595839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5476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0403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1310475" y="299106"/>
            <a:ext cx="589731" cy="52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987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6" name="Picture 5" descr="A picture containing icon&#10;&#10;Description automatically generated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203" y="5288973"/>
            <a:ext cx="1256433" cy="1256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79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: Diagonal Corners Rounded 4"/>
          <p:cNvSpPr/>
          <p:nvPr userDrawn="1"/>
        </p:nvSpPr>
        <p:spPr>
          <a:xfrm>
            <a:off x="236375" y="228600"/>
            <a:ext cx="11719249" cy="6400800"/>
          </a:xfrm>
          <a:prstGeom prst="round2DiagRect">
            <a:avLst>
              <a:gd name="adj1" fmla="val 3810"/>
              <a:gd name="adj2" fmla="val 0"/>
            </a:avLst>
          </a:prstGeom>
          <a:solidFill>
            <a:schemeClr val="bg1"/>
          </a:solidFill>
          <a:ln w="28575">
            <a:noFill/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egoe Print" panose="02000600000000000000"/>
              <a:cs typeface="+mn-cs"/>
            </a:endParaRPr>
          </a:p>
        </p:txBody>
      </p:sp>
      <p:pic>
        <p:nvPicPr>
          <p:cNvPr id="9" name="Picture 8" descr="A picture containing toy, vector graphics, doll&#10;&#10;Description automatically generated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81697" y="4174916"/>
            <a:ext cx="2524990" cy="252499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308" b="93846" l="5066" r="98379">
                        <a14:foregroundMark x1="75279" y1="53538" x2="75279" y2="53538"/>
                        <a14:foregroundMark x1="79230" y1="27692" x2="79939" y2="67077"/>
                        <a14:foregroundMark x1="79939" y1="67077" x2="91692" y2="54154"/>
                        <a14:foregroundMark x1="91692" y1="54154" x2="83587" y2="29231"/>
                        <a14:foregroundMark x1="6180" y1="40923" x2="6180" y2="40923"/>
                        <a14:foregroundMark x1="5268" y1="32615" x2="5268" y2="32615"/>
                        <a14:foregroundMark x1="6586" y1="32615" x2="7295" y2="56308"/>
                        <a14:foregroundMark x1="13678" y1="30769" x2="14590" y2="57846"/>
                        <a14:foregroundMark x1="19250" y1="36308" x2="19250" y2="36308"/>
                        <a14:foregroundMark x1="33435" y1="39692" x2="33435" y2="39692"/>
                        <a14:foregroundMark x1="44174" y1="39692" x2="44174" y2="39692"/>
                        <a14:foregroundMark x1="48531" y1="68308" x2="48531" y2="68308"/>
                        <a14:foregroundMark x1="56332" y1="43692" x2="56332" y2="43692"/>
                        <a14:foregroundMark x1="73961" y1="56308" x2="73961" y2="56308"/>
                        <a14:foregroundMark x1="79230" y1="40308" x2="79230" y2="43692"/>
                        <a14:foregroundMark x1="79230" y1="43692" x2="79230" y2="43692"/>
                        <a14:foregroundMark x1="79230" y1="43692" x2="79230" y2="43692"/>
                        <a14:foregroundMark x1="96150" y1="53538" x2="96150" y2="53538"/>
                        <a14:foregroundMark x1="96150" y1="53538" x2="96150" y2="53538"/>
                        <a14:foregroundMark x1="74569" y1="86154" x2="74569" y2="86154"/>
                        <a14:foregroundMark x1="79433" y1="91077" x2="79433" y2="91077"/>
                        <a14:foregroundMark x1="84904" y1="93846" x2="84904" y2="93846"/>
                        <a14:foregroundMark x1="93414" y1="81231" x2="93414" y2="81231"/>
                        <a14:foregroundMark x1="96150" y1="72923" x2="96150" y2="72923"/>
                        <a14:foregroundMark x1="98176" y1="64000" x2="98176" y2="64000"/>
                        <a14:foregroundMark x1="97467" y1="52923" x2="97467" y2="52923"/>
                        <a14:foregroundMark x1="52381" y1="53538" x2="52381" y2="53538"/>
                        <a14:foregroundMark x1="83789" y1="8615" x2="83789" y2="8615"/>
                        <a14:foregroundMark x1="98480" y1="60923" x2="98480" y2="60923"/>
                        <a14:foregroundMark x1="93110" y1="87077" x2="93110" y2="87077"/>
                        <a14:foregroundMark x1="91489" y1="88923" x2="91489" y2="88923"/>
                        <a14:foregroundMark x1="83283" y1="93846" x2="83283" y2="93846"/>
                        <a14:foregroundMark x1="97670" y1="38154" x2="97670" y2="38154"/>
                        <a14:foregroundMark x1="14184" y1="42769" x2="14184" y2="4276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59525" y="6398057"/>
            <a:ext cx="632267" cy="2081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18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6000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6000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75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 userDrawn="1"/>
        </p:nvGrpSpPr>
        <p:grpSpPr>
          <a:xfrm>
            <a:off x="135255" y="15198"/>
            <a:ext cx="11894186" cy="6825343"/>
            <a:chOff x="217756" y="65357"/>
            <a:chExt cx="11993313" cy="6473286"/>
          </a:xfrm>
          <a:noFill/>
        </p:grpSpPr>
        <p:sp>
          <p:nvSpPr>
            <p:cNvPr id="7" name="Rectangle: Rounded Corners 6"/>
            <p:cNvSpPr/>
            <p:nvPr/>
          </p:nvSpPr>
          <p:spPr>
            <a:xfrm>
              <a:off x="472134" y="220134"/>
              <a:ext cx="11738935" cy="6163734"/>
            </a:xfrm>
            <a:custGeom>
              <a:avLst/>
              <a:gdLst>
                <a:gd name="connsiteX0" fmla="*/ 0 w 11738935"/>
                <a:gd name="connsiteY0" fmla="*/ 1027310 h 6163734"/>
                <a:gd name="connsiteX1" fmla="*/ 1027310 w 11738935"/>
                <a:gd name="connsiteY1" fmla="*/ 0 h 6163734"/>
                <a:gd name="connsiteX2" fmla="*/ 10711625 w 11738935"/>
                <a:gd name="connsiteY2" fmla="*/ 0 h 6163734"/>
                <a:gd name="connsiteX3" fmla="*/ 11738935 w 11738935"/>
                <a:gd name="connsiteY3" fmla="*/ 1027310 h 6163734"/>
                <a:gd name="connsiteX4" fmla="*/ 11738935 w 11738935"/>
                <a:gd name="connsiteY4" fmla="*/ 5136424 h 6163734"/>
                <a:gd name="connsiteX5" fmla="*/ 10711625 w 11738935"/>
                <a:gd name="connsiteY5" fmla="*/ 6163734 h 6163734"/>
                <a:gd name="connsiteX6" fmla="*/ 1027310 w 11738935"/>
                <a:gd name="connsiteY6" fmla="*/ 6163734 h 6163734"/>
                <a:gd name="connsiteX7" fmla="*/ 0 w 11738935"/>
                <a:gd name="connsiteY7" fmla="*/ 5136424 h 6163734"/>
                <a:gd name="connsiteX8" fmla="*/ 0 w 11738935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38935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4837526" y="-149292"/>
                    <a:pt x="6070245" y="-15801"/>
                    <a:pt x="10711625" y="0"/>
                  </a:cubicBezTo>
                  <a:cubicBezTo>
                    <a:pt x="11268774" y="43553"/>
                    <a:pt x="11820856" y="457479"/>
                    <a:pt x="11738935" y="1027310"/>
                  </a:cubicBezTo>
                  <a:cubicBezTo>
                    <a:pt x="11666246" y="1764727"/>
                    <a:pt x="11830899" y="3092001"/>
                    <a:pt x="11738935" y="5136424"/>
                  </a:cubicBezTo>
                  <a:cubicBezTo>
                    <a:pt x="11703695" y="5706754"/>
                    <a:pt x="11268353" y="6170046"/>
                    <a:pt x="10711625" y="6163734"/>
                  </a:cubicBezTo>
                  <a:cubicBezTo>
                    <a:pt x="6031130" y="6133955"/>
                    <a:pt x="4424824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738935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5849419" y="28352"/>
                    <a:pt x="8079587" y="106290"/>
                    <a:pt x="10711625" y="0"/>
                  </a:cubicBezTo>
                  <a:cubicBezTo>
                    <a:pt x="11349642" y="-66416"/>
                    <a:pt x="11718134" y="418924"/>
                    <a:pt x="11738935" y="1027310"/>
                  </a:cubicBezTo>
                  <a:cubicBezTo>
                    <a:pt x="11619338" y="2267528"/>
                    <a:pt x="11577927" y="4307684"/>
                    <a:pt x="11738935" y="5136424"/>
                  </a:cubicBezTo>
                  <a:cubicBezTo>
                    <a:pt x="11789297" y="5648271"/>
                    <a:pt x="11224653" y="6130587"/>
                    <a:pt x="10711625" y="6163734"/>
                  </a:cubicBezTo>
                  <a:cubicBezTo>
                    <a:pt x="9604187" y="6046505"/>
                    <a:pt x="2381048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solidFill>
              <a:schemeClr val="bg1"/>
            </a:solidFill>
            <a:ln w="57150"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9" name="Rectangle: Rounded Corners 8"/>
            <p:cNvSpPr/>
            <p:nvPr/>
          </p:nvSpPr>
          <p:spPr>
            <a:xfrm>
              <a:off x="372533" y="220134"/>
              <a:ext cx="11684000" cy="6163734"/>
            </a:xfrm>
            <a:custGeom>
              <a:avLst/>
              <a:gdLst>
                <a:gd name="connsiteX0" fmla="*/ 0 w 11684000"/>
                <a:gd name="connsiteY0" fmla="*/ 1027310 h 6163734"/>
                <a:gd name="connsiteX1" fmla="*/ 1027310 w 11684000"/>
                <a:gd name="connsiteY1" fmla="*/ 0 h 6163734"/>
                <a:gd name="connsiteX2" fmla="*/ 10656690 w 11684000"/>
                <a:gd name="connsiteY2" fmla="*/ 0 h 6163734"/>
                <a:gd name="connsiteX3" fmla="*/ 11684000 w 11684000"/>
                <a:gd name="connsiteY3" fmla="*/ 1027310 h 6163734"/>
                <a:gd name="connsiteX4" fmla="*/ 11684000 w 11684000"/>
                <a:gd name="connsiteY4" fmla="*/ 5136424 h 6163734"/>
                <a:gd name="connsiteX5" fmla="*/ 10656690 w 11684000"/>
                <a:gd name="connsiteY5" fmla="*/ 6163734 h 6163734"/>
                <a:gd name="connsiteX6" fmla="*/ 1027310 w 11684000"/>
                <a:gd name="connsiteY6" fmla="*/ 6163734 h 6163734"/>
                <a:gd name="connsiteX7" fmla="*/ 0 w 11684000"/>
                <a:gd name="connsiteY7" fmla="*/ 5136424 h 6163734"/>
                <a:gd name="connsiteX8" fmla="*/ 0 w 11684000"/>
                <a:gd name="connsiteY8" fmla="*/ 1027310 h 616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684000" h="6163734" fill="none" extrusionOk="0">
                  <a:moveTo>
                    <a:pt x="0" y="1027310"/>
                  </a:moveTo>
                  <a:cubicBezTo>
                    <a:pt x="74804" y="461661"/>
                    <a:pt x="395065" y="66048"/>
                    <a:pt x="1027310" y="0"/>
                  </a:cubicBezTo>
                  <a:cubicBezTo>
                    <a:pt x="5305919" y="-149292"/>
                    <a:pt x="6595192" y="-15801"/>
                    <a:pt x="10656690" y="0"/>
                  </a:cubicBezTo>
                  <a:cubicBezTo>
                    <a:pt x="11213839" y="43553"/>
                    <a:pt x="11765921" y="457479"/>
                    <a:pt x="11684000" y="1027310"/>
                  </a:cubicBezTo>
                  <a:cubicBezTo>
                    <a:pt x="11611311" y="1764727"/>
                    <a:pt x="11775964" y="3092001"/>
                    <a:pt x="11684000" y="5136424"/>
                  </a:cubicBezTo>
                  <a:cubicBezTo>
                    <a:pt x="11648760" y="5706754"/>
                    <a:pt x="11213418" y="6170046"/>
                    <a:pt x="10656690" y="6163734"/>
                  </a:cubicBezTo>
                  <a:cubicBezTo>
                    <a:pt x="8527607" y="6133955"/>
                    <a:pt x="3810361" y="6071973"/>
                    <a:pt x="1027310" y="6163734"/>
                  </a:cubicBezTo>
                  <a:cubicBezTo>
                    <a:pt x="469192" y="6148488"/>
                    <a:pt x="-45324" y="5718171"/>
                    <a:pt x="0" y="5136424"/>
                  </a:cubicBezTo>
                  <a:cubicBezTo>
                    <a:pt x="-30974" y="4677568"/>
                    <a:pt x="-62159" y="3054072"/>
                    <a:pt x="0" y="1027310"/>
                  </a:cubicBezTo>
                  <a:close/>
                </a:path>
                <a:path w="11684000" h="6163734" stroke="0" extrusionOk="0">
                  <a:moveTo>
                    <a:pt x="0" y="1027310"/>
                  </a:moveTo>
                  <a:cubicBezTo>
                    <a:pt x="-32305" y="467790"/>
                    <a:pt x="535297" y="-74531"/>
                    <a:pt x="1027310" y="0"/>
                  </a:cubicBezTo>
                  <a:cubicBezTo>
                    <a:pt x="3062595" y="28352"/>
                    <a:pt x="6739809" y="106290"/>
                    <a:pt x="10656690" y="0"/>
                  </a:cubicBezTo>
                  <a:cubicBezTo>
                    <a:pt x="11294707" y="-66416"/>
                    <a:pt x="11663199" y="418924"/>
                    <a:pt x="11684000" y="1027310"/>
                  </a:cubicBezTo>
                  <a:cubicBezTo>
                    <a:pt x="11564403" y="2267528"/>
                    <a:pt x="11522992" y="4307684"/>
                    <a:pt x="11684000" y="5136424"/>
                  </a:cubicBezTo>
                  <a:cubicBezTo>
                    <a:pt x="11734362" y="5648271"/>
                    <a:pt x="11169718" y="6130587"/>
                    <a:pt x="10656690" y="6163734"/>
                  </a:cubicBezTo>
                  <a:cubicBezTo>
                    <a:pt x="6042143" y="6046505"/>
                    <a:pt x="4670391" y="6131497"/>
                    <a:pt x="1027310" y="6163734"/>
                  </a:cubicBezTo>
                  <a:cubicBezTo>
                    <a:pt x="475657" y="6078151"/>
                    <a:pt x="-41870" y="5752482"/>
                    <a:pt x="0" y="5136424"/>
                  </a:cubicBezTo>
                  <a:cubicBezTo>
                    <a:pt x="-57225" y="4632224"/>
                    <a:pt x="130478" y="2856224"/>
                    <a:pt x="0" y="1027310"/>
                  </a:cubicBezTo>
                  <a:close/>
                </a:path>
              </a:pathLst>
            </a:custGeom>
            <a:grpFill/>
            <a:ln w="57150">
              <a:solidFill>
                <a:srgbClr val="F2D67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0" name="Oval 9"/>
            <p:cNvSpPr/>
            <p:nvPr/>
          </p:nvSpPr>
          <p:spPr>
            <a:xfrm>
              <a:off x="11284753" y="6074315"/>
              <a:ext cx="309553" cy="309553"/>
            </a:xfrm>
            <a:prstGeom prst="ellipse">
              <a:avLst/>
            </a:prstGeom>
            <a:solidFill>
              <a:srgbClr val="F89F0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11824248" y="807775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solidFill>
                <a:srgbClr val="A3A90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Oval 11"/>
            <p:cNvSpPr/>
            <p:nvPr/>
          </p:nvSpPr>
          <p:spPr>
            <a:xfrm>
              <a:off x="217756" y="966907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3" name="Oval 12"/>
            <p:cNvSpPr/>
            <p:nvPr/>
          </p:nvSpPr>
          <p:spPr>
            <a:xfrm>
              <a:off x="802603" y="6074314"/>
              <a:ext cx="309553" cy="309553"/>
            </a:xfrm>
            <a:prstGeom prst="ellipse">
              <a:avLst/>
            </a:prstGeom>
            <a:solidFill>
              <a:srgbClr val="F2D67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4" name="Oval 13"/>
            <p:cNvSpPr/>
            <p:nvPr/>
          </p:nvSpPr>
          <p:spPr>
            <a:xfrm>
              <a:off x="4184438" y="65357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7980920" y="6229090"/>
              <a:ext cx="309553" cy="309553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6" name="Oval 15"/>
            <p:cNvSpPr/>
            <p:nvPr/>
          </p:nvSpPr>
          <p:spPr>
            <a:xfrm>
              <a:off x="267677" y="860323"/>
              <a:ext cx="204457" cy="204457"/>
            </a:xfrm>
            <a:prstGeom prst="ellipse">
              <a:avLst/>
            </a:prstGeom>
            <a:solidFill>
              <a:srgbClr val="A3A90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20806844">
            <a:off x="693828" y="5450610"/>
            <a:ext cx="1111380" cy="109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87436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 p14:presetBounceEnd="62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62000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62000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6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1000" fill="hold"/>
                                            <p:tgtEl>
                                              <p:spTgt spid="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</p:timing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8722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2C66D2-49F8-5680-94E4-37C216ACE1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576E686-089F-5BAB-CDDA-C1181A7FF34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9981305-46B5-38E7-5B8B-6F330AED45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358179-5D73-2660-4E9E-7A6DC5AFE5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F06416-3B80-E666-4BF1-37F2917A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18166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38DDCE-A2E0-4ED5-91D6-A39DA716103D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6E1D2B-0CA4-49DE-8ACE-2DF230ACA4E4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846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3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3" y="3602043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D78A31-B58C-4F22-8C52-A961D950D02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0D3A97-CF50-4079-9344-E4CA4E728C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9497897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D78A31-B58C-4F22-8C52-A961D950D02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0D3A97-CF50-4079-9344-E4CA4E728C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75005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46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70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D78A31-B58C-4F22-8C52-A961D950D02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0D3A97-CF50-4079-9344-E4CA4E728C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627591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3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D78A31-B58C-4F22-8C52-A961D950D02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0D3A97-CF50-4079-9344-E4CA4E728C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0070673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9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92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92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D78A31-B58C-4F22-8C52-A961D950D02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0D3A97-CF50-4079-9344-E4CA4E728C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0623729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D78A31-B58C-4F22-8C52-A961D950D02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0D3A97-CF50-4079-9344-E4CA4E728C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11253732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D78A31-B58C-4F22-8C52-A961D950D02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0D3A97-CF50-4079-9344-E4CA4E728C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9576221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32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D78A31-B58C-4F22-8C52-A961D950D02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0D3A97-CF50-4079-9344-E4CA4E728C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656080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1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32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1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D78A31-B58C-4F22-8C52-A961D950D02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0D3A97-CF50-4079-9344-E4CA4E728C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13202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F2896-9BB5-5298-5BFA-08D1FB4E3D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E7E4B7-452C-F7CF-C533-83D493991FE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BDE6D3-866E-6DD4-E84A-11D3F193BEB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8083BA-1E26-03ED-6B5E-DCC26851CC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EF494A-F3BB-83D1-1FB2-D63E60B086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295490-4072-6186-0E6C-AEBF313635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609232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D78A31-B58C-4F22-8C52-A961D950D02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0D3A97-CF50-4079-9344-E4CA4E728C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405988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365132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1" y="365132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D78A31-B58C-4F22-8C52-A961D950D02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0D3A97-CF50-4079-9344-E4CA4E728C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20457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1_Comparison"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0"/>
            <a:ext cx="5386917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7601" y="1600200"/>
            <a:ext cx="5389033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F7EAEB24-CE78-465C-A726-91D0868FA48F}" type="datetime1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Footer Text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BA9B540C-44DA-4F69-89C9-7C84606640D3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609600" y="2212848"/>
            <a:ext cx="5388864" cy="391363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230112" y="2212849"/>
            <a:ext cx="5388864" cy="391318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46999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999AA8-6DF4-C3C3-B43A-BA7798F4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151DA3-4D76-7AF8-950F-3AF763E79CF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28AA72-5028-6706-31F5-CDF268861A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379BD0-F8A6-CBD1-A5A8-06050A48084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33F83ED-AF04-5F17-4606-22E0B36ACD2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4F0368B6-FAEF-F6C0-9738-073C04F91F0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ACC6919-9C9E-161C-7E6D-A16840768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C10677-24E7-C3BD-ADE9-068EED9BE3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95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F4EAD7-FD41-A40E-9D99-C08A3555ED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FDB3102-05E4-095A-2FAA-2FBA9C346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9217974-0915-290D-74FD-61BB3F991C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33AC69A-A6FA-FE63-C6A3-639DB9D892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2434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24ED663-B5FF-3371-8B4B-8F56CEE682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CC9B31C-7D7A-1034-BAB3-601626DDB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3B73EFC-0A75-6D6C-355D-93DD4C64F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376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B7CF52-BEF3-2458-E685-F2D675A207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A2AA8C-5165-FE71-DDB0-B7A46E478C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36163E-AAB2-D807-B774-C5CCE7F5E54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D076C0E-1063-B5FC-D22B-66CAAD0850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E36B90-8A8B-6299-B790-4E1FE2A9D6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F578FBA-AD1D-45DD-B3E1-11E536F043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83537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58082A-93ED-C624-1330-5CC09B96E7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57AF125-CC1A-63E9-C774-2D45FC276C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CCA4D48-61E3-316F-9EFA-D4A2B8936EA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F36FC6-2D5C-8914-21C1-C06BFFE9EF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F146A-5107-48F0-A20D-5F25EC59AC53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885CEB2-4164-28BE-3127-2A5D653FC6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36B2D87-FDEA-0E49-93B3-7D8A073DC2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3703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26.xml"/><Relationship Id="rId9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image" Target="../media/image7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AF26404-42D3-CD7D-6C1E-3FCEC50BB0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6CDC00-960B-AB4D-63F8-56360FD518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8FBDD4-0D43-498F-33B1-F0269F4C095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6F146A-5107-48F0-A20D-5F25EC59AC53}" type="datetimeFigureOut">
              <a:rPr lang="en-US" smtClean="0"/>
              <a:t>28/10/2025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FBB9B-7B98-3221-CD1D-1355074C367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BAD822A-4862-DEC9-B20A-E78E68A2264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F4760E-F00F-4D77-8156-1EC943B2E9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5162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t>28/10/2025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0314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0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38262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 t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121917" tIns="60958" rIns="121917" bIns="60958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9"/>
          </a:xfrm>
          <a:prstGeom prst="rect">
            <a:avLst/>
          </a:prstGeom>
        </p:spPr>
        <p:txBody>
          <a:bodyPr vert="horz" lIns="121917" tIns="60958" rIns="121917" bIns="60958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7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78D78A31-B58C-4F22-8C52-A961D950D026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28/10/2025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7"/>
            <a:ext cx="41148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7"/>
            <a:ext cx="2743200" cy="365125"/>
          </a:xfrm>
          <a:prstGeom prst="rect">
            <a:avLst/>
          </a:prstGeom>
        </p:spPr>
        <p:txBody>
          <a:bodyPr vert="horz" lIns="121917" tIns="60958" rIns="121917" bIns="6095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1219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fld id="{470D3A97-CF50-4079-9344-E4CA4E728CCC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0408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  <p:sldLayoutId id="214748369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Relationship Id="rId4" Type="http://schemas.openxmlformats.org/officeDocument/2006/relationships/image" Target="../media/image2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audio" Target="../media/audio3.wav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png"/><Relationship Id="rId5" Type="http://schemas.openxmlformats.org/officeDocument/2006/relationships/audio" Target="../media/audio3.wav"/><Relationship Id="rId4" Type="http://schemas.openxmlformats.org/officeDocument/2006/relationships/image" Target="../media/image2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2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audio" Target="../media/audio2.wav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64;p14">
            <a:extLst>
              <a:ext uri="{FF2B5EF4-FFF2-40B4-BE49-F238E27FC236}">
                <a16:creationId xmlns:a16="http://schemas.microsoft.com/office/drawing/2014/main" id="{B485A7B0-472D-FAD0-D67C-E479B41413D8}"/>
              </a:ext>
            </a:extLst>
          </p:cNvPr>
          <p:cNvSpPr/>
          <p:nvPr/>
        </p:nvSpPr>
        <p:spPr>
          <a:xfrm>
            <a:off x="25790" y="4830866"/>
            <a:ext cx="774600" cy="7746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文本框 7">
            <a:extLst>
              <a:ext uri="{FF2B5EF4-FFF2-40B4-BE49-F238E27FC236}">
                <a16:creationId xmlns:a16="http://schemas.microsoft.com/office/drawing/2014/main" id="{8B793790-8F01-C761-D00F-D7062C70F6C8}"/>
              </a:ext>
            </a:extLst>
          </p:cNvPr>
          <p:cNvSpPr txBox="1"/>
          <p:nvPr/>
        </p:nvSpPr>
        <p:spPr>
          <a:xfrm>
            <a:off x="2709966" y="5066927"/>
            <a:ext cx="940681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 </a:t>
            </a:r>
            <a:r>
              <a:rPr lang="en-US" altLang="zh-CN" sz="2800" dirty="0" err="1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Trường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: THCS </a:t>
            </a:r>
            <a:r>
              <a:rPr lang="en-US" altLang="zh-CN" sz="2800" dirty="0" err="1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Măng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</a:t>
            </a:r>
            <a:r>
              <a:rPr lang="en-US" altLang="zh-CN" sz="2800" dirty="0" err="1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Đen</a:t>
            </a:r>
            <a:endParaRPr lang="en-US" altLang="zh-CN" sz="2800" dirty="0">
              <a:solidFill>
                <a:schemeClr val="bg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 GVSB: </a:t>
            </a:r>
            <a:r>
              <a:rPr lang="en-US" altLang="zh-CN" sz="2800" dirty="0" err="1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Kieu</a:t>
            </a:r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Trang Nguyen</a:t>
            </a:r>
          </a:p>
          <a:p>
            <a:r>
              <a:rPr lang="en-US" altLang="zh-CN" sz="2800" dirty="0">
                <a:solidFill>
                  <a:schemeClr val="bg1"/>
                </a:solidFill>
                <a:latin typeface="Arial" panose="020B0604020202020204" pitchFamily="34" charset="0"/>
                <a:ea typeface="字魂59号-创粗黑" panose="00000500000000000000" pitchFamily="2" charset="-122"/>
                <a:cs typeface="Arial" panose="020B0604020202020204" pitchFamily="34" charset="0"/>
              </a:rPr>
              <a:t>  Email: trang2403.konplong@gmail.com</a:t>
            </a:r>
            <a:endParaRPr lang="zh-CN" altLang="en-US" sz="2800" dirty="0">
              <a:solidFill>
                <a:schemeClr val="bg1"/>
              </a:solidFill>
              <a:latin typeface="Arial" panose="020B0604020202020204" pitchFamily="34" charset="0"/>
              <a:ea typeface="字魂59号-创粗黑" panose="00000500000000000000" pitchFamily="2" charset="-122"/>
              <a:cs typeface="Arial" panose="020B0604020202020204" pitchFamily="34" charset="0"/>
            </a:endParaRPr>
          </a:p>
        </p:txBody>
      </p:sp>
      <p:sp>
        <p:nvSpPr>
          <p:cNvPr id="42" name="文本框 11">
            <a:extLst>
              <a:ext uri="{FF2B5EF4-FFF2-40B4-BE49-F238E27FC236}">
                <a16:creationId xmlns:a16="http://schemas.microsoft.com/office/drawing/2014/main" id="{D1CB3112-C67C-B85A-0C2A-5E90453789FB}"/>
              </a:ext>
            </a:extLst>
          </p:cNvPr>
          <p:cNvSpPr txBox="1"/>
          <p:nvPr/>
        </p:nvSpPr>
        <p:spPr>
          <a:xfrm>
            <a:off x="963370" y="1970077"/>
            <a:ext cx="11026619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5400" b="1" u="sng" dirty="0" err="1">
                <a:gradFill>
                  <a:gsLst>
                    <a:gs pos="44000">
                      <a:schemeClr val="accent2">
                        <a:lumMod val="60000"/>
                        <a:lumOff val="40000"/>
                      </a:schemeClr>
                    </a:gs>
                    <a:gs pos="63000">
                      <a:schemeClr val="accent1">
                        <a:lumMod val="45000"/>
                        <a:lumOff val="55000"/>
                      </a:schemeClr>
                    </a:gs>
                    <a:gs pos="57000">
                      <a:srgbClr val="0000FF"/>
                    </a:gs>
                    <a:gs pos="71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altLang="zh-CN" sz="5400" b="1" u="sng" dirty="0">
                <a:gradFill>
                  <a:gsLst>
                    <a:gs pos="44000">
                      <a:schemeClr val="accent2">
                        <a:lumMod val="60000"/>
                        <a:lumOff val="40000"/>
                      </a:schemeClr>
                    </a:gs>
                    <a:gs pos="63000">
                      <a:schemeClr val="accent1">
                        <a:lumMod val="45000"/>
                        <a:lumOff val="55000"/>
                      </a:schemeClr>
                    </a:gs>
                    <a:gs pos="57000">
                      <a:srgbClr val="0000FF"/>
                    </a:gs>
                    <a:gs pos="71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altLang="zh-CN" sz="5400" b="1" dirty="0">
                <a:gradFill>
                  <a:gsLst>
                    <a:gs pos="44000">
                      <a:schemeClr val="accent2">
                        <a:lumMod val="60000"/>
                        <a:lumOff val="40000"/>
                      </a:schemeClr>
                    </a:gs>
                    <a:gs pos="63000">
                      <a:schemeClr val="accent1">
                        <a:lumMod val="45000"/>
                        <a:lumOff val="55000"/>
                      </a:schemeClr>
                    </a:gs>
                    <a:gs pos="57000">
                      <a:srgbClr val="0000FF"/>
                    </a:gs>
                    <a:gs pos="71000">
                      <a:schemeClr val="accent6">
                        <a:lumMod val="75000"/>
                      </a:schemeClr>
                    </a:gs>
                  </a:gsLst>
                  <a:lin ang="5400000" scaled="1"/>
                </a:gradFill>
                <a:latin typeface="Times New Roman" panose="02020603050405020304" pitchFamily="18" charset="0"/>
                <a:cs typeface="Times New Roman" panose="02020603050405020304" pitchFamily="18" charset="0"/>
              </a:rPr>
              <a:t>: KHÍA CẠNH PHÁP LÍ, ĐẠO ĐỨC, VĂN HÓA CỦA VIỆC TRAO ĐỔI THÔNG TIN QUA MẠNG</a:t>
            </a:r>
            <a:endParaRPr lang="zh-CN" altLang="en-US" sz="5400" b="1" dirty="0">
              <a:gradFill>
                <a:gsLst>
                  <a:gs pos="44000">
                    <a:schemeClr val="accent2">
                      <a:lumMod val="60000"/>
                      <a:lumOff val="40000"/>
                    </a:schemeClr>
                  </a:gs>
                  <a:gs pos="63000">
                    <a:schemeClr val="accent1">
                      <a:lumMod val="45000"/>
                      <a:lumOff val="55000"/>
                    </a:schemeClr>
                  </a:gs>
                  <a:gs pos="57000">
                    <a:srgbClr val="0000FF"/>
                  </a:gs>
                  <a:gs pos="71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3" name="Freeform: Shape 64">
            <a:extLst>
              <a:ext uri="{FF2B5EF4-FFF2-40B4-BE49-F238E27FC236}">
                <a16:creationId xmlns:a16="http://schemas.microsoft.com/office/drawing/2014/main" id="{6D19F385-9340-E439-8F0F-9C8E37588C68}"/>
              </a:ext>
            </a:extLst>
          </p:cNvPr>
          <p:cNvSpPr/>
          <p:nvPr/>
        </p:nvSpPr>
        <p:spPr>
          <a:xfrm rot="5400000">
            <a:off x="-272238" y="268177"/>
            <a:ext cx="3196156" cy="2659808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rgbClr val="F4E054"/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BDE48F4-ABB9-A186-ADBE-096E41A77053}"/>
              </a:ext>
            </a:extLst>
          </p:cNvPr>
          <p:cNvSpPr/>
          <p:nvPr/>
        </p:nvSpPr>
        <p:spPr>
          <a:xfrm rot="18623729">
            <a:off x="-547602" y="781475"/>
            <a:ext cx="3054682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267" b="1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CHƯƠNG 9</a:t>
            </a:r>
          </a:p>
        </p:txBody>
      </p:sp>
      <p:sp>
        <p:nvSpPr>
          <p:cNvPr id="45" name="Freeform: Shape 64">
            <a:extLst>
              <a:ext uri="{FF2B5EF4-FFF2-40B4-BE49-F238E27FC236}">
                <a16:creationId xmlns:a16="http://schemas.microsoft.com/office/drawing/2014/main" id="{8456668A-19CE-4756-D460-048487BFE35E}"/>
              </a:ext>
            </a:extLst>
          </p:cNvPr>
          <p:cNvSpPr/>
          <p:nvPr/>
        </p:nvSpPr>
        <p:spPr>
          <a:xfrm rot="5400000">
            <a:off x="-272239" y="268179"/>
            <a:ext cx="3196156" cy="2659808"/>
          </a:xfrm>
          <a:custGeom>
            <a:avLst/>
            <a:gdLst>
              <a:gd name="connsiteX0" fmla="*/ 0 w 4670251"/>
              <a:gd name="connsiteY0" fmla="*/ 2133085 h 4116501"/>
              <a:gd name="connsiteX1" fmla="*/ 0 w 4670251"/>
              <a:gd name="connsiteY1" fmla="*/ 0 h 4116501"/>
              <a:gd name="connsiteX2" fmla="*/ 4670251 w 4670251"/>
              <a:gd name="connsiteY2" fmla="*/ 4116501 h 4116501"/>
              <a:gd name="connsiteX3" fmla="*/ 2250224 w 4670251"/>
              <a:gd name="connsiteY3" fmla="*/ 4116501 h 4116501"/>
              <a:gd name="connsiteX4" fmla="*/ 0 w 4670251"/>
              <a:gd name="connsiteY4" fmla="*/ 2133085 h 4116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70251" h="4116501">
                <a:moveTo>
                  <a:pt x="0" y="2133085"/>
                </a:moveTo>
                <a:lnTo>
                  <a:pt x="0" y="0"/>
                </a:lnTo>
                <a:lnTo>
                  <a:pt x="4670251" y="4116501"/>
                </a:lnTo>
                <a:lnTo>
                  <a:pt x="2250224" y="4116501"/>
                </a:lnTo>
                <a:lnTo>
                  <a:pt x="0" y="2133085"/>
                </a:ln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sz="240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A1BA9ECF-5EC6-8EFE-55A1-A7152F74F1D0}"/>
              </a:ext>
            </a:extLst>
          </p:cNvPr>
          <p:cNvSpPr/>
          <p:nvPr/>
        </p:nvSpPr>
        <p:spPr>
          <a:xfrm rot="18623729">
            <a:off x="-243835" y="781476"/>
            <a:ext cx="2447145" cy="779765"/>
          </a:xfrm>
          <a:prstGeom prst="rect">
            <a:avLst/>
          </a:prstGeom>
          <a:noFill/>
        </p:spPr>
        <p:txBody>
          <a:bodyPr wrap="none" lIns="121920" tIns="60960" rIns="121920" bIns="60960">
            <a:spAutoFit/>
          </a:bodyPr>
          <a:lstStyle/>
          <a:p>
            <a:pPr algn="ctr"/>
            <a:r>
              <a:rPr lang="en-US" sz="4267" b="1" dirty="0">
                <a:ln w="10160">
                  <a:solidFill>
                    <a:schemeClr val="accent5"/>
                  </a:solidFill>
                  <a:prstDash val="solid"/>
                </a:ln>
                <a:blipFill dpi="0" rotWithShape="1">
                  <a:blip r:embed="rId2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CHỦ ĐỀ D</a:t>
            </a:r>
          </a:p>
        </p:txBody>
      </p:sp>
      <p:sp>
        <p:nvSpPr>
          <p:cNvPr id="47" name="Google Shape;247;p10">
            <a:extLst>
              <a:ext uri="{FF2B5EF4-FFF2-40B4-BE49-F238E27FC236}">
                <a16:creationId xmlns:a16="http://schemas.microsoft.com/office/drawing/2014/main" id="{C9A279AD-72D1-D534-90CA-EA51A6B2F926}"/>
              </a:ext>
            </a:extLst>
          </p:cNvPr>
          <p:cNvSpPr/>
          <p:nvPr/>
        </p:nvSpPr>
        <p:spPr>
          <a:xfrm>
            <a:off x="10338690" y="1125969"/>
            <a:ext cx="605400" cy="6054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248;p10">
            <a:extLst>
              <a:ext uri="{FF2B5EF4-FFF2-40B4-BE49-F238E27FC236}">
                <a16:creationId xmlns:a16="http://schemas.microsoft.com/office/drawing/2014/main" id="{EFB85B25-F9A0-1F48-2308-3CD32BBBC786}"/>
              </a:ext>
            </a:extLst>
          </p:cNvPr>
          <p:cNvSpPr/>
          <p:nvPr/>
        </p:nvSpPr>
        <p:spPr>
          <a:xfrm>
            <a:off x="10673815" y="449962"/>
            <a:ext cx="1054200" cy="1054200"/>
          </a:xfrm>
          <a:prstGeom prst="ellipse">
            <a:avLst/>
          </a:prstGeom>
          <a:solidFill>
            <a:srgbClr val="FFB600">
              <a:alpha val="796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249;p10">
            <a:extLst>
              <a:ext uri="{FF2B5EF4-FFF2-40B4-BE49-F238E27FC236}">
                <a16:creationId xmlns:a16="http://schemas.microsoft.com/office/drawing/2014/main" id="{3CE46721-3703-A318-7D3B-997ED0F52AE6}"/>
              </a:ext>
            </a:extLst>
          </p:cNvPr>
          <p:cNvSpPr/>
          <p:nvPr/>
        </p:nvSpPr>
        <p:spPr>
          <a:xfrm>
            <a:off x="11612941" y="141438"/>
            <a:ext cx="398700" cy="3987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250;p10">
            <a:extLst>
              <a:ext uri="{FF2B5EF4-FFF2-40B4-BE49-F238E27FC236}">
                <a16:creationId xmlns:a16="http://schemas.microsoft.com/office/drawing/2014/main" id="{69F92B84-AAB9-3057-1FA4-F38DA2867D41}"/>
              </a:ext>
            </a:extLst>
          </p:cNvPr>
          <p:cNvSpPr/>
          <p:nvPr/>
        </p:nvSpPr>
        <p:spPr>
          <a:xfrm>
            <a:off x="11853190" y="616226"/>
            <a:ext cx="136800" cy="1368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251;p10">
            <a:extLst>
              <a:ext uri="{FF2B5EF4-FFF2-40B4-BE49-F238E27FC236}">
                <a16:creationId xmlns:a16="http://schemas.microsoft.com/office/drawing/2014/main" id="{AF29E74D-1DB4-5073-7A91-BADB431353E9}"/>
              </a:ext>
            </a:extLst>
          </p:cNvPr>
          <p:cNvSpPr/>
          <p:nvPr/>
        </p:nvSpPr>
        <p:spPr>
          <a:xfrm>
            <a:off x="10944093" y="1613197"/>
            <a:ext cx="213000" cy="2130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258;p10">
            <a:extLst>
              <a:ext uri="{FF2B5EF4-FFF2-40B4-BE49-F238E27FC236}">
                <a16:creationId xmlns:a16="http://schemas.microsoft.com/office/drawing/2014/main" id="{61702035-413C-02ED-913E-C73C1A7A1B88}"/>
              </a:ext>
            </a:extLst>
          </p:cNvPr>
          <p:cNvSpPr/>
          <p:nvPr/>
        </p:nvSpPr>
        <p:spPr>
          <a:xfrm>
            <a:off x="10714254" y="1855812"/>
            <a:ext cx="93900" cy="939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53" name="Google Shape;263;p10">
            <a:extLst>
              <a:ext uri="{FF2B5EF4-FFF2-40B4-BE49-F238E27FC236}">
                <a16:creationId xmlns:a16="http://schemas.microsoft.com/office/drawing/2014/main" id="{19D7E19D-90CE-BCEC-184D-F416BF489E0D}"/>
              </a:ext>
            </a:extLst>
          </p:cNvPr>
          <p:cNvGrpSpPr/>
          <p:nvPr/>
        </p:nvGrpSpPr>
        <p:grpSpPr>
          <a:xfrm>
            <a:off x="11001586" y="661102"/>
            <a:ext cx="398658" cy="631920"/>
            <a:chOff x="6718575" y="2318625"/>
            <a:chExt cx="256950" cy="407375"/>
          </a:xfrm>
        </p:grpSpPr>
        <p:sp>
          <p:nvSpPr>
            <p:cNvPr id="54" name="Google Shape;264;p10">
              <a:extLst>
                <a:ext uri="{FF2B5EF4-FFF2-40B4-BE49-F238E27FC236}">
                  <a16:creationId xmlns:a16="http://schemas.microsoft.com/office/drawing/2014/main" id="{06A7873C-715B-A926-2C74-B54B4E97B40D}"/>
                </a:ext>
              </a:extLst>
            </p:cNvPr>
            <p:cNvSpPr/>
            <p:nvPr/>
          </p:nvSpPr>
          <p:spPr>
            <a:xfrm>
              <a:off x="6795900" y="2673600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2"/>
                  </a:moveTo>
                  <a:lnTo>
                    <a:pt x="4092" y="1"/>
                  </a:lnTo>
                  <a:lnTo>
                    <a:pt x="0" y="1"/>
                  </a:lnTo>
                  <a:lnTo>
                    <a:pt x="0" y="902"/>
                  </a:lnTo>
                  <a:lnTo>
                    <a:pt x="4092" y="902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65;p10">
              <a:extLst>
                <a:ext uri="{FF2B5EF4-FFF2-40B4-BE49-F238E27FC236}">
                  <a16:creationId xmlns:a16="http://schemas.microsoft.com/office/drawing/2014/main" id="{E5DE083B-AE1A-4FB8-F8DF-DD1649961180}"/>
                </a:ext>
              </a:extLst>
            </p:cNvPr>
            <p:cNvSpPr/>
            <p:nvPr/>
          </p:nvSpPr>
          <p:spPr>
            <a:xfrm>
              <a:off x="6795900" y="2650475"/>
              <a:ext cx="102300" cy="22550"/>
            </a:xfrm>
            <a:custGeom>
              <a:avLst/>
              <a:gdLst/>
              <a:ahLst/>
              <a:cxnLst/>
              <a:rect l="l" t="t" r="r" b="b"/>
              <a:pathLst>
                <a:path w="4092" h="902" fill="none" extrusionOk="0">
                  <a:moveTo>
                    <a:pt x="4092" y="901"/>
                  </a:moveTo>
                  <a:lnTo>
                    <a:pt x="4092" y="0"/>
                  </a:lnTo>
                  <a:lnTo>
                    <a:pt x="0" y="0"/>
                  </a:lnTo>
                  <a:lnTo>
                    <a:pt x="0" y="901"/>
                  </a:lnTo>
                  <a:lnTo>
                    <a:pt x="4092" y="90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66;p10">
              <a:extLst>
                <a:ext uri="{FF2B5EF4-FFF2-40B4-BE49-F238E27FC236}">
                  <a16:creationId xmlns:a16="http://schemas.microsoft.com/office/drawing/2014/main" id="{BB8A2C4C-DC9A-83B7-C65A-6A96815EB76C}"/>
                </a:ext>
              </a:extLst>
            </p:cNvPr>
            <p:cNvSpPr/>
            <p:nvPr/>
          </p:nvSpPr>
          <p:spPr>
            <a:xfrm>
              <a:off x="6795900" y="2696125"/>
              <a:ext cx="102300" cy="29875"/>
            </a:xfrm>
            <a:custGeom>
              <a:avLst/>
              <a:gdLst/>
              <a:ahLst/>
              <a:cxnLst/>
              <a:rect l="l" t="t" r="r" b="b"/>
              <a:pathLst>
                <a:path w="4092" h="1195" fill="none" extrusionOk="0">
                  <a:moveTo>
                    <a:pt x="0" y="1"/>
                  </a:moveTo>
                  <a:lnTo>
                    <a:pt x="0" y="171"/>
                  </a:lnTo>
                  <a:lnTo>
                    <a:pt x="0" y="171"/>
                  </a:lnTo>
                  <a:lnTo>
                    <a:pt x="24" y="318"/>
                  </a:lnTo>
                  <a:lnTo>
                    <a:pt x="98" y="464"/>
                  </a:lnTo>
                  <a:lnTo>
                    <a:pt x="195" y="585"/>
                  </a:lnTo>
                  <a:lnTo>
                    <a:pt x="341" y="659"/>
                  </a:lnTo>
                  <a:lnTo>
                    <a:pt x="1875" y="1170"/>
                  </a:lnTo>
                  <a:lnTo>
                    <a:pt x="1875" y="1170"/>
                  </a:lnTo>
                  <a:lnTo>
                    <a:pt x="2046" y="1194"/>
                  </a:lnTo>
                  <a:lnTo>
                    <a:pt x="2046" y="1194"/>
                  </a:lnTo>
                  <a:lnTo>
                    <a:pt x="2216" y="1170"/>
                  </a:lnTo>
                  <a:lnTo>
                    <a:pt x="3751" y="659"/>
                  </a:lnTo>
                  <a:lnTo>
                    <a:pt x="3751" y="659"/>
                  </a:lnTo>
                  <a:lnTo>
                    <a:pt x="3897" y="585"/>
                  </a:lnTo>
                  <a:lnTo>
                    <a:pt x="3994" y="464"/>
                  </a:lnTo>
                  <a:lnTo>
                    <a:pt x="4067" y="318"/>
                  </a:lnTo>
                  <a:lnTo>
                    <a:pt x="4092" y="171"/>
                  </a:lnTo>
                  <a:lnTo>
                    <a:pt x="4092" y="1"/>
                  </a:lnTo>
                  <a:lnTo>
                    <a:pt x="0" y="1"/>
                  </a:lnTo>
                  <a:close/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67;p10">
              <a:extLst>
                <a:ext uri="{FF2B5EF4-FFF2-40B4-BE49-F238E27FC236}">
                  <a16:creationId xmlns:a16="http://schemas.microsoft.com/office/drawing/2014/main" id="{8F04AF59-EDD6-676E-1C5C-36C6F84AE0C5}"/>
                </a:ext>
              </a:extLst>
            </p:cNvPr>
            <p:cNvSpPr/>
            <p:nvPr/>
          </p:nvSpPr>
          <p:spPr>
            <a:xfrm>
              <a:off x="67849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6674"/>
                  </a:moveTo>
                  <a:lnTo>
                    <a:pt x="1413" y="6674"/>
                  </a:lnTo>
                  <a:lnTo>
                    <a:pt x="585" y="2850"/>
                  </a:lnTo>
                  <a:lnTo>
                    <a:pt x="1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268;p10">
              <a:extLst>
                <a:ext uri="{FF2B5EF4-FFF2-40B4-BE49-F238E27FC236}">
                  <a16:creationId xmlns:a16="http://schemas.microsoft.com/office/drawing/2014/main" id="{C4729603-9611-235D-D973-F579BC23828E}"/>
                </a:ext>
              </a:extLst>
            </p:cNvPr>
            <p:cNvSpPr/>
            <p:nvPr/>
          </p:nvSpPr>
          <p:spPr>
            <a:xfrm>
              <a:off x="6718575" y="2318625"/>
              <a:ext cx="256950" cy="307525"/>
            </a:xfrm>
            <a:custGeom>
              <a:avLst/>
              <a:gdLst/>
              <a:ahLst/>
              <a:cxnLst/>
              <a:rect l="l" t="t" r="r" b="b"/>
              <a:pathLst>
                <a:path w="10278" h="12301" fill="none" extrusionOk="0">
                  <a:moveTo>
                    <a:pt x="7185" y="12300"/>
                  </a:moveTo>
                  <a:lnTo>
                    <a:pt x="7185" y="12300"/>
                  </a:lnTo>
                  <a:lnTo>
                    <a:pt x="7307" y="11764"/>
                  </a:lnTo>
                  <a:lnTo>
                    <a:pt x="7477" y="11253"/>
                  </a:lnTo>
                  <a:lnTo>
                    <a:pt x="7672" y="10766"/>
                  </a:lnTo>
                  <a:lnTo>
                    <a:pt x="7891" y="10327"/>
                  </a:lnTo>
                  <a:lnTo>
                    <a:pt x="8135" y="9913"/>
                  </a:lnTo>
                  <a:lnTo>
                    <a:pt x="8378" y="9499"/>
                  </a:lnTo>
                  <a:lnTo>
                    <a:pt x="8914" y="8720"/>
                  </a:lnTo>
                  <a:lnTo>
                    <a:pt x="9182" y="8330"/>
                  </a:lnTo>
                  <a:lnTo>
                    <a:pt x="9425" y="7941"/>
                  </a:lnTo>
                  <a:lnTo>
                    <a:pt x="9645" y="7551"/>
                  </a:lnTo>
                  <a:lnTo>
                    <a:pt x="9864" y="7113"/>
                  </a:lnTo>
                  <a:lnTo>
                    <a:pt x="10034" y="6674"/>
                  </a:lnTo>
                  <a:lnTo>
                    <a:pt x="10156" y="6187"/>
                  </a:lnTo>
                  <a:lnTo>
                    <a:pt x="10229" y="5676"/>
                  </a:lnTo>
                  <a:lnTo>
                    <a:pt x="10253" y="5408"/>
                  </a:lnTo>
                  <a:lnTo>
                    <a:pt x="10278" y="5140"/>
                  </a:lnTo>
                  <a:lnTo>
                    <a:pt x="10278" y="5140"/>
                  </a:lnTo>
                  <a:lnTo>
                    <a:pt x="10229" y="4604"/>
                  </a:lnTo>
                  <a:lnTo>
                    <a:pt x="10156" y="4093"/>
                  </a:lnTo>
                  <a:lnTo>
                    <a:pt x="10034" y="3605"/>
                  </a:lnTo>
                  <a:lnTo>
                    <a:pt x="9864" y="3143"/>
                  </a:lnTo>
                  <a:lnTo>
                    <a:pt x="9645" y="2680"/>
                  </a:lnTo>
                  <a:lnTo>
                    <a:pt x="9401" y="2266"/>
                  </a:lnTo>
                  <a:lnTo>
                    <a:pt x="9084" y="1876"/>
                  </a:lnTo>
                  <a:lnTo>
                    <a:pt x="8768" y="1511"/>
                  </a:lnTo>
                  <a:lnTo>
                    <a:pt x="8402" y="1170"/>
                  </a:lnTo>
                  <a:lnTo>
                    <a:pt x="8013" y="878"/>
                  </a:lnTo>
                  <a:lnTo>
                    <a:pt x="7574" y="634"/>
                  </a:lnTo>
                  <a:lnTo>
                    <a:pt x="7136" y="415"/>
                  </a:lnTo>
                  <a:lnTo>
                    <a:pt x="6673" y="244"/>
                  </a:lnTo>
                  <a:lnTo>
                    <a:pt x="6162" y="98"/>
                  </a:lnTo>
                  <a:lnTo>
                    <a:pt x="5675" y="25"/>
                  </a:lnTo>
                  <a:lnTo>
                    <a:pt x="5139" y="1"/>
                  </a:lnTo>
                  <a:lnTo>
                    <a:pt x="5139" y="1"/>
                  </a:lnTo>
                  <a:lnTo>
                    <a:pt x="4603" y="25"/>
                  </a:lnTo>
                  <a:lnTo>
                    <a:pt x="4116" y="98"/>
                  </a:lnTo>
                  <a:lnTo>
                    <a:pt x="3605" y="244"/>
                  </a:lnTo>
                  <a:lnTo>
                    <a:pt x="3142" y="415"/>
                  </a:lnTo>
                  <a:lnTo>
                    <a:pt x="2703" y="634"/>
                  </a:lnTo>
                  <a:lnTo>
                    <a:pt x="2265" y="878"/>
                  </a:lnTo>
                  <a:lnTo>
                    <a:pt x="1875" y="1170"/>
                  </a:lnTo>
                  <a:lnTo>
                    <a:pt x="1510" y="1511"/>
                  </a:lnTo>
                  <a:lnTo>
                    <a:pt x="1193" y="1876"/>
                  </a:lnTo>
                  <a:lnTo>
                    <a:pt x="877" y="2266"/>
                  </a:lnTo>
                  <a:lnTo>
                    <a:pt x="633" y="2680"/>
                  </a:lnTo>
                  <a:lnTo>
                    <a:pt x="414" y="3143"/>
                  </a:lnTo>
                  <a:lnTo>
                    <a:pt x="244" y="3605"/>
                  </a:lnTo>
                  <a:lnTo>
                    <a:pt x="122" y="4093"/>
                  </a:lnTo>
                  <a:lnTo>
                    <a:pt x="49" y="4604"/>
                  </a:lnTo>
                  <a:lnTo>
                    <a:pt x="0" y="5140"/>
                  </a:lnTo>
                  <a:lnTo>
                    <a:pt x="0" y="5140"/>
                  </a:lnTo>
                  <a:lnTo>
                    <a:pt x="24" y="5408"/>
                  </a:lnTo>
                  <a:lnTo>
                    <a:pt x="49" y="5676"/>
                  </a:lnTo>
                  <a:lnTo>
                    <a:pt x="122" y="6187"/>
                  </a:lnTo>
                  <a:lnTo>
                    <a:pt x="244" y="6674"/>
                  </a:lnTo>
                  <a:lnTo>
                    <a:pt x="414" y="7113"/>
                  </a:lnTo>
                  <a:lnTo>
                    <a:pt x="633" y="7551"/>
                  </a:lnTo>
                  <a:lnTo>
                    <a:pt x="852" y="7941"/>
                  </a:lnTo>
                  <a:lnTo>
                    <a:pt x="1096" y="8330"/>
                  </a:lnTo>
                  <a:lnTo>
                    <a:pt x="1364" y="8720"/>
                  </a:lnTo>
                  <a:lnTo>
                    <a:pt x="1900" y="9499"/>
                  </a:lnTo>
                  <a:lnTo>
                    <a:pt x="2143" y="9913"/>
                  </a:lnTo>
                  <a:lnTo>
                    <a:pt x="2387" y="10327"/>
                  </a:lnTo>
                  <a:lnTo>
                    <a:pt x="2606" y="10766"/>
                  </a:lnTo>
                  <a:lnTo>
                    <a:pt x="2801" y="11253"/>
                  </a:lnTo>
                  <a:lnTo>
                    <a:pt x="2971" y="11764"/>
                  </a:lnTo>
                  <a:lnTo>
                    <a:pt x="3093" y="12300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69;p10">
              <a:extLst>
                <a:ext uri="{FF2B5EF4-FFF2-40B4-BE49-F238E27FC236}">
                  <a16:creationId xmlns:a16="http://schemas.microsoft.com/office/drawing/2014/main" id="{D3F87790-FB48-B203-54E3-B3829F1CE3B4}"/>
                </a:ext>
              </a:extLst>
            </p:cNvPr>
            <p:cNvSpPr/>
            <p:nvPr/>
          </p:nvSpPr>
          <p:spPr>
            <a:xfrm>
              <a:off x="6873825" y="2459275"/>
              <a:ext cx="35350" cy="166875"/>
            </a:xfrm>
            <a:custGeom>
              <a:avLst/>
              <a:gdLst/>
              <a:ahLst/>
              <a:cxnLst/>
              <a:rect l="l" t="t" r="r" b="b"/>
              <a:pathLst>
                <a:path w="1414" h="6675" fill="none" extrusionOk="0">
                  <a:moveTo>
                    <a:pt x="1413" y="1"/>
                  </a:moveTo>
                  <a:lnTo>
                    <a:pt x="1413" y="1"/>
                  </a:lnTo>
                  <a:lnTo>
                    <a:pt x="829" y="2850"/>
                  </a:lnTo>
                  <a:lnTo>
                    <a:pt x="1" y="6674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70;p10">
              <a:extLst>
                <a:ext uri="{FF2B5EF4-FFF2-40B4-BE49-F238E27FC236}">
                  <a16:creationId xmlns:a16="http://schemas.microsoft.com/office/drawing/2014/main" id="{7D6828B0-87A3-2E31-4F0F-40A728FCE273}"/>
                </a:ext>
              </a:extLst>
            </p:cNvPr>
            <p:cNvSpPr/>
            <p:nvPr/>
          </p:nvSpPr>
          <p:spPr>
            <a:xfrm>
              <a:off x="6801975" y="2453200"/>
              <a:ext cx="90150" cy="19500"/>
            </a:xfrm>
            <a:custGeom>
              <a:avLst/>
              <a:gdLst/>
              <a:ahLst/>
              <a:cxnLst/>
              <a:rect l="l" t="t" r="r" b="b"/>
              <a:pathLst>
                <a:path w="3606" h="780" fill="none" extrusionOk="0">
                  <a:moveTo>
                    <a:pt x="1" y="73"/>
                  </a:moveTo>
                  <a:lnTo>
                    <a:pt x="829" y="780"/>
                  </a:lnTo>
                  <a:lnTo>
                    <a:pt x="1657" y="73"/>
                  </a:lnTo>
                  <a:lnTo>
                    <a:pt x="1657" y="73"/>
                  </a:lnTo>
                  <a:lnTo>
                    <a:pt x="1730" y="25"/>
                  </a:lnTo>
                  <a:lnTo>
                    <a:pt x="1803" y="0"/>
                  </a:lnTo>
                  <a:lnTo>
                    <a:pt x="1876" y="25"/>
                  </a:lnTo>
                  <a:lnTo>
                    <a:pt x="1949" y="73"/>
                  </a:lnTo>
                  <a:lnTo>
                    <a:pt x="2777" y="780"/>
                  </a:lnTo>
                  <a:lnTo>
                    <a:pt x="3605" y="73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71;p10">
              <a:extLst>
                <a:ext uri="{FF2B5EF4-FFF2-40B4-BE49-F238E27FC236}">
                  <a16:creationId xmlns:a16="http://schemas.microsoft.com/office/drawing/2014/main" id="{54D6B32C-C823-EBAA-FECC-CCE29475B1E4}"/>
                </a:ext>
              </a:extLst>
            </p:cNvPr>
            <p:cNvSpPr/>
            <p:nvPr/>
          </p:nvSpPr>
          <p:spPr>
            <a:xfrm>
              <a:off x="6795900" y="2628550"/>
              <a:ext cx="102300" cy="25"/>
            </a:xfrm>
            <a:custGeom>
              <a:avLst/>
              <a:gdLst/>
              <a:ahLst/>
              <a:cxnLst/>
              <a:rect l="l" t="t" r="r" b="b"/>
              <a:pathLst>
                <a:path w="4092" h="1" fill="none" extrusionOk="0">
                  <a:moveTo>
                    <a:pt x="0" y="1"/>
                  </a:moveTo>
                  <a:lnTo>
                    <a:pt x="4092" y="1"/>
                  </a:lnTo>
                </a:path>
              </a:pathLst>
            </a:custGeom>
            <a:noFill/>
            <a:ln w="12175" cap="rnd" cmpd="sng">
              <a:solidFill>
                <a:srgbClr val="02BDC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2" name="TextBox 61">
            <a:extLst>
              <a:ext uri="{FF2B5EF4-FFF2-40B4-BE49-F238E27FC236}">
                <a16:creationId xmlns:a16="http://schemas.microsoft.com/office/drawing/2014/main" id="{11E5FEC7-B316-0D4C-16F6-DF5475F1D463}"/>
              </a:ext>
            </a:extLst>
          </p:cNvPr>
          <p:cNvSpPr txBox="1"/>
          <p:nvPr/>
        </p:nvSpPr>
        <p:spPr>
          <a:xfrm>
            <a:off x="2544484" y="519924"/>
            <a:ext cx="63998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en-US" sz="5400" dirty="0">
              <a:ln>
                <a:gradFill>
                  <a:gsLst>
                    <a:gs pos="87352">
                      <a:srgbClr val="B7E5F6"/>
                    </a:gs>
                    <a:gs pos="53000">
                      <a:schemeClr val="accent5">
                        <a:lumMod val="75000"/>
                      </a:schemeClr>
                    </a:gs>
                    <a:gs pos="61000">
                      <a:schemeClr val="accent1">
                        <a:lumMod val="45000"/>
                        <a:lumOff val="55000"/>
                      </a:schemeClr>
                    </a:gs>
                    <a:gs pos="83000">
                      <a:schemeClr val="accent1">
                        <a:lumMod val="45000"/>
                        <a:lumOff val="55000"/>
                      </a:schemeClr>
                    </a:gs>
                    <a:gs pos="100000">
                      <a:schemeClr val="accent1">
                        <a:lumMod val="30000"/>
                        <a:lumOff val="70000"/>
                      </a:schemeClr>
                    </a:gs>
                  </a:gsLst>
                  <a:lin ang="5400000" scaled="1"/>
                </a:gradFill>
              </a:ln>
              <a:gradFill>
                <a:gsLst>
                  <a:gs pos="42000">
                    <a:schemeClr val="accent3">
                      <a:lumMod val="75000"/>
                    </a:schemeClr>
                  </a:gs>
                  <a:gs pos="53000">
                    <a:schemeClr val="accent1">
                      <a:lumMod val="45000"/>
                      <a:lumOff val="55000"/>
                    </a:schemeClr>
                  </a:gs>
                  <a:gs pos="89000">
                    <a:schemeClr val="accent2">
                      <a:lumMod val="60000"/>
                      <a:lumOff val="40000"/>
                    </a:schemeClr>
                  </a:gs>
                  <a:gs pos="67000">
                    <a:schemeClr val="accent6">
                      <a:lumMod val="75000"/>
                    </a:schemeClr>
                  </a:gs>
                </a:gsLst>
                <a:lin ang="5400000" scaled="1"/>
              </a:gra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A4829C9-944A-8914-77E1-A8CCF7BD9121}"/>
              </a:ext>
            </a:extLst>
          </p:cNvPr>
          <p:cNvSpPr/>
          <p:nvPr/>
        </p:nvSpPr>
        <p:spPr>
          <a:xfrm>
            <a:off x="2381544" y="128050"/>
            <a:ext cx="8548366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55000">
                      <a:srgbClr val="4232D6"/>
                    </a:gs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46000">
                      <a:schemeClr val="accent1">
                        <a:lumMod val="45000"/>
                        <a:lumOff val="55000"/>
                      </a:schemeClr>
                    </a:gs>
                    <a:gs pos="65000">
                      <a:schemeClr val="accent5">
                        <a:lumMod val="75000"/>
                      </a:schemeClr>
                    </a:gs>
                    <a:gs pos="84000">
                      <a:srgbClr val="FFFF00"/>
                    </a:gs>
                  </a:gsLst>
                  <a:lin ang="5400000" scaled="1"/>
                </a:gradFill>
                <a:effectLst/>
              </a:rPr>
              <a:t>ĐẠO ĐỨC, PHÁP LUẬT VÀ VĂN HÓA </a:t>
            </a:r>
          </a:p>
          <a:p>
            <a:pPr algn="ctr"/>
            <a:r>
              <a:rPr lang="en-US" sz="4400" b="1" cap="none" spc="0" dirty="0">
                <a:ln w="22225">
                  <a:solidFill>
                    <a:schemeClr val="accent2"/>
                  </a:solidFill>
                  <a:prstDash val="solid"/>
                </a:ln>
                <a:gradFill>
                  <a:gsLst>
                    <a:gs pos="55000">
                      <a:srgbClr val="4232D6"/>
                    </a:gs>
                    <a:gs pos="37000">
                      <a:schemeClr val="accent4">
                        <a:lumMod val="60000"/>
                        <a:lumOff val="40000"/>
                      </a:schemeClr>
                    </a:gs>
                    <a:gs pos="46000">
                      <a:schemeClr val="accent1">
                        <a:lumMod val="45000"/>
                        <a:lumOff val="55000"/>
                      </a:schemeClr>
                    </a:gs>
                    <a:gs pos="65000">
                      <a:schemeClr val="accent5">
                        <a:lumMod val="75000"/>
                      </a:schemeClr>
                    </a:gs>
                    <a:gs pos="84000">
                      <a:srgbClr val="FFFF00"/>
                    </a:gs>
                  </a:gsLst>
                  <a:lin ang="5400000" scaled="1"/>
                </a:gradFill>
                <a:effectLst/>
              </a:rPr>
              <a:t>TRONG MÔI TRƯỜNG SỐ</a:t>
            </a:r>
          </a:p>
        </p:txBody>
      </p:sp>
      <p:sp>
        <p:nvSpPr>
          <p:cNvPr id="64" name="Google Shape;363;p14">
            <a:extLst>
              <a:ext uri="{FF2B5EF4-FFF2-40B4-BE49-F238E27FC236}">
                <a16:creationId xmlns:a16="http://schemas.microsoft.com/office/drawing/2014/main" id="{F15A180C-756A-04FC-C0FA-10C413642753}"/>
              </a:ext>
            </a:extLst>
          </p:cNvPr>
          <p:cNvSpPr/>
          <p:nvPr/>
        </p:nvSpPr>
        <p:spPr>
          <a:xfrm>
            <a:off x="501373" y="5497166"/>
            <a:ext cx="1097700" cy="10977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365;p14">
            <a:extLst>
              <a:ext uri="{FF2B5EF4-FFF2-40B4-BE49-F238E27FC236}">
                <a16:creationId xmlns:a16="http://schemas.microsoft.com/office/drawing/2014/main" id="{334EEA5E-E53B-CF34-A3AF-E15694E5B031}"/>
              </a:ext>
            </a:extLst>
          </p:cNvPr>
          <p:cNvSpPr/>
          <p:nvPr/>
        </p:nvSpPr>
        <p:spPr>
          <a:xfrm>
            <a:off x="776102" y="5354514"/>
            <a:ext cx="413400" cy="413400"/>
          </a:xfrm>
          <a:prstGeom prst="ellipse">
            <a:avLst/>
          </a:prstGeom>
          <a:solidFill>
            <a:srgbClr val="FC406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366;p14">
            <a:extLst>
              <a:ext uri="{FF2B5EF4-FFF2-40B4-BE49-F238E27FC236}">
                <a16:creationId xmlns:a16="http://schemas.microsoft.com/office/drawing/2014/main" id="{1CE57F5B-16C0-D535-E569-B148665F4621}"/>
              </a:ext>
            </a:extLst>
          </p:cNvPr>
          <p:cNvSpPr/>
          <p:nvPr/>
        </p:nvSpPr>
        <p:spPr>
          <a:xfrm>
            <a:off x="541435" y="6594866"/>
            <a:ext cx="213000" cy="213000"/>
          </a:xfrm>
          <a:prstGeom prst="ellipse">
            <a:avLst/>
          </a:prstGeom>
          <a:solidFill>
            <a:srgbClr val="FF975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367;p14">
            <a:extLst>
              <a:ext uri="{FF2B5EF4-FFF2-40B4-BE49-F238E27FC236}">
                <a16:creationId xmlns:a16="http://schemas.microsoft.com/office/drawing/2014/main" id="{FBA3D56A-103A-07D3-D3AE-CAF5BCF45597}"/>
              </a:ext>
            </a:extLst>
          </p:cNvPr>
          <p:cNvSpPr/>
          <p:nvPr/>
        </p:nvSpPr>
        <p:spPr>
          <a:xfrm>
            <a:off x="1637386" y="6437102"/>
            <a:ext cx="213000" cy="213000"/>
          </a:xfrm>
          <a:prstGeom prst="ellipse">
            <a:avLst/>
          </a:prstGeom>
          <a:solidFill>
            <a:srgbClr val="FFB6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368;p14">
            <a:extLst>
              <a:ext uri="{FF2B5EF4-FFF2-40B4-BE49-F238E27FC236}">
                <a16:creationId xmlns:a16="http://schemas.microsoft.com/office/drawing/2014/main" id="{E66971F7-9090-5FFC-2EDC-46DAD8EC02E9}"/>
              </a:ext>
            </a:extLst>
          </p:cNvPr>
          <p:cNvSpPr/>
          <p:nvPr/>
        </p:nvSpPr>
        <p:spPr>
          <a:xfrm>
            <a:off x="1743886" y="6191471"/>
            <a:ext cx="93900" cy="93900"/>
          </a:xfrm>
          <a:prstGeom prst="ellipse">
            <a:avLst/>
          </a:prstGeom>
          <a:solidFill>
            <a:srgbClr val="02BDC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371;p14">
            <a:extLst>
              <a:ext uri="{FF2B5EF4-FFF2-40B4-BE49-F238E27FC236}">
                <a16:creationId xmlns:a16="http://schemas.microsoft.com/office/drawing/2014/main" id="{707BD077-36A4-50F2-C198-230AA96D5C3D}"/>
              </a:ext>
            </a:extLst>
          </p:cNvPr>
          <p:cNvGrpSpPr/>
          <p:nvPr/>
        </p:nvGrpSpPr>
        <p:grpSpPr>
          <a:xfrm>
            <a:off x="795798" y="5806660"/>
            <a:ext cx="508851" cy="478711"/>
            <a:chOff x="5972700" y="2330200"/>
            <a:chExt cx="411625" cy="387275"/>
          </a:xfrm>
        </p:grpSpPr>
        <p:sp>
          <p:nvSpPr>
            <p:cNvPr id="70" name="Google Shape;372;p14">
              <a:extLst>
                <a:ext uri="{FF2B5EF4-FFF2-40B4-BE49-F238E27FC236}">
                  <a16:creationId xmlns:a16="http://schemas.microsoft.com/office/drawing/2014/main" id="{24DAE30C-04DC-2EAE-47CA-5CC4900C215F}"/>
                </a:ext>
              </a:extLst>
            </p:cNvPr>
            <p:cNvSpPr/>
            <p:nvPr/>
          </p:nvSpPr>
          <p:spPr>
            <a:xfrm>
              <a:off x="5972700" y="2476950"/>
              <a:ext cx="98050" cy="219825"/>
            </a:xfrm>
            <a:custGeom>
              <a:avLst/>
              <a:gdLst/>
              <a:ahLst/>
              <a:cxnLst/>
              <a:rect l="l" t="t" r="r" b="b"/>
              <a:pathLst>
                <a:path w="3922" h="8793" fill="none" extrusionOk="0">
                  <a:moveTo>
                    <a:pt x="0" y="0"/>
                  </a:moveTo>
                  <a:lnTo>
                    <a:pt x="0" y="8792"/>
                  </a:lnTo>
                  <a:lnTo>
                    <a:pt x="3921" y="8792"/>
                  </a:lnTo>
                  <a:lnTo>
                    <a:pt x="3921" y="0"/>
                  </a:lnTo>
                  <a:lnTo>
                    <a:pt x="0" y="0"/>
                  </a:lnTo>
                  <a:close/>
                  <a:moveTo>
                    <a:pt x="2411" y="2411"/>
                  </a:moveTo>
                  <a:lnTo>
                    <a:pt x="2411" y="2411"/>
                  </a:lnTo>
                  <a:lnTo>
                    <a:pt x="2265" y="2387"/>
                  </a:lnTo>
                  <a:lnTo>
                    <a:pt x="2143" y="2363"/>
                  </a:lnTo>
                  <a:lnTo>
                    <a:pt x="2022" y="2290"/>
                  </a:lnTo>
                  <a:lnTo>
                    <a:pt x="1924" y="2216"/>
                  </a:lnTo>
                  <a:lnTo>
                    <a:pt x="1827" y="2095"/>
                  </a:lnTo>
                  <a:lnTo>
                    <a:pt x="1754" y="1973"/>
                  </a:lnTo>
                  <a:lnTo>
                    <a:pt x="1729" y="1851"/>
                  </a:lnTo>
                  <a:lnTo>
                    <a:pt x="1705" y="1705"/>
                  </a:lnTo>
                  <a:lnTo>
                    <a:pt x="1705" y="1705"/>
                  </a:lnTo>
                  <a:lnTo>
                    <a:pt x="1729" y="1559"/>
                  </a:lnTo>
                  <a:lnTo>
                    <a:pt x="1754" y="1437"/>
                  </a:lnTo>
                  <a:lnTo>
                    <a:pt x="1827" y="1315"/>
                  </a:lnTo>
                  <a:lnTo>
                    <a:pt x="1924" y="1218"/>
                  </a:lnTo>
                  <a:lnTo>
                    <a:pt x="2022" y="1120"/>
                  </a:lnTo>
                  <a:lnTo>
                    <a:pt x="2143" y="1072"/>
                  </a:lnTo>
                  <a:lnTo>
                    <a:pt x="2265" y="1023"/>
                  </a:lnTo>
                  <a:lnTo>
                    <a:pt x="2411" y="999"/>
                  </a:lnTo>
                  <a:lnTo>
                    <a:pt x="2411" y="999"/>
                  </a:lnTo>
                  <a:lnTo>
                    <a:pt x="2557" y="1023"/>
                  </a:lnTo>
                  <a:lnTo>
                    <a:pt x="2679" y="1072"/>
                  </a:lnTo>
                  <a:lnTo>
                    <a:pt x="2801" y="1120"/>
                  </a:lnTo>
                  <a:lnTo>
                    <a:pt x="2898" y="1218"/>
                  </a:lnTo>
                  <a:lnTo>
                    <a:pt x="2996" y="1315"/>
                  </a:lnTo>
                  <a:lnTo>
                    <a:pt x="3069" y="1437"/>
                  </a:lnTo>
                  <a:lnTo>
                    <a:pt x="3093" y="1559"/>
                  </a:lnTo>
                  <a:lnTo>
                    <a:pt x="3118" y="1705"/>
                  </a:lnTo>
                  <a:lnTo>
                    <a:pt x="3118" y="1705"/>
                  </a:lnTo>
                  <a:lnTo>
                    <a:pt x="3093" y="1851"/>
                  </a:lnTo>
                  <a:lnTo>
                    <a:pt x="3069" y="1973"/>
                  </a:lnTo>
                  <a:lnTo>
                    <a:pt x="2996" y="2095"/>
                  </a:lnTo>
                  <a:lnTo>
                    <a:pt x="2898" y="2216"/>
                  </a:lnTo>
                  <a:lnTo>
                    <a:pt x="2801" y="2290"/>
                  </a:lnTo>
                  <a:lnTo>
                    <a:pt x="2679" y="2363"/>
                  </a:lnTo>
                  <a:lnTo>
                    <a:pt x="2557" y="2387"/>
                  </a:lnTo>
                  <a:lnTo>
                    <a:pt x="2411" y="2411"/>
                  </a:lnTo>
                  <a:lnTo>
                    <a:pt x="2411" y="2411"/>
                  </a:lnTo>
                  <a:close/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373;p14">
              <a:extLst>
                <a:ext uri="{FF2B5EF4-FFF2-40B4-BE49-F238E27FC236}">
                  <a16:creationId xmlns:a16="http://schemas.microsoft.com/office/drawing/2014/main" id="{8E25CB69-BDC7-2251-2CD3-D3E36E77A492}"/>
                </a:ext>
              </a:extLst>
            </p:cNvPr>
            <p:cNvSpPr/>
            <p:nvPr/>
          </p:nvSpPr>
          <p:spPr>
            <a:xfrm>
              <a:off x="6078025" y="2330200"/>
              <a:ext cx="306300" cy="387275"/>
            </a:xfrm>
            <a:custGeom>
              <a:avLst/>
              <a:gdLst/>
              <a:ahLst/>
              <a:cxnLst/>
              <a:rect l="l" t="t" r="r" b="b"/>
              <a:pathLst>
                <a:path w="12252" h="15491" fill="none" extrusionOk="0">
                  <a:moveTo>
                    <a:pt x="1" y="13396"/>
                  </a:moveTo>
                  <a:lnTo>
                    <a:pt x="1511" y="13396"/>
                  </a:lnTo>
                  <a:lnTo>
                    <a:pt x="1511" y="13396"/>
                  </a:lnTo>
                  <a:lnTo>
                    <a:pt x="1998" y="13639"/>
                  </a:lnTo>
                  <a:lnTo>
                    <a:pt x="2680" y="13932"/>
                  </a:lnTo>
                  <a:lnTo>
                    <a:pt x="3556" y="14273"/>
                  </a:lnTo>
                  <a:lnTo>
                    <a:pt x="4531" y="14638"/>
                  </a:lnTo>
                  <a:lnTo>
                    <a:pt x="5578" y="14955"/>
                  </a:lnTo>
                  <a:lnTo>
                    <a:pt x="6114" y="15101"/>
                  </a:lnTo>
                  <a:lnTo>
                    <a:pt x="6650" y="15222"/>
                  </a:lnTo>
                  <a:lnTo>
                    <a:pt x="7161" y="15344"/>
                  </a:lnTo>
                  <a:lnTo>
                    <a:pt x="7672" y="15417"/>
                  </a:lnTo>
                  <a:lnTo>
                    <a:pt x="8135" y="15466"/>
                  </a:lnTo>
                  <a:lnTo>
                    <a:pt x="8598" y="15490"/>
                  </a:lnTo>
                  <a:lnTo>
                    <a:pt x="8598" y="15490"/>
                  </a:lnTo>
                  <a:lnTo>
                    <a:pt x="9377" y="15490"/>
                  </a:lnTo>
                  <a:lnTo>
                    <a:pt x="9791" y="15466"/>
                  </a:lnTo>
                  <a:lnTo>
                    <a:pt x="10181" y="15417"/>
                  </a:lnTo>
                  <a:lnTo>
                    <a:pt x="10522" y="15320"/>
                  </a:lnTo>
                  <a:lnTo>
                    <a:pt x="10692" y="15271"/>
                  </a:lnTo>
                  <a:lnTo>
                    <a:pt x="10814" y="15222"/>
                  </a:lnTo>
                  <a:lnTo>
                    <a:pt x="10936" y="15149"/>
                  </a:lnTo>
                  <a:lnTo>
                    <a:pt x="11033" y="15052"/>
                  </a:lnTo>
                  <a:lnTo>
                    <a:pt x="11082" y="14955"/>
                  </a:lnTo>
                  <a:lnTo>
                    <a:pt x="11131" y="14833"/>
                  </a:lnTo>
                  <a:lnTo>
                    <a:pt x="11204" y="14126"/>
                  </a:lnTo>
                  <a:lnTo>
                    <a:pt x="11204" y="14126"/>
                  </a:lnTo>
                  <a:lnTo>
                    <a:pt x="11180" y="13956"/>
                  </a:lnTo>
                  <a:lnTo>
                    <a:pt x="11131" y="13810"/>
                  </a:lnTo>
                  <a:lnTo>
                    <a:pt x="11033" y="13664"/>
                  </a:lnTo>
                  <a:lnTo>
                    <a:pt x="10887" y="13542"/>
                  </a:lnTo>
                  <a:lnTo>
                    <a:pt x="10887" y="13542"/>
                  </a:lnTo>
                  <a:lnTo>
                    <a:pt x="11009" y="13518"/>
                  </a:lnTo>
                  <a:lnTo>
                    <a:pt x="11131" y="13469"/>
                  </a:lnTo>
                  <a:lnTo>
                    <a:pt x="11253" y="13420"/>
                  </a:lnTo>
                  <a:lnTo>
                    <a:pt x="11350" y="13323"/>
                  </a:lnTo>
                  <a:lnTo>
                    <a:pt x="11423" y="13225"/>
                  </a:lnTo>
                  <a:lnTo>
                    <a:pt x="11496" y="13104"/>
                  </a:lnTo>
                  <a:lnTo>
                    <a:pt x="11545" y="12957"/>
                  </a:lnTo>
                  <a:lnTo>
                    <a:pt x="11569" y="12836"/>
                  </a:lnTo>
                  <a:lnTo>
                    <a:pt x="11642" y="11959"/>
                  </a:lnTo>
                  <a:lnTo>
                    <a:pt x="11642" y="11959"/>
                  </a:lnTo>
                  <a:lnTo>
                    <a:pt x="11642" y="11837"/>
                  </a:lnTo>
                  <a:lnTo>
                    <a:pt x="11642" y="11740"/>
                  </a:lnTo>
                  <a:lnTo>
                    <a:pt x="11618" y="11618"/>
                  </a:lnTo>
                  <a:lnTo>
                    <a:pt x="11569" y="11521"/>
                  </a:lnTo>
                  <a:lnTo>
                    <a:pt x="11447" y="11350"/>
                  </a:lnTo>
                  <a:lnTo>
                    <a:pt x="11374" y="11277"/>
                  </a:lnTo>
                  <a:lnTo>
                    <a:pt x="11301" y="11204"/>
                  </a:lnTo>
                  <a:lnTo>
                    <a:pt x="11301" y="11204"/>
                  </a:lnTo>
                  <a:lnTo>
                    <a:pt x="11423" y="11180"/>
                  </a:lnTo>
                  <a:lnTo>
                    <a:pt x="11521" y="11131"/>
                  </a:lnTo>
                  <a:lnTo>
                    <a:pt x="11618" y="11058"/>
                  </a:lnTo>
                  <a:lnTo>
                    <a:pt x="11715" y="10960"/>
                  </a:lnTo>
                  <a:lnTo>
                    <a:pt x="11788" y="10863"/>
                  </a:lnTo>
                  <a:lnTo>
                    <a:pt x="11837" y="10766"/>
                  </a:lnTo>
                  <a:lnTo>
                    <a:pt x="11886" y="10644"/>
                  </a:lnTo>
                  <a:lnTo>
                    <a:pt x="11910" y="10498"/>
                  </a:lnTo>
                  <a:lnTo>
                    <a:pt x="11983" y="9645"/>
                  </a:lnTo>
                  <a:lnTo>
                    <a:pt x="11983" y="9645"/>
                  </a:lnTo>
                  <a:lnTo>
                    <a:pt x="11983" y="9523"/>
                  </a:lnTo>
                  <a:lnTo>
                    <a:pt x="11983" y="9402"/>
                  </a:lnTo>
                  <a:lnTo>
                    <a:pt x="11959" y="9280"/>
                  </a:lnTo>
                  <a:lnTo>
                    <a:pt x="11910" y="9182"/>
                  </a:lnTo>
                  <a:lnTo>
                    <a:pt x="11861" y="9085"/>
                  </a:lnTo>
                  <a:lnTo>
                    <a:pt x="11788" y="9012"/>
                  </a:lnTo>
                  <a:lnTo>
                    <a:pt x="11715" y="8939"/>
                  </a:lnTo>
                  <a:lnTo>
                    <a:pt x="11618" y="8866"/>
                  </a:lnTo>
                  <a:lnTo>
                    <a:pt x="11618" y="8866"/>
                  </a:lnTo>
                  <a:lnTo>
                    <a:pt x="11715" y="8841"/>
                  </a:lnTo>
                  <a:lnTo>
                    <a:pt x="11813" y="8768"/>
                  </a:lnTo>
                  <a:lnTo>
                    <a:pt x="11910" y="8695"/>
                  </a:lnTo>
                  <a:lnTo>
                    <a:pt x="11983" y="8622"/>
                  </a:lnTo>
                  <a:lnTo>
                    <a:pt x="12056" y="8525"/>
                  </a:lnTo>
                  <a:lnTo>
                    <a:pt x="12105" y="8427"/>
                  </a:lnTo>
                  <a:lnTo>
                    <a:pt x="12129" y="8306"/>
                  </a:lnTo>
                  <a:lnTo>
                    <a:pt x="12154" y="8184"/>
                  </a:lnTo>
                  <a:lnTo>
                    <a:pt x="12251" y="7307"/>
                  </a:lnTo>
                  <a:lnTo>
                    <a:pt x="12251" y="7307"/>
                  </a:lnTo>
                  <a:lnTo>
                    <a:pt x="12227" y="7185"/>
                  </a:lnTo>
                  <a:lnTo>
                    <a:pt x="12202" y="7064"/>
                  </a:lnTo>
                  <a:lnTo>
                    <a:pt x="12154" y="6966"/>
                  </a:lnTo>
                  <a:lnTo>
                    <a:pt x="12105" y="6869"/>
                  </a:lnTo>
                  <a:lnTo>
                    <a:pt x="12032" y="6771"/>
                  </a:lnTo>
                  <a:lnTo>
                    <a:pt x="11935" y="6698"/>
                  </a:lnTo>
                  <a:lnTo>
                    <a:pt x="11715" y="6552"/>
                  </a:lnTo>
                  <a:lnTo>
                    <a:pt x="11472" y="6430"/>
                  </a:lnTo>
                  <a:lnTo>
                    <a:pt x="11180" y="6333"/>
                  </a:lnTo>
                  <a:lnTo>
                    <a:pt x="10863" y="6260"/>
                  </a:lnTo>
                  <a:lnTo>
                    <a:pt x="10546" y="6211"/>
                  </a:lnTo>
                  <a:lnTo>
                    <a:pt x="10546" y="6211"/>
                  </a:lnTo>
                  <a:lnTo>
                    <a:pt x="9864" y="6114"/>
                  </a:lnTo>
                  <a:lnTo>
                    <a:pt x="8817" y="6016"/>
                  </a:lnTo>
                  <a:lnTo>
                    <a:pt x="7575" y="5943"/>
                  </a:lnTo>
                  <a:lnTo>
                    <a:pt x="6309" y="5870"/>
                  </a:lnTo>
                  <a:lnTo>
                    <a:pt x="6309" y="5870"/>
                  </a:lnTo>
                  <a:lnTo>
                    <a:pt x="6479" y="5578"/>
                  </a:lnTo>
                  <a:lnTo>
                    <a:pt x="6625" y="5237"/>
                  </a:lnTo>
                  <a:lnTo>
                    <a:pt x="6771" y="4872"/>
                  </a:lnTo>
                  <a:lnTo>
                    <a:pt x="6869" y="4482"/>
                  </a:lnTo>
                  <a:lnTo>
                    <a:pt x="6966" y="4092"/>
                  </a:lnTo>
                  <a:lnTo>
                    <a:pt x="7064" y="3678"/>
                  </a:lnTo>
                  <a:lnTo>
                    <a:pt x="7161" y="2875"/>
                  </a:lnTo>
                  <a:lnTo>
                    <a:pt x="7234" y="2144"/>
                  </a:lnTo>
                  <a:lnTo>
                    <a:pt x="7283" y="1535"/>
                  </a:lnTo>
                  <a:lnTo>
                    <a:pt x="7283" y="975"/>
                  </a:lnTo>
                  <a:lnTo>
                    <a:pt x="7283" y="975"/>
                  </a:lnTo>
                  <a:lnTo>
                    <a:pt x="7283" y="804"/>
                  </a:lnTo>
                  <a:lnTo>
                    <a:pt x="7210" y="609"/>
                  </a:lnTo>
                  <a:lnTo>
                    <a:pt x="7137" y="463"/>
                  </a:lnTo>
                  <a:lnTo>
                    <a:pt x="7015" y="317"/>
                  </a:lnTo>
                  <a:lnTo>
                    <a:pt x="6869" y="171"/>
                  </a:lnTo>
                  <a:lnTo>
                    <a:pt x="6698" y="98"/>
                  </a:lnTo>
                  <a:lnTo>
                    <a:pt x="6503" y="25"/>
                  </a:lnTo>
                  <a:lnTo>
                    <a:pt x="6309" y="1"/>
                  </a:lnTo>
                  <a:lnTo>
                    <a:pt x="6309" y="1"/>
                  </a:lnTo>
                  <a:lnTo>
                    <a:pt x="5943" y="25"/>
                  </a:lnTo>
                  <a:lnTo>
                    <a:pt x="5700" y="74"/>
                  </a:lnTo>
                  <a:lnTo>
                    <a:pt x="5505" y="147"/>
                  </a:lnTo>
                  <a:lnTo>
                    <a:pt x="5359" y="220"/>
                  </a:lnTo>
                  <a:lnTo>
                    <a:pt x="5359" y="220"/>
                  </a:lnTo>
                  <a:lnTo>
                    <a:pt x="4969" y="1462"/>
                  </a:lnTo>
                  <a:lnTo>
                    <a:pt x="4774" y="2022"/>
                  </a:lnTo>
                  <a:lnTo>
                    <a:pt x="4579" y="2534"/>
                  </a:lnTo>
                  <a:lnTo>
                    <a:pt x="4385" y="2996"/>
                  </a:lnTo>
                  <a:lnTo>
                    <a:pt x="4190" y="3386"/>
                  </a:lnTo>
                  <a:lnTo>
                    <a:pt x="4019" y="3678"/>
                  </a:lnTo>
                  <a:lnTo>
                    <a:pt x="3873" y="3922"/>
                  </a:lnTo>
                  <a:lnTo>
                    <a:pt x="3873" y="3922"/>
                  </a:lnTo>
                  <a:lnTo>
                    <a:pt x="3654" y="4141"/>
                  </a:lnTo>
                  <a:lnTo>
                    <a:pt x="3313" y="4482"/>
                  </a:lnTo>
                  <a:lnTo>
                    <a:pt x="2509" y="5237"/>
                  </a:lnTo>
                  <a:lnTo>
                    <a:pt x="1438" y="6211"/>
                  </a:lnTo>
                  <a:lnTo>
                    <a:pt x="1" y="6211"/>
                  </a:lnTo>
                </a:path>
              </a:pathLst>
            </a:custGeom>
            <a:noFill/>
            <a:ln w="12175" cap="rnd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2832784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5" grpId="0" animBg="1"/>
      <p:bldP spid="6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OPL20U25GSXzBJYl68kk8uQGfFKzs7yb1M4KJWUiLk6ZEvGF+qCIPSnY57AbBFCvTW2023.11.4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378418-DC13-428A-8EF2-7E927D7DDA52}"/>
              </a:ext>
            </a:extLst>
          </p:cNvPr>
          <p:cNvSpPr/>
          <p:nvPr/>
        </p:nvSpPr>
        <p:spPr>
          <a:xfrm>
            <a:off x="0" y="0"/>
            <a:ext cx="9054658" cy="584775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59F553B-0551-463B-A815-5C922A80730A}"/>
              </a:ext>
            </a:extLst>
          </p:cNvPr>
          <p:cNvSpPr txBox="1"/>
          <p:nvPr/>
        </p:nvSpPr>
        <p:spPr>
          <a:xfrm>
            <a:off x="481913" y="685048"/>
            <a:ext cx="11133437" cy="28784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*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sau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đây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luật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âm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quay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phim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chụp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ảnh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phép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phẩm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phạm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cập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hợp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lệ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nguồn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kênh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tin.</a:t>
            </a:r>
          </a:p>
          <a:p>
            <a:pPr marL="0" marR="0" lvl="0" indent="0" algn="just" defTabSz="914400" rtl="0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cờ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dưới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mọi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AB3971E-EC19-4F6C-A610-20446C4CAF7B}"/>
              </a:ext>
            </a:extLst>
          </p:cNvPr>
          <p:cNvSpPr txBox="1"/>
          <p:nvPr/>
        </p:nvSpPr>
        <p:spPr>
          <a:xfrm>
            <a:off x="481913" y="3663801"/>
            <a:ext cx="10935730" cy="11978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4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*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nghệ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329304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404734" y="1980128"/>
            <a:ext cx="11340626" cy="319784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smtClean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 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1, 3: </a:t>
            </a:r>
            <a:r>
              <a:rPr lang="vi-VN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Em nhận xét gì về hành vi tự chụp 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ả</a:t>
            </a:r>
            <a:r>
              <a:rPr lang="vi-VN" sz="3200" smtClean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 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(Selfie) </a:t>
            </a:r>
            <a:r>
              <a:rPr lang="vi-VN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 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</a:t>
            </a:r>
            <a:r>
              <a:rPr lang="vi-VN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ang dự lễ tang hay lễ Chào Cờ? </a:t>
            </a:r>
            <a:endParaRPr lang="en-US" sz="320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 2, 4: </a:t>
            </a:r>
            <a:r>
              <a:rPr lang="vi-VN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Khi chứng kiến tai nạn giao thông thảm khốc, một s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ố</a:t>
            </a:r>
            <a:r>
              <a:rPr lang="vi-VN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người đi đường thay v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ì</a:t>
            </a:r>
            <a:r>
              <a:rPr lang="vi-VN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giúp đỡ nạn nhân th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ì</a:t>
            </a:r>
            <a:r>
              <a:rPr lang="vi-VN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lại mải mê phát 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video </a:t>
            </a:r>
            <a:r>
              <a:rPr lang="vi-VN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trực </a:t>
            </a:r>
            <a:r>
              <a:rPr lang="en-US" sz="3200" smtClean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tiế</a:t>
            </a:r>
            <a:r>
              <a:rPr lang="vi-VN" sz="3200" smtClean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 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(Live stream) </a:t>
            </a:r>
            <a:r>
              <a:rPr lang="vi-VN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ằ</a:t>
            </a:r>
            <a:r>
              <a:rPr lang="vi-VN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ng điện thoại thông minh, em nhận xét gì về hành vi 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</a:t>
            </a:r>
            <a:r>
              <a:rPr lang="vi-VN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ó? </a:t>
            </a:r>
            <a:endParaRPr lang="en-US" sz="320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Rectangle 4" descr="OPL20U25GSXzBJYl68kk8uQGfFKzs7yb1M4KJWUiLk6ZEvGF+qCIPSnY57AbBFCvTW2023.11.4+K4lPs7H94VUqPe2XwIsfPRnrXQE//QTEXxb8/8N4CNc6FpgZahzpTjFhMzSA7T/nHJa11DE8Ng2TP3iAmRczFlmslSuUNOgUeb6yRvs0="/>
          <p:cNvSpPr/>
          <p:nvPr/>
        </p:nvSpPr>
        <p:spPr>
          <a:xfrm>
            <a:off x="0" y="0"/>
            <a:ext cx="11638699" cy="631711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hóa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endParaRPr kumimoji="0" lang="en-US" sz="30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8194" name="Picture 2" descr="OPL20U25GSXzBJYl68kk8uQGfFKzs7yb1M4KJWUiLk6ZEvGF+qCIPSnY57AbBFCvTW2023.11.4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177972"/>
            <a:ext cx="1767316" cy="17673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340BFE-3C10-4E03-9C28-62DBDCD17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021728" y="5296831"/>
            <a:ext cx="1447264" cy="14472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08332" y="1171800"/>
            <a:ext cx="4084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THẢO LUẬN NHÓM</a:t>
            </a: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1.4+K4lPs7H94VUqPe2XwIsfPRnrXQE//QTEXxb8/8N4CNc6FpgZahzpTjFhMzSA7T/nHJa11DE8Ng2TP3iAmRczFlmslSuUNOgUeb6yRvs0="/>
          <p:cNvSpPr/>
          <p:nvPr/>
        </p:nvSpPr>
        <p:spPr>
          <a:xfrm>
            <a:off x="0" y="0"/>
            <a:ext cx="11638699" cy="631711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hóa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endParaRPr kumimoji="0" lang="en-US" sz="30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4032660" y="631711"/>
            <a:ext cx="408477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THẢO LUẬN NHÓM</a:t>
            </a:r>
          </a:p>
        </p:txBody>
      </p:sp>
      <p:sp>
        <p:nvSpPr>
          <p:cNvPr id="8" name="Rectangle 7"/>
          <p:cNvSpPr/>
          <p:nvPr/>
        </p:nvSpPr>
        <p:spPr>
          <a:xfrm>
            <a:off x="298073" y="1216486"/>
            <a:ext cx="11340626" cy="53465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>
              <a:defRPr/>
            </a:pPr>
            <a:r>
              <a:rPr lang="en-US" sz="3200" smtClean="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 </a:t>
            </a: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1, 3: </a:t>
            </a:r>
            <a:endParaRPr lang="en-US" sz="3200" smtClean="0">
              <a:solidFill>
                <a:srgbClr val="FFFF00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Thiếu </a:t>
            </a:r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tôn trọng và không phù </a:t>
            </a:r>
            <a:r>
              <a:rPr lang="en-US" sz="32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hợp.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Gây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phản cảm 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và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không đúng chủ 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đề.</a:t>
            </a:r>
            <a:endParaRPr lang="en-US" sz="3200">
              <a:solidFill>
                <a:schemeClr val="bg1"/>
              </a:solidFill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</a:t>
            </a:r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Thiếu tôn trọng đối với người tham dự và gia đình nạn </a:t>
            </a:r>
            <a:r>
              <a:rPr lang="en-US" sz="32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nhân.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</a:t>
            </a:r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Gây sự chú ý không mong </a:t>
            </a:r>
            <a:r>
              <a:rPr lang="en-US" sz="32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muốn.</a:t>
            </a:r>
          </a:p>
          <a:p>
            <a:pPr algn="just">
              <a:defRPr/>
            </a:pPr>
            <a:r>
              <a:rPr lang="en-US" sz="3200">
                <a:solidFill>
                  <a:srgbClr val="FFFF00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Nhóm 2, 4: </a:t>
            </a:r>
          </a:p>
          <a:p>
            <a:pPr algn="just">
              <a:defRPr/>
            </a:pP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Thiếu </a:t>
            </a:r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tôn trọng và đạo </a:t>
            </a:r>
            <a:r>
              <a:rPr lang="en-US" sz="32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đức.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Thiếu nhân đạo và đồng </a:t>
            </a:r>
            <a:r>
              <a:rPr lang="en-US" sz="32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cảm.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Gây ra tác động tiêu </a:t>
            </a:r>
            <a:r>
              <a:rPr lang="en-US" sz="32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cực.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r>
              <a:rPr lang="en-US" sz="320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+ Thiếu trách nhiệm và ý </a:t>
            </a:r>
            <a:r>
              <a:rPr lang="en-US" sz="320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thức.</a:t>
            </a: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  <a:p>
            <a:pPr algn="just">
              <a:defRPr/>
            </a:pPr>
            <a:endParaRPr lang="en-US" sz="3200">
              <a:latin typeface="Times New Roman" panose="02020603050405020304" pitchFamily="18" charset="0"/>
              <a:ea typeface="Tahoma" panose="020B060403050404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1521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 descr="OPL20U25GSXzBJYl68kk8uQGfFKzs7yb1M4KJWUiLk6ZEvGF+qCIPSnY57AbBFCvTW2023.11.4+K4lPs7H94VUqPe2XwIsfPRnrXQE//QTEXxb8/8N4CNc6FpgZahzpTjFhMzSA7T/nHJa11DE8Ng2TP3iAmRczFlmslSuUNOgUeb6yRvs0="/>
          <p:cNvSpPr/>
          <p:nvPr/>
        </p:nvSpPr>
        <p:spPr>
          <a:xfrm>
            <a:off x="0" y="0"/>
            <a:ext cx="11638699" cy="631711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trái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đạo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đức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thiếu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hóa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endParaRPr kumimoji="0" lang="en-US" sz="30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1EECA78-2B71-4101-BC95-D8B8F79CF264}"/>
              </a:ext>
            </a:extLst>
          </p:cNvPr>
          <p:cNvSpPr txBox="1"/>
          <p:nvPr/>
        </p:nvSpPr>
        <p:spPr>
          <a:xfrm>
            <a:off x="333631" y="786130"/>
            <a:ext cx="11305067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Lén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nhìn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mật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khẩu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Tùy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xét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phê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chê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bai,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lịch</a:t>
            </a: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smtClean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lẽ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giới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tính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giáo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chuyện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riêng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Tùy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chụp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ảnh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trực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tiếp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phù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hợp</a:t>
            </a:r>
            <a:r>
              <a:rPr lang="en-US" sz="32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516218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loud Callout 5" descr="OPL20U25GSXzBJYl68kk8uQGfFKzs7yb1M4KJWUiLk6ZEvGF+qCIPSnY57AbBFCvTW2023.11.4+K4lPs7H94VUqPe2XwIsfPRnrXQE//QTEXxb8/8N4CNc6FpgZahzpTjFhMzSA7T/nHJa11DE8Ng2TP3iAmRczFlmslSuUNOgUeb6yRvs0="/>
          <p:cNvSpPr/>
          <p:nvPr/>
        </p:nvSpPr>
        <p:spPr>
          <a:xfrm>
            <a:off x="2630820" y="692919"/>
            <a:ext cx="9007879" cy="4603911"/>
          </a:xfrm>
          <a:prstGeom prst="cloudCallout">
            <a:avLst>
              <a:gd name="adj1" fmla="val -66031"/>
              <a:gd name="adj2" fmla="val 60961"/>
            </a:avLst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Rectangle 3" descr="OPL20U25GSXzBJYl68kk8uQGfFKzs7yb1M4KJWUiLk6ZEvGF+qCIPSnY57AbBFCvTW2023.11.4+K4lPs7H94VUqPe2XwIsfPRnrXQE//QTEXxb8/8N4CNc6FpgZahzpTjFhMzSA7T/nHJa11DE8Ng2TP3iAmRczFlmslSuUNOgUeb6yRvs0="/>
          <p:cNvSpPr/>
          <p:nvPr/>
        </p:nvSpPr>
        <p:spPr>
          <a:xfrm>
            <a:off x="4260363" y="1442122"/>
            <a:ext cx="5995987" cy="28784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tắc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874/QĐ-BTTTT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qua Internet.</a:t>
            </a:r>
            <a:endParaRPr lang="en-US"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ectangle 4" descr="OPL20U25GSXzBJYl68kk8uQGfFKzs7yb1M4KJWUiLk6ZEvGF+qCIPSnY57AbBFCvTW2023.11.4+K4lPs7H94VUqPe2XwIsfPRnrXQE//QTEXxb8/8N4CNc6FpgZahzpTjFhMzSA7T/nHJa11DE8Ng2TP3iAmRczFlmslSuUNOgUeb6yRvs0="/>
          <p:cNvSpPr/>
          <p:nvPr/>
        </p:nvSpPr>
        <p:spPr>
          <a:xfrm>
            <a:off x="0" y="0"/>
            <a:ext cx="11638699" cy="631711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Những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hành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vi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trái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đạo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đức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thiếu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hóa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môi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trường</a:t>
            </a:r>
            <a:r>
              <a:rPr kumimoji="0" lang="en-US" sz="32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32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số</a:t>
            </a:r>
            <a:endParaRPr kumimoji="0" lang="en-US" sz="3000" b="0" i="0" u="sng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8194" name="Picture 2" descr="OPL20U25GSXzBJYl68kk8uQGfFKzs7yb1M4KJWUiLk6ZEvGF+qCIPSnY57AbBFCvTW2023.11.4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7274"/>
            <a:ext cx="2878014" cy="287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2340BFE-3C10-4E03-9C28-62DBDCD1781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8819"/>
          <a:stretch/>
        </p:blipFill>
        <p:spPr>
          <a:xfrm>
            <a:off x="11021728" y="5296831"/>
            <a:ext cx="1447264" cy="14472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94917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image 101">
            <a:extLst>
              <a:ext uri="{FF2B5EF4-FFF2-40B4-BE49-F238E27FC236}">
                <a16:creationId xmlns:a16="http://schemas.microsoft.com/office/drawing/2014/main" id="{8EE1DA49-6E46-1F83-DE78-395F5640A03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12192002" cy="6858001"/>
          </a:xfrm>
          <a:prstGeom prst="rect">
            <a:avLst/>
          </a:prstGeom>
        </p:spPr>
      </p:pic>
      <p:pic>
        <p:nvPicPr>
          <p:cNvPr id="19" name="图片 10">
            <a:extLst>
              <a:ext uri="{FF2B5EF4-FFF2-40B4-BE49-F238E27FC236}">
                <a16:creationId xmlns:a16="http://schemas.microsoft.com/office/drawing/2014/main" id="{E7C53238-9222-2BBF-4363-86C06670B26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0065"/>
          <a:stretch/>
        </p:blipFill>
        <p:spPr>
          <a:xfrm>
            <a:off x="0" y="962627"/>
            <a:ext cx="5251036" cy="5194300"/>
          </a:xfrm>
          <a:prstGeom prst="rect">
            <a:avLst/>
          </a:prstGeom>
        </p:spPr>
      </p:pic>
      <p:grpSp>
        <p:nvGrpSpPr>
          <p:cNvPr id="20" name="组合 13">
            <a:extLst>
              <a:ext uri="{FF2B5EF4-FFF2-40B4-BE49-F238E27FC236}">
                <a16:creationId xmlns:a16="http://schemas.microsoft.com/office/drawing/2014/main" id="{A3A2CAAB-C14E-3D17-CF50-CD9BA7FFDBA1}"/>
              </a:ext>
            </a:extLst>
          </p:cNvPr>
          <p:cNvGrpSpPr/>
          <p:nvPr/>
        </p:nvGrpSpPr>
        <p:grpSpPr>
          <a:xfrm>
            <a:off x="525055" y="5216309"/>
            <a:ext cx="1014412" cy="414337"/>
            <a:chOff x="2843213" y="5216309"/>
            <a:chExt cx="1014412" cy="414337"/>
          </a:xfrm>
        </p:grpSpPr>
        <p:sp>
          <p:nvSpPr>
            <p:cNvPr id="21" name="圆角矩形 14">
              <a:extLst>
                <a:ext uri="{FF2B5EF4-FFF2-40B4-BE49-F238E27FC236}">
                  <a16:creationId xmlns:a16="http://schemas.microsoft.com/office/drawing/2014/main" id="{4541FDBD-BAD8-FA81-069C-662385DBAB09}"/>
                </a:ext>
              </a:extLst>
            </p:cNvPr>
            <p:cNvSpPr/>
            <p:nvPr/>
          </p:nvSpPr>
          <p:spPr>
            <a:xfrm>
              <a:off x="2843213" y="5216311"/>
              <a:ext cx="1014412" cy="414335"/>
            </a:xfrm>
            <a:prstGeom prst="roundRect">
              <a:avLst/>
            </a:prstGeom>
            <a:solidFill>
              <a:sysClr val="window" lastClr="FFFFFF"/>
            </a:solidFill>
            <a:ln w="63500" cap="flat" cmpd="sng" algn="ctr">
              <a:solidFill>
                <a:srgbClr val="3F3F3F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2" name="圆角矩形 15">
              <a:extLst>
                <a:ext uri="{FF2B5EF4-FFF2-40B4-BE49-F238E27FC236}">
                  <a16:creationId xmlns:a16="http://schemas.microsoft.com/office/drawing/2014/main" id="{9ECD9336-D931-164B-0A87-6B26264D07A9}"/>
                </a:ext>
              </a:extLst>
            </p:cNvPr>
            <p:cNvSpPr/>
            <p:nvPr/>
          </p:nvSpPr>
          <p:spPr>
            <a:xfrm>
              <a:off x="2843213" y="5216309"/>
              <a:ext cx="1014412" cy="144000"/>
            </a:xfrm>
            <a:prstGeom prst="roundRect">
              <a:avLst/>
            </a:prstGeom>
            <a:solidFill>
              <a:sysClr val="window" lastClr="FFFFFF">
                <a:lumMod val="85000"/>
              </a:sysClr>
            </a:solidFill>
            <a:ln w="63500" cap="flat" cmpd="sng" algn="ctr">
              <a:solidFill>
                <a:srgbClr val="3F3F3F">
                  <a:lumMod val="85000"/>
                  <a:lumOff val="15000"/>
                </a:srgb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CN" altLang="en-US" sz="1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</p:grpSp>
      <p:sp>
        <p:nvSpPr>
          <p:cNvPr id="23" name="圆角矩形 16">
            <a:extLst>
              <a:ext uri="{FF2B5EF4-FFF2-40B4-BE49-F238E27FC236}">
                <a16:creationId xmlns:a16="http://schemas.microsoft.com/office/drawing/2014/main" id="{53F8BDFF-D231-3D64-880D-B00588405D27}"/>
              </a:ext>
            </a:extLst>
          </p:cNvPr>
          <p:cNvSpPr/>
          <p:nvPr/>
        </p:nvSpPr>
        <p:spPr>
          <a:xfrm>
            <a:off x="1746212" y="5437766"/>
            <a:ext cx="528638" cy="180000"/>
          </a:xfrm>
          <a:prstGeom prst="roundRect">
            <a:avLst/>
          </a:prstGeom>
          <a:solidFill>
            <a:srgbClr val="FFE799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4" name="Text 18">
            <a:extLst>
              <a:ext uri="{FF2B5EF4-FFF2-40B4-BE49-F238E27FC236}">
                <a16:creationId xmlns:a16="http://schemas.microsoft.com/office/drawing/2014/main" id="{4C46343D-0670-CCA7-8664-7ECD38C29B64}"/>
              </a:ext>
            </a:extLst>
          </p:cNvPr>
          <p:cNvSpPr txBox="1"/>
          <p:nvPr/>
        </p:nvSpPr>
        <p:spPr>
          <a:xfrm>
            <a:off x="6769702" y="2355611"/>
            <a:ext cx="3903633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kumimoji="1" lang="en-US" altLang="zh-CN" sz="7200" dirty="0" err="1">
                <a:ln w="19050" cap="sq">
                  <a:solidFill>
                    <a:srgbClr val="FC6E51"/>
                  </a:solidFill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32000">
                      <a:srgbClr val="4FC1E9">
                        <a:lumMod val="20000"/>
                        <a:lumOff val="80000"/>
                      </a:srgbClr>
                    </a:gs>
                    <a:gs pos="76000">
                      <a:srgbClr val="FF0000"/>
                    </a:gs>
                    <a:gs pos="43000">
                      <a:srgbClr val="FFFF00"/>
                    </a:gs>
                    <a:gs pos="5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Luyện</a:t>
            </a:r>
            <a:r>
              <a:rPr kumimoji="1" lang="en-US" altLang="zh-CN" sz="7200" dirty="0">
                <a:ln w="19050" cap="sq">
                  <a:solidFill>
                    <a:srgbClr val="FC6E51"/>
                  </a:solidFill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32000">
                      <a:srgbClr val="4FC1E9">
                        <a:lumMod val="20000"/>
                        <a:lumOff val="80000"/>
                      </a:srgbClr>
                    </a:gs>
                    <a:gs pos="76000">
                      <a:srgbClr val="FF0000"/>
                    </a:gs>
                    <a:gs pos="43000">
                      <a:srgbClr val="FFFF00"/>
                    </a:gs>
                    <a:gs pos="5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 </a:t>
            </a:r>
            <a:r>
              <a:rPr kumimoji="1" lang="en-US" altLang="zh-CN" sz="7200" dirty="0" err="1">
                <a:ln w="19050" cap="sq">
                  <a:solidFill>
                    <a:srgbClr val="FC6E51"/>
                  </a:solidFill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32000">
                      <a:srgbClr val="4FC1E9">
                        <a:lumMod val="20000"/>
                        <a:lumOff val="80000"/>
                      </a:srgbClr>
                    </a:gs>
                    <a:gs pos="76000">
                      <a:srgbClr val="FF0000"/>
                    </a:gs>
                    <a:gs pos="43000">
                      <a:srgbClr val="FFFF00"/>
                    </a:gs>
                    <a:gs pos="5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zihun7hao-wennuantongzhiti" pitchFamily="2" charset="-122"/>
                <a:cs typeface="Times New Roman" panose="02020603050405020304" pitchFamily="18" charset="0"/>
              </a:rPr>
              <a:t>tập</a:t>
            </a:r>
            <a:endParaRPr kumimoji="1" lang="zh-CN" altLang="en-US" sz="7200" dirty="0">
              <a:ln w="19050" cap="sq">
                <a:solidFill>
                  <a:srgbClr val="FC6E51"/>
                </a:solidFill>
              </a:ln>
              <a:gradFill>
                <a:gsLst>
                  <a:gs pos="67000">
                    <a:srgbClr val="48CFAD">
                      <a:lumMod val="60000"/>
                      <a:lumOff val="40000"/>
                    </a:srgbClr>
                  </a:gs>
                  <a:gs pos="32000">
                    <a:srgbClr val="4FC1E9">
                      <a:lumMod val="20000"/>
                      <a:lumOff val="80000"/>
                    </a:srgbClr>
                  </a:gs>
                  <a:gs pos="76000">
                    <a:srgbClr val="FF0000"/>
                  </a:gs>
                  <a:gs pos="43000">
                    <a:srgbClr val="FFFF00"/>
                  </a:gs>
                  <a:gs pos="58000">
                    <a:srgbClr val="FC6E51">
                      <a:lumMod val="60000"/>
                      <a:lumOff val="40000"/>
                    </a:srgbClr>
                  </a:gs>
                </a:gsLst>
                <a:lin ang="5400000" scaled="1"/>
              </a:gradFill>
              <a:latin typeface="Times New Roman" panose="02020603050405020304" pitchFamily="18" charset="0"/>
              <a:ea typeface="zihun7hao-wennuantongzhiti" pitchFamily="2" charset="-122"/>
              <a:cs typeface="Times New Roman" panose="02020603050405020304" pitchFamily="18" charset="0"/>
            </a:endParaRPr>
          </a:p>
        </p:txBody>
      </p:sp>
      <p:sp>
        <p:nvSpPr>
          <p:cNvPr id="25" name="矩形 21">
            <a:extLst>
              <a:ext uri="{FF2B5EF4-FFF2-40B4-BE49-F238E27FC236}">
                <a16:creationId xmlns:a16="http://schemas.microsoft.com/office/drawing/2014/main" id="{4C283C9E-C2BA-B0ED-54C8-9E16DF6765CE}"/>
              </a:ext>
            </a:extLst>
          </p:cNvPr>
          <p:cNvSpPr/>
          <p:nvPr/>
        </p:nvSpPr>
        <p:spPr>
          <a:xfrm>
            <a:off x="11856362" y="2316723"/>
            <a:ext cx="443433" cy="2486108"/>
          </a:xfrm>
          <a:prstGeom prst="rect">
            <a:avLst/>
          </a:prstGeom>
          <a:solidFill>
            <a:srgbClr val="FCA1B7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26" name="椭圆 24">
            <a:extLst>
              <a:ext uri="{FF2B5EF4-FFF2-40B4-BE49-F238E27FC236}">
                <a16:creationId xmlns:a16="http://schemas.microsoft.com/office/drawing/2014/main" id="{32F80571-7C41-5412-7157-95218D458189}"/>
              </a:ext>
            </a:extLst>
          </p:cNvPr>
          <p:cNvSpPr/>
          <p:nvPr/>
        </p:nvSpPr>
        <p:spPr>
          <a:xfrm>
            <a:off x="5289713" y="566769"/>
            <a:ext cx="417175" cy="417175"/>
          </a:xfrm>
          <a:prstGeom prst="ellipse">
            <a:avLst/>
          </a:prstGeom>
          <a:solidFill>
            <a:srgbClr val="FCA1B7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16F3E816-8553-14C0-3E2F-5D395CBD110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5777" y="1314458"/>
            <a:ext cx="2082307" cy="2082307"/>
          </a:xfrm>
          <a:prstGeom prst="rect">
            <a:avLst/>
          </a:prstGeom>
        </p:spPr>
      </p:pic>
      <p:pic>
        <p:nvPicPr>
          <p:cNvPr id="29" name="图片 22">
            <a:extLst>
              <a:ext uri="{FF2B5EF4-FFF2-40B4-BE49-F238E27FC236}">
                <a16:creationId xmlns:a16="http://schemas.microsoft.com/office/drawing/2014/main" id="{AC3C8687-7A71-50A0-AF34-9E69F1594D4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00000">
            <a:off x="4605993" y="4815074"/>
            <a:ext cx="602779" cy="1767959"/>
          </a:xfrm>
          <a:prstGeom prst="rect">
            <a:avLst/>
          </a:prstGeom>
        </p:spPr>
      </p:pic>
      <p:sp>
        <p:nvSpPr>
          <p:cNvPr id="30" name="椭圆 23">
            <a:extLst>
              <a:ext uri="{FF2B5EF4-FFF2-40B4-BE49-F238E27FC236}">
                <a16:creationId xmlns:a16="http://schemas.microsoft.com/office/drawing/2014/main" id="{EE9D551C-E513-F41F-B1FB-981579300FB2}"/>
              </a:ext>
            </a:extLst>
          </p:cNvPr>
          <p:cNvSpPr/>
          <p:nvPr/>
        </p:nvSpPr>
        <p:spPr>
          <a:xfrm>
            <a:off x="10848619" y="879352"/>
            <a:ext cx="572351" cy="572351"/>
          </a:xfrm>
          <a:prstGeom prst="ellipse">
            <a:avLst/>
          </a:prstGeom>
          <a:solidFill>
            <a:srgbClr val="FFE799"/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sp>
        <p:nvSpPr>
          <p:cNvPr id="31" name="椭圆 25">
            <a:extLst>
              <a:ext uri="{FF2B5EF4-FFF2-40B4-BE49-F238E27FC236}">
                <a16:creationId xmlns:a16="http://schemas.microsoft.com/office/drawing/2014/main" id="{907BD9F8-28F9-88DF-32B7-9DF61E636248}"/>
              </a:ext>
            </a:extLst>
          </p:cNvPr>
          <p:cNvSpPr/>
          <p:nvPr/>
        </p:nvSpPr>
        <p:spPr>
          <a:xfrm>
            <a:off x="10886565" y="5272389"/>
            <a:ext cx="302177" cy="302177"/>
          </a:xfrm>
          <a:prstGeom prst="ellipse">
            <a:avLst/>
          </a:prstGeom>
          <a:solidFill>
            <a:srgbClr val="ED5565">
              <a:lumMod val="60000"/>
              <a:lumOff val="40000"/>
            </a:srgbClr>
          </a:solidFill>
          <a:ln w="63500" cap="flat" cmpd="sng" algn="ctr">
            <a:solidFill>
              <a:srgbClr val="3F3F3F">
                <a:lumMod val="85000"/>
                <a:lumOff val="15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32" name="image 102">
            <a:extLst>
              <a:ext uri="{FF2B5EF4-FFF2-40B4-BE49-F238E27FC236}">
                <a16:creationId xmlns:a16="http://schemas.microsoft.com/office/drawing/2014/main" id="{9867F018-AF12-FF0E-B818-5D8A8193D8E2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 rot="5400000">
            <a:off x="4883786" y="2836362"/>
            <a:ext cx="933436" cy="698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7252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L20U25GSXzBJYl68kk8uQGfFKzs7yb1M4KJWUiLk6ZEvGF+qCIPSnY57AbBFCvTW2023.11.4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2"/>
          <a:srcRect l="19113" t="56563" r="75806" b="34497"/>
          <a:stretch>
            <a:fillRect/>
          </a:stretch>
        </p:blipFill>
        <p:spPr>
          <a:xfrm>
            <a:off x="0" y="0"/>
            <a:ext cx="938531" cy="928447"/>
          </a:xfrm>
          <a:prstGeom prst="rect">
            <a:avLst/>
          </a:prstGeom>
        </p:spPr>
      </p:pic>
      <p:pic>
        <p:nvPicPr>
          <p:cNvPr id="7" name="Picture 2" descr="OPL20U25GSXzBJYl68kk8uQGfFKzs7yb1M4KJWUiLk6ZEvGF+qCIPSnY57AbBFCvTW2023.11.4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387240"/>
            <a:ext cx="2358125" cy="2358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Google Shape;579;p17" descr="OPL20U25GSXzBJYl68kk8uQGfFKzs7yb1M4KJWUiLk6ZEvGF+qCIPSnY57AbBFCvTW2023.11.4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1BAC7E-C347-40E9-AB84-3E0D0B00D585}"/>
              </a:ext>
            </a:extLst>
          </p:cNvPr>
          <p:cNvSpPr/>
          <p:nvPr/>
        </p:nvSpPr>
        <p:spPr>
          <a:xfrm>
            <a:off x="1074456" y="215924"/>
            <a:ext cx="11011067" cy="2307506"/>
          </a:xfrm>
          <a:prstGeom prst="roundRect">
            <a:avLst>
              <a:gd name="adj" fmla="val 11505"/>
            </a:avLst>
          </a:prstGeom>
          <a:solidFill>
            <a:srgbClr val="6DC1B5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pPr indent="255905" algn="just">
              <a:lnSpc>
                <a:spcPct val="130000"/>
              </a:lnSpc>
              <a:spcAft>
                <a:spcPts val="0"/>
              </a:spcAft>
              <a:tabLst>
                <a:tab pos="562610" algn="l"/>
              </a:tabLst>
            </a:pPr>
            <a:r>
              <a:rPr lang="en-US" sz="2800" b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b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1.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thiện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cảm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B.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Cửa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kính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vỡ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đăng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ý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thủ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tất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bè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lang="en-US" sz="2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9" name="Google Shape;575;p17" descr="OPL20U25GSXzBJYl68kk8uQGfFKzs7yb1M4KJWUiLk6ZEvGF+qCIPSnY57AbBFCvTW2023.11.4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0F19F53-4C21-4887-BC47-3D80D5C2F323}"/>
              </a:ext>
            </a:extLst>
          </p:cNvPr>
          <p:cNvSpPr/>
          <p:nvPr/>
        </p:nvSpPr>
        <p:spPr>
          <a:xfrm rot="10800000" flipH="1">
            <a:off x="1664435" y="2423148"/>
            <a:ext cx="1088556" cy="1514498"/>
          </a:xfrm>
          <a:custGeom>
            <a:avLst/>
            <a:gdLst/>
            <a:ahLst/>
            <a:cxnLst/>
            <a:rect l="l" t="t" r="r" b="b"/>
            <a:pathLst>
              <a:path w="933" h="1182" extrusionOk="0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0" name="Google Shape;579;p17" descr="OPL20U25GSXzBJYl68kk8uQGfFKzs7yb1M4KJWUiLk6ZEvGF+qCIPSnY57AbBFCvTW2023.11.4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76724748-25B3-4127-A1A3-A28E88786884}"/>
              </a:ext>
            </a:extLst>
          </p:cNvPr>
          <p:cNvSpPr/>
          <p:nvPr/>
        </p:nvSpPr>
        <p:spPr>
          <a:xfrm>
            <a:off x="2752991" y="2931717"/>
            <a:ext cx="9346021" cy="2790058"/>
          </a:xfrm>
          <a:prstGeom prst="roundRect">
            <a:avLst>
              <a:gd name="adj" fmla="val 11505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pPr indent="255905" algn="just">
              <a:lnSpc>
                <a:spcPct val="130000"/>
              </a:lnSpc>
              <a:spcAft>
                <a:spcPts val="0"/>
              </a:spcAft>
              <a:tabLst>
                <a:tab pos="562610" algn="l"/>
              </a:tabLst>
            </a:pP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B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đăng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chưa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chứng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cứ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nghiêm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cấm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theo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điểm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mục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1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8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ninh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24/2018/QH14.</a:t>
            </a:r>
            <a:endParaRPr lang="en-US" sz="16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40AC61-96EF-4C3B-9724-AC49F6A664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04" y="5566303"/>
            <a:ext cx="1274696" cy="127469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L20U25GSXzBJYl68kk8uQGfFKzs7yb1M4KJWUiLk6ZEvGF+qCIPSnY57AbBFCvTW2023.11.4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2"/>
          <a:srcRect l="19113" t="56563" r="75806" b="34497"/>
          <a:stretch>
            <a:fillRect/>
          </a:stretch>
        </p:blipFill>
        <p:spPr>
          <a:xfrm>
            <a:off x="0" y="0"/>
            <a:ext cx="938531" cy="928447"/>
          </a:xfrm>
          <a:prstGeom prst="rect">
            <a:avLst/>
          </a:prstGeom>
        </p:spPr>
      </p:pic>
      <p:sp>
        <p:nvSpPr>
          <p:cNvPr id="8" name="Google Shape;579;p17" descr="OPL20U25GSXzBJYl68kk8uQGfFKzs7yb1M4KJWUiLk6ZEvGF+qCIPSnY57AbBFCvTW2023.11.4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01BAC7E-C347-40E9-AB84-3E0D0B00D585}"/>
              </a:ext>
            </a:extLst>
          </p:cNvPr>
          <p:cNvSpPr/>
          <p:nvPr/>
        </p:nvSpPr>
        <p:spPr>
          <a:xfrm>
            <a:off x="1074456" y="215923"/>
            <a:ext cx="11011067" cy="5579395"/>
          </a:xfrm>
          <a:prstGeom prst="roundRect">
            <a:avLst>
              <a:gd name="adj" fmla="val 11505"/>
            </a:avLst>
          </a:prstGeom>
          <a:solidFill>
            <a:srgbClr val="6DC1B5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pPr marL="0" marR="0" lvl="0" indent="255905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562610" algn="l"/>
              </a:tabLst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Bài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2.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đây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thích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câu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trả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lời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562610" algn="l"/>
              </a:tabLst>
              <a:defRPr/>
            </a:pP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562610" algn="l"/>
              </a:tabLst>
              <a:defRPr/>
            </a:pP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Đăng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miệt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noProof="0" dirty="0" err="1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noProof="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marL="514350" marR="0" lvl="0" indent="-514350" algn="just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arenR"/>
              <a:tabLst>
                <a:tab pos="562610" algn="l"/>
              </a:tabLst>
              <a:defRPr/>
            </a:pPr>
            <a:r>
              <a:rPr kumimoji="0" lang="en-US" sz="2800" b="0" i="0" u="none" strike="noStrike" kern="1200" cap="none" spc="0" normalizeH="0" baseline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Dùng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tay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sử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dụng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điện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thoại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di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động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trong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lúc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điều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khiển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tiện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giao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0" i="0" u="none" strike="noStrike" kern="1200" cap="none" spc="0" normalizeH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thông</a:t>
            </a:r>
            <a:r>
              <a:rPr kumimoji="0" lang="en-US" sz="2800" b="0" i="0" u="none" strike="noStrike" kern="1200" cap="none" spc="0" normalizeH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6440AC61-96EF-4C3B-9724-AC49F6A66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04" y="5566303"/>
            <a:ext cx="1274696" cy="1274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39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OPL20U25GSXzBJYl68kk8uQGfFKzs7yb1M4KJWUiLk6ZEvGF+qCIPSnY57AbBFCvTW2023.11.4+K4lPs7H94VUqPe2XwIsfPRnrXQE//QTEXxb8/8N4CNc6FpgZahzpTjFhMzSA7T/nHJa11DE8Ng2TP3iAmRczFlmslSuUNOgUeb6yRvs0="/>
          <p:cNvPicPr>
            <a:picLocks noChangeAspect="1"/>
          </p:cNvPicPr>
          <p:nvPr/>
        </p:nvPicPr>
        <p:blipFill rotWithShape="1">
          <a:blip r:embed="rId2"/>
          <a:srcRect l="19113" t="56563" r="75806" b="34497"/>
          <a:stretch>
            <a:fillRect/>
          </a:stretch>
        </p:blipFill>
        <p:spPr>
          <a:xfrm>
            <a:off x="0" y="0"/>
            <a:ext cx="938531" cy="928447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6440AC61-96EF-4C3B-9724-AC49F6A6649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17304" y="5566303"/>
            <a:ext cx="1274696" cy="1274696"/>
          </a:xfrm>
          <a:prstGeom prst="rect">
            <a:avLst/>
          </a:prstGeom>
        </p:spPr>
      </p:pic>
      <p:sp>
        <p:nvSpPr>
          <p:cNvPr id="6" name="Google Shape;579;p17" descr="OPL20U25GSXzBJYl68kk8uQGfFKzs7yb1M4KJWUiLk6ZEvGF+qCIPSnY57AbBFCvTW2023.11.4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AF3F344-61E0-4638-A676-83203192C3AB}"/>
              </a:ext>
            </a:extLst>
          </p:cNvPr>
          <p:cNvSpPr/>
          <p:nvPr/>
        </p:nvSpPr>
        <p:spPr>
          <a:xfrm>
            <a:off x="938531" y="312084"/>
            <a:ext cx="10973383" cy="6298781"/>
          </a:xfrm>
          <a:prstGeom prst="roundRect">
            <a:avLst>
              <a:gd name="adj" fmla="val 11505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pPr algn="just">
              <a:lnSpc>
                <a:spcPct val="115000"/>
              </a:lnSpc>
            </a:pPr>
            <a:r>
              <a:rPr lang="en-US" sz="3200" b="1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 2. 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Theo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:</a:t>
            </a:r>
          </a:p>
          <a:p>
            <a:pPr algn="just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nói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nghe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phiền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xung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quanh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>
              <a:lnSpc>
                <a:spcPct val="115000"/>
              </a:lnSpc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Đăng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tải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tôn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trọng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thị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nghèo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núi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biệt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miền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tay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sử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thoại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động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lúc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khiển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tiện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thể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gây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nguy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hiểm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thân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32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6610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A8A48-572B-F1C8-3872-2C88AC7FB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037" y="5819542"/>
            <a:ext cx="12192000" cy="1007137"/>
          </a:xfrm>
          <a:prstGeom prst="rect">
            <a:avLst/>
          </a:prstGeom>
        </p:spPr>
      </p:pic>
      <p:sp>
        <p:nvSpPr>
          <p:cNvPr id="3" name="BOXND">
            <a:hlinkClick r:id="" action="ppaction://macro?name=XOAHETCAUHOI"/>
            <a:extLst>
              <a:ext uri="{FF2B5EF4-FFF2-40B4-BE49-F238E27FC236}">
                <a16:creationId xmlns:a16="http://schemas.microsoft.com/office/drawing/2014/main" id="{AEC1EAB4-5446-A5FC-3BDA-9A0DEEE9C240}"/>
              </a:ext>
            </a:extLst>
          </p:cNvPr>
          <p:cNvSpPr/>
          <p:nvPr/>
        </p:nvSpPr>
        <p:spPr>
          <a:xfrm>
            <a:off x="965784" y="2204250"/>
            <a:ext cx="10932179" cy="3437251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E2DFD4"/>
            </a:solidFill>
            <a:prstDash val="solid"/>
            <a:miter lim="800000"/>
          </a:ln>
          <a:effectLst/>
        </p:spPr>
        <p:txBody>
          <a:bodyPr lIns="182880" tIns="91440" rIns="182880" rtlCol="0" anchor="t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lberta Heavy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25">
            <a:extLst>
              <a:ext uri="{FF2B5EF4-FFF2-40B4-BE49-F238E27FC236}">
                <a16:creationId xmlns:a16="http://schemas.microsoft.com/office/drawing/2014/main" id="{D6D19690-EE26-2FE8-6DCD-AF3F685F72B5}"/>
              </a:ext>
            </a:extLst>
          </p:cNvPr>
          <p:cNvSpPr/>
          <p:nvPr/>
        </p:nvSpPr>
        <p:spPr>
          <a:xfrm>
            <a:off x="224869" y="1925498"/>
            <a:ext cx="493776" cy="926145"/>
          </a:xfrm>
          <a:prstGeom prst="roundRect">
            <a:avLst>
              <a:gd name="adj" fmla="val 44472"/>
            </a:avLst>
          </a:prstGeom>
          <a:solidFill>
            <a:srgbClr val="3F3F3F">
              <a:alpha val="3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5" name="TimeProcess_Back">
            <a:extLst>
              <a:ext uri="{FF2B5EF4-FFF2-40B4-BE49-F238E27FC236}">
                <a16:creationId xmlns:a16="http://schemas.microsoft.com/office/drawing/2014/main" id="{383AA195-45D2-352D-C423-3F85ACBBB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47" y="1587265"/>
            <a:ext cx="4395629" cy="215130"/>
          </a:xfrm>
          <a:prstGeom prst="rect">
            <a:avLst/>
          </a:prstGeom>
        </p:spPr>
      </p:pic>
      <p:pic>
        <p:nvPicPr>
          <p:cNvPr id="6" name="TIME">
            <a:extLst>
              <a:ext uri="{FF2B5EF4-FFF2-40B4-BE49-F238E27FC236}">
                <a16:creationId xmlns:a16="http://schemas.microsoft.com/office/drawing/2014/main" id="{FA077DBB-F454-52E8-8C74-827D1307A9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2" y="1986039"/>
            <a:ext cx="369651" cy="365760"/>
          </a:xfrm>
          <a:prstGeom prst="rect">
            <a:avLst/>
          </a:prstGeom>
        </p:spPr>
      </p:pic>
      <p:pic>
        <p:nvPicPr>
          <p:cNvPr id="7" name="CHECK">
            <a:hlinkClick r:id="" action="ppaction://macro?name=DAPAN">
              <a:snd r:embed="rId5" name="audio8.wav"/>
            </a:hlinkClick>
            <a:extLst>
              <a:ext uri="{FF2B5EF4-FFF2-40B4-BE49-F238E27FC236}">
                <a16:creationId xmlns:a16="http://schemas.microsoft.com/office/drawing/2014/main" id="{99C71545-FC5A-BDFF-369F-52AFCA21A2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2" y="2418958"/>
            <a:ext cx="369651" cy="365760"/>
          </a:xfrm>
          <a:prstGeom prst="rect">
            <a:avLst/>
          </a:prstGeom>
        </p:spPr>
      </p:pic>
      <p:sp>
        <p:nvSpPr>
          <p:cNvPr id="8" name="TimeProcess">
            <a:extLst>
              <a:ext uri="{FF2B5EF4-FFF2-40B4-BE49-F238E27FC236}">
                <a16:creationId xmlns:a16="http://schemas.microsoft.com/office/drawing/2014/main" id="{C269B53B-CCD4-4E3B-5AFE-F9DA1503F56F}"/>
              </a:ext>
            </a:extLst>
          </p:cNvPr>
          <p:cNvSpPr/>
          <p:nvPr/>
        </p:nvSpPr>
        <p:spPr>
          <a:xfrm>
            <a:off x="3490956" y="1600796"/>
            <a:ext cx="4389120" cy="182880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D65509-99AB-B428-43F1-3061DC2972FE}"/>
              </a:ext>
            </a:extLst>
          </p:cNvPr>
          <p:cNvGrpSpPr/>
          <p:nvPr/>
        </p:nvGrpSpPr>
        <p:grpSpPr>
          <a:xfrm>
            <a:off x="-10340664" y="-3153468"/>
            <a:ext cx="33566360" cy="33604998"/>
            <a:chOff x="-10340664" y="-3153468"/>
            <a:chExt cx="33566360" cy="33604998"/>
          </a:xfrm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89A23117-9645-B366-14F6-A501FB8A1F47}"/>
                </a:ext>
              </a:extLst>
            </p:cNvPr>
            <p:cNvSpPr/>
            <p:nvPr/>
          </p:nvSpPr>
          <p:spPr>
            <a:xfrm>
              <a:off x="-9991817" y="-3153468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Giải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Grand Slam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đầu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tiên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trong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năm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là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giải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nào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1" name="1A">
              <a:extLst>
                <a:ext uri="{FF2B5EF4-FFF2-40B4-BE49-F238E27FC236}">
                  <a16:creationId xmlns:a16="http://schemas.microsoft.com/office/drawing/2014/main" id="{F4648063-69EE-9C5B-2522-E374CA0B9734}"/>
                </a:ext>
              </a:extLst>
            </p:cNvPr>
            <p:cNvSpPr/>
            <p:nvPr/>
          </p:nvSpPr>
          <p:spPr>
            <a:xfrm>
              <a:off x="-9991817" y="-214109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Austrlia mở rộng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" name="1B">
              <a:extLst>
                <a:ext uri="{FF2B5EF4-FFF2-40B4-BE49-F238E27FC236}">
                  <a16:creationId xmlns:a16="http://schemas.microsoft.com/office/drawing/2014/main" id="{27F23E3D-263B-1451-1995-D3D4A9273275}"/>
                </a:ext>
              </a:extLst>
            </p:cNvPr>
            <p:cNvSpPr/>
            <p:nvPr/>
          </p:nvSpPr>
          <p:spPr>
            <a:xfrm>
              <a:off x="-6922045" y="-214109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Wimbledon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3" name="1C">
              <a:extLst>
                <a:ext uri="{FF2B5EF4-FFF2-40B4-BE49-F238E27FC236}">
                  <a16:creationId xmlns:a16="http://schemas.microsoft.com/office/drawing/2014/main" id="{D73AF5B5-ADE9-58B7-F8E0-E95C41CB2050}"/>
                </a:ext>
              </a:extLst>
            </p:cNvPr>
            <p:cNvSpPr/>
            <p:nvPr/>
          </p:nvSpPr>
          <p:spPr>
            <a:xfrm>
              <a:off x="-9991817" y="-135732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Roland Garos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4" name="1D">
              <a:extLst>
                <a:ext uri="{FF2B5EF4-FFF2-40B4-BE49-F238E27FC236}">
                  <a16:creationId xmlns:a16="http://schemas.microsoft.com/office/drawing/2014/main" id="{5B1B452C-C4C6-928F-3268-B4D21B548BF9}"/>
                </a:ext>
              </a:extLst>
            </p:cNvPr>
            <p:cNvSpPr/>
            <p:nvPr/>
          </p:nvSpPr>
          <p:spPr>
            <a:xfrm>
              <a:off x="-6922045" y="-135732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Mỹ mở rộng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933448F5-9615-1C68-082E-F3C7BD4853E6}"/>
                </a:ext>
              </a:extLst>
            </p:cNvPr>
            <p:cNvSpPr/>
            <p:nvPr/>
          </p:nvSpPr>
          <p:spPr>
            <a:xfrm>
              <a:off x="-9991817" y="-332255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Cùng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với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Hà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Nội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T&amp;T (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vô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địch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V-League 2010), CLB u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nào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của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Việt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Nam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tham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dự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AFC Cup 2011?</a:t>
              </a:r>
            </a:p>
          </p:txBody>
        </p:sp>
        <p:sp>
          <p:nvSpPr>
            <p:cNvPr id="16" name="2A">
              <a:extLst>
                <a:ext uri="{FF2B5EF4-FFF2-40B4-BE49-F238E27FC236}">
                  <a16:creationId xmlns:a16="http://schemas.microsoft.com/office/drawing/2014/main" id="{81230A88-0187-30EE-832B-8534410C9F45}"/>
                </a:ext>
              </a:extLst>
            </p:cNvPr>
            <p:cNvSpPr/>
            <p:nvPr/>
          </p:nvSpPr>
          <p:spPr>
            <a:xfrm>
              <a:off x="-9991817" y="68011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Hoàng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Anh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Gia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Lai</a:t>
              </a:r>
            </a:p>
          </p:txBody>
        </p:sp>
        <p:sp>
          <p:nvSpPr>
            <p:cNvPr id="17" name="2B">
              <a:extLst>
                <a:ext uri="{FF2B5EF4-FFF2-40B4-BE49-F238E27FC236}">
                  <a16:creationId xmlns:a16="http://schemas.microsoft.com/office/drawing/2014/main" id="{C8424980-62DB-B93B-7306-3BF4C2CE501C}"/>
                </a:ext>
              </a:extLst>
            </p:cNvPr>
            <p:cNvSpPr/>
            <p:nvPr/>
          </p:nvSpPr>
          <p:spPr>
            <a:xfrm>
              <a:off x="-6922045" y="68011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SHB Đà Nẵng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8" name="2C">
              <a:extLst>
                <a:ext uri="{FF2B5EF4-FFF2-40B4-BE49-F238E27FC236}">
                  <a16:creationId xmlns:a16="http://schemas.microsoft.com/office/drawing/2014/main" id="{D2881D80-8082-713D-214D-86DEF57167AB}"/>
                </a:ext>
              </a:extLst>
            </p:cNvPr>
            <p:cNvSpPr/>
            <p:nvPr/>
          </p:nvSpPr>
          <p:spPr>
            <a:xfrm>
              <a:off x="-9991817" y="146389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Sông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Lam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Nghệ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An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9" name="2D">
              <a:extLst>
                <a:ext uri="{FF2B5EF4-FFF2-40B4-BE49-F238E27FC236}">
                  <a16:creationId xmlns:a16="http://schemas.microsoft.com/office/drawing/2014/main" id="{3510739B-5127-25B9-8F9A-65F2D9B7B2B8}"/>
                </a:ext>
              </a:extLst>
            </p:cNvPr>
            <p:cNvSpPr/>
            <p:nvPr/>
          </p:nvSpPr>
          <p:spPr>
            <a:xfrm>
              <a:off x="-6922045" y="146389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Becamex Bình Dương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0" name="3">
              <a:extLst>
                <a:ext uri="{FF2B5EF4-FFF2-40B4-BE49-F238E27FC236}">
                  <a16:creationId xmlns:a16="http://schemas.microsoft.com/office/drawing/2014/main" id="{C0596998-F462-0A82-28F6-4D5B6D7BA4AB}"/>
                </a:ext>
              </a:extLst>
            </p:cNvPr>
            <p:cNvSpPr/>
            <p:nvPr/>
          </p:nvSpPr>
          <p:spPr>
            <a:xfrm>
              <a:off x="-9991817" y="2321995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AFC Asian Cup 2011 được tổ chức tại quốc gia nào?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1" name="3A">
              <a:extLst>
                <a:ext uri="{FF2B5EF4-FFF2-40B4-BE49-F238E27FC236}">
                  <a16:creationId xmlns:a16="http://schemas.microsoft.com/office/drawing/2014/main" id="{84769532-E747-8B5B-D87E-EA6D994BBA77}"/>
                </a:ext>
              </a:extLst>
            </p:cNvPr>
            <p:cNvSpPr/>
            <p:nvPr/>
          </p:nvSpPr>
          <p:spPr>
            <a:xfrm>
              <a:off x="-9991817" y="333436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Iraq</a:t>
              </a:r>
            </a:p>
          </p:txBody>
        </p:sp>
        <p:sp>
          <p:nvSpPr>
            <p:cNvPr id="22" name="3B">
              <a:extLst>
                <a:ext uri="{FF2B5EF4-FFF2-40B4-BE49-F238E27FC236}">
                  <a16:creationId xmlns:a16="http://schemas.microsoft.com/office/drawing/2014/main" id="{D5E17F52-5427-CEBA-1717-836C4D6B3A84}"/>
                </a:ext>
              </a:extLst>
            </p:cNvPr>
            <p:cNvSpPr/>
            <p:nvPr/>
          </p:nvSpPr>
          <p:spPr>
            <a:xfrm>
              <a:off x="-6922045" y="333436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Hàn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Quốc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3" name="3C">
              <a:extLst>
                <a:ext uri="{FF2B5EF4-FFF2-40B4-BE49-F238E27FC236}">
                  <a16:creationId xmlns:a16="http://schemas.microsoft.com/office/drawing/2014/main" id="{77AF5915-111D-D61D-503F-1C8B9FDC08C7}"/>
                </a:ext>
              </a:extLst>
            </p:cNvPr>
            <p:cNvSpPr/>
            <p:nvPr/>
          </p:nvSpPr>
          <p:spPr>
            <a:xfrm>
              <a:off x="-9991817" y="411814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Nhật Bản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4" name="3D">
              <a:extLst>
                <a:ext uri="{FF2B5EF4-FFF2-40B4-BE49-F238E27FC236}">
                  <a16:creationId xmlns:a16="http://schemas.microsoft.com/office/drawing/2014/main" id="{5D312F45-87ED-58CE-0040-F486784624CF}"/>
                </a:ext>
              </a:extLst>
            </p:cNvPr>
            <p:cNvSpPr/>
            <p:nvPr/>
          </p:nvSpPr>
          <p:spPr>
            <a:xfrm>
              <a:off x="-6922045" y="411814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Qatar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5" name="4">
              <a:extLst>
                <a:ext uri="{FF2B5EF4-FFF2-40B4-BE49-F238E27FC236}">
                  <a16:creationId xmlns:a16="http://schemas.microsoft.com/office/drawing/2014/main" id="{D136B24F-D73D-F265-0F22-01B340D7C6AE}"/>
                </a:ext>
              </a:extLst>
            </p:cNvPr>
            <p:cNvSpPr/>
            <p:nvPr/>
          </p:nvSpPr>
          <p:spPr>
            <a:xfrm>
              <a:off x="-9991817" y="5058260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Đội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nào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lên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ngôi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vô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địch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AFC Asian Cup 2011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tổ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chức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tại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Qatar?</a:t>
              </a:r>
            </a:p>
          </p:txBody>
        </p:sp>
        <p:sp>
          <p:nvSpPr>
            <p:cNvPr id="26" name="4A">
              <a:extLst>
                <a:ext uri="{FF2B5EF4-FFF2-40B4-BE49-F238E27FC236}">
                  <a16:creationId xmlns:a16="http://schemas.microsoft.com/office/drawing/2014/main" id="{C2CA035E-0A24-FE5B-A6E6-F121025B48DD}"/>
                </a:ext>
              </a:extLst>
            </p:cNvPr>
            <p:cNvSpPr/>
            <p:nvPr/>
          </p:nvSpPr>
          <p:spPr>
            <a:xfrm>
              <a:off x="-9991817" y="607063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Uzbekistan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7" name="4B">
              <a:extLst>
                <a:ext uri="{FF2B5EF4-FFF2-40B4-BE49-F238E27FC236}">
                  <a16:creationId xmlns:a16="http://schemas.microsoft.com/office/drawing/2014/main" id="{725AFB1F-2BDD-EF94-4B77-047F79403332}"/>
                </a:ext>
              </a:extLst>
            </p:cNvPr>
            <p:cNvSpPr/>
            <p:nvPr/>
          </p:nvSpPr>
          <p:spPr>
            <a:xfrm>
              <a:off x="-6922045" y="607063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Nhật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Bản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8" name="4C">
              <a:extLst>
                <a:ext uri="{FF2B5EF4-FFF2-40B4-BE49-F238E27FC236}">
                  <a16:creationId xmlns:a16="http://schemas.microsoft.com/office/drawing/2014/main" id="{9C584BEF-33FE-BEA6-CD91-B7DC21F5604C}"/>
                </a:ext>
              </a:extLst>
            </p:cNvPr>
            <p:cNvSpPr/>
            <p:nvPr/>
          </p:nvSpPr>
          <p:spPr>
            <a:xfrm>
              <a:off x="-9991817" y="685440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 Hàn Quốc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9" name="4D">
              <a:extLst>
                <a:ext uri="{FF2B5EF4-FFF2-40B4-BE49-F238E27FC236}">
                  <a16:creationId xmlns:a16="http://schemas.microsoft.com/office/drawing/2014/main" id="{097C94F8-EF7A-5B9C-7B85-1D3C6C8A00F6}"/>
                </a:ext>
              </a:extLst>
            </p:cNvPr>
            <p:cNvSpPr/>
            <p:nvPr/>
          </p:nvSpPr>
          <p:spPr>
            <a:xfrm>
              <a:off x="-6922045" y="685440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Australia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0" name="5">
              <a:extLst>
                <a:ext uri="{FF2B5EF4-FFF2-40B4-BE49-F238E27FC236}">
                  <a16:creationId xmlns:a16="http://schemas.microsoft.com/office/drawing/2014/main" id="{685DF5C8-255E-C540-CB74-956B55C87C41}"/>
                </a:ext>
              </a:extLst>
            </p:cNvPr>
            <p:cNvSpPr/>
            <p:nvPr/>
          </p:nvSpPr>
          <p:spPr>
            <a:xfrm>
              <a:off x="-9969543" y="7806697"/>
              <a:ext cx="5790697" cy="82621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Ai là nhạc sĩ Việt Nam đầu tiên viết opera với tác phẩm “Cô sao” và sau đó là “Người tạc tượng”?</a:t>
              </a:r>
            </a:p>
          </p:txBody>
        </p:sp>
        <p:sp>
          <p:nvSpPr>
            <p:cNvPr id="31" name="5A">
              <a:extLst>
                <a:ext uri="{FF2B5EF4-FFF2-40B4-BE49-F238E27FC236}">
                  <a16:creationId xmlns:a16="http://schemas.microsoft.com/office/drawing/2014/main" id="{245291C5-8461-3D00-F12A-EDE8C4401C66}"/>
                </a:ext>
              </a:extLst>
            </p:cNvPr>
            <p:cNvSpPr/>
            <p:nvPr/>
          </p:nvSpPr>
          <p:spPr>
            <a:xfrm>
              <a:off x="-9991817" y="881907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Đỗ Nhuận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2" name="5B">
              <a:extLst>
                <a:ext uri="{FF2B5EF4-FFF2-40B4-BE49-F238E27FC236}">
                  <a16:creationId xmlns:a16="http://schemas.microsoft.com/office/drawing/2014/main" id="{32785B45-0654-436E-C44A-9D282D3ED0B3}"/>
                </a:ext>
              </a:extLst>
            </p:cNvPr>
            <p:cNvSpPr/>
            <p:nvPr/>
          </p:nvSpPr>
          <p:spPr>
            <a:xfrm>
              <a:off x="-6922045" y="881907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Hoàng Vân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3" name="5C">
              <a:extLst>
                <a:ext uri="{FF2B5EF4-FFF2-40B4-BE49-F238E27FC236}">
                  <a16:creationId xmlns:a16="http://schemas.microsoft.com/office/drawing/2014/main" id="{93AE1A5B-F367-BB1A-C774-52F31288693A}"/>
                </a:ext>
              </a:extLst>
            </p:cNvPr>
            <p:cNvSpPr/>
            <p:nvPr/>
          </p:nvSpPr>
          <p:spPr>
            <a:xfrm>
              <a:off x="-9991817" y="9602842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Trần Hoàn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4" name="5D">
              <a:extLst>
                <a:ext uri="{FF2B5EF4-FFF2-40B4-BE49-F238E27FC236}">
                  <a16:creationId xmlns:a16="http://schemas.microsoft.com/office/drawing/2014/main" id="{38FB113A-728D-7E8F-0C3F-F2CAC0969107}"/>
                </a:ext>
              </a:extLst>
            </p:cNvPr>
            <p:cNvSpPr/>
            <p:nvPr/>
          </p:nvSpPr>
          <p:spPr>
            <a:xfrm>
              <a:off x="-6922045" y="9602842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Trọng Đài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5" name="6">
              <a:extLst>
                <a:ext uri="{FF2B5EF4-FFF2-40B4-BE49-F238E27FC236}">
                  <a16:creationId xmlns:a16="http://schemas.microsoft.com/office/drawing/2014/main" id="{AC7D5DA0-EED1-B090-CD47-8773A0CC7DF2}"/>
                </a:ext>
              </a:extLst>
            </p:cNvPr>
            <p:cNvSpPr/>
            <p:nvPr/>
          </p:nvSpPr>
          <p:spPr>
            <a:xfrm>
              <a:off x="17412724" y="-2875883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Sông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Bến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Hải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và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sông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Thạch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Hãn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nằm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ở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tỉnh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nào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6" name="6A">
              <a:extLst>
                <a:ext uri="{FF2B5EF4-FFF2-40B4-BE49-F238E27FC236}">
                  <a16:creationId xmlns:a16="http://schemas.microsoft.com/office/drawing/2014/main" id="{D4B4037D-589D-B191-DB21-9E7724168C9B}"/>
                </a:ext>
              </a:extLst>
            </p:cNvPr>
            <p:cNvSpPr/>
            <p:nvPr/>
          </p:nvSpPr>
          <p:spPr>
            <a:xfrm>
              <a:off x="17412724" y="-186351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Quảng Bình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7" name="6B">
              <a:extLst>
                <a:ext uri="{FF2B5EF4-FFF2-40B4-BE49-F238E27FC236}">
                  <a16:creationId xmlns:a16="http://schemas.microsoft.com/office/drawing/2014/main" id="{8E7DD116-5BFF-7AB6-AAC0-6F97A3D3F7C5}"/>
                </a:ext>
              </a:extLst>
            </p:cNvPr>
            <p:cNvSpPr/>
            <p:nvPr/>
          </p:nvSpPr>
          <p:spPr>
            <a:xfrm>
              <a:off x="20482496" y="-186351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Quảng Ninh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8" name="6C">
              <a:extLst>
                <a:ext uri="{FF2B5EF4-FFF2-40B4-BE49-F238E27FC236}">
                  <a16:creationId xmlns:a16="http://schemas.microsoft.com/office/drawing/2014/main" id="{B04ACE93-7DB6-616C-2189-C674F3310AE6}"/>
                </a:ext>
              </a:extLst>
            </p:cNvPr>
            <p:cNvSpPr/>
            <p:nvPr/>
          </p:nvSpPr>
          <p:spPr>
            <a:xfrm>
              <a:off x="17412724" y="-107973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Quảng Trị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9" name="6D">
              <a:extLst>
                <a:ext uri="{FF2B5EF4-FFF2-40B4-BE49-F238E27FC236}">
                  <a16:creationId xmlns:a16="http://schemas.microsoft.com/office/drawing/2014/main" id="{4F74E290-0228-9E54-5CE5-A4CF43A7BC05}"/>
                </a:ext>
              </a:extLst>
            </p:cNvPr>
            <p:cNvSpPr/>
            <p:nvPr/>
          </p:nvSpPr>
          <p:spPr>
            <a:xfrm>
              <a:off x="20482496" y="-107973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Quảng Ngãi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0" name="7">
              <a:extLst>
                <a:ext uri="{FF2B5EF4-FFF2-40B4-BE49-F238E27FC236}">
                  <a16:creationId xmlns:a16="http://schemas.microsoft.com/office/drawing/2014/main" id="{B0F5D542-5AA5-FC9E-4D11-468A089AEE3D}"/>
                </a:ext>
              </a:extLst>
            </p:cNvPr>
            <p:cNvSpPr/>
            <p:nvPr/>
          </p:nvSpPr>
          <p:spPr>
            <a:xfrm>
              <a:off x="17412724" y="-54670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Trong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các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cây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cầu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sau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,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cầu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nào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là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cầu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xoay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?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1" name="7A">
              <a:extLst>
                <a:ext uri="{FF2B5EF4-FFF2-40B4-BE49-F238E27FC236}">
                  <a16:creationId xmlns:a16="http://schemas.microsoft.com/office/drawing/2014/main" id="{97A10B82-F2B0-CF41-4AB3-0417E2FB57B9}"/>
                </a:ext>
              </a:extLst>
            </p:cNvPr>
            <p:cNvSpPr/>
            <p:nvPr/>
          </p:nvSpPr>
          <p:spPr>
            <a:xfrm>
              <a:off x="17412724" y="95770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Cầu Thanh Trì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" name="7B">
              <a:extLst>
                <a:ext uri="{FF2B5EF4-FFF2-40B4-BE49-F238E27FC236}">
                  <a16:creationId xmlns:a16="http://schemas.microsoft.com/office/drawing/2014/main" id="{FF4E118B-10B8-66F8-487B-DD45EB751450}"/>
                </a:ext>
              </a:extLst>
            </p:cNvPr>
            <p:cNvSpPr/>
            <p:nvPr/>
          </p:nvSpPr>
          <p:spPr>
            <a:xfrm>
              <a:off x="20482496" y="95770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Cầu Thị Nại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3" name="7C">
              <a:extLst>
                <a:ext uri="{FF2B5EF4-FFF2-40B4-BE49-F238E27FC236}">
                  <a16:creationId xmlns:a16="http://schemas.microsoft.com/office/drawing/2014/main" id="{E936BD32-9233-0B78-B9F7-23B8DFD3E29A}"/>
                </a:ext>
              </a:extLst>
            </p:cNvPr>
            <p:cNvSpPr/>
            <p:nvPr/>
          </p:nvSpPr>
          <p:spPr>
            <a:xfrm>
              <a:off x="17412724" y="174147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Cầu Sông Hàn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4" name="7D">
              <a:extLst>
                <a:ext uri="{FF2B5EF4-FFF2-40B4-BE49-F238E27FC236}">
                  <a16:creationId xmlns:a16="http://schemas.microsoft.com/office/drawing/2014/main" id="{E8FBCAA9-1E79-894D-3950-A4DA12C6E5C7}"/>
                </a:ext>
              </a:extLst>
            </p:cNvPr>
            <p:cNvSpPr/>
            <p:nvPr/>
          </p:nvSpPr>
          <p:spPr>
            <a:xfrm>
              <a:off x="20482496" y="174147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 Cầu Cần Thơ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5" name="8">
              <a:extLst>
                <a:ext uri="{FF2B5EF4-FFF2-40B4-BE49-F238E27FC236}">
                  <a16:creationId xmlns:a16="http://schemas.microsoft.com/office/drawing/2014/main" id="{F522ACAA-DFBF-B3AE-9346-13D6617E2CEC}"/>
                </a:ext>
              </a:extLst>
            </p:cNvPr>
            <p:cNvSpPr/>
            <p:nvPr/>
          </p:nvSpPr>
          <p:spPr>
            <a:xfrm>
              <a:off x="17412724" y="2599580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Đại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Ngu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là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quốc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hiệu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của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triều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đại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nào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46" name="8A">
              <a:extLst>
                <a:ext uri="{FF2B5EF4-FFF2-40B4-BE49-F238E27FC236}">
                  <a16:creationId xmlns:a16="http://schemas.microsoft.com/office/drawing/2014/main" id="{E8C22E66-6A54-4F01-C22A-0896B8C996B5}"/>
                </a:ext>
              </a:extLst>
            </p:cNvPr>
            <p:cNvSpPr/>
            <p:nvPr/>
          </p:nvSpPr>
          <p:spPr>
            <a:xfrm>
              <a:off x="17412724" y="361195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Triều Ngô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7" name="8B">
              <a:extLst>
                <a:ext uri="{FF2B5EF4-FFF2-40B4-BE49-F238E27FC236}">
                  <a16:creationId xmlns:a16="http://schemas.microsoft.com/office/drawing/2014/main" id="{8FB02E4B-548B-3BF5-AE87-F308DB2E4DDE}"/>
                </a:ext>
              </a:extLst>
            </p:cNvPr>
            <p:cNvSpPr/>
            <p:nvPr/>
          </p:nvSpPr>
          <p:spPr>
            <a:xfrm>
              <a:off x="20482496" y="361195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Triều Hồ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8" name="8C">
              <a:extLst>
                <a:ext uri="{FF2B5EF4-FFF2-40B4-BE49-F238E27FC236}">
                  <a16:creationId xmlns:a16="http://schemas.microsoft.com/office/drawing/2014/main" id="{AD3D4FD4-A8AA-074A-EC12-6F7D154ED7EF}"/>
                </a:ext>
              </a:extLst>
            </p:cNvPr>
            <p:cNvSpPr/>
            <p:nvPr/>
          </p:nvSpPr>
          <p:spPr>
            <a:xfrm>
              <a:off x="17412724" y="439572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Các chúa Nguyễn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9" name="8D">
              <a:extLst>
                <a:ext uri="{FF2B5EF4-FFF2-40B4-BE49-F238E27FC236}">
                  <a16:creationId xmlns:a16="http://schemas.microsoft.com/office/drawing/2014/main" id="{51B0FE20-5331-A9B0-C3D4-C55EF2EFFB7B}"/>
                </a:ext>
              </a:extLst>
            </p:cNvPr>
            <p:cNvSpPr/>
            <p:nvPr/>
          </p:nvSpPr>
          <p:spPr>
            <a:xfrm>
              <a:off x="20482496" y="439572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Nhà Tây Sơn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0" name="9">
              <a:extLst>
                <a:ext uri="{FF2B5EF4-FFF2-40B4-BE49-F238E27FC236}">
                  <a16:creationId xmlns:a16="http://schemas.microsoft.com/office/drawing/2014/main" id="{8269C6E3-BF54-344C-0BF4-801D6F8E60AD}"/>
                </a:ext>
              </a:extLst>
            </p:cNvPr>
            <p:cNvSpPr/>
            <p:nvPr/>
          </p:nvSpPr>
          <p:spPr>
            <a:xfrm>
              <a:off x="17412724" y="5335845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Các vua Hùng đặt quốc hiệu nước ta là gì?</a:t>
              </a:r>
            </a:p>
          </p:txBody>
        </p:sp>
        <p:sp>
          <p:nvSpPr>
            <p:cNvPr id="51" name="9A">
              <a:extLst>
                <a:ext uri="{FF2B5EF4-FFF2-40B4-BE49-F238E27FC236}">
                  <a16:creationId xmlns:a16="http://schemas.microsoft.com/office/drawing/2014/main" id="{E8B694BA-D59F-ABAD-73B5-E2848E2250A8}"/>
                </a:ext>
              </a:extLst>
            </p:cNvPr>
            <p:cNvSpPr/>
            <p:nvPr/>
          </p:nvSpPr>
          <p:spPr>
            <a:xfrm>
              <a:off x="17412724" y="634821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Văn Lang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2" name="9B">
              <a:extLst>
                <a:ext uri="{FF2B5EF4-FFF2-40B4-BE49-F238E27FC236}">
                  <a16:creationId xmlns:a16="http://schemas.microsoft.com/office/drawing/2014/main" id="{DB977231-ED18-2D94-F272-3E5560949345}"/>
                </a:ext>
              </a:extLst>
            </p:cNvPr>
            <p:cNvSpPr/>
            <p:nvPr/>
          </p:nvSpPr>
          <p:spPr>
            <a:xfrm>
              <a:off x="20482496" y="634821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Âu Lạc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3" name="9C">
              <a:extLst>
                <a:ext uri="{FF2B5EF4-FFF2-40B4-BE49-F238E27FC236}">
                  <a16:creationId xmlns:a16="http://schemas.microsoft.com/office/drawing/2014/main" id="{8800F141-3C41-0C23-9291-8808B53712AF}"/>
                </a:ext>
              </a:extLst>
            </p:cNvPr>
            <p:cNvSpPr/>
            <p:nvPr/>
          </p:nvSpPr>
          <p:spPr>
            <a:xfrm>
              <a:off x="17412724" y="713199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Vạn Xuân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4" name="9D">
              <a:extLst>
                <a:ext uri="{FF2B5EF4-FFF2-40B4-BE49-F238E27FC236}">
                  <a16:creationId xmlns:a16="http://schemas.microsoft.com/office/drawing/2014/main" id="{FA24292C-6277-A4B6-8A4A-DE3DEA91A1C4}"/>
                </a:ext>
              </a:extLst>
            </p:cNvPr>
            <p:cNvSpPr/>
            <p:nvPr/>
          </p:nvSpPr>
          <p:spPr>
            <a:xfrm>
              <a:off x="20482496" y="713199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Đại Việt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5" name="10">
              <a:extLst>
                <a:ext uri="{FF2B5EF4-FFF2-40B4-BE49-F238E27FC236}">
                  <a16:creationId xmlns:a16="http://schemas.microsoft.com/office/drawing/2014/main" id="{9AB3F07F-1D85-288B-DEDB-34647F16DE0D}"/>
                </a:ext>
              </a:extLst>
            </p:cNvPr>
            <p:cNvSpPr/>
            <p:nvPr/>
          </p:nvSpPr>
          <p:spPr>
            <a:xfrm>
              <a:off x="17412724" y="8084282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An Dương Vương đặt quốc hiệu nước ta là gì?</a:t>
              </a:r>
            </a:p>
          </p:txBody>
        </p:sp>
        <p:sp>
          <p:nvSpPr>
            <p:cNvPr id="56" name="10A">
              <a:extLst>
                <a:ext uri="{FF2B5EF4-FFF2-40B4-BE49-F238E27FC236}">
                  <a16:creationId xmlns:a16="http://schemas.microsoft.com/office/drawing/2014/main" id="{A0A3F6D6-374D-75E5-0822-33F19D65A9E5}"/>
                </a:ext>
              </a:extLst>
            </p:cNvPr>
            <p:cNvSpPr/>
            <p:nvPr/>
          </p:nvSpPr>
          <p:spPr>
            <a:xfrm>
              <a:off x="17412724" y="909665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Đại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Việt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7" name="10B">
              <a:extLst>
                <a:ext uri="{FF2B5EF4-FFF2-40B4-BE49-F238E27FC236}">
                  <a16:creationId xmlns:a16="http://schemas.microsoft.com/office/drawing/2014/main" id="{E42E0E0A-536B-D139-1355-5570F988C972}"/>
                </a:ext>
              </a:extLst>
            </p:cNvPr>
            <p:cNvSpPr/>
            <p:nvPr/>
          </p:nvSpPr>
          <p:spPr>
            <a:xfrm>
              <a:off x="20482496" y="909665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Vạn Xuân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8" name="10C">
              <a:extLst>
                <a:ext uri="{FF2B5EF4-FFF2-40B4-BE49-F238E27FC236}">
                  <a16:creationId xmlns:a16="http://schemas.microsoft.com/office/drawing/2014/main" id="{97B0A2C1-A206-26FD-50A5-ECD4468094C8}"/>
                </a:ext>
              </a:extLst>
            </p:cNvPr>
            <p:cNvSpPr/>
            <p:nvPr/>
          </p:nvSpPr>
          <p:spPr>
            <a:xfrm>
              <a:off x="17412724" y="9880427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 Đại Cồ Việt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9" name="10D">
              <a:extLst>
                <a:ext uri="{FF2B5EF4-FFF2-40B4-BE49-F238E27FC236}">
                  <a16:creationId xmlns:a16="http://schemas.microsoft.com/office/drawing/2014/main" id="{08DAA271-23E4-A08F-51CB-37E09DF40DDA}"/>
                </a:ext>
              </a:extLst>
            </p:cNvPr>
            <p:cNvSpPr/>
            <p:nvPr/>
          </p:nvSpPr>
          <p:spPr>
            <a:xfrm>
              <a:off x="20482496" y="9880427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Âu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Lạc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0" name="18">
              <a:extLst>
                <a:ext uri="{FF2B5EF4-FFF2-40B4-BE49-F238E27FC236}">
                  <a16:creationId xmlns:a16="http://schemas.microsoft.com/office/drawing/2014/main" id="{8158B072-5339-B5B5-E017-462CC64C563F}"/>
                </a:ext>
              </a:extLst>
            </p:cNvPr>
            <p:cNvSpPr/>
            <p:nvPr/>
          </p:nvSpPr>
          <p:spPr>
            <a:xfrm>
              <a:off x="-9846853" y="28239777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18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1" name="18A">
              <a:extLst>
                <a:ext uri="{FF2B5EF4-FFF2-40B4-BE49-F238E27FC236}">
                  <a16:creationId xmlns:a16="http://schemas.microsoft.com/office/drawing/2014/main" id="{6DFFFFAE-84E8-706A-7475-965A712C981C}"/>
                </a:ext>
              </a:extLst>
            </p:cNvPr>
            <p:cNvSpPr/>
            <p:nvPr/>
          </p:nvSpPr>
          <p:spPr>
            <a:xfrm>
              <a:off x="-9824578" y="2916872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2" name="18B">
              <a:extLst>
                <a:ext uri="{FF2B5EF4-FFF2-40B4-BE49-F238E27FC236}">
                  <a16:creationId xmlns:a16="http://schemas.microsoft.com/office/drawing/2014/main" id="{AE1E6F3A-553B-206F-D856-A64247D4682D}"/>
                </a:ext>
              </a:extLst>
            </p:cNvPr>
            <p:cNvSpPr/>
            <p:nvPr/>
          </p:nvSpPr>
          <p:spPr>
            <a:xfrm>
              <a:off x="-6754806" y="2916872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3" name="18C">
              <a:extLst>
                <a:ext uri="{FF2B5EF4-FFF2-40B4-BE49-F238E27FC236}">
                  <a16:creationId xmlns:a16="http://schemas.microsoft.com/office/drawing/2014/main" id="{F9B12DCF-7D03-7C9F-7493-BC4A4AA458EE}"/>
                </a:ext>
              </a:extLst>
            </p:cNvPr>
            <p:cNvSpPr/>
            <p:nvPr/>
          </p:nvSpPr>
          <p:spPr>
            <a:xfrm>
              <a:off x="-9802303" y="2991963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4" name="18D">
              <a:extLst>
                <a:ext uri="{FF2B5EF4-FFF2-40B4-BE49-F238E27FC236}">
                  <a16:creationId xmlns:a16="http://schemas.microsoft.com/office/drawing/2014/main" id="{DF60764C-5C91-EEF6-42A4-E51AA51A9B84}"/>
                </a:ext>
              </a:extLst>
            </p:cNvPr>
            <p:cNvSpPr/>
            <p:nvPr/>
          </p:nvSpPr>
          <p:spPr>
            <a:xfrm>
              <a:off x="-6754806" y="2991963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5" name="17">
              <a:extLst>
                <a:ext uri="{FF2B5EF4-FFF2-40B4-BE49-F238E27FC236}">
                  <a16:creationId xmlns:a16="http://schemas.microsoft.com/office/drawing/2014/main" id="{AEA4D087-B1BD-309B-1AFA-A117B12E974B}"/>
                </a:ext>
              </a:extLst>
            </p:cNvPr>
            <p:cNvSpPr/>
            <p:nvPr/>
          </p:nvSpPr>
          <p:spPr>
            <a:xfrm>
              <a:off x="-10014092" y="25642426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17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6" name="17A">
              <a:extLst>
                <a:ext uri="{FF2B5EF4-FFF2-40B4-BE49-F238E27FC236}">
                  <a16:creationId xmlns:a16="http://schemas.microsoft.com/office/drawing/2014/main" id="{439210D9-840B-ADA5-9E4D-A362831F40A3}"/>
                </a:ext>
              </a:extLst>
            </p:cNvPr>
            <p:cNvSpPr/>
            <p:nvPr/>
          </p:nvSpPr>
          <p:spPr>
            <a:xfrm>
              <a:off x="-9991817" y="2657137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7" name="17B">
              <a:extLst>
                <a:ext uri="{FF2B5EF4-FFF2-40B4-BE49-F238E27FC236}">
                  <a16:creationId xmlns:a16="http://schemas.microsoft.com/office/drawing/2014/main" id="{69811EB9-B7D1-6316-D0F0-05A046AB7191}"/>
                </a:ext>
              </a:extLst>
            </p:cNvPr>
            <p:cNvSpPr/>
            <p:nvPr/>
          </p:nvSpPr>
          <p:spPr>
            <a:xfrm>
              <a:off x="-6922045" y="2657137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8" name="17C">
              <a:extLst>
                <a:ext uri="{FF2B5EF4-FFF2-40B4-BE49-F238E27FC236}">
                  <a16:creationId xmlns:a16="http://schemas.microsoft.com/office/drawing/2014/main" id="{7C9AEB19-7BCA-5043-3B34-6C21AFC261B2}"/>
                </a:ext>
              </a:extLst>
            </p:cNvPr>
            <p:cNvSpPr/>
            <p:nvPr/>
          </p:nvSpPr>
          <p:spPr>
            <a:xfrm>
              <a:off x="-9969542" y="2732228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9" name="17D">
              <a:extLst>
                <a:ext uri="{FF2B5EF4-FFF2-40B4-BE49-F238E27FC236}">
                  <a16:creationId xmlns:a16="http://schemas.microsoft.com/office/drawing/2014/main" id="{FCDA2688-6043-D3DC-6EBA-5E996CBF9A5F}"/>
                </a:ext>
              </a:extLst>
            </p:cNvPr>
            <p:cNvSpPr/>
            <p:nvPr/>
          </p:nvSpPr>
          <p:spPr>
            <a:xfrm>
              <a:off x="-6922045" y="2732228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0" name="16A">
              <a:extLst>
                <a:ext uri="{FF2B5EF4-FFF2-40B4-BE49-F238E27FC236}">
                  <a16:creationId xmlns:a16="http://schemas.microsoft.com/office/drawing/2014/main" id="{0C6374E1-4F08-1F88-4E13-C3BC327BB7B6}"/>
                </a:ext>
              </a:extLst>
            </p:cNvPr>
            <p:cNvSpPr/>
            <p:nvPr/>
          </p:nvSpPr>
          <p:spPr>
            <a:xfrm>
              <a:off x="-10132828" y="24044759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1" name="16B">
              <a:extLst>
                <a:ext uri="{FF2B5EF4-FFF2-40B4-BE49-F238E27FC236}">
                  <a16:creationId xmlns:a16="http://schemas.microsoft.com/office/drawing/2014/main" id="{9D3363F5-F5E7-42A8-9B39-85547F4352E8}"/>
                </a:ext>
              </a:extLst>
            </p:cNvPr>
            <p:cNvSpPr/>
            <p:nvPr/>
          </p:nvSpPr>
          <p:spPr>
            <a:xfrm>
              <a:off x="-7022522" y="24163689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2" name="16">
              <a:extLst>
                <a:ext uri="{FF2B5EF4-FFF2-40B4-BE49-F238E27FC236}">
                  <a16:creationId xmlns:a16="http://schemas.microsoft.com/office/drawing/2014/main" id="{C0FAB56E-62E6-152B-A257-86386088591A}"/>
                </a:ext>
              </a:extLst>
            </p:cNvPr>
            <p:cNvSpPr/>
            <p:nvPr/>
          </p:nvSpPr>
          <p:spPr>
            <a:xfrm>
              <a:off x="-10155103" y="23115809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16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3" name="16C">
              <a:extLst>
                <a:ext uri="{FF2B5EF4-FFF2-40B4-BE49-F238E27FC236}">
                  <a16:creationId xmlns:a16="http://schemas.microsoft.com/office/drawing/2014/main" id="{F518725F-B0CA-6B14-1BD7-0E5A0F77E201}"/>
                </a:ext>
              </a:extLst>
            </p:cNvPr>
            <p:cNvSpPr/>
            <p:nvPr/>
          </p:nvSpPr>
          <p:spPr>
            <a:xfrm>
              <a:off x="-10110553" y="24795669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4" name="16D">
              <a:extLst>
                <a:ext uri="{FF2B5EF4-FFF2-40B4-BE49-F238E27FC236}">
                  <a16:creationId xmlns:a16="http://schemas.microsoft.com/office/drawing/2014/main" id="{EBCBBEE4-4EEC-A10F-9F62-103EC8059ABC}"/>
                </a:ext>
              </a:extLst>
            </p:cNvPr>
            <p:cNvSpPr/>
            <p:nvPr/>
          </p:nvSpPr>
          <p:spPr>
            <a:xfrm>
              <a:off x="-7063056" y="24795669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5" name="15">
              <a:extLst>
                <a:ext uri="{FF2B5EF4-FFF2-40B4-BE49-F238E27FC236}">
                  <a16:creationId xmlns:a16="http://schemas.microsoft.com/office/drawing/2014/main" id="{379424FD-FAF4-E89D-921D-6FBA59D86BB1}"/>
                </a:ext>
              </a:extLst>
            </p:cNvPr>
            <p:cNvSpPr/>
            <p:nvPr/>
          </p:nvSpPr>
          <p:spPr>
            <a:xfrm>
              <a:off x="-10032414" y="20414624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15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6" name="15A">
              <a:extLst>
                <a:ext uri="{FF2B5EF4-FFF2-40B4-BE49-F238E27FC236}">
                  <a16:creationId xmlns:a16="http://schemas.microsoft.com/office/drawing/2014/main" id="{36CDBD12-229E-AA96-F846-6FC781964E00}"/>
                </a:ext>
              </a:extLst>
            </p:cNvPr>
            <p:cNvSpPr/>
            <p:nvPr/>
          </p:nvSpPr>
          <p:spPr>
            <a:xfrm>
              <a:off x="-10010139" y="2134357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7" name="15B">
              <a:extLst>
                <a:ext uri="{FF2B5EF4-FFF2-40B4-BE49-F238E27FC236}">
                  <a16:creationId xmlns:a16="http://schemas.microsoft.com/office/drawing/2014/main" id="{13F9057B-5DF7-21FA-0558-928CAB5878AA}"/>
                </a:ext>
              </a:extLst>
            </p:cNvPr>
            <p:cNvSpPr/>
            <p:nvPr/>
          </p:nvSpPr>
          <p:spPr>
            <a:xfrm>
              <a:off x="-6940367" y="2134357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8" name="15C">
              <a:extLst>
                <a:ext uri="{FF2B5EF4-FFF2-40B4-BE49-F238E27FC236}">
                  <a16:creationId xmlns:a16="http://schemas.microsoft.com/office/drawing/2014/main" id="{C56DE45B-0756-7E95-F2BA-CDC39A5C31BF}"/>
                </a:ext>
              </a:extLst>
            </p:cNvPr>
            <p:cNvSpPr/>
            <p:nvPr/>
          </p:nvSpPr>
          <p:spPr>
            <a:xfrm>
              <a:off x="-9987864" y="2209448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9" name="15D">
              <a:extLst>
                <a:ext uri="{FF2B5EF4-FFF2-40B4-BE49-F238E27FC236}">
                  <a16:creationId xmlns:a16="http://schemas.microsoft.com/office/drawing/2014/main" id="{22EE5CDC-8C61-31F7-20F7-5F510095BE48}"/>
                </a:ext>
              </a:extLst>
            </p:cNvPr>
            <p:cNvSpPr/>
            <p:nvPr/>
          </p:nvSpPr>
          <p:spPr>
            <a:xfrm>
              <a:off x="-6940367" y="2209448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0" name="14">
              <a:extLst>
                <a:ext uri="{FF2B5EF4-FFF2-40B4-BE49-F238E27FC236}">
                  <a16:creationId xmlns:a16="http://schemas.microsoft.com/office/drawing/2014/main" id="{7B5EDA29-3885-54F4-2774-777C3FE7D31D}"/>
                </a:ext>
              </a:extLst>
            </p:cNvPr>
            <p:cNvSpPr/>
            <p:nvPr/>
          </p:nvSpPr>
          <p:spPr>
            <a:xfrm>
              <a:off x="-10199653" y="17817273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14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1" name="14A">
              <a:extLst>
                <a:ext uri="{FF2B5EF4-FFF2-40B4-BE49-F238E27FC236}">
                  <a16:creationId xmlns:a16="http://schemas.microsoft.com/office/drawing/2014/main" id="{331083E9-DA12-A1D3-69E8-789CF77810A5}"/>
                </a:ext>
              </a:extLst>
            </p:cNvPr>
            <p:cNvSpPr/>
            <p:nvPr/>
          </p:nvSpPr>
          <p:spPr>
            <a:xfrm>
              <a:off x="-10177378" y="18746223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2" name="14B">
              <a:extLst>
                <a:ext uri="{FF2B5EF4-FFF2-40B4-BE49-F238E27FC236}">
                  <a16:creationId xmlns:a16="http://schemas.microsoft.com/office/drawing/2014/main" id="{E621532A-39C9-1A45-C63F-BAC7BF652281}"/>
                </a:ext>
              </a:extLst>
            </p:cNvPr>
            <p:cNvSpPr/>
            <p:nvPr/>
          </p:nvSpPr>
          <p:spPr>
            <a:xfrm>
              <a:off x="-7107606" y="18746223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3" name="14C">
              <a:extLst>
                <a:ext uri="{FF2B5EF4-FFF2-40B4-BE49-F238E27FC236}">
                  <a16:creationId xmlns:a16="http://schemas.microsoft.com/office/drawing/2014/main" id="{3AE15369-8B42-EB42-551B-9228F373A44A}"/>
                </a:ext>
              </a:extLst>
            </p:cNvPr>
            <p:cNvSpPr/>
            <p:nvPr/>
          </p:nvSpPr>
          <p:spPr>
            <a:xfrm>
              <a:off x="-10155103" y="19497133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4" name="14D">
              <a:extLst>
                <a:ext uri="{FF2B5EF4-FFF2-40B4-BE49-F238E27FC236}">
                  <a16:creationId xmlns:a16="http://schemas.microsoft.com/office/drawing/2014/main" id="{4C9AC884-4914-372B-037C-1986CD29F09C}"/>
                </a:ext>
              </a:extLst>
            </p:cNvPr>
            <p:cNvSpPr/>
            <p:nvPr/>
          </p:nvSpPr>
          <p:spPr>
            <a:xfrm>
              <a:off x="-7107606" y="19497133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5" name="13">
              <a:extLst>
                <a:ext uri="{FF2B5EF4-FFF2-40B4-BE49-F238E27FC236}">
                  <a16:creationId xmlns:a16="http://schemas.microsoft.com/office/drawing/2014/main" id="{4B39D77D-9478-CF8D-E550-0F0B226CE679}"/>
                </a:ext>
              </a:extLst>
            </p:cNvPr>
            <p:cNvSpPr/>
            <p:nvPr/>
          </p:nvSpPr>
          <p:spPr>
            <a:xfrm>
              <a:off x="-10340664" y="15290656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13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6" name="13A">
              <a:extLst>
                <a:ext uri="{FF2B5EF4-FFF2-40B4-BE49-F238E27FC236}">
                  <a16:creationId xmlns:a16="http://schemas.microsoft.com/office/drawing/2014/main" id="{34A5D03E-99EA-A82E-36EF-500B676728A9}"/>
                </a:ext>
              </a:extLst>
            </p:cNvPr>
            <p:cNvSpPr/>
            <p:nvPr/>
          </p:nvSpPr>
          <p:spPr>
            <a:xfrm>
              <a:off x="-10318389" y="1621960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7" name="13B">
              <a:extLst>
                <a:ext uri="{FF2B5EF4-FFF2-40B4-BE49-F238E27FC236}">
                  <a16:creationId xmlns:a16="http://schemas.microsoft.com/office/drawing/2014/main" id="{D7AD0335-4CA8-4207-0874-322474A588BF}"/>
                </a:ext>
              </a:extLst>
            </p:cNvPr>
            <p:cNvSpPr/>
            <p:nvPr/>
          </p:nvSpPr>
          <p:spPr>
            <a:xfrm>
              <a:off x="-7208083" y="1633853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8" name="13C">
              <a:extLst>
                <a:ext uri="{FF2B5EF4-FFF2-40B4-BE49-F238E27FC236}">
                  <a16:creationId xmlns:a16="http://schemas.microsoft.com/office/drawing/2014/main" id="{33986F2E-E4FE-092B-8638-BAD069B6D8D2}"/>
                </a:ext>
              </a:extLst>
            </p:cNvPr>
            <p:cNvSpPr/>
            <p:nvPr/>
          </p:nvSpPr>
          <p:spPr>
            <a:xfrm>
              <a:off x="-10296114" y="1697051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9" name="13D">
              <a:extLst>
                <a:ext uri="{FF2B5EF4-FFF2-40B4-BE49-F238E27FC236}">
                  <a16:creationId xmlns:a16="http://schemas.microsoft.com/office/drawing/2014/main" id="{BF992390-0EAA-1BC7-CE93-E4EB8D86D5CA}"/>
                </a:ext>
              </a:extLst>
            </p:cNvPr>
            <p:cNvSpPr/>
            <p:nvPr/>
          </p:nvSpPr>
          <p:spPr>
            <a:xfrm>
              <a:off x="-7248617" y="1697051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0" name="11">
              <a:extLst>
                <a:ext uri="{FF2B5EF4-FFF2-40B4-BE49-F238E27FC236}">
                  <a16:creationId xmlns:a16="http://schemas.microsoft.com/office/drawing/2014/main" id="{F6015222-2E1C-671F-5EA5-6682C690A434}"/>
                </a:ext>
              </a:extLst>
            </p:cNvPr>
            <p:cNvSpPr/>
            <p:nvPr/>
          </p:nvSpPr>
          <p:spPr>
            <a:xfrm>
              <a:off x="-9991817" y="10388667"/>
              <a:ext cx="5772375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NHÓM ỨNG DỤNG CÔNG NGHỆ THÔNG TIN  VÀO DẠY HỌC VÀ QUẢN LÝ CÓ MẤY ADMIN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1" name="11A">
              <a:extLst>
                <a:ext uri="{FF2B5EF4-FFF2-40B4-BE49-F238E27FC236}">
                  <a16:creationId xmlns:a16="http://schemas.microsoft.com/office/drawing/2014/main" id="{809C5139-58F5-A2A3-182E-08ED81048690}"/>
                </a:ext>
              </a:extLst>
            </p:cNvPr>
            <p:cNvSpPr/>
            <p:nvPr/>
          </p:nvSpPr>
          <p:spPr>
            <a:xfrm>
              <a:off x="-9991817" y="1135859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2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2" name="11B">
              <a:extLst>
                <a:ext uri="{FF2B5EF4-FFF2-40B4-BE49-F238E27FC236}">
                  <a16:creationId xmlns:a16="http://schemas.microsoft.com/office/drawing/2014/main" id="{7D02159C-5333-B4E7-95D3-76AFD1946B40}"/>
                </a:ext>
              </a:extLst>
            </p:cNvPr>
            <p:cNvSpPr/>
            <p:nvPr/>
          </p:nvSpPr>
          <p:spPr>
            <a:xfrm>
              <a:off x="-6922045" y="1135859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3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3" name="11C">
              <a:extLst>
                <a:ext uri="{FF2B5EF4-FFF2-40B4-BE49-F238E27FC236}">
                  <a16:creationId xmlns:a16="http://schemas.microsoft.com/office/drawing/2014/main" id="{CD543103-3E76-F30B-BCB6-F68C683C1EA9}"/>
                </a:ext>
              </a:extLst>
            </p:cNvPr>
            <p:cNvSpPr/>
            <p:nvPr/>
          </p:nvSpPr>
          <p:spPr>
            <a:xfrm>
              <a:off x="-9991817" y="1210950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4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4" name="11D">
              <a:extLst>
                <a:ext uri="{FF2B5EF4-FFF2-40B4-BE49-F238E27FC236}">
                  <a16:creationId xmlns:a16="http://schemas.microsoft.com/office/drawing/2014/main" id="{A3E50EAE-990C-4562-93BB-0907344E4E0F}"/>
                </a:ext>
              </a:extLst>
            </p:cNvPr>
            <p:cNvSpPr/>
            <p:nvPr/>
          </p:nvSpPr>
          <p:spPr>
            <a:xfrm>
              <a:off x="-6922045" y="1210950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5" name="12">
              <a:extLst>
                <a:ext uri="{FF2B5EF4-FFF2-40B4-BE49-F238E27FC236}">
                  <a16:creationId xmlns:a16="http://schemas.microsoft.com/office/drawing/2014/main" id="{0CE36B9F-8D70-FDF9-610F-97C14E52D9AA}"/>
                </a:ext>
              </a:extLst>
            </p:cNvPr>
            <p:cNvSpPr/>
            <p:nvPr/>
          </p:nvSpPr>
          <p:spPr>
            <a:xfrm>
              <a:off x="-10155103" y="12860414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12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6" name="12A">
              <a:extLst>
                <a:ext uri="{FF2B5EF4-FFF2-40B4-BE49-F238E27FC236}">
                  <a16:creationId xmlns:a16="http://schemas.microsoft.com/office/drawing/2014/main" id="{A49F5218-2A6D-F3D2-86BE-F8BBD13986BF}"/>
                </a:ext>
              </a:extLst>
            </p:cNvPr>
            <p:cNvSpPr/>
            <p:nvPr/>
          </p:nvSpPr>
          <p:spPr>
            <a:xfrm>
              <a:off x="-10155103" y="13830341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7" name="12B">
              <a:extLst>
                <a:ext uri="{FF2B5EF4-FFF2-40B4-BE49-F238E27FC236}">
                  <a16:creationId xmlns:a16="http://schemas.microsoft.com/office/drawing/2014/main" id="{BD77E53A-9A94-875D-531F-B92917C3C3CB}"/>
                </a:ext>
              </a:extLst>
            </p:cNvPr>
            <p:cNvSpPr/>
            <p:nvPr/>
          </p:nvSpPr>
          <p:spPr>
            <a:xfrm>
              <a:off x="-7085331" y="13830341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8" name="12C">
              <a:extLst>
                <a:ext uri="{FF2B5EF4-FFF2-40B4-BE49-F238E27FC236}">
                  <a16:creationId xmlns:a16="http://schemas.microsoft.com/office/drawing/2014/main" id="{3A0B6BAF-E7D1-E8F0-CE10-1E76F3991772}"/>
                </a:ext>
              </a:extLst>
            </p:cNvPr>
            <p:cNvSpPr/>
            <p:nvPr/>
          </p:nvSpPr>
          <p:spPr>
            <a:xfrm>
              <a:off x="-10155103" y="14581251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9" name="12D">
              <a:extLst>
                <a:ext uri="{FF2B5EF4-FFF2-40B4-BE49-F238E27FC236}">
                  <a16:creationId xmlns:a16="http://schemas.microsoft.com/office/drawing/2014/main" id="{7A15529F-3157-A4FE-4461-328D87CA25B7}"/>
                </a:ext>
              </a:extLst>
            </p:cNvPr>
            <p:cNvSpPr/>
            <p:nvPr/>
          </p:nvSpPr>
          <p:spPr>
            <a:xfrm>
              <a:off x="-7085331" y="14581251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0" name="20">
              <a:extLst>
                <a:ext uri="{FF2B5EF4-FFF2-40B4-BE49-F238E27FC236}">
                  <a16:creationId xmlns:a16="http://schemas.microsoft.com/office/drawing/2014/main" id="{607541B7-81F4-4330-E62B-C0386BBD1CCC}"/>
                </a:ext>
              </a:extLst>
            </p:cNvPr>
            <p:cNvSpPr/>
            <p:nvPr/>
          </p:nvSpPr>
          <p:spPr>
            <a:xfrm>
              <a:off x="-3599711" y="28141097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20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1" name="20A">
              <a:extLst>
                <a:ext uri="{FF2B5EF4-FFF2-40B4-BE49-F238E27FC236}">
                  <a16:creationId xmlns:a16="http://schemas.microsoft.com/office/drawing/2014/main" id="{33FF78FD-AE5B-5B81-193C-079C9E55C951}"/>
                </a:ext>
              </a:extLst>
            </p:cNvPr>
            <p:cNvSpPr/>
            <p:nvPr/>
          </p:nvSpPr>
          <p:spPr>
            <a:xfrm>
              <a:off x="-3577436" y="2907004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2" name="20B">
              <a:extLst>
                <a:ext uri="{FF2B5EF4-FFF2-40B4-BE49-F238E27FC236}">
                  <a16:creationId xmlns:a16="http://schemas.microsoft.com/office/drawing/2014/main" id="{AF9A4878-EA19-FD16-D995-FEE79F01945D}"/>
                </a:ext>
              </a:extLst>
            </p:cNvPr>
            <p:cNvSpPr/>
            <p:nvPr/>
          </p:nvSpPr>
          <p:spPr>
            <a:xfrm>
              <a:off x="-507664" y="2907004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3" name="20C">
              <a:extLst>
                <a:ext uri="{FF2B5EF4-FFF2-40B4-BE49-F238E27FC236}">
                  <a16:creationId xmlns:a16="http://schemas.microsoft.com/office/drawing/2014/main" id="{A08EDB6E-1D53-091C-4344-216BE87BFAA6}"/>
                </a:ext>
              </a:extLst>
            </p:cNvPr>
            <p:cNvSpPr/>
            <p:nvPr/>
          </p:nvSpPr>
          <p:spPr>
            <a:xfrm>
              <a:off x="-3555161" y="2982095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4" name="20D">
              <a:extLst>
                <a:ext uri="{FF2B5EF4-FFF2-40B4-BE49-F238E27FC236}">
                  <a16:creationId xmlns:a16="http://schemas.microsoft.com/office/drawing/2014/main" id="{E526F08F-1ED2-17C6-2FCF-C47889FDFC6F}"/>
                </a:ext>
              </a:extLst>
            </p:cNvPr>
            <p:cNvSpPr/>
            <p:nvPr/>
          </p:nvSpPr>
          <p:spPr>
            <a:xfrm>
              <a:off x="-507664" y="2982095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5" name="19">
              <a:extLst>
                <a:ext uri="{FF2B5EF4-FFF2-40B4-BE49-F238E27FC236}">
                  <a16:creationId xmlns:a16="http://schemas.microsoft.com/office/drawing/2014/main" id="{569104DB-A421-4E0E-31D1-66A0F2A378C1}"/>
                </a:ext>
              </a:extLst>
            </p:cNvPr>
            <p:cNvSpPr/>
            <p:nvPr/>
          </p:nvSpPr>
          <p:spPr>
            <a:xfrm>
              <a:off x="-3766950" y="25543746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19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6" name="19A">
              <a:extLst>
                <a:ext uri="{FF2B5EF4-FFF2-40B4-BE49-F238E27FC236}">
                  <a16:creationId xmlns:a16="http://schemas.microsoft.com/office/drawing/2014/main" id="{8509E760-735E-30F5-887D-58075A01C1DB}"/>
                </a:ext>
              </a:extLst>
            </p:cNvPr>
            <p:cNvSpPr/>
            <p:nvPr/>
          </p:nvSpPr>
          <p:spPr>
            <a:xfrm>
              <a:off x="-3744675" y="2647269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7" name="19B">
              <a:extLst>
                <a:ext uri="{FF2B5EF4-FFF2-40B4-BE49-F238E27FC236}">
                  <a16:creationId xmlns:a16="http://schemas.microsoft.com/office/drawing/2014/main" id="{E21631FD-B8D5-FE16-6D25-91593E499862}"/>
                </a:ext>
              </a:extLst>
            </p:cNvPr>
            <p:cNvSpPr/>
            <p:nvPr/>
          </p:nvSpPr>
          <p:spPr>
            <a:xfrm>
              <a:off x="-674903" y="2647269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8" name="19C">
              <a:extLst>
                <a:ext uri="{FF2B5EF4-FFF2-40B4-BE49-F238E27FC236}">
                  <a16:creationId xmlns:a16="http://schemas.microsoft.com/office/drawing/2014/main" id="{97041401-90FA-46AA-D1B8-045281B80BB4}"/>
                </a:ext>
              </a:extLst>
            </p:cNvPr>
            <p:cNvSpPr/>
            <p:nvPr/>
          </p:nvSpPr>
          <p:spPr>
            <a:xfrm>
              <a:off x="-3722400" y="2722360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9" name="19D">
              <a:extLst>
                <a:ext uri="{FF2B5EF4-FFF2-40B4-BE49-F238E27FC236}">
                  <a16:creationId xmlns:a16="http://schemas.microsoft.com/office/drawing/2014/main" id="{D89CF8E0-CBE0-548B-614C-64BC298F33B7}"/>
                </a:ext>
              </a:extLst>
            </p:cNvPr>
            <p:cNvSpPr/>
            <p:nvPr/>
          </p:nvSpPr>
          <p:spPr>
            <a:xfrm>
              <a:off x="-674903" y="2722360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811A3AE-DC93-2C29-D088-A302354CFA77}"/>
              </a:ext>
            </a:extLst>
          </p:cNvPr>
          <p:cNvGrpSpPr/>
          <p:nvPr/>
        </p:nvGrpSpPr>
        <p:grpSpPr>
          <a:xfrm>
            <a:off x="-11953483" y="-2928547"/>
            <a:ext cx="37075298" cy="32766863"/>
            <a:chOff x="-11938462" y="-2414013"/>
            <a:chExt cx="37075298" cy="32766863"/>
          </a:xfrm>
        </p:grpSpPr>
        <p:sp>
          <p:nvSpPr>
            <p:cNvPr id="111" name="X1">
              <a:extLst>
                <a:ext uri="{FF2B5EF4-FFF2-40B4-BE49-F238E27FC236}">
                  <a16:creationId xmlns:a16="http://schemas.microsoft.com/office/drawing/2014/main" id="{5E3E4ABA-8A9C-7E84-F70D-8F828997F09D}"/>
                </a:ext>
              </a:extLst>
            </p:cNvPr>
            <p:cNvSpPr/>
            <p:nvPr/>
          </p:nvSpPr>
          <p:spPr>
            <a:xfrm>
              <a:off x="-11795443" y="-2414013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12" name="X2">
              <a:extLst>
                <a:ext uri="{FF2B5EF4-FFF2-40B4-BE49-F238E27FC236}">
                  <a16:creationId xmlns:a16="http://schemas.microsoft.com/office/drawing/2014/main" id="{F9E6FFC6-D67E-A2C5-7E00-9A9D6D4ABF44}"/>
                </a:ext>
              </a:extLst>
            </p:cNvPr>
            <p:cNvSpPr/>
            <p:nvPr/>
          </p:nvSpPr>
          <p:spPr>
            <a:xfrm>
              <a:off x="-11795443" y="273994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3" name="X3">
              <a:extLst>
                <a:ext uri="{FF2B5EF4-FFF2-40B4-BE49-F238E27FC236}">
                  <a16:creationId xmlns:a16="http://schemas.microsoft.com/office/drawing/2014/main" id="{55F416FE-3CE3-6DEB-1FB9-672FA92DCE1E}"/>
                </a:ext>
              </a:extLst>
            </p:cNvPr>
            <p:cNvSpPr/>
            <p:nvPr/>
          </p:nvSpPr>
          <p:spPr>
            <a:xfrm>
              <a:off x="-11795443" y="2881143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14" name="X4">
              <a:extLst>
                <a:ext uri="{FF2B5EF4-FFF2-40B4-BE49-F238E27FC236}">
                  <a16:creationId xmlns:a16="http://schemas.microsoft.com/office/drawing/2014/main" id="{270588D5-9596-EEC8-ABC1-2086CD65DD91}"/>
                </a:ext>
              </a:extLst>
            </p:cNvPr>
            <p:cNvSpPr/>
            <p:nvPr/>
          </p:nvSpPr>
          <p:spPr>
            <a:xfrm>
              <a:off x="-11795443" y="5435292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15" name="X5">
              <a:extLst>
                <a:ext uri="{FF2B5EF4-FFF2-40B4-BE49-F238E27FC236}">
                  <a16:creationId xmlns:a16="http://schemas.microsoft.com/office/drawing/2014/main" id="{ACBBC1BA-D420-8AFE-A464-AAA9ADF2FADB}"/>
                </a:ext>
              </a:extLst>
            </p:cNvPr>
            <p:cNvSpPr/>
            <p:nvPr/>
          </p:nvSpPr>
          <p:spPr>
            <a:xfrm>
              <a:off x="-11795443" y="8400422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16" name="X6">
              <a:extLst>
                <a:ext uri="{FF2B5EF4-FFF2-40B4-BE49-F238E27FC236}">
                  <a16:creationId xmlns:a16="http://schemas.microsoft.com/office/drawing/2014/main" id="{DE6B3A9A-1A2F-BFB6-3966-B17D6A8E5153}"/>
                </a:ext>
              </a:extLst>
            </p:cNvPr>
            <p:cNvSpPr/>
            <p:nvPr/>
          </p:nvSpPr>
          <p:spPr>
            <a:xfrm>
              <a:off x="23722591" y="-2194471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7" name="X7">
              <a:extLst>
                <a:ext uri="{FF2B5EF4-FFF2-40B4-BE49-F238E27FC236}">
                  <a16:creationId xmlns:a16="http://schemas.microsoft.com/office/drawing/2014/main" id="{B1DCFB05-1A52-1212-540F-D7AB50D8A703}"/>
                </a:ext>
              </a:extLst>
            </p:cNvPr>
            <p:cNvSpPr/>
            <p:nvPr/>
          </p:nvSpPr>
          <p:spPr>
            <a:xfrm>
              <a:off x="23722591" y="493536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8" name="X8">
              <a:extLst>
                <a:ext uri="{FF2B5EF4-FFF2-40B4-BE49-F238E27FC236}">
                  <a16:creationId xmlns:a16="http://schemas.microsoft.com/office/drawing/2014/main" id="{0689FA48-9171-8452-7084-3269103DAE74}"/>
                </a:ext>
              </a:extLst>
            </p:cNvPr>
            <p:cNvSpPr/>
            <p:nvPr/>
          </p:nvSpPr>
          <p:spPr>
            <a:xfrm>
              <a:off x="23722591" y="3100685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19" name="X9">
              <a:extLst>
                <a:ext uri="{FF2B5EF4-FFF2-40B4-BE49-F238E27FC236}">
                  <a16:creationId xmlns:a16="http://schemas.microsoft.com/office/drawing/2014/main" id="{420D467D-0F53-E21D-2B6E-A4C7B253A808}"/>
                </a:ext>
              </a:extLst>
            </p:cNvPr>
            <p:cNvSpPr/>
            <p:nvPr/>
          </p:nvSpPr>
          <p:spPr>
            <a:xfrm>
              <a:off x="23722591" y="5654834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20" name="X10">
              <a:extLst>
                <a:ext uri="{FF2B5EF4-FFF2-40B4-BE49-F238E27FC236}">
                  <a16:creationId xmlns:a16="http://schemas.microsoft.com/office/drawing/2014/main" id="{1006439F-A0B7-B013-E8B4-A15E87C7AE18}"/>
                </a:ext>
              </a:extLst>
            </p:cNvPr>
            <p:cNvSpPr/>
            <p:nvPr/>
          </p:nvSpPr>
          <p:spPr>
            <a:xfrm>
              <a:off x="23722591" y="8619964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21" name="X11">
              <a:extLst>
                <a:ext uri="{FF2B5EF4-FFF2-40B4-BE49-F238E27FC236}">
                  <a16:creationId xmlns:a16="http://schemas.microsoft.com/office/drawing/2014/main" id="{2FB211C5-B51A-E288-129A-FEE5485C6A20}"/>
                </a:ext>
              </a:extLst>
            </p:cNvPr>
            <p:cNvSpPr/>
            <p:nvPr/>
          </p:nvSpPr>
          <p:spPr>
            <a:xfrm>
              <a:off x="-11795444" y="10619806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22" name="X12">
              <a:extLst>
                <a:ext uri="{FF2B5EF4-FFF2-40B4-BE49-F238E27FC236}">
                  <a16:creationId xmlns:a16="http://schemas.microsoft.com/office/drawing/2014/main" id="{25AF6E88-1DA3-7CEA-DEC9-0C74758096CE}"/>
                </a:ext>
              </a:extLst>
            </p:cNvPr>
            <p:cNvSpPr/>
            <p:nvPr/>
          </p:nvSpPr>
          <p:spPr>
            <a:xfrm>
              <a:off x="-11895920" y="13235868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3" name="X13">
              <a:extLst>
                <a:ext uri="{FF2B5EF4-FFF2-40B4-BE49-F238E27FC236}">
                  <a16:creationId xmlns:a16="http://schemas.microsoft.com/office/drawing/2014/main" id="{A414AE57-D950-4509-CB85-65C3ACA41209}"/>
                </a:ext>
              </a:extLst>
            </p:cNvPr>
            <p:cNvSpPr/>
            <p:nvPr/>
          </p:nvSpPr>
          <p:spPr>
            <a:xfrm>
              <a:off x="-11938462" y="15503744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4" name="X14">
              <a:extLst>
                <a:ext uri="{FF2B5EF4-FFF2-40B4-BE49-F238E27FC236}">
                  <a16:creationId xmlns:a16="http://schemas.microsoft.com/office/drawing/2014/main" id="{3E4E310E-4D67-DAF8-B0F3-C9253E811C25}"/>
                </a:ext>
              </a:extLst>
            </p:cNvPr>
            <p:cNvSpPr/>
            <p:nvPr/>
          </p:nvSpPr>
          <p:spPr>
            <a:xfrm>
              <a:off x="-11895920" y="18110882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5" name="X15">
              <a:extLst>
                <a:ext uri="{FF2B5EF4-FFF2-40B4-BE49-F238E27FC236}">
                  <a16:creationId xmlns:a16="http://schemas.microsoft.com/office/drawing/2014/main" id="{ED9E629C-A8F8-D34B-3709-8B4DE4041B17}"/>
                </a:ext>
              </a:extLst>
            </p:cNvPr>
            <p:cNvSpPr/>
            <p:nvPr/>
          </p:nvSpPr>
          <p:spPr>
            <a:xfrm>
              <a:off x="-11795445" y="20904212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6" name="X16">
              <a:extLst>
                <a:ext uri="{FF2B5EF4-FFF2-40B4-BE49-F238E27FC236}">
                  <a16:creationId xmlns:a16="http://schemas.microsoft.com/office/drawing/2014/main" id="{3A8435F2-2E1E-A601-BF40-B2AE93F0F115}"/>
                </a:ext>
              </a:extLst>
            </p:cNvPr>
            <p:cNvSpPr/>
            <p:nvPr/>
          </p:nvSpPr>
          <p:spPr>
            <a:xfrm>
              <a:off x="-11795446" y="23305971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7" name="X17">
              <a:extLst>
                <a:ext uri="{FF2B5EF4-FFF2-40B4-BE49-F238E27FC236}">
                  <a16:creationId xmlns:a16="http://schemas.microsoft.com/office/drawing/2014/main" id="{DE3CD42C-DD46-7F39-3A53-FA805DE2014D}"/>
                </a:ext>
              </a:extLst>
            </p:cNvPr>
            <p:cNvSpPr/>
            <p:nvPr/>
          </p:nvSpPr>
          <p:spPr>
            <a:xfrm>
              <a:off x="-11862507" y="26017880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8" name="X18">
              <a:extLst>
                <a:ext uri="{FF2B5EF4-FFF2-40B4-BE49-F238E27FC236}">
                  <a16:creationId xmlns:a16="http://schemas.microsoft.com/office/drawing/2014/main" id="{009DDB6C-8117-9A81-8D4E-B391B2A8A2B2}"/>
                </a:ext>
              </a:extLst>
            </p:cNvPr>
            <p:cNvSpPr/>
            <p:nvPr/>
          </p:nvSpPr>
          <p:spPr>
            <a:xfrm>
              <a:off x="-11895921" y="29082169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9" name="X19">
              <a:extLst>
                <a:ext uri="{FF2B5EF4-FFF2-40B4-BE49-F238E27FC236}">
                  <a16:creationId xmlns:a16="http://schemas.microsoft.com/office/drawing/2014/main" id="{A05AC057-2CA5-6B30-93AF-69C0BEA1603D}"/>
                </a:ext>
              </a:extLst>
            </p:cNvPr>
            <p:cNvSpPr/>
            <p:nvPr/>
          </p:nvSpPr>
          <p:spPr>
            <a:xfrm>
              <a:off x="2498003" y="26103301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30" name="X20">
              <a:extLst>
                <a:ext uri="{FF2B5EF4-FFF2-40B4-BE49-F238E27FC236}">
                  <a16:creationId xmlns:a16="http://schemas.microsoft.com/office/drawing/2014/main" id="{D2987D17-B923-EC29-6E5D-8418673CEF65}"/>
                </a:ext>
              </a:extLst>
            </p:cNvPr>
            <p:cNvSpPr/>
            <p:nvPr/>
          </p:nvSpPr>
          <p:spPr>
            <a:xfrm>
              <a:off x="2759702" y="28948874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60367E0-E553-132F-F557-174289D80CDE}"/>
              </a:ext>
            </a:extLst>
          </p:cNvPr>
          <p:cNvGrpSpPr/>
          <p:nvPr/>
        </p:nvGrpSpPr>
        <p:grpSpPr>
          <a:xfrm>
            <a:off x="2886191" y="10155"/>
            <a:ext cx="5777749" cy="837013"/>
            <a:chOff x="2986719" y="10154"/>
            <a:chExt cx="6095275" cy="873143"/>
          </a:xfrm>
        </p:grpSpPr>
        <p:pic>
          <p:nvPicPr>
            <p:cNvPr id="132" name="Picture 131">
              <a:hlinkClick r:id="" action="ppaction://macro?name=RESETALL"/>
              <a:extLst>
                <a:ext uri="{FF2B5EF4-FFF2-40B4-BE49-F238E27FC236}">
                  <a16:creationId xmlns:a16="http://schemas.microsoft.com/office/drawing/2014/main" id="{21F0E86F-408D-B984-AD5D-F9D280E88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64"/>
            <a:stretch/>
          </p:blipFill>
          <p:spPr>
            <a:xfrm>
              <a:off x="3048362" y="10154"/>
              <a:ext cx="5971988" cy="843866"/>
            </a:xfrm>
            <a:prstGeom prst="rect">
              <a:avLst/>
            </a:prstGeom>
          </p:spPr>
        </p:pic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8E0EDE3-BCF1-F75D-C93B-9B06F4A872D5}"/>
                </a:ext>
              </a:extLst>
            </p:cNvPr>
            <p:cNvSpPr/>
            <p:nvPr/>
          </p:nvSpPr>
          <p:spPr>
            <a:xfrm>
              <a:off x="2986719" y="80642"/>
              <a:ext cx="6095275" cy="80265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algn="ctr"/>
              <a:endParaRPr lang="en-US" sz="4400" dirty="0">
                <a:ln w="0"/>
                <a:solidFill>
                  <a:srgbClr val="4FC1E9">
                    <a:lumMod val="50000"/>
                  </a:srgbClr>
                </a:solidFill>
                <a:effectLst>
                  <a:outerShdw blurRad="88900" dist="38100" algn="l" rotWithShape="0">
                    <a:prstClr val="black">
                      <a:alpha val="52000"/>
                    </a:prstClr>
                  </a:outerShdw>
                </a:effectLst>
                <a:latin typeface="UTM Futura Extra" panose="02040603050506020204" pitchFamily="18" charset="0"/>
              </a:endParaRPr>
            </a:p>
          </p:txBody>
        </p: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4AC608B-C974-95DB-25EE-52C6BCA682C1}"/>
              </a:ext>
            </a:extLst>
          </p:cNvPr>
          <p:cNvSpPr/>
          <p:nvPr/>
        </p:nvSpPr>
        <p:spPr>
          <a:xfrm>
            <a:off x="4116816" y="860699"/>
            <a:ext cx="30620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000" b="1" dirty="0">
                <a:ln w="25400" cap="sq">
                  <a:solidFill>
                    <a:srgbClr val="FC6E51"/>
                  </a:solidFill>
                  <a:prstDash val="solid"/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32000">
                      <a:srgbClr val="4FC1E9">
                        <a:lumMod val="20000"/>
                        <a:lumOff val="80000"/>
                      </a:srgbClr>
                    </a:gs>
                    <a:gs pos="76000">
                      <a:srgbClr val="FF0000"/>
                    </a:gs>
                    <a:gs pos="43000">
                      <a:srgbClr val="FFFF00"/>
                    </a:gs>
                    <a:gs pos="5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VẬN </a:t>
            </a:r>
            <a:r>
              <a:rPr lang="en-US" sz="4000" b="1">
                <a:ln w="25400" cap="sq">
                  <a:solidFill>
                    <a:srgbClr val="FC6E51"/>
                  </a:solidFill>
                  <a:prstDash val="solid"/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32000">
                      <a:srgbClr val="4FC1E9">
                        <a:lumMod val="20000"/>
                        <a:lumOff val="80000"/>
                      </a:srgbClr>
                    </a:gs>
                    <a:gs pos="76000">
                      <a:srgbClr val="FF0000"/>
                    </a:gs>
                    <a:gs pos="43000">
                      <a:srgbClr val="FFFF00"/>
                    </a:gs>
                    <a:gs pos="5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DỤNG </a:t>
            </a:r>
            <a:endParaRPr lang="en-US" sz="4000" b="1" dirty="0">
              <a:ln w="25400" cap="sq">
                <a:solidFill>
                  <a:srgbClr val="FC6E51"/>
                </a:solidFill>
                <a:prstDash val="solid"/>
              </a:ln>
              <a:gradFill>
                <a:gsLst>
                  <a:gs pos="67000">
                    <a:srgbClr val="48CFAD">
                      <a:lumMod val="60000"/>
                      <a:lumOff val="40000"/>
                    </a:srgbClr>
                  </a:gs>
                  <a:gs pos="32000">
                    <a:srgbClr val="4FC1E9">
                      <a:lumMod val="20000"/>
                      <a:lumOff val="80000"/>
                    </a:srgbClr>
                  </a:gs>
                  <a:gs pos="76000">
                    <a:srgbClr val="FF0000"/>
                  </a:gs>
                  <a:gs pos="43000">
                    <a:srgbClr val="FFFF00"/>
                  </a:gs>
                  <a:gs pos="58000">
                    <a:srgbClr val="FC6E51">
                      <a:lumMod val="60000"/>
                      <a:lumOff val="40000"/>
                    </a:srgbClr>
                  </a:gs>
                </a:gsLst>
                <a:lin ang="5400000" scaled="1"/>
              </a:gra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5" name="Rectangle 134">
            <a:extLst>
              <a:ext uri="{FF2B5EF4-FFF2-40B4-BE49-F238E27FC236}">
                <a16:creationId xmlns:a16="http://schemas.microsoft.com/office/drawing/2014/main" id="{5BE290C6-C832-E2AC-AB43-D1D458556E48}"/>
              </a:ext>
            </a:extLst>
          </p:cNvPr>
          <p:cNvSpPr/>
          <p:nvPr/>
        </p:nvSpPr>
        <p:spPr>
          <a:xfrm>
            <a:off x="1200519" y="2846608"/>
            <a:ext cx="10192201" cy="25576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Nêu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ví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dụ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 Ý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kiến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về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3600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6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algn="just"/>
            <a:endParaRPr lang="en-US" sz="3600" dirty="0">
              <a:solidFill>
                <a:srgbClr val="3F3F3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995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77E78CA-E41A-9E5C-4D36-CF71C743C1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161073"/>
            <a:ext cx="11364911" cy="6458851"/>
          </a:xfrm>
          <a:prstGeom prst="rect">
            <a:avLst/>
          </a:prstGeom>
        </p:spPr>
      </p:pic>
      <p:sp>
        <p:nvSpPr>
          <p:cNvPr id="5" name="Sun 4">
            <a:extLst>
              <a:ext uri="{FF2B5EF4-FFF2-40B4-BE49-F238E27FC236}">
                <a16:creationId xmlns:a16="http://schemas.microsoft.com/office/drawing/2014/main" id="{C519C182-1FF5-58B9-22C9-2A9F056AB9D5}"/>
              </a:ext>
            </a:extLst>
          </p:cNvPr>
          <p:cNvSpPr/>
          <p:nvPr/>
        </p:nvSpPr>
        <p:spPr>
          <a:xfrm>
            <a:off x="1807028" y="1273629"/>
            <a:ext cx="4114800" cy="4114800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C48174-0294-75CE-1A7F-009B4E2D8DFC}"/>
              </a:ext>
            </a:extLst>
          </p:cNvPr>
          <p:cNvSpPr txBox="1"/>
          <p:nvPr/>
        </p:nvSpPr>
        <p:spPr>
          <a:xfrm>
            <a:off x="6198325" y="2130700"/>
            <a:ext cx="465897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gradFill>
                  <a:gsLst>
                    <a:gs pos="37000">
                      <a:srgbClr val="FFCE54">
                        <a:lumMod val="75000"/>
                      </a:srgbClr>
                    </a:gs>
                    <a:gs pos="46000">
                      <a:srgbClr val="4FC1E9">
                        <a:lumMod val="45000"/>
                        <a:lumOff val="55000"/>
                      </a:srgbClr>
                    </a:gs>
                    <a:gs pos="62000">
                      <a:srgbClr val="FC6E51">
                        <a:lumMod val="75000"/>
                      </a:srgbClr>
                    </a:gs>
                    <a:gs pos="84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Khởi</a:t>
            </a:r>
            <a:r>
              <a:rPr lang="en-US" sz="6000" b="1" dirty="0">
                <a:gradFill>
                  <a:gsLst>
                    <a:gs pos="37000">
                      <a:srgbClr val="FFCE54">
                        <a:lumMod val="75000"/>
                      </a:srgbClr>
                    </a:gs>
                    <a:gs pos="46000">
                      <a:srgbClr val="4FC1E9">
                        <a:lumMod val="45000"/>
                        <a:lumOff val="55000"/>
                      </a:srgbClr>
                    </a:gs>
                    <a:gs pos="62000">
                      <a:srgbClr val="FC6E51">
                        <a:lumMod val="75000"/>
                      </a:srgbClr>
                    </a:gs>
                    <a:gs pos="84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gradFill>
                  <a:gsLst>
                    <a:gs pos="37000">
                      <a:srgbClr val="FFCE54">
                        <a:lumMod val="75000"/>
                      </a:srgbClr>
                    </a:gs>
                    <a:gs pos="46000">
                      <a:srgbClr val="4FC1E9">
                        <a:lumMod val="45000"/>
                        <a:lumOff val="55000"/>
                      </a:srgbClr>
                    </a:gs>
                    <a:gs pos="62000">
                      <a:srgbClr val="FC6E51">
                        <a:lumMod val="75000"/>
                      </a:srgbClr>
                    </a:gs>
                    <a:gs pos="84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động</a:t>
            </a:r>
            <a:endParaRPr lang="en-US" sz="6000" b="1" dirty="0">
              <a:gradFill>
                <a:gsLst>
                  <a:gs pos="37000">
                    <a:srgbClr val="FFCE54">
                      <a:lumMod val="75000"/>
                    </a:srgbClr>
                  </a:gs>
                  <a:gs pos="46000">
                    <a:srgbClr val="4FC1E9">
                      <a:lumMod val="45000"/>
                      <a:lumOff val="55000"/>
                    </a:srgbClr>
                  </a:gs>
                  <a:gs pos="62000">
                    <a:srgbClr val="FC6E51">
                      <a:lumMod val="75000"/>
                    </a:srgbClr>
                  </a:gs>
                  <a:gs pos="84000">
                    <a:srgbClr val="FC6E51">
                      <a:lumMod val="60000"/>
                      <a:lumOff val="40000"/>
                    </a:srgbClr>
                  </a:gs>
                </a:gsLst>
                <a:lin ang="5400000" scaled="1"/>
              </a:gra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9228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9EA8A48-572B-F1C8-3872-2C88AC7FBA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4037" y="5819542"/>
            <a:ext cx="12192000" cy="1007137"/>
          </a:xfrm>
          <a:prstGeom prst="rect">
            <a:avLst/>
          </a:prstGeom>
        </p:spPr>
      </p:pic>
      <p:sp>
        <p:nvSpPr>
          <p:cNvPr id="3" name="BOXND">
            <a:hlinkClick r:id="" action="ppaction://macro?name=XOAHETCAUHOI"/>
            <a:extLst>
              <a:ext uri="{FF2B5EF4-FFF2-40B4-BE49-F238E27FC236}">
                <a16:creationId xmlns:a16="http://schemas.microsoft.com/office/drawing/2014/main" id="{AEC1EAB4-5446-A5FC-3BDA-9A0DEEE9C240}"/>
              </a:ext>
            </a:extLst>
          </p:cNvPr>
          <p:cNvSpPr/>
          <p:nvPr/>
        </p:nvSpPr>
        <p:spPr>
          <a:xfrm>
            <a:off x="548640" y="1925498"/>
            <a:ext cx="11349323" cy="4336709"/>
          </a:xfrm>
          <a:prstGeom prst="rect">
            <a:avLst/>
          </a:prstGeom>
          <a:solidFill>
            <a:sysClr val="window" lastClr="FFFFFF">
              <a:lumMod val="95000"/>
            </a:sysClr>
          </a:solidFill>
          <a:ln w="38100" cap="flat" cmpd="sng" algn="ctr">
            <a:solidFill>
              <a:srgbClr val="E2DFD4"/>
            </a:solidFill>
            <a:prstDash val="solid"/>
            <a:miter lim="800000"/>
          </a:ln>
          <a:effectLst/>
        </p:spPr>
        <p:txBody>
          <a:bodyPr lIns="182880" tIns="91440" rIns="182880" rtlCol="0" anchor="t"/>
          <a:lstStyle/>
          <a:p>
            <a:pPr algn="just">
              <a:lnSpc>
                <a:spcPct val="115000"/>
              </a:lnSpc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Khi xảy ra hiện tượng đua xe trái phép, một số người đứng bên đường dùng điện thoại quay phim rồi chia sẻ công khai trên mạng xã hội.</a:t>
            </a:r>
          </a:p>
          <a:p>
            <a:pPr algn="just">
              <a:lnSpc>
                <a:spcPct val="115000"/>
              </a:lnSpc>
            </a:pPr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Xem trộm mật khẩu tài khoản mạng xã hội của bạn, sử dụng mật khẩu này truy cập, xem thông tin trên mạng xã hội của bạn đó.</a:t>
            </a:r>
          </a:p>
          <a:p>
            <a:r>
              <a:rPr lang="en-US" sz="320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- Tùy tiện chia sẻ ảnh của bạn lên mạng xã hội khi chưa được sự cho phép.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UTM Alberta Heavy" panose="02040603050506020204" pitchFamily="18" charset="0"/>
              <a:ea typeface="+mn-ea"/>
              <a:cs typeface="+mn-cs"/>
            </a:endParaRPr>
          </a:p>
        </p:txBody>
      </p:sp>
      <p:sp>
        <p:nvSpPr>
          <p:cNvPr id="4" name="Rounded Rectangle 25">
            <a:extLst>
              <a:ext uri="{FF2B5EF4-FFF2-40B4-BE49-F238E27FC236}">
                <a16:creationId xmlns:a16="http://schemas.microsoft.com/office/drawing/2014/main" id="{D6D19690-EE26-2FE8-6DCD-AF3F685F72B5}"/>
              </a:ext>
            </a:extLst>
          </p:cNvPr>
          <p:cNvSpPr/>
          <p:nvPr/>
        </p:nvSpPr>
        <p:spPr>
          <a:xfrm>
            <a:off x="224869" y="1925498"/>
            <a:ext cx="493776" cy="926145"/>
          </a:xfrm>
          <a:prstGeom prst="roundRect">
            <a:avLst>
              <a:gd name="adj" fmla="val 44472"/>
            </a:avLst>
          </a:prstGeom>
          <a:solidFill>
            <a:srgbClr val="3F3F3F">
              <a:alpha val="34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pic>
        <p:nvPicPr>
          <p:cNvPr id="5" name="TimeProcess_Back">
            <a:extLst>
              <a:ext uri="{FF2B5EF4-FFF2-40B4-BE49-F238E27FC236}">
                <a16:creationId xmlns:a16="http://schemas.microsoft.com/office/drawing/2014/main" id="{383AA195-45D2-352D-C423-3F85ACBBB0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4447" y="1587265"/>
            <a:ext cx="4395629" cy="215130"/>
          </a:xfrm>
          <a:prstGeom prst="rect">
            <a:avLst/>
          </a:prstGeom>
        </p:spPr>
      </p:pic>
      <p:pic>
        <p:nvPicPr>
          <p:cNvPr id="6" name="TIME">
            <a:extLst>
              <a:ext uri="{FF2B5EF4-FFF2-40B4-BE49-F238E27FC236}">
                <a16:creationId xmlns:a16="http://schemas.microsoft.com/office/drawing/2014/main" id="{FA077DBB-F454-52E8-8C74-827D1307A95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2" y="1986039"/>
            <a:ext cx="369651" cy="365760"/>
          </a:xfrm>
          <a:prstGeom prst="rect">
            <a:avLst/>
          </a:prstGeom>
        </p:spPr>
      </p:pic>
      <p:pic>
        <p:nvPicPr>
          <p:cNvPr id="7" name="CHECK">
            <a:hlinkClick r:id="" action="ppaction://macro?name=DAPAN">
              <a:snd r:embed="rId5" name="audio8.wav"/>
            </a:hlinkClick>
            <a:extLst>
              <a:ext uri="{FF2B5EF4-FFF2-40B4-BE49-F238E27FC236}">
                <a16:creationId xmlns:a16="http://schemas.microsoft.com/office/drawing/2014/main" id="{99C71545-FC5A-BDFF-369F-52AFCA21A27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932" y="2418958"/>
            <a:ext cx="369651" cy="365760"/>
          </a:xfrm>
          <a:prstGeom prst="rect">
            <a:avLst/>
          </a:prstGeom>
        </p:spPr>
      </p:pic>
      <p:sp>
        <p:nvSpPr>
          <p:cNvPr id="8" name="TimeProcess">
            <a:extLst>
              <a:ext uri="{FF2B5EF4-FFF2-40B4-BE49-F238E27FC236}">
                <a16:creationId xmlns:a16="http://schemas.microsoft.com/office/drawing/2014/main" id="{C269B53B-CCD4-4E3B-5AFE-F9DA1503F56F}"/>
              </a:ext>
            </a:extLst>
          </p:cNvPr>
          <p:cNvSpPr/>
          <p:nvPr/>
        </p:nvSpPr>
        <p:spPr>
          <a:xfrm>
            <a:off x="3490956" y="1600796"/>
            <a:ext cx="4389120" cy="182880"/>
          </a:xfrm>
          <a:prstGeom prst="roundRect">
            <a:avLst>
              <a:gd name="adj" fmla="val 50000"/>
            </a:avLst>
          </a:prstGeom>
          <a:noFill/>
          <a:ln w="28575" cap="flat" cmpd="sng" algn="ctr">
            <a:solidFill>
              <a:srgbClr val="FFFF00"/>
            </a:solidFill>
            <a:prstDash val="solid"/>
            <a:miter lim="800000"/>
          </a:ln>
          <a:effectLst>
            <a:outerShdw blurRad="152400" sx="103000" sy="103000" algn="ctr" rotWithShape="0">
              <a:prstClr val="black">
                <a:alpha val="54000"/>
              </a:prstClr>
            </a:outerShdw>
          </a:effectLst>
        </p:spPr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3.OpenSans-San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4FD65509-99AB-B428-43F1-3061DC2972FE}"/>
              </a:ext>
            </a:extLst>
          </p:cNvPr>
          <p:cNvGrpSpPr/>
          <p:nvPr/>
        </p:nvGrpSpPr>
        <p:grpSpPr>
          <a:xfrm>
            <a:off x="-10340664" y="-3153468"/>
            <a:ext cx="33566360" cy="33604998"/>
            <a:chOff x="-10340664" y="-3153468"/>
            <a:chExt cx="33566360" cy="33604998"/>
          </a:xfrm>
        </p:grpSpPr>
        <p:sp>
          <p:nvSpPr>
            <p:cNvPr id="10" name="1">
              <a:extLst>
                <a:ext uri="{FF2B5EF4-FFF2-40B4-BE49-F238E27FC236}">
                  <a16:creationId xmlns:a16="http://schemas.microsoft.com/office/drawing/2014/main" id="{89A23117-9645-B366-14F6-A501FB8A1F47}"/>
                </a:ext>
              </a:extLst>
            </p:cNvPr>
            <p:cNvSpPr/>
            <p:nvPr/>
          </p:nvSpPr>
          <p:spPr>
            <a:xfrm>
              <a:off x="-9991817" y="-3153468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Giải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Grand Slam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đầu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tiên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trong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năm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là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giải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nào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11" name="1A">
              <a:extLst>
                <a:ext uri="{FF2B5EF4-FFF2-40B4-BE49-F238E27FC236}">
                  <a16:creationId xmlns:a16="http://schemas.microsoft.com/office/drawing/2014/main" id="{F4648063-69EE-9C5B-2522-E374CA0B9734}"/>
                </a:ext>
              </a:extLst>
            </p:cNvPr>
            <p:cNvSpPr/>
            <p:nvPr/>
          </p:nvSpPr>
          <p:spPr>
            <a:xfrm>
              <a:off x="-9991817" y="-214109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Austrlia mở rộng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" name="1B">
              <a:extLst>
                <a:ext uri="{FF2B5EF4-FFF2-40B4-BE49-F238E27FC236}">
                  <a16:creationId xmlns:a16="http://schemas.microsoft.com/office/drawing/2014/main" id="{27F23E3D-263B-1451-1995-D3D4A9273275}"/>
                </a:ext>
              </a:extLst>
            </p:cNvPr>
            <p:cNvSpPr/>
            <p:nvPr/>
          </p:nvSpPr>
          <p:spPr>
            <a:xfrm>
              <a:off x="-6922045" y="-214109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Wimbledon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3" name="1C">
              <a:extLst>
                <a:ext uri="{FF2B5EF4-FFF2-40B4-BE49-F238E27FC236}">
                  <a16:creationId xmlns:a16="http://schemas.microsoft.com/office/drawing/2014/main" id="{D73AF5B5-ADE9-58B7-F8E0-E95C41CB2050}"/>
                </a:ext>
              </a:extLst>
            </p:cNvPr>
            <p:cNvSpPr/>
            <p:nvPr/>
          </p:nvSpPr>
          <p:spPr>
            <a:xfrm>
              <a:off x="-9991817" y="-135732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Roland Garos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4" name="1D">
              <a:extLst>
                <a:ext uri="{FF2B5EF4-FFF2-40B4-BE49-F238E27FC236}">
                  <a16:creationId xmlns:a16="http://schemas.microsoft.com/office/drawing/2014/main" id="{5B1B452C-C4C6-928F-3268-B4D21B548BF9}"/>
                </a:ext>
              </a:extLst>
            </p:cNvPr>
            <p:cNvSpPr/>
            <p:nvPr/>
          </p:nvSpPr>
          <p:spPr>
            <a:xfrm>
              <a:off x="-6922045" y="-135732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Mỹ mở rộng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5" name="2">
              <a:extLst>
                <a:ext uri="{FF2B5EF4-FFF2-40B4-BE49-F238E27FC236}">
                  <a16:creationId xmlns:a16="http://schemas.microsoft.com/office/drawing/2014/main" id="{933448F5-9615-1C68-082E-F3C7BD4853E6}"/>
                </a:ext>
              </a:extLst>
            </p:cNvPr>
            <p:cNvSpPr/>
            <p:nvPr/>
          </p:nvSpPr>
          <p:spPr>
            <a:xfrm>
              <a:off x="-9991817" y="-332255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Cùng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với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Hà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Nội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T&amp;T (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vô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địch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V-League 2010), CLB u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nào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của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Việt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Nam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tham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dự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AFC Cup 2011?</a:t>
              </a:r>
            </a:p>
          </p:txBody>
        </p:sp>
        <p:sp>
          <p:nvSpPr>
            <p:cNvPr id="16" name="2A">
              <a:extLst>
                <a:ext uri="{FF2B5EF4-FFF2-40B4-BE49-F238E27FC236}">
                  <a16:creationId xmlns:a16="http://schemas.microsoft.com/office/drawing/2014/main" id="{81230A88-0187-30EE-832B-8534410C9F45}"/>
                </a:ext>
              </a:extLst>
            </p:cNvPr>
            <p:cNvSpPr/>
            <p:nvPr/>
          </p:nvSpPr>
          <p:spPr>
            <a:xfrm>
              <a:off x="-9991817" y="68011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Hoàng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Anh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Gia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Lai</a:t>
              </a:r>
            </a:p>
          </p:txBody>
        </p:sp>
        <p:sp>
          <p:nvSpPr>
            <p:cNvPr id="17" name="2B">
              <a:extLst>
                <a:ext uri="{FF2B5EF4-FFF2-40B4-BE49-F238E27FC236}">
                  <a16:creationId xmlns:a16="http://schemas.microsoft.com/office/drawing/2014/main" id="{C8424980-62DB-B93B-7306-3BF4C2CE501C}"/>
                </a:ext>
              </a:extLst>
            </p:cNvPr>
            <p:cNvSpPr/>
            <p:nvPr/>
          </p:nvSpPr>
          <p:spPr>
            <a:xfrm>
              <a:off x="-6922045" y="68011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SHB Đà Nẵng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8" name="2C">
              <a:extLst>
                <a:ext uri="{FF2B5EF4-FFF2-40B4-BE49-F238E27FC236}">
                  <a16:creationId xmlns:a16="http://schemas.microsoft.com/office/drawing/2014/main" id="{D2881D80-8082-713D-214D-86DEF57167AB}"/>
                </a:ext>
              </a:extLst>
            </p:cNvPr>
            <p:cNvSpPr/>
            <p:nvPr/>
          </p:nvSpPr>
          <p:spPr>
            <a:xfrm>
              <a:off x="-9991817" y="146389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Sông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Lam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Nghệ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An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9" name="2D">
              <a:extLst>
                <a:ext uri="{FF2B5EF4-FFF2-40B4-BE49-F238E27FC236}">
                  <a16:creationId xmlns:a16="http://schemas.microsoft.com/office/drawing/2014/main" id="{3510739B-5127-25B9-8F9A-65F2D9B7B2B8}"/>
                </a:ext>
              </a:extLst>
            </p:cNvPr>
            <p:cNvSpPr/>
            <p:nvPr/>
          </p:nvSpPr>
          <p:spPr>
            <a:xfrm>
              <a:off x="-6922045" y="146389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Becamex Bình Dương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0" name="3">
              <a:extLst>
                <a:ext uri="{FF2B5EF4-FFF2-40B4-BE49-F238E27FC236}">
                  <a16:creationId xmlns:a16="http://schemas.microsoft.com/office/drawing/2014/main" id="{C0596998-F462-0A82-28F6-4D5B6D7BA4AB}"/>
                </a:ext>
              </a:extLst>
            </p:cNvPr>
            <p:cNvSpPr/>
            <p:nvPr/>
          </p:nvSpPr>
          <p:spPr>
            <a:xfrm>
              <a:off x="-9991817" y="2321995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AFC Asian Cup 2011 được tổ chức tại quốc gia nào?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1" name="3A">
              <a:extLst>
                <a:ext uri="{FF2B5EF4-FFF2-40B4-BE49-F238E27FC236}">
                  <a16:creationId xmlns:a16="http://schemas.microsoft.com/office/drawing/2014/main" id="{84769532-E747-8B5B-D87E-EA6D994BBA77}"/>
                </a:ext>
              </a:extLst>
            </p:cNvPr>
            <p:cNvSpPr/>
            <p:nvPr/>
          </p:nvSpPr>
          <p:spPr>
            <a:xfrm>
              <a:off x="-9991817" y="333436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2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Iraq</a:t>
              </a:r>
            </a:p>
          </p:txBody>
        </p:sp>
        <p:sp>
          <p:nvSpPr>
            <p:cNvPr id="22" name="3B">
              <a:extLst>
                <a:ext uri="{FF2B5EF4-FFF2-40B4-BE49-F238E27FC236}">
                  <a16:creationId xmlns:a16="http://schemas.microsoft.com/office/drawing/2014/main" id="{D5E17F52-5427-CEBA-1717-836C4D6B3A84}"/>
                </a:ext>
              </a:extLst>
            </p:cNvPr>
            <p:cNvSpPr/>
            <p:nvPr/>
          </p:nvSpPr>
          <p:spPr>
            <a:xfrm>
              <a:off x="-6922045" y="333436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Hàn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Quốc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3" name="3C">
              <a:extLst>
                <a:ext uri="{FF2B5EF4-FFF2-40B4-BE49-F238E27FC236}">
                  <a16:creationId xmlns:a16="http://schemas.microsoft.com/office/drawing/2014/main" id="{77AF5915-111D-D61D-503F-1C8B9FDC08C7}"/>
                </a:ext>
              </a:extLst>
            </p:cNvPr>
            <p:cNvSpPr/>
            <p:nvPr/>
          </p:nvSpPr>
          <p:spPr>
            <a:xfrm>
              <a:off x="-9991817" y="411814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Nhật Bản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4" name="3D">
              <a:extLst>
                <a:ext uri="{FF2B5EF4-FFF2-40B4-BE49-F238E27FC236}">
                  <a16:creationId xmlns:a16="http://schemas.microsoft.com/office/drawing/2014/main" id="{5D312F45-87ED-58CE-0040-F486784624CF}"/>
                </a:ext>
              </a:extLst>
            </p:cNvPr>
            <p:cNvSpPr/>
            <p:nvPr/>
          </p:nvSpPr>
          <p:spPr>
            <a:xfrm>
              <a:off x="-6922045" y="411814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Qatar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5" name="4">
              <a:extLst>
                <a:ext uri="{FF2B5EF4-FFF2-40B4-BE49-F238E27FC236}">
                  <a16:creationId xmlns:a16="http://schemas.microsoft.com/office/drawing/2014/main" id="{D136B24F-D73D-F265-0F22-01B340D7C6AE}"/>
                </a:ext>
              </a:extLst>
            </p:cNvPr>
            <p:cNvSpPr/>
            <p:nvPr/>
          </p:nvSpPr>
          <p:spPr>
            <a:xfrm>
              <a:off x="-9991817" y="5058260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Đội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nào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lên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ngôi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vô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địch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AFC Asian Cup 2011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tổ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chức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tại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Qatar?</a:t>
              </a:r>
            </a:p>
          </p:txBody>
        </p:sp>
        <p:sp>
          <p:nvSpPr>
            <p:cNvPr id="26" name="4A">
              <a:extLst>
                <a:ext uri="{FF2B5EF4-FFF2-40B4-BE49-F238E27FC236}">
                  <a16:creationId xmlns:a16="http://schemas.microsoft.com/office/drawing/2014/main" id="{C2CA035E-0A24-FE5B-A6E6-F121025B48DD}"/>
                </a:ext>
              </a:extLst>
            </p:cNvPr>
            <p:cNvSpPr/>
            <p:nvPr/>
          </p:nvSpPr>
          <p:spPr>
            <a:xfrm>
              <a:off x="-9991817" y="607063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Uzbekistan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7" name="4B">
              <a:extLst>
                <a:ext uri="{FF2B5EF4-FFF2-40B4-BE49-F238E27FC236}">
                  <a16:creationId xmlns:a16="http://schemas.microsoft.com/office/drawing/2014/main" id="{725AFB1F-2BDD-EF94-4B77-047F79403332}"/>
                </a:ext>
              </a:extLst>
            </p:cNvPr>
            <p:cNvSpPr/>
            <p:nvPr/>
          </p:nvSpPr>
          <p:spPr>
            <a:xfrm>
              <a:off x="-6922045" y="607063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Nhật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Bản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8" name="4C">
              <a:extLst>
                <a:ext uri="{FF2B5EF4-FFF2-40B4-BE49-F238E27FC236}">
                  <a16:creationId xmlns:a16="http://schemas.microsoft.com/office/drawing/2014/main" id="{9C584BEF-33FE-BEA6-CD91-B7DC21F5604C}"/>
                </a:ext>
              </a:extLst>
            </p:cNvPr>
            <p:cNvSpPr/>
            <p:nvPr/>
          </p:nvSpPr>
          <p:spPr>
            <a:xfrm>
              <a:off x="-9991817" y="685440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 Hàn Quốc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29" name="4D">
              <a:extLst>
                <a:ext uri="{FF2B5EF4-FFF2-40B4-BE49-F238E27FC236}">
                  <a16:creationId xmlns:a16="http://schemas.microsoft.com/office/drawing/2014/main" id="{097C94F8-EF7A-5B9C-7B85-1D3C6C8A00F6}"/>
                </a:ext>
              </a:extLst>
            </p:cNvPr>
            <p:cNvSpPr/>
            <p:nvPr/>
          </p:nvSpPr>
          <p:spPr>
            <a:xfrm>
              <a:off x="-6922045" y="685440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Australia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0" name="5">
              <a:extLst>
                <a:ext uri="{FF2B5EF4-FFF2-40B4-BE49-F238E27FC236}">
                  <a16:creationId xmlns:a16="http://schemas.microsoft.com/office/drawing/2014/main" id="{685DF5C8-255E-C540-CB74-956B55C87C41}"/>
                </a:ext>
              </a:extLst>
            </p:cNvPr>
            <p:cNvSpPr/>
            <p:nvPr/>
          </p:nvSpPr>
          <p:spPr>
            <a:xfrm>
              <a:off x="-9969543" y="7806697"/>
              <a:ext cx="5790697" cy="826217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Ai là nhạc sĩ Việt Nam đầu tiên viết opera với tác phẩm “Cô sao” và sau đó là “Người tạc tượng”?</a:t>
              </a:r>
            </a:p>
          </p:txBody>
        </p:sp>
        <p:sp>
          <p:nvSpPr>
            <p:cNvPr id="31" name="5A">
              <a:extLst>
                <a:ext uri="{FF2B5EF4-FFF2-40B4-BE49-F238E27FC236}">
                  <a16:creationId xmlns:a16="http://schemas.microsoft.com/office/drawing/2014/main" id="{245291C5-8461-3D00-F12A-EDE8C4401C66}"/>
                </a:ext>
              </a:extLst>
            </p:cNvPr>
            <p:cNvSpPr/>
            <p:nvPr/>
          </p:nvSpPr>
          <p:spPr>
            <a:xfrm>
              <a:off x="-9991817" y="881907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Đỗ Nhuận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2" name="5B">
              <a:extLst>
                <a:ext uri="{FF2B5EF4-FFF2-40B4-BE49-F238E27FC236}">
                  <a16:creationId xmlns:a16="http://schemas.microsoft.com/office/drawing/2014/main" id="{32785B45-0654-436E-C44A-9D282D3ED0B3}"/>
                </a:ext>
              </a:extLst>
            </p:cNvPr>
            <p:cNvSpPr/>
            <p:nvPr/>
          </p:nvSpPr>
          <p:spPr>
            <a:xfrm>
              <a:off x="-6922045" y="881907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Hoàng Vân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3" name="5C">
              <a:extLst>
                <a:ext uri="{FF2B5EF4-FFF2-40B4-BE49-F238E27FC236}">
                  <a16:creationId xmlns:a16="http://schemas.microsoft.com/office/drawing/2014/main" id="{93AE1A5B-F367-BB1A-C774-52F31288693A}"/>
                </a:ext>
              </a:extLst>
            </p:cNvPr>
            <p:cNvSpPr/>
            <p:nvPr/>
          </p:nvSpPr>
          <p:spPr>
            <a:xfrm>
              <a:off x="-9991817" y="9602842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Trần Hoàn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4" name="5D">
              <a:extLst>
                <a:ext uri="{FF2B5EF4-FFF2-40B4-BE49-F238E27FC236}">
                  <a16:creationId xmlns:a16="http://schemas.microsoft.com/office/drawing/2014/main" id="{38FB113A-728D-7E8F-0C3F-F2CAC0969107}"/>
                </a:ext>
              </a:extLst>
            </p:cNvPr>
            <p:cNvSpPr/>
            <p:nvPr/>
          </p:nvSpPr>
          <p:spPr>
            <a:xfrm>
              <a:off x="-6922045" y="9602842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Trọng Đài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5" name="6">
              <a:extLst>
                <a:ext uri="{FF2B5EF4-FFF2-40B4-BE49-F238E27FC236}">
                  <a16:creationId xmlns:a16="http://schemas.microsoft.com/office/drawing/2014/main" id="{AC7D5DA0-EED1-B090-CD47-8773A0CC7DF2}"/>
                </a:ext>
              </a:extLst>
            </p:cNvPr>
            <p:cNvSpPr/>
            <p:nvPr/>
          </p:nvSpPr>
          <p:spPr>
            <a:xfrm>
              <a:off x="17412724" y="-2875883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Sông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Bến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Hải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và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sông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Thạch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Hãn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nằm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ở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tỉnh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nào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36" name="6A">
              <a:extLst>
                <a:ext uri="{FF2B5EF4-FFF2-40B4-BE49-F238E27FC236}">
                  <a16:creationId xmlns:a16="http://schemas.microsoft.com/office/drawing/2014/main" id="{D4B4037D-589D-B191-DB21-9E7724168C9B}"/>
                </a:ext>
              </a:extLst>
            </p:cNvPr>
            <p:cNvSpPr/>
            <p:nvPr/>
          </p:nvSpPr>
          <p:spPr>
            <a:xfrm>
              <a:off x="17412724" y="-186351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Quảng Bình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7" name="6B">
              <a:extLst>
                <a:ext uri="{FF2B5EF4-FFF2-40B4-BE49-F238E27FC236}">
                  <a16:creationId xmlns:a16="http://schemas.microsoft.com/office/drawing/2014/main" id="{8E7DD116-5BFF-7AB6-AAC0-6F97A3D3F7C5}"/>
                </a:ext>
              </a:extLst>
            </p:cNvPr>
            <p:cNvSpPr/>
            <p:nvPr/>
          </p:nvSpPr>
          <p:spPr>
            <a:xfrm>
              <a:off x="20482496" y="-186351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Quảng Ninh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8" name="6C">
              <a:extLst>
                <a:ext uri="{FF2B5EF4-FFF2-40B4-BE49-F238E27FC236}">
                  <a16:creationId xmlns:a16="http://schemas.microsoft.com/office/drawing/2014/main" id="{B04ACE93-7DB6-616C-2189-C674F3310AE6}"/>
                </a:ext>
              </a:extLst>
            </p:cNvPr>
            <p:cNvSpPr/>
            <p:nvPr/>
          </p:nvSpPr>
          <p:spPr>
            <a:xfrm>
              <a:off x="17412724" y="-107973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Quảng Trị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39" name="6D">
              <a:extLst>
                <a:ext uri="{FF2B5EF4-FFF2-40B4-BE49-F238E27FC236}">
                  <a16:creationId xmlns:a16="http://schemas.microsoft.com/office/drawing/2014/main" id="{4F74E290-0228-9E54-5CE5-A4CF43A7BC05}"/>
                </a:ext>
              </a:extLst>
            </p:cNvPr>
            <p:cNvSpPr/>
            <p:nvPr/>
          </p:nvSpPr>
          <p:spPr>
            <a:xfrm>
              <a:off x="20482496" y="-107973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Quảng Ngãi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0" name="7">
              <a:extLst>
                <a:ext uri="{FF2B5EF4-FFF2-40B4-BE49-F238E27FC236}">
                  <a16:creationId xmlns:a16="http://schemas.microsoft.com/office/drawing/2014/main" id="{B0F5D542-5AA5-FC9E-4D11-468A089AEE3D}"/>
                </a:ext>
              </a:extLst>
            </p:cNvPr>
            <p:cNvSpPr/>
            <p:nvPr/>
          </p:nvSpPr>
          <p:spPr>
            <a:xfrm>
              <a:off x="17412724" y="-54670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Trong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các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cây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cầu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sau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,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cầu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nào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là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cầu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xoay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?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1" name="7A">
              <a:extLst>
                <a:ext uri="{FF2B5EF4-FFF2-40B4-BE49-F238E27FC236}">
                  <a16:creationId xmlns:a16="http://schemas.microsoft.com/office/drawing/2014/main" id="{97A10B82-F2B0-CF41-4AB3-0417E2FB57B9}"/>
                </a:ext>
              </a:extLst>
            </p:cNvPr>
            <p:cNvSpPr/>
            <p:nvPr/>
          </p:nvSpPr>
          <p:spPr>
            <a:xfrm>
              <a:off x="17412724" y="95770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Cầu Thanh Trì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2" name="7B">
              <a:extLst>
                <a:ext uri="{FF2B5EF4-FFF2-40B4-BE49-F238E27FC236}">
                  <a16:creationId xmlns:a16="http://schemas.microsoft.com/office/drawing/2014/main" id="{FF4E118B-10B8-66F8-487B-DD45EB751450}"/>
                </a:ext>
              </a:extLst>
            </p:cNvPr>
            <p:cNvSpPr/>
            <p:nvPr/>
          </p:nvSpPr>
          <p:spPr>
            <a:xfrm>
              <a:off x="20482496" y="95770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Cầu Thị Nại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3" name="7C">
              <a:extLst>
                <a:ext uri="{FF2B5EF4-FFF2-40B4-BE49-F238E27FC236}">
                  <a16:creationId xmlns:a16="http://schemas.microsoft.com/office/drawing/2014/main" id="{E936BD32-9233-0B78-B9F7-23B8DFD3E29A}"/>
                </a:ext>
              </a:extLst>
            </p:cNvPr>
            <p:cNvSpPr/>
            <p:nvPr/>
          </p:nvSpPr>
          <p:spPr>
            <a:xfrm>
              <a:off x="17412724" y="174147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Cầu Sông Hàn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4" name="7D">
              <a:extLst>
                <a:ext uri="{FF2B5EF4-FFF2-40B4-BE49-F238E27FC236}">
                  <a16:creationId xmlns:a16="http://schemas.microsoft.com/office/drawing/2014/main" id="{E8FBCAA9-1E79-894D-3950-A4DA12C6E5C7}"/>
                </a:ext>
              </a:extLst>
            </p:cNvPr>
            <p:cNvSpPr/>
            <p:nvPr/>
          </p:nvSpPr>
          <p:spPr>
            <a:xfrm>
              <a:off x="20482496" y="174147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 Cầu Cần Thơ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5" name="8">
              <a:extLst>
                <a:ext uri="{FF2B5EF4-FFF2-40B4-BE49-F238E27FC236}">
                  <a16:creationId xmlns:a16="http://schemas.microsoft.com/office/drawing/2014/main" id="{F522ACAA-DFBF-B3AE-9346-13D6617E2CEC}"/>
                </a:ext>
              </a:extLst>
            </p:cNvPr>
            <p:cNvSpPr/>
            <p:nvPr/>
          </p:nvSpPr>
          <p:spPr>
            <a:xfrm>
              <a:off x="17412724" y="2599580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Đại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Ngu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là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quốc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hiệu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của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triều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đại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1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nào</a:t>
              </a: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?</a:t>
              </a:r>
            </a:p>
          </p:txBody>
        </p:sp>
        <p:sp>
          <p:nvSpPr>
            <p:cNvPr id="46" name="8A">
              <a:extLst>
                <a:ext uri="{FF2B5EF4-FFF2-40B4-BE49-F238E27FC236}">
                  <a16:creationId xmlns:a16="http://schemas.microsoft.com/office/drawing/2014/main" id="{E8C22E66-6A54-4F01-C22A-0896B8C996B5}"/>
                </a:ext>
              </a:extLst>
            </p:cNvPr>
            <p:cNvSpPr/>
            <p:nvPr/>
          </p:nvSpPr>
          <p:spPr>
            <a:xfrm>
              <a:off x="17412724" y="361195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Triều Ngô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7" name="8B">
              <a:extLst>
                <a:ext uri="{FF2B5EF4-FFF2-40B4-BE49-F238E27FC236}">
                  <a16:creationId xmlns:a16="http://schemas.microsoft.com/office/drawing/2014/main" id="{8FB02E4B-548B-3BF5-AE87-F308DB2E4DDE}"/>
                </a:ext>
              </a:extLst>
            </p:cNvPr>
            <p:cNvSpPr/>
            <p:nvPr/>
          </p:nvSpPr>
          <p:spPr>
            <a:xfrm>
              <a:off x="20482496" y="3611953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Triều Hồ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8" name="8C">
              <a:extLst>
                <a:ext uri="{FF2B5EF4-FFF2-40B4-BE49-F238E27FC236}">
                  <a16:creationId xmlns:a16="http://schemas.microsoft.com/office/drawing/2014/main" id="{AD3D4FD4-A8AA-074A-EC12-6F7D154ED7EF}"/>
                </a:ext>
              </a:extLst>
            </p:cNvPr>
            <p:cNvSpPr/>
            <p:nvPr/>
          </p:nvSpPr>
          <p:spPr>
            <a:xfrm>
              <a:off x="17412724" y="439572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Các chúa Nguyễn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49" name="8D">
              <a:extLst>
                <a:ext uri="{FF2B5EF4-FFF2-40B4-BE49-F238E27FC236}">
                  <a16:creationId xmlns:a16="http://schemas.microsoft.com/office/drawing/2014/main" id="{51B0FE20-5331-A9B0-C3D4-C55EF2EFFB7B}"/>
                </a:ext>
              </a:extLst>
            </p:cNvPr>
            <p:cNvSpPr/>
            <p:nvPr/>
          </p:nvSpPr>
          <p:spPr>
            <a:xfrm>
              <a:off x="20482496" y="439572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Nhà Tây Sơn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0" name="9">
              <a:extLst>
                <a:ext uri="{FF2B5EF4-FFF2-40B4-BE49-F238E27FC236}">
                  <a16:creationId xmlns:a16="http://schemas.microsoft.com/office/drawing/2014/main" id="{8269C6E3-BF54-344C-0BF4-801D6F8E60AD}"/>
                </a:ext>
              </a:extLst>
            </p:cNvPr>
            <p:cNvSpPr/>
            <p:nvPr/>
          </p:nvSpPr>
          <p:spPr>
            <a:xfrm>
              <a:off x="17412724" y="5335845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Các vua Hùng đặt quốc hiệu nước ta là gì?</a:t>
              </a:r>
            </a:p>
          </p:txBody>
        </p:sp>
        <p:sp>
          <p:nvSpPr>
            <p:cNvPr id="51" name="9A">
              <a:extLst>
                <a:ext uri="{FF2B5EF4-FFF2-40B4-BE49-F238E27FC236}">
                  <a16:creationId xmlns:a16="http://schemas.microsoft.com/office/drawing/2014/main" id="{E8B694BA-D59F-ABAD-73B5-E2848E2250A8}"/>
                </a:ext>
              </a:extLst>
            </p:cNvPr>
            <p:cNvSpPr/>
            <p:nvPr/>
          </p:nvSpPr>
          <p:spPr>
            <a:xfrm>
              <a:off x="17412724" y="634821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Văn Lang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2" name="9B">
              <a:extLst>
                <a:ext uri="{FF2B5EF4-FFF2-40B4-BE49-F238E27FC236}">
                  <a16:creationId xmlns:a16="http://schemas.microsoft.com/office/drawing/2014/main" id="{DB977231-ED18-2D94-F272-3E5560949345}"/>
                </a:ext>
              </a:extLst>
            </p:cNvPr>
            <p:cNvSpPr/>
            <p:nvPr/>
          </p:nvSpPr>
          <p:spPr>
            <a:xfrm>
              <a:off x="20482496" y="6348218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Âu Lạc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3" name="9C">
              <a:extLst>
                <a:ext uri="{FF2B5EF4-FFF2-40B4-BE49-F238E27FC236}">
                  <a16:creationId xmlns:a16="http://schemas.microsoft.com/office/drawing/2014/main" id="{8800F141-3C41-0C23-9291-8808B53712AF}"/>
                </a:ext>
              </a:extLst>
            </p:cNvPr>
            <p:cNvSpPr/>
            <p:nvPr/>
          </p:nvSpPr>
          <p:spPr>
            <a:xfrm>
              <a:off x="17412724" y="713199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Vạn Xuân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4" name="9D">
              <a:extLst>
                <a:ext uri="{FF2B5EF4-FFF2-40B4-BE49-F238E27FC236}">
                  <a16:creationId xmlns:a16="http://schemas.microsoft.com/office/drawing/2014/main" id="{FA24292C-6277-A4B6-8A4A-DE3DEA91A1C4}"/>
                </a:ext>
              </a:extLst>
            </p:cNvPr>
            <p:cNvSpPr/>
            <p:nvPr/>
          </p:nvSpPr>
          <p:spPr>
            <a:xfrm>
              <a:off x="20482496" y="7131990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Đại Việt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5" name="10">
              <a:extLst>
                <a:ext uri="{FF2B5EF4-FFF2-40B4-BE49-F238E27FC236}">
                  <a16:creationId xmlns:a16="http://schemas.microsoft.com/office/drawing/2014/main" id="{9AB3F07F-1D85-288B-DEDB-34647F16DE0D}"/>
                </a:ext>
              </a:extLst>
            </p:cNvPr>
            <p:cNvSpPr/>
            <p:nvPr/>
          </p:nvSpPr>
          <p:spPr>
            <a:xfrm>
              <a:off x="17412724" y="8084282"/>
              <a:ext cx="5812972" cy="78377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1800" b="1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An Dương Vương đặt quốc hiệu nước ta là gì?</a:t>
              </a:r>
            </a:p>
          </p:txBody>
        </p:sp>
        <p:sp>
          <p:nvSpPr>
            <p:cNvPr id="56" name="10A">
              <a:extLst>
                <a:ext uri="{FF2B5EF4-FFF2-40B4-BE49-F238E27FC236}">
                  <a16:creationId xmlns:a16="http://schemas.microsoft.com/office/drawing/2014/main" id="{A0A3F6D6-374D-75E5-0822-33F19D65A9E5}"/>
                </a:ext>
              </a:extLst>
            </p:cNvPr>
            <p:cNvSpPr/>
            <p:nvPr/>
          </p:nvSpPr>
          <p:spPr>
            <a:xfrm>
              <a:off x="17412724" y="909665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Đại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Việt</a:t>
              </a:r>
              <a:endParaRPr kumimoji="0" lang="en-US" sz="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7" name="10B">
              <a:extLst>
                <a:ext uri="{FF2B5EF4-FFF2-40B4-BE49-F238E27FC236}">
                  <a16:creationId xmlns:a16="http://schemas.microsoft.com/office/drawing/2014/main" id="{E42E0E0A-536B-D139-1355-5570F988C972}"/>
                </a:ext>
              </a:extLst>
            </p:cNvPr>
            <p:cNvSpPr/>
            <p:nvPr/>
          </p:nvSpPr>
          <p:spPr>
            <a:xfrm>
              <a:off x="20482496" y="9096655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Vạn Xuân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8" name="10C">
              <a:extLst>
                <a:ext uri="{FF2B5EF4-FFF2-40B4-BE49-F238E27FC236}">
                  <a16:creationId xmlns:a16="http://schemas.microsoft.com/office/drawing/2014/main" id="{97B0A2C1-A206-26FD-50A5-ECD4468094C8}"/>
                </a:ext>
              </a:extLst>
            </p:cNvPr>
            <p:cNvSpPr/>
            <p:nvPr/>
          </p:nvSpPr>
          <p:spPr>
            <a:xfrm>
              <a:off x="17412724" y="9880427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 Đại Cồ Việt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59" name="10D">
              <a:extLst>
                <a:ext uri="{FF2B5EF4-FFF2-40B4-BE49-F238E27FC236}">
                  <a16:creationId xmlns:a16="http://schemas.microsoft.com/office/drawing/2014/main" id="{08DAA271-23E4-A08F-51CB-37E09DF40DDA}"/>
                </a:ext>
              </a:extLst>
            </p:cNvPr>
            <p:cNvSpPr/>
            <p:nvPr/>
          </p:nvSpPr>
          <p:spPr>
            <a:xfrm>
              <a:off x="20482496" y="9880427"/>
              <a:ext cx="2743200" cy="555170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Âu</a:t>
              </a:r>
              <a:r>
                <a:rPr kumimoji="0" lang="en-US" sz="18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 </a:t>
              </a:r>
              <a:r>
                <a:rPr kumimoji="0" lang="en-US" sz="1800" b="0" i="0" u="none" strike="noStrike" kern="0" cap="none" spc="0" normalizeH="0" baseline="0" noProof="0" dirty="0" err="1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Lạc</a:t>
              </a:r>
              <a:endPara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0" name="18">
              <a:extLst>
                <a:ext uri="{FF2B5EF4-FFF2-40B4-BE49-F238E27FC236}">
                  <a16:creationId xmlns:a16="http://schemas.microsoft.com/office/drawing/2014/main" id="{8158B072-5339-B5B5-E017-462CC64C563F}"/>
                </a:ext>
              </a:extLst>
            </p:cNvPr>
            <p:cNvSpPr/>
            <p:nvPr/>
          </p:nvSpPr>
          <p:spPr>
            <a:xfrm>
              <a:off x="-9846853" y="28239777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18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1" name="18A">
              <a:extLst>
                <a:ext uri="{FF2B5EF4-FFF2-40B4-BE49-F238E27FC236}">
                  <a16:creationId xmlns:a16="http://schemas.microsoft.com/office/drawing/2014/main" id="{6DFFFFAE-84E8-706A-7475-965A712C981C}"/>
                </a:ext>
              </a:extLst>
            </p:cNvPr>
            <p:cNvSpPr/>
            <p:nvPr/>
          </p:nvSpPr>
          <p:spPr>
            <a:xfrm>
              <a:off x="-9824578" y="2916872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2" name="18B">
              <a:extLst>
                <a:ext uri="{FF2B5EF4-FFF2-40B4-BE49-F238E27FC236}">
                  <a16:creationId xmlns:a16="http://schemas.microsoft.com/office/drawing/2014/main" id="{AE1E6F3A-553B-206F-D856-A64247D4682D}"/>
                </a:ext>
              </a:extLst>
            </p:cNvPr>
            <p:cNvSpPr/>
            <p:nvPr/>
          </p:nvSpPr>
          <p:spPr>
            <a:xfrm>
              <a:off x="-6754806" y="2916872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3" name="18C">
              <a:extLst>
                <a:ext uri="{FF2B5EF4-FFF2-40B4-BE49-F238E27FC236}">
                  <a16:creationId xmlns:a16="http://schemas.microsoft.com/office/drawing/2014/main" id="{F9B12DCF-7D03-7C9F-7493-BC4A4AA458EE}"/>
                </a:ext>
              </a:extLst>
            </p:cNvPr>
            <p:cNvSpPr/>
            <p:nvPr/>
          </p:nvSpPr>
          <p:spPr>
            <a:xfrm>
              <a:off x="-9802303" y="2991963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4" name="18D">
              <a:extLst>
                <a:ext uri="{FF2B5EF4-FFF2-40B4-BE49-F238E27FC236}">
                  <a16:creationId xmlns:a16="http://schemas.microsoft.com/office/drawing/2014/main" id="{DF60764C-5C91-EEF6-42A4-E51AA51A9B84}"/>
                </a:ext>
              </a:extLst>
            </p:cNvPr>
            <p:cNvSpPr/>
            <p:nvPr/>
          </p:nvSpPr>
          <p:spPr>
            <a:xfrm>
              <a:off x="-6754806" y="2991963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5" name="17">
              <a:extLst>
                <a:ext uri="{FF2B5EF4-FFF2-40B4-BE49-F238E27FC236}">
                  <a16:creationId xmlns:a16="http://schemas.microsoft.com/office/drawing/2014/main" id="{AEA4D087-B1BD-309B-1AFA-A117B12E974B}"/>
                </a:ext>
              </a:extLst>
            </p:cNvPr>
            <p:cNvSpPr/>
            <p:nvPr/>
          </p:nvSpPr>
          <p:spPr>
            <a:xfrm>
              <a:off x="-10014092" y="25642426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17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6" name="17A">
              <a:extLst>
                <a:ext uri="{FF2B5EF4-FFF2-40B4-BE49-F238E27FC236}">
                  <a16:creationId xmlns:a16="http://schemas.microsoft.com/office/drawing/2014/main" id="{439210D9-840B-ADA5-9E4D-A362831F40A3}"/>
                </a:ext>
              </a:extLst>
            </p:cNvPr>
            <p:cNvSpPr/>
            <p:nvPr/>
          </p:nvSpPr>
          <p:spPr>
            <a:xfrm>
              <a:off x="-9991817" y="2657137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7" name="17B">
              <a:extLst>
                <a:ext uri="{FF2B5EF4-FFF2-40B4-BE49-F238E27FC236}">
                  <a16:creationId xmlns:a16="http://schemas.microsoft.com/office/drawing/2014/main" id="{69811EB9-B7D1-6316-D0F0-05A046AB7191}"/>
                </a:ext>
              </a:extLst>
            </p:cNvPr>
            <p:cNvSpPr/>
            <p:nvPr/>
          </p:nvSpPr>
          <p:spPr>
            <a:xfrm>
              <a:off x="-6922045" y="2657137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8" name="17C">
              <a:extLst>
                <a:ext uri="{FF2B5EF4-FFF2-40B4-BE49-F238E27FC236}">
                  <a16:creationId xmlns:a16="http://schemas.microsoft.com/office/drawing/2014/main" id="{7C9AEB19-7BCA-5043-3B34-6C21AFC261B2}"/>
                </a:ext>
              </a:extLst>
            </p:cNvPr>
            <p:cNvSpPr/>
            <p:nvPr/>
          </p:nvSpPr>
          <p:spPr>
            <a:xfrm>
              <a:off x="-9969542" y="2732228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69" name="17D">
              <a:extLst>
                <a:ext uri="{FF2B5EF4-FFF2-40B4-BE49-F238E27FC236}">
                  <a16:creationId xmlns:a16="http://schemas.microsoft.com/office/drawing/2014/main" id="{FCDA2688-6043-D3DC-6EBA-5E996CBF9A5F}"/>
                </a:ext>
              </a:extLst>
            </p:cNvPr>
            <p:cNvSpPr/>
            <p:nvPr/>
          </p:nvSpPr>
          <p:spPr>
            <a:xfrm>
              <a:off x="-6922045" y="2732228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0" name="16A">
              <a:extLst>
                <a:ext uri="{FF2B5EF4-FFF2-40B4-BE49-F238E27FC236}">
                  <a16:creationId xmlns:a16="http://schemas.microsoft.com/office/drawing/2014/main" id="{0C6374E1-4F08-1F88-4E13-C3BC327BB7B6}"/>
                </a:ext>
              </a:extLst>
            </p:cNvPr>
            <p:cNvSpPr/>
            <p:nvPr/>
          </p:nvSpPr>
          <p:spPr>
            <a:xfrm>
              <a:off x="-10132828" y="24044759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1" name="16B">
              <a:extLst>
                <a:ext uri="{FF2B5EF4-FFF2-40B4-BE49-F238E27FC236}">
                  <a16:creationId xmlns:a16="http://schemas.microsoft.com/office/drawing/2014/main" id="{9D3363F5-F5E7-42A8-9B39-85547F4352E8}"/>
                </a:ext>
              </a:extLst>
            </p:cNvPr>
            <p:cNvSpPr/>
            <p:nvPr/>
          </p:nvSpPr>
          <p:spPr>
            <a:xfrm>
              <a:off x="-7022522" y="24163689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2" name="16">
              <a:extLst>
                <a:ext uri="{FF2B5EF4-FFF2-40B4-BE49-F238E27FC236}">
                  <a16:creationId xmlns:a16="http://schemas.microsoft.com/office/drawing/2014/main" id="{C0FAB56E-62E6-152B-A257-86386088591A}"/>
                </a:ext>
              </a:extLst>
            </p:cNvPr>
            <p:cNvSpPr/>
            <p:nvPr/>
          </p:nvSpPr>
          <p:spPr>
            <a:xfrm>
              <a:off x="-10155103" y="23115809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16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3" name="16C">
              <a:extLst>
                <a:ext uri="{FF2B5EF4-FFF2-40B4-BE49-F238E27FC236}">
                  <a16:creationId xmlns:a16="http://schemas.microsoft.com/office/drawing/2014/main" id="{F518725F-B0CA-6B14-1BD7-0E5A0F77E201}"/>
                </a:ext>
              </a:extLst>
            </p:cNvPr>
            <p:cNvSpPr/>
            <p:nvPr/>
          </p:nvSpPr>
          <p:spPr>
            <a:xfrm>
              <a:off x="-10110553" y="24795669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4" name="16D">
              <a:extLst>
                <a:ext uri="{FF2B5EF4-FFF2-40B4-BE49-F238E27FC236}">
                  <a16:creationId xmlns:a16="http://schemas.microsoft.com/office/drawing/2014/main" id="{EBCBBEE4-4EEC-A10F-9F62-103EC8059ABC}"/>
                </a:ext>
              </a:extLst>
            </p:cNvPr>
            <p:cNvSpPr/>
            <p:nvPr/>
          </p:nvSpPr>
          <p:spPr>
            <a:xfrm>
              <a:off x="-7063056" y="24795669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5" name="15">
              <a:extLst>
                <a:ext uri="{FF2B5EF4-FFF2-40B4-BE49-F238E27FC236}">
                  <a16:creationId xmlns:a16="http://schemas.microsoft.com/office/drawing/2014/main" id="{379424FD-FAF4-E89D-921D-6FBA59D86BB1}"/>
                </a:ext>
              </a:extLst>
            </p:cNvPr>
            <p:cNvSpPr/>
            <p:nvPr/>
          </p:nvSpPr>
          <p:spPr>
            <a:xfrm>
              <a:off x="-10032414" y="20414624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15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6" name="15A">
              <a:extLst>
                <a:ext uri="{FF2B5EF4-FFF2-40B4-BE49-F238E27FC236}">
                  <a16:creationId xmlns:a16="http://schemas.microsoft.com/office/drawing/2014/main" id="{36CDBD12-229E-AA96-F846-6FC781964E00}"/>
                </a:ext>
              </a:extLst>
            </p:cNvPr>
            <p:cNvSpPr/>
            <p:nvPr/>
          </p:nvSpPr>
          <p:spPr>
            <a:xfrm>
              <a:off x="-10010139" y="2134357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7" name="15B">
              <a:extLst>
                <a:ext uri="{FF2B5EF4-FFF2-40B4-BE49-F238E27FC236}">
                  <a16:creationId xmlns:a16="http://schemas.microsoft.com/office/drawing/2014/main" id="{13F9057B-5DF7-21FA-0558-928CAB5878AA}"/>
                </a:ext>
              </a:extLst>
            </p:cNvPr>
            <p:cNvSpPr/>
            <p:nvPr/>
          </p:nvSpPr>
          <p:spPr>
            <a:xfrm>
              <a:off x="-6940367" y="2134357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8" name="15C">
              <a:extLst>
                <a:ext uri="{FF2B5EF4-FFF2-40B4-BE49-F238E27FC236}">
                  <a16:creationId xmlns:a16="http://schemas.microsoft.com/office/drawing/2014/main" id="{C56DE45B-0756-7E95-F2BA-CDC39A5C31BF}"/>
                </a:ext>
              </a:extLst>
            </p:cNvPr>
            <p:cNvSpPr/>
            <p:nvPr/>
          </p:nvSpPr>
          <p:spPr>
            <a:xfrm>
              <a:off x="-9987864" y="2209448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79" name="15D">
              <a:extLst>
                <a:ext uri="{FF2B5EF4-FFF2-40B4-BE49-F238E27FC236}">
                  <a16:creationId xmlns:a16="http://schemas.microsoft.com/office/drawing/2014/main" id="{22EE5CDC-8C61-31F7-20F7-5F510095BE48}"/>
                </a:ext>
              </a:extLst>
            </p:cNvPr>
            <p:cNvSpPr/>
            <p:nvPr/>
          </p:nvSpPr>
          <p:spPr>
            <a:xfrm>
              <a:off x="-6940367" y="2209448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0" name="14">
              <a:extLst>
                <a:ext uri="{FF2B5EF4-FFF2-40B4-BE49-F238E27FC236}">
                  <a16:creationId xmlns:a16="http://schemas.microsoft.com/office/drawing/2014/main" id="{7B5EDA29-3885-54F4-2774-777C3FE7D31D}"/>
                </a:ext>
              </a:extLst>
            </p:cNvPr>
            <p:cNvSpPr/>
            <p:nvPr/>
          </p:nvSpPr>
          <p:spPr>
            <a:xfrm>
              <a:off x="-10199653" y="17817273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14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1" name="14A">
              <a:extLst>
                <a:ext uri="{FF2B5EF4-FFF2-40B4-BE49-F238E27FC236}">
                  <a16:creationId xmlns:a16="http://schemas.microsoft.com/office/drawing/2014/main" id="{331083E9-DA12-A1D3-69E8-789CF77810A5}"/>
                </a:ext>
              </a:extLst>
            </p:cNvPr>
            <p:cNvSpPr/>
            <p:nvPr/>
          </p:nvSpPr>
          <p:spPr>
            <a:xfrm>
              <a:off x="-10177378" y="18746223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2" name="14B">
              <a:extLst>
                <a:ext uri="{FF2B5EF4-FFF2-40B4-BE49-F238E27FC236}">
                  <a16:creationId xmlns:a16="http://schemas.microsoft.com/office/drawing/2014/main" id="{E621532A-39C9-1A45-C63F-BAC7BF652281}"/>
                </a:ext>
              </a:extLst>
            </p:cNvPr>
            <p:cNvSpPr/>
            <p:nvPr/>
          </p:nvSpPr>
          <p:spPr>
            <a:xfrm>
              <a:off x="-7107606" y="18746223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3" name="14C">
              <a:extLst>
                <a:ext uri="{FF2B5EF4-FFF2-40B4-BE49-F238E27FC236}">
                  <a16:creationId xmlns:a16="http://schemas.microsoft.com/office/drawing/2014/main" id="{3AE15369-8B42-EB42-551B-9228F373A44A}"/>
                </a:ext>
              </a:extLst>
            </p:cNvPr>
            <p:cNvSpPr/>
            <p:nvPr/>
          </p:nvSpPr>
          <p:spPr>
            <a:xfrm>
              <a:off x="-10155103" y="19497133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4" name="14D">
              <a:extLst>
                <a:ext uri="{FF2B5EF4-FFF2-40B4-BE49-F238E27FC236}">
                  <a16:creationId xmlns:a16="http://schemas.microsoft.com/office/drawing/2014/main" id="{4C9AC884-4914-372B-037C-1986CD29F09C}"/>
                </a:ext>
              </a:extLst>
            </p:cNvPr>
            <p:cNvSpPr/>
            <p:nvPr/>
          </p:nvSpPr>
          <p:spPr>
            <a:xfrm>
              <a:off x="-7107606" y="19497133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5" name="13">
              <a:extLst>
                <a:ext uri="{FF2B5EF4-FFF2-40B4-BE49-F238E27FC236}">
                  <a16:creationId xmlns:a16="http://schemas.microsoft.com/office/drawing/2014/main" id="{4B39D77D-9478-CF8D-E550-0F0B226CE679}"/>
                </a:ext>
              </a:extLst>
            </p:cNvPr>
            <p:cNvSpPr/>
            <p:nvPr/>
          </p:nvSpPr>
          <p:spPr>
            <a:xfrm>
              <a:off x="-10340664" y="15290656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13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6" name="13A">
              <a:extLst>
                <a:ext uri="{FF2B5EF4-FFF2-40B4-BE49-F238E27FC236}">
                  <a16:creationId xmlns:a16="http://schemas.microsoft.com/office/drawing/2014/main" id="{34A5D03E-99EA-A82E-36EF-500B676728A9}"/>
                </a:ext>
              </a:extLst>
            </p:cNvPr>
            <p:cNvSpPr/>
            <p:nvPr/>
          </p:nvSpPr>
          <p:spPr>
            <a:xfrm>
              <a:off x="-10318389" y="1621960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7" name="13B">
              <a:extLst>
                <a:ext uri="{FF2B5EF4-FFF2-40B4-BE49-F238E27FC236}">
                  <a16:creationId xmlns:a16="http://schemas.microsoft.com/office/drawing/2014/main" id="{D7AD0335-4CA8-4207-0874-322474A588BF}"/>
                </a:ext>
              </a:extLst>
            </p:cNvPr>
            <p:cNvSpPr/>
            <p:nvPr/>
          </p:nvSpPr>
          <p:spPr>
            <a:xfrm>
              <a:off x="-7208083" y="1633853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8" name="13C">
              <a:extLst>
                <a:ext uri="{FF2B5EF4-FFF2-40B4-BE49-F238E27FC236}">
                  <a16:creationId xmlns:a16="http://schemas.microsoft.com/office/drawing/2014/main" id="{33986F2E-E4FE-092B-8638-BAD069B6D8D2}"/>
                </a:ext>
              </a:extLst>
            </p:cNvPr>
            <p:cNvSpPr/>
            <p:nvPr/>
          </p:nvSpPr>
          <p:spPr>
            <a:xfrm>
              <a:off x="-10296114" y="1697051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89" name="13D">
              <a:extLst>
                <a:ext uri="{FF2B5EF4-FFF2-40B4-BE49-F238E27FC236}">
                  <a16:creationId xmlns:a16="http://schemas.microsoft.com/office/drawing/2014/main" id="{BF992390-0EAA-1BC7-CE93-E4EB8D86D5CA}"/>
                </a:ext>
              </a:extLst>
            </p:cNvPr>
            <p:cNvSpPr/>
            <p:nvPr/>
          </p:nvSpPr>
          <p:spPr>
            <a:xfrm>
              <a:off x="-7248617" y="1697051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0" name="11">
              <a:extLst>
                <a:ext uri="{FF2B5EF4-FFF2-40B4-BE49-F238E27FC236}">
                  <a16:creationId xmlns:a16="http://schemas.microsoft.com/office/drawing/2014/main" id="{F6015222-2E1C-671F-5EA5-6682C690A434}"/>
                </a:ext>
              </a:extLst>
            </p:cNvPr>
            <p:cNvSpPr/>
            <p:nvPr/>
          </p:nvSpPr>
          <p:spPr>
            <a:xfrm>
              <a:off x="-9991817" y="10388667"/>
              <a:ext cx="5772375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NHÓM ỨNG DỤNG CÔNG NGHỆ THÔNG TIN  VÀO DẠY HỌC VÀ QUẢN LÝ CÓ MẤY ADMIN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1" name="11A">
              <a:extLst>
                <a:ext uri="{FF2B5EF4-FFF2-40B4-BE49-F238E27FC236}">
                  <a16:creationId xmlns:a16="http://schemas.microsoft.com/office/drawing/2014/main" id="{809C5139-58F5-A2A3-182E-08ED81048690}"/>
                </a:ext>
              </a:extLst>
            </p:cNvPr>
            <p:cNvSpPr/>
            <p:nvPr/>
          </p:nvSpPr>
          <p:spPr>
            <a:xfrm>
              <a:off x="-9991817" y="1135859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2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2" name="11B">
              <a:extLst>
                <a:ext uri="{FF2B5EF4-FFF2-40B4-BE49-F238E27FC236}">
                  <a16:creationId xmlns:a16="http://schemas.microsoft.com/office/drawing/2014/main" id="{7D02159C-5333-B4E7-95D3-76AFD1946B40}"/>
                </a:ext>
              </a:extLst>
            </p:cNvPr>
            <p:cNvSpPr/>
            <p:nvPr/>
          </p:nvSpPr>
          <p:spPr>
            <a:xfrm>
              <a:off x="-6922045" y="1135859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3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3" name="11C">
              <a:extLst>
                <a:ext uri="{FF2B5EF4-FFF2-40B4-BE49-F238E27FC236}">
                  <a16:creationId xmlns:a16="http://schemas.microsoft.com/office/drawing/2014/main" id="{CD543103-3E76-F30B-BCB6-F68C683C1EA9}"/>
                </a:ext>
              </a:extLst>
            </p:cNvPr>
            <p:cNvSpPr/>
            <p:nvPr/>
          </p:nvSpPr>
          <p:spPr>
            <a:xfrm>
              <a:off x="-9991817" y="1210950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4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4" name="11D">
              <a:extLst>
                <a:ext uri="{FF2B5EF4-FFF2-40B4-BE49-F238E27FC236}">
                  <a16:creationId xmlns:a16="http://schemas.microsoft.com/office/drawing/2014/main" id="{A3E50EAE-990C-4562-93BB-0907344E4E0F}"/>
                </a:ext>
              </a:extLst>
            </p:cNvPr>
            <p:cNvSpPr/>
            <p:nvPr/>
          </p:nvSpPr>
          <p:spPr>
            <a:xfrm>
              <a:off x="-6922045" y="12109504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5" name="12">
              <a:extLst>
                <a:ext uri="{FF2B5EF4-FFF2-40B4-BE49-F238E27FC236}">
                  <a16:creationId xmlns:a16="http://schemas.microsoft.com/office/drawing/2014/main" id="{0CE36B9F-8D70-FDF9-610F-97C14E52D9AA}"/>
                </a:ext>
              </a:extLst>
            </p:cNvPr>
            <p:cNvSpPr/>
            <p:nvPr/>
          </p:nvSpPr>
          <p:spPr>
            <a:xfrm>
              <a:off x="-10155103" y="12860414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12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6" name="12A">
              <a:extLst>
                <a:ext uri="{FF2B5EF4-FFF2-40B4-BE49-F238E27FC236}">
                  <a16:creationId xmlns:a16="http://schemas.microsoft.com/office/drawing/2014/main" id="{A49F5218-2A6D-F3D2-86BE-F8BBD13986BF}"/>
                </a:ext>
              </a:extLst>
            </p:cNvPr>
            <p:cNvSpPr/>
            <p:nvPr/>
          </p:nvSpPr>
          <p:spPr>
            <a:xfrm>
              <a:off x="-10155103" y="13830341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7" name="12B">
              <a:extLst>
                <a:ext uri="{FF2B5EF4-FFF2-40B4-BE49-F238E27FC236}">
                  <a16:creationId xmlns:a16="http://schemas.microsoft.com/office/drawing/2014/main" id="{BD77E53A-9A94-875D-531F-B92917C3C3CB}"/>
                </a:ext>
              </a:extLst>
            </p:cNvPr>
            <p:cNvSpPr/>
            <p:nvPr/>
          </p:nvSpPr>
          <p:spPr>
            <a:xfrm>
              <a:off x="-7085331" y="13830341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8" name="12C">
              <a:extLst>
                <a:ext uri="{FF2B5EF4-FFF2-40B4-BE49-F238E27FC236}">
                  <a16:creationId xmlns:a16="http://schemas.microsoft.com/office/drawing/2014/main" id="{3A0B6BAF-E7D1-E8F0-CE10-1E76F3991772}"/>
                </a:ext>
              </a:extLst>
            </p:cNvPr>
            <p:cNvSpPr/>
            <p:nvPr/>
          </p:nvSpPr>
          <p:spPr>
            <a:xfrm>
              <a:off x="-10155103" y="14581251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99" name="12D">
              <a:extLst>
                <a:ext uri="{FF2B5EF4-FFF2-40B4-BE49-F238E27FC236}">
                  <a16:creationId xmlns:a16="http://schemas.microsoft.com/office/drawing/2014/main" id="{7A15529F-3157-A4FE-4461-328D87CA25B7}"/>
                </a:ext>
              </a:extLst>
            </p:cNvPr>
            <p:cNvSpPr/>
            <p:nvPr/>
          </p:nvSpPr>
          <p:spPr>
            <a:xfrm>
              <a:off x="-7085331" y="14581251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0" name="20">
              <a:extLst>
                <a:ext uri="{FF2B5EF4-FFF2-40B4-BE49-F238E27FC236}">
                  <a16:creationId xmlns:a16="http://schemas.microsoft.com/office/drawing/2014/main" id="{607541B7-81F4-4330-E62B-C0386BBD1CCC}"/>
                </a:ext>
              </a:extLst>
            </p:cNvPr>
            <p:cNvSpPr/>
            <p:nvPr/>
          </p:nvSpPr>
          <p:spPr>
            <a:xfrm>
              <a:off x="-3599711" y="28141097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20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1" name="20A">
              <a:extLst>
                <a:ext uri="{FF2B5EF4-FFF2-40B4-BE49-F238E27FC236}">
                  <a16:creationId xmlns:a16="http://schemas.microsoft.com/office/drawing/2014/main" id="{33FF78FD-AE5B-5B81-193C-079C9E55C951}"/>
                </a:ext>
              </a:extLst>
            </p:cNvPr>
            <p:cNvSpPr/>
            <p:nvPr/>
          </p:nvSpPr>
          <p:spPr>
            <a:xfrm>
              <a:off x="-3577436" y="2907004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2" name="20B">
              <a:extLst>
                <a:ext uri="{FF2B5EF4-FFF2-40B4-BE49-F238E27FC236}">
                  <a16:creationId xmlns:a16="http://schemas.microsoft.com/office/drawing/2014/main" id="{AF9A4878-EA19-FD16-D995-FEE79F01945D}"/>
                </a:ext>
              </a:extLst>
            </p:cNvPr>
            <p:cNvSpPr/>
            <p:nvPr/>
          </p:nvSpPr>
          <p:spPr>
            <a:xfrm>
              <a:off x="-507664" y="2907004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3" name="20C">
              <a:extLst>
                <a:ext uri="{FF2B5EF4-FFF2-40B4-BE49-F238E27FC236}">
                  <a16:creationId xmlns:a16="http://schemas.microsoft.com/office/drawing/2014/main" id="{A08EDB6E-1D53-091C-4344-216BE87BFAA6}"/>
                </a:ext>
              </a:extLst>
            </p:cNvPr>
            <p:cNvSpPr/>
            <p:nvPr/>
          </p:nvSpPr>
          <p:spPr>
            <a:xfrm>
              <a:off x="-3555161" y="2982095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4" name="20D">
              <a:extLst>
                <a:ext uri="{FF2B5EF4-FFF2-40B4-BE49-F238E27FC236}">
                  <a16:creationId xmlns:a16="http://schemas.microsoft.com/office/drawing/2014/main" id="{E526F08F-1ED2-17C6-2FCF-C47889FDFC6F}"/>
                </a:ext>
              </a:extLst>
            </p:cNvPr>
            <p:cNvSpPr/>
            <p:nvPr/>
          </p:nvSpPr>
          <p:spPr>
            <a:xfrm>
              <a:off x="-507664" y="29820957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5" name="19">
              <a:extLst>
                <a:ext uri="{FF2B5EF4-FFF2-40B4-BE49-F238E27FC236}">
                  <a16:creationId xmlns:a16="http://schemas.microsoft.com/office/drawing/2014/main" id="{569104DB-A421-4E0E-31D1-66A0F2A378C1}"/>
                </a:ext>
              </a:extLst>
            </p:cNvPr>
            <p:cNvSpPr/>
            <p:nvPr/>
          </p:nvSpPr>
          <p:spPr>
            <a:xfrm>
              <a:off x="-3766950" y="25543746"/>
              <a:ext cx="5812972" cy="750909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1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19</a:t>
              </a:r>
              <a:endParaRPr kumimoji="0" lang="vi-VN" sz="1800" b="1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6" name="19A">
              <a:extLst>
                <a:ext uri="{FF2B5EF4-FFF2-40B4-BE49-F238E27FC236}">
                  <a16:creationId xmlns:a16="http://schemas.microsoft.com/office/drawing/2014/main" id="{8509E760-735E-30F5-887D-58075A01C1DB}"/>
                </a:ext>
              </a:extLst>
            </p:cNvPr>
            <p:cNvSpPr/>
            <p:nvPr/>
          </p:nvSpPr>
          <p:spPr>
            <a:xfrm>
              <a:off x="-3744675" y="2647269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7" name="19B">
              <a:extLst>
                <a:ext uri="{FF2B5EF4-FFF2-40B4-BE49-F238E27FC236}">
                  <a16:creationId xmlns:a16="http://schemas.microsoft.com/office/drawing/2014/main" id="{E21631FD-B8D5-FE16-6D25-91593E499862}"/>
                </a:ext>
              </a:extLst>
            </p:cNvPr>
            <p:cNvSpPr/>
            <p:nvPr/>
          </p:nvSpPr>
          <p:spPr>
            <a:xfrm>
              <a:off x="-674903" y="2647269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8" name="19C">
              <a:extLst>
                <a:ext uri="{FF2B5EF4-FFF2-40B4-BE49-F238E27FC236}">
                  <a16:creationId xmlns:a16="http://schemas.microsoft.com/office/drawing/2014/main" id="{97041401-90FA-46AA-D1B8-045281B80BB4}"/>
                </a:ext>
              </a:extLst>
            </p:cNvPr>
            <p:cNvSpPr/>
            <p:nvPr/>
          </p:nvSpPr>
          <p:spPr>
            <a:xfrm>
              <a:off x="-3722400" y="2722360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09" name="19D">
              <a:extLst>
                <a:ext uri="{FF2B5EF4-FFF2-40B4-BE49-F238E27FC236}">
                  <a16:creationId xmlns:a16="http://schemas.microsoft.com/office/drawing/2014/main" id="{D89CF8E0-CBE0-548B-614C-64BC298F33B7}"/>
                </a:ext>
              </a:extLst>
            </p:cNvPr>
            <p:cNvSpPr/>
            <p:nvPr/>
          </p:nvSpPr>
          <p:spPr>
            <a:xfrm>
              <a:off x="-674903" y="27223606"/>
              <a:ext cx="2743200" cy="531893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8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s</a:t>
              </a:r>
              <a:endParaRPr kumimoji="0" lang="en-US" sz="800" b="0" i="0" u="none" strike="noStrike" kern="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4811A3AE-DC93-2C29-D088-A302354CFA77}"/>
              </a:ext>
            </a:extLst>
          </p:cNvPr>
          <p:cNvGrpSpPr/>
          <p:nvPr/>
        </p:nvGrpSpPr>
        <p:grpSpPr>
          <a:xfrm>
            <a:off x="-11953483" y="-2928547"/>
            <a:ext cx="37075298" cy="32766863"/>
            <a:chOff x="-11938462" y="-2414013"/>
            <a:chExt cx="37075298" cy="32766863"/>
          </a:xfrm>
        </p:grpSpPr>
        <p:sp>
          <p:nvSpPr>
            <p:cNvPr id="111" name="X1">
              <a:extLst>
                <a:ext uri="{FF2B5EF4-FFF2-40B4-BE49-F238E27FC236}">
                  <a16:creationId xmlns:a16="http://schemas.microsoft.com/office/drawing/2014/main" id="{5E3E4ABA-8A9C-7E84-F70D-8F828997F09D}"/>
                </a:ext>
              </a:extLst>
            </p:cNvPr>
            <p:cNvSpPr/>
            <p:nvPr/>
          </p:nvSpPr>
          <p:spPr>
            <a:xfrm>
              <a:off x="-11795443" y="-2414013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12" name="X2">
              <a:extLst>
                <a:ext uri="{FF2B5EF4-FFF2-40B4-BE49-F238E27FC236}">
                  <a16:creationId xmlns:a16="http://schemas.microsoft.com/office/drawing/2014/main" id="{F9E6FFC6-D67E-A2C5-7E00-9A9D6D4ABF44}"/>
                </a:ext>
              </a:extLst>
            </p:cNvPr>
            <p:cNvSpPr/>
            <p:nvPr/>
          </p:nvSpPr>
          <p:spPr>
            <a:xfrm>
              <a:off x="-11795443" y="273994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3" name="X3">
              <a:extLst>
                <a:ext uri="{FF2B5EF4-FFF2-40B4-BE49-F238E27FC236}">
                  <a16:creationId xmlns:a16="http://schemas.microsoft.com/office/drawing/2014/main" id="{55F416FE-3CE3-6DEB-1FB9-672FA92DCE1E}"/>
                </a:ext>
              </a:extLst>
            </p:cNvPr>
            <p:cNvSpPr/>
            <p:nvPr/>
          </p:nvSpPr>
          <p:spPr>
            <a:xfrm>
              <a:off x="-11795443" y="2881143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14" name="X4">
              <a:extLst>
                <a:ext uri="{FF2B5EF4-FFF2-40B4-BE49-F238E27FC236}">
                  <a16:creationId xmlns:a16="http://schemas.microsoft.com/office/drawing/2014/main" id="{270588D5-9596-EEC8-ABC1-2086CD65DD91}"/>
                </a:ext>
              </a:extLst>
            </p:cNvPr>
            <p:cNvSpPr/>
            <p:nvPr/>
          </p:nvSpPr>
          <p:spPr>
            <a:xfrm>
              <a:off x="-11795443" y="5435292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15" name="X5">
              <a:extLst>
                <a:ext uri="{FF2B5EF4-FFF2-40B4-BE49-F238E27FC236}">
                  <a16:creationId xmlns:a16="http://schemas.microsoft.com/office/drawing/2014/main" id="{ACBBC1BA-D420-8AFE-A464-AAA9ADF2FADB}"/>
                </a:ext>
              </a:extLst>
            </p:cNvPr>
            <p:cNvSpPr/>
            <p:nvPr/>
          </p:nvSpPr>
          <p:spPr>
            <a:xfrm>
              <a:off x="-11795443" y="8400422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16" name="X6">
              <a:extLst>
                <a:ext uri="{FF2B5EF4-FFF2-40B4-BE49-F238E27FC236}">
                  <a16:creationId xmlns:a16="http://schemas.microsoft.com/office/drawing/2014/main" id="{DE6B3A9A-1A2F-BFB6-3966-B17D6A8E5153}"/>
                </a:ext>
              </a:extLst>
            </p:cNvPr>
            <p:cNvSpPr/>
            <p:nvPr/>
          </p:nvSpPr>
          <p:spPr>
            <a:xfrm>
              <a:off x="23722591" y="-2194471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7" name="X7">
              <a:extLst>
                <a:ext uri="{FF2B5EF4-FFF2-40B4-BE49-F238E27FC236}">
                  <a16:creationId xmlns:a16="http://schemas.microsoft.com/office/drawing/2014/main" id="{B1DCFB05-1A52-1212-540F-D7AB50D8A703}"/>
                </a:ext>
              </a:extLst>
            </p:cNvPr>
            <p:cNvSpPr/>
            <p:nvPr/>
          </p:nvSpPr>
          <p:spPr>
            <a:xfrm>
              <a:off x="23722591" y="493536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</a:t>
              </a:r>
            </a:p>
          </p:txBody>
        </p:sp>
        <p:sp>
          <p:nvSpPr>
            <p:cNvPr id="118" name="X8">
              <a:extLst>
                <a:ext uri="{FF2B5EF4-FFF2-40B4-BE49-F238E27FC236}">
                  <a16:creationId xmlns:a16="http://schemas.microsoft.com/office/drawing/2014/main" id="{0689FA48-9171-8452-7084-3269103DAE74}"/>
                </a:ext>
              </a:extLst>
            </p:cNvPr>
            <p:cNvSpPr/>
            <p:nvPr/>
          </p:nvSpPr>
          <p:spPr>
            <a:xfrm>
              <a:off x="23722591" y="3100685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</a:p>
          </p:txBody>
        </p:sp>
        <p:sp>
          <p:nvSpPr>
            <p:cNvPr id="119" name="X9">
              <a:extLst>
                <a:ext uri="{FF2B5EF4-FFF2-40B4-BE49-F238E27FC236}">
                  <a16:creationId xmlns:a16="http://schemas.microsoft.com/office/drawing/2014/main" id="{420D467D-0F53-E21D-2B6E-A4C7B253A808}"/>
                </a:ext>
              </a:extLst>
            </p:cNvPr>
            <p:cNvSpPr/>
            <p:nvPr/>
          </p:nvSpPr>
          <p:spPr>
            <a:xfrm>
              <a:off x="23722591" y="5654834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20" name="X10">
              <a:extLst>
                <a:ext uri="{FF2B5EF4-FFF2-40B4-BE49-F238E27FC236}">
                  <a16:creationId xmlns:a16="http://schemas.microsoft.com/office/drawing/2014/main" id="{1006439F-A0B7-B013-E8B4-A15E87C7AE18}"/>
                </a:ext>
              </a:extLst>
            </p:cNvPr>
            <p:cNvSpPr/>
            <p:nvPr/>
          </p:nvSpPr>
          <p:spPr>
            <a:xfrm>
              <a:off x="23722591" y="8619964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D</a:t>
              </a:r>
            </a:p>
          </p:txBody>
        </p:sp>
        <p:sp>
          <p:nvSpPr>
            <p:cNvPr id="121" name="X11">
              <a:extLst>
                <a:ext uri="{FF2B5EF4-FFF2-40B4-BE49-F238E27FC236}">
                  <a16:creationId xmlns:a16="http://schemas.microsoft.com/office/drawing/2014/main" id="{2FB211C5-B51A-E288-129A-FEE5485C6A20}"/>
                </a:ext>
              </a:extLst>
            </p:cNvPr>
            <p:cNvSpPr/>
            <p:nvPr/>
          </p:nvSpPr>
          <p:spPr>
            <a:xfrm>
              <a:off x="-11795444" y="10619806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</a:t>
              </a:r>
            </a:p>
          </p:txBody>
        </p:sp>
        <p:sp>
          <p:nvSpPr>
            <p:cNvPr id="122" name="X12">
              <a:extLst>
                <a:ext uri="{FF2B5EF4-FFF2-40B4-BE49-F238E27FC236}">
                  <a16:creationId xmlns:a16="http://schemas.microsoft.com/office/drawing/2014/main" id="{25AF6E88-1DA3-7CEA-DEC9-0C74758096CE}"/>
                </a:ext>
              </a:extLst>
            </p:cNvPr>
            <p:cNvSpPr/>
            <p:nvPr/>
          </p:nvSpPr>
          <p:spPr>
            <a:xfrm>
              <a:off x="-11895920" y="13235868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3" name="X13">
              <a:extLst>
                <a:ext uri="{FF2B5EF4-FFF2-40B4-BE49-F238E27FC236}">
                  <a16:creationId xmlns:a16="http://schemas.microsoft.com/office/drawing/2014/main" id="{A414AE57-D950-4509-CB85-65C3ACA41209}"/>
                </a:ext>
              </a:extLst>
            </p:cNvPr>
            <p:cNvSpPr/>
            <p:nvPr/>
          </p:nvSpPr>
          <p:spPr>
            <a:xfrm>
              <a:off x="-11938462" y="15503744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C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4" name="X14">
              <a:extLst>
                <a:ext uri="{FF2B5EF4-FFF2-40B4-BE49-F238E27FC236}">
                  <a16:creationId xmlns:a16="http://schemas.microsoft.com/office/drawing/2014/main" id="{3E4E310E-4D67-DAF8-B0F3-C9253E811C25}"/>
                </a:ext>
              </a:extLst>
            </p:cNvPr>
            <p:cNvSpPr/>
            <p:nvPr/>
          </p:nvSpPr>
          <p:spPr>
            <a:xfrm>
              <a:off x="-11895920" y="18110882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5" name="X15">
              <a:extLst>
                <a:ext uri="{FF2B5EF4-FFF2-40B4-BE49-F238E27FC236}">
                  <a16:creationId xmlns:a16="http://schemas.microsoft.com/office/drawing/2014/main" id="{ED9E629C-A8F8-D34B-3709-8B4DE4041B17}"/>
                </a:ext>
              </a:extLst>
            </p:cNvPr>
            <p:cNvSpPr/>
            <p:nvPr/>
          </p:nvSpPr>
          <p:spPr>
            <a:xfrm>
              <a:off x="-11795445" y="20904212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6" name="X16">
              <a:extLst>
                <a:ext uri="{FF2B5EF4-FFF2-40B4-BE49-F238E27FC236}">
                  <a16:creationId xmlns:a16="http://schemas.microsoft.com/office/drawing/2014/main" id="{3A8435F2-2E1E-A601-BF40-B2AE93F0F115}"/>
                </a:ext>
              </a:extLst>
            </p:cNvPr>
            <p:cNvSpPr/>
            <p:nvPr/>
          </p:nvSpPr>
          <p:spPr>
            <a:xfrm>
              <a:off x="-11795446" y="23305971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7" name="X17">
              <a:extLst>
                <a:ext uri="{FF2B5EF4-FFF2-40B4-BE49-F238E27FC236}">
                  <a16:creationId xmlns:a16="http://schemas.microsoft.com/office/drawing/2014/main" id="{DE3CD42C-DD46-7F39-3A53-FA805DE2014D}"/>
                </a:ext>
              </a:extLst>
            </p:cNvPr>
            <p:cNvSpPr/>
            <p:nvPr/>
          </p:nvSpPr>
          <p:spPr>
            <a:xfrm>
              <a:off x="-11862507" y="26017880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8" name="X18">
              <a:extLst>
                <a:ext uri="{FF2B5EF4-FFF2-40B4-BE49-F238E27FC236}">
                  <a16:creationId xmlns:a16="http://schemas.microsoft.com/office/drawing/2014/main" id="{009DDB6C-8117-9A81-8D4E-B391B2A8A2B2}"/>
                </a:ext>
              </a:extLst>
            </p:cNvPr>
            <p:cNvSpPr/>
            <p:nvPr/>
          </p:nvSpPr>
          <p:spPr>
            <a:xfrm>
              <a:off x="-11895921" y="29082169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29" name="X19">
              <a:extLst>
                <a:ext uri="{FF2B5EF4-FFF2-40B4-BE49-F238E27FC236}">
                  <a16:creationId xmlns:a16="http://schemas.microsoft.com/office/drawing/2014/main" id="{A05AC057-2CA5-6B30-93AF-69C0BEA1603D}"/>
                </a:ext>
              </a:extLst>
            </p:cNvPr>
            <p:cNvSpPr/>
            <p:nvPr/>
          </p:nvSpPr>
          <p:spPr>
            <a:xfrm>
              <a:off x="2498003" y="26103301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B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  <p:sp>
          <p:nvSpPr>
            <p:cNvPr id="130" name="X20">
              <a:extLst>
                <a:ext uri="{FF2B5EF4-FFF2-40B4-BE49-F238E27FC236}">
                  <a16:creationId xmlns:a16="http://schemas.microsoft.com/office/drawing/2014/main" id="{D2987D17-B923-EC29-6E5D-8418673CEF65}"/>
                </a:ext>
              </a:extLst>
            </p:cNvPr>
            <p:cNvSpPr/>
            <p:nvPr/>
          </p:nvSpPr>
          <p:spPr>
            <a:xfrm>
              <a:off x="2759702" y="28948874"/>
              <a:ext cx="1414245" cy="1270681"/>
            </a:xfrm>
            <a:prstGeom prst="rect">
              <a:avLst/>
            </a:prstGeom>
            <a:solidFill>
              <a:srgbClr val="00B0F0"/>
            </a:solidFill>
            <a:ln w="12700" cap="flat" cmpd="sng" algn="ctr">
              <a:solidFill>
                <a:sysClr val="window" lastClr="FFFFFF"/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4000" b="0" i="0" u="none" strike="noStrike" kern="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3.OpenSans-San"/>
                  <a:ea typeface="+mn-ea"/>
                  <a:cs typeface="+mn-cs"/>
                </a:rPr>
                <a:t>A</a:t>
              </a:r>
              <a:endParaRPr kumimoji="0" lang="en-US" sz="400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3.OpenSans-San"/>
                <a:ea typeface="+mn-ea"/>
                <a:cs typeface="+mn-cs"/>
              </a:endParaRPr>
            </a:p>
          </p:txBody>
        </p:sp>
      </p:grpSp>
      <p:grpSp>
        <p:nvGrpSpPr>
          <p:cNvPr id="131" name="Group 130">
            <a:extLst>
              <a:ext uri="{FF2B5EF4-FFF2-40B4-BE49-F238E27FC236}">
                <a16:creationId xmlns:a16="http://schemas.microsoft.com/office/drawing/2014/main" id="{960367E0-E553-132F-F557-174289D80CDE}"/>
              </a:ext>
            </a:extLst>
          </p:cNvPr>
          <p:cNvGrpSpPr/>
          <p:nvPr/>
        </p:nvGrpSpPr>
        <p:grpSpPr>
          <a:xfrm>
            <a:off x="2886191" y="10155"/>
            <a:ext cx="5777749" cy="837013"/>
            <a:chOff x="2986719" y="10154"/>
            <a:chExt cx="6095275" cy="873143"/>
          </a:xfrm>
        </p:grpSpPr>
        <p:pic>
          <p:nvPicPr>
            <p:cNvPr id="132" name="Picture 131">
              <a:hlinkClick r:id="" action="ppaction://macro?name=RESETALL"/>
              <a:extLst>
                <a:ext uri="{FF2B5EF4-FFF2-40B4-BE49-F238E27FC236}">
                  <a16:creationId xmlns:a16="http://schemas.microsoft.com/office/drawing/2014/main" id="{21F0E86F-408D-B984-AD5D-F9D280E88E8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2464"/>
            <a:stretch/>
          </p:blipFill>
          <p:spPr>
            <a:xfrm>
              <a:off x="3048362" y="10154"/>
              <a:ext cx="5971988" cy="843866"/>
            </a:xfrm>
            <a:prstGeom prst="rect">
              <a:avLst/>
            </a:prstGeom>
          </p:spPr>
        </p:pic>
        <p:sp>
          <p:nvSpPr>
            <p:cNvPr id="133" name="Rectangle 132">
              <a:extLst>
                <a:ext uri="{FF2B5EF4-FFF2-40B4-BE49-F238E27FC236}">
                  <a16:creationId xmlns:a16="http://schemas.microsoft.com/office/drawing/2014/main" id="{78E0EDE3-BCF1-F75D-C93B-9B06F4A872D5}"/>
                </a:ext>
              </a:extLst>
            </p:cNvPr>
            <p:cNvSpPr/>
            <p:nvPr/>
          </p:nvSpPr>
          <p:spPr>
            <a:xfrm>
              <a:off x="2986719" y="80642"/>
              <a:ext cx="6095275" cy="802655"/>
            </a:xfrm>
            <a:prstGeom prst="rect">
              <a:avLst/>
            </a:prstGeom>
            <a:noFill/>
          </p:spPr>
          <p:txBody>
            <a:bodyPr wrap="square" lIns="91440" tIns="45720" rIns="91440" bIns="4572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400" b="0" i="0" u="none" strike="noStrike" kern="1200" cap="none" spc="0" normalizeH="0" baseline="0" noProof="0" dirty="0">
                <a:ln w="0"/>
                <a:solidFill>
                  <a:srgbClr val="4FC1E9">
                    <a:lumMod val="50000"/>
                  </a:srgbClr>
                </a:solidFill>
                <a:effectLst>
                  <a:outerShdw blurRad="88900" dist="38100" algn="l" rotWithShape="0">
                    <a:prstClr val="black">
                      <a:alpha val="52000"/>
                    </a:prstClr>
                  </a:outerShdw>
                </a:effectLst>
                <a:uLnTx/>
                <a:uFillTx/>
                <a:latin typeface="UTM Futura Extra" panose="02040603050506020204" pitchFamily="18" charset="0"/>
                <a:ea typeface="+mn-ea"/>
                <a:cs typeface="+mn-cs"/>
              </a:endParaRPr>
            </a:p>
          </p:txBody>
        </p:sp>
      </p:grpSp>
      <p:sp>
        <p:nvSpPr>
          <p:cNvPr id="134" name="Rectangle 133">
            <a:extLst>
              <a:ext uri="{FF2B5EF4-FFF2-40B4-BE49-F238E27FC236}">
                <a16:creationId xmlns:a16="http://schemas.microsoft.com/office/drawing/2014/main" id="{04AC608B-C974-95DB-25EE-52C6BCA682C1}"/>
              </a:ext>
            </a:extLst>
          </p:cNvPr>
          <p:cNvSpPr/>
          <p:nvPr/>
        </p:nvSpPr>
        <p:spPr>
          <a:xfrm>
            <a:off x="4116816" y="860699"/>
            <a:ext cx="3062057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>
                <a:ln w="25400" cap="sq">
                  <a:solidFill>
                    <a:srgbClr val="FC6E51"/>
                  </a:solidFill>
                  <a:prstDash val="solid"/>
                </a:ln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32000">
                      <a:srgbClr val="4FC1E9">
                        <a:lumMod val="20000"/>
                        <a:lumOff val="80000"/>
                      </a:srgbClr>
                    </a:gs>
                    <a:gs pos="76000">
                      <a:srgbClr val="FF0000"/>
                    </a:gs>
                    <a:gs pos="43000">
                      <a:srgbClr val="FFFF00"/>
                    </a:gs>
                    <a:gs pos="5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VẬN DỤNG </a:t>
            </a:r>
          </a:p>
        </p:txBody>
      </p:sp>
    </p:spTree>
    <p:extLst>
      <p:ext uri="{BB962C8B-B14F-4D97-AF65-F5344CB8AC3E}">
        <p14:creationId xmlns:p14="http://schemas.microsoft.com/office/powerpoint/2010/main" val="765915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3DD8241-F6BD-0259-33AE-DDD7D8FC4D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3644"/>
          </a:xfrm>
          <a:prstGeom prst="rect">
            <a:avLst/>
          </a:prstGeom>
        </p:spPr>
      </p:pic>
      <p:sp>
        <p:nvSpPr>
          <p:cNvPr id="27" name="TextBox 53">
            <a:extLst>
              <a:ext uri="{FF2B5EF4-FFF2-40B4-BE49-F238E27FC236}">
                <a16:creationId xmlns:a16="http://schemas.microsoft.com/office/drawing/2014/main" id="{CCDE8539-0B51-34F5-C4A8-8E3B3D7A65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53665" y="1936906"/>
            <a:ext cx="8026010" cy="3507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21907" tIns="60955" rIns="121907" bIns="60955" numCol="1" anchor="t" anchorCtr="0" compatLnSpc="1">
            <a:prstTxWarp prst="textNoShape">
              <a:avLst/>
            </a:prstTxWarp>
            <a:spAutoFit/>
          </a:bodyPr>
          <a:lstStyle/>
          <a:p>
            <a:pPr indent="254000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Nêu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các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hành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vi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vi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phạm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trái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đạo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đức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thiếu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.</a:t>
            </a:r>
            <a:endParaRPr lang="en-US" sz="28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254000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em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sẽ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gì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tham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gia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số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  <a:p>
            <a:pPr indent="254000">
              <a:lnSpc>
                <a:spcPct val="127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Chuẩn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bị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trước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1 -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đề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E -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Phần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mềm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phỏng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ứng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dụng</a:t>
            </a:r>
            <a:r>
              <a:rPr lang="en-US" sz="2800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</a:p>
        </p:txBody>
      </p:sp>
      <p:grpSp>
        <p:nvGrpSpPr>
          <p:cNvPr id="31" name="组合 14">
            <a:extLst>
              <a:ext uri="{FF2B5EF4-FFF2-40B4-BE49-F238E27FC236}">
                <a16:creationId xmlns:a16="http://schemas.microsoft.com/office/drawing/2014/main" id="{B892DF70-9CC5-A08C-C064-9DDDDF1DF406}"/>
              </a:ext>
            </a:extLst>
          </p:cNvPr>
          <p:cNvGrpSpPr/>
          <p:nvPr/>
        </p:nvGrpSpPr>
        <p:grpSpPr>
          <a:xfrm>
            <a:off x="7959734" y="213366"/>
            <a:ext cx="2114999" cy="1723540"/>
            <a:chOff x="3910879" y="2268230"/>
            <a:chExt cx="1586249" cy="1292655"/>
          </a:xfrm>
        </p:grpSpPr>
        <p:sp>
          <p:nvSpPr>
            <p:cNvPr id="32" name="AutoShape 17">
              <a:extLst>
                <a:ext uri="{FF2B5EF4-FFF2-40B4-BE49-F238E27FC236}">
                  <a16:creationId xmlns:a16="http://schemas.microsoft.com/office/drawing/2014/main" id="{B59C8D49-B69B-12EF-9C6E-B7B6AEB2593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10879" y="2268230"/>
              <a:ext cx="1586249" cy="1292655"/>
            </a:xfrm>
            <a:prstGeom prst="hexagon">
              <a:avLst>
                <a:gd name="adj" fmla="val 30740"/>
                <a:gd name="vf" fmla="val 115470"/>
              </a:avLst>
            </a:prstGeom>
            <a:solidFill>
              <a:schemeClr val="accent5">
                <a:lumMod val="40000"/>
                <a:lumOff val="60000"/>
              </a:schemeClr>
            </a:solidFill>
            <a:ln w="3175" cap="flat" cmpd="sng" algn="ctr">
              <a:solidFill>
                <a:srgbClr val="EAEAEA"/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2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zh-SG" sz="1467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字魂59号-创粗黑" panose="00000500000000000000" pitchFamily="2" charset="-122"/>
                <a:ea typeface="字魂59号-创粗黑" panose="00000500000000000000" pitchFamily="2" charset="-122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1758F368-7586-678E-955B-BA01189EB7B8}"/>
                </a:ext>
              </a:extLst>
            </p:cNvPr>
            <p:cNvSpPr txBox="1"/>
            <p:nvPr/>
          </p:nvSpPr>
          <p:spPr>
            <a:xfrm>
              <a:off x="4204347" y="2438891"/>
              <a:ext cx="999312" cy="90024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89000">
                        <a:schemeClr val="accent1">
                          <a:lumMod val="5000"/>
                          <a:lumOff val="95000"/>
                        </a:schemeClr>
                      </a:gs>
                      <a:gs pos="72000">
                        <a:schemeClr val="accent6">
                          <a:lumMod val="75000"/>
                        </a:schemeClr>
                      </a:gs>
                      <a:gs pos="53000">
                        <a:srgbClr val="FF0000"/>
                      </a:gs>
                      <a:gs pos="95000">
                        <a:srgbClr val="64D27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3.OpenSansBold-San"/>
                  <a:ea typeface="字魂59号-创粗黑" panose="00000500000000000000" pitchFamily="2" charset="-122"/>
                  <a:cs typeface="Arial Unicode MS" pitchFamily="34" charset="-122"/>
                </a:rPr>
                <a:t>At</a:t>
              </a:r>
            </a:p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1" i="0" u="none" strike="noStrike" kern="0" cap="none" spc="0" normalizeH="0" baseline="0" noProof="0" dirty="0">
                  <a:ln>
                    <a:noFill/>
                  </a:ln>
                  <a:gradFill>
                    <a:gsLst>
                      <a:gs pos="89000">
                        <a:schemeClr val="accent1">
                          <a:lumMod val="5000"/>
                          <a:lumOff val="95000"/>
                        </a:schemeClr>
                      </a:gs>
                      <a:gs pos="72000">
                        <a:schemeClr val="accent6">
                          <a:lumMod val="75000"/>
                        </a:schemeClr>
                      </a:gs>
                      <a:gs pos="53000">
                        <a:srgbClr val="FF0000"/>
                      </a:gs>
                      <a:gs pos="95000">
                        <a:srgbClr val="64D27E"/>
                      </a:gs>
                    </a:gsLst>
                    <a:lin ang="5400000" scaled="1"/>
                  </a:gradFill>
                  <a:effectLst/>
                  <a:uLnTx/>
                  <a:uFillTx/>
                  <a:latin typeface="A3.OpenSansBold-San"/>
                  <a:ea typeface="字魂59号-创粗黑" panose="00000500000000000000" pitchFamily="2" charset="-122"/>
                  <a:cs typeface="Arial Unicode MS" pitchFamily="34" charset="-122"/>
                </a:rPr>
                <a:t>Home</a:t>
              </a:r>
              <a:endParaRPr kumimoji="0" lang="zh-CN" altLang="en-US" sz="3600" b="1" i="0" u="none" strike="noStrike" kern="0" cap="none" spc="0" normalizeH="0" baseline="0" noProof="0" dirty="0">
                <a:ln>
                  <a:noFill/>
                </a:ln>
                <a:gradFill>
                  <a:gsLst>
                    <a:gs pos="89000">
                      <a:schemeClr val="accent1">
                        <a:lumMod val="5000"/>
                        <a:lumOff val="95000"/>
                      </a:schemeClr>
                    </a:gs>
                    <a:gs pos="72000">
                      <a:schemeClr val="accent6">
                        <a:lumMod val="75000"/>
                      </a:schemeClr>
                    </a:gs>
                    <a:gs pos="53000">
                      <a:srgbClr val="FF0000"/>
                    </a:gs>
                    <a:gs pos="95000">
                      <a:srgbClr val="64D27E"/>
                    </a:gs>
                  </a:gsLst>
                  <a:lin ang="5400000" scaled="1"/>
                </a:gradFill>
                <a:effectLst/>
                <a:uLnTx/>
                <a:uFillTx/>
                <a:latin typeface="A3.OpenSansBold-San"/>
                <a:ea typeface="字魂59号-创粗黑" panose="00000500000000000000" pitchFamily="2" charset="-122"/>
                <a:cs typeface="Arial Unicode MS" pitchFamily="34" charset="-122"/>
              </a:endParaRPr>
            </a:p>
          </p:txBody>
        </p: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737A6AD-2F8D-DB58-63F2-88040DA65089}"/>
              </a:ext>
            </a:extLst>
          </p:cNvPr>
          <p:cNvSpPr txBox="1"/>
          <p:nvPr/>
        </p:nvSpPr>
        <p:spPr>
          <a:xfrm>
            <a:off x="-55940" y="-3387757"/>
            <a:ext cx="11079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400" dirty="0">
                <a:solidFill>
                  <a:srgbClr val="3F3F3F"/>
                </a:solidFill>
                <a:latin typeface="字魂59号-创粗黑" panose="00000500000000000000" pitchFamily="2" charset="-122"/>
                <a:ea typeface="字魂59号-创粗黑" panose="00000500000000000000" pitchFamily="2" charset="-122"/>
              </a:rPr>
              <a:t>延迟符</a:t>
            </a:r>
          </a:p>
        </p:txBody>
      </p:sp>
      <p:sp>
        <p:nvSpPr>
          <p:cNvPr id="35" name="Rectangle 34">
            <a:extLst>
              <a:ext uri="{FF2B5EF4-FFF2-40B4-BE49-F238E27FC236}">
                <a16:creationId xmlns:a16="http://schemas.microsoft.com/office/drawing/2014/main" id="{7F5FFC6F-4A0F-B225-EA62-684139ABD4D6}"/>
              </a:ext>
            </a:extLst>
          </p:cNvPr>
          <p:cNvSpPr/>
          <p:nvPr/>
        </p:nvSpPr>
        <p:spPr>
          <a:xfrm>
            <a:off x="190151" y="51427"/>
            <a:ext cx="2420031" cy="683941"/>
          </a:xfrm>
          <a:prstGeom prst="rect">
            <a:avLst/>
          </a:prstGeom>
          <a:solidFill>
            <a:srgbClr val="E85F00"/>
          </a:solidFill>
          <a:ln w="12700" cap="flat" cmpd="sng" algn="ctr">
            <a:solidFill>
              <a:srgbClr val="4FC1E9">
                <a:shade val="5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733" b="1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10042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1" descr="OPL20U25GSXzBJYl68kk8uQGfFKzs7yb1M4KJWUiLk6ZEvGF+qCIPSnY57AbBFCvTW2023.11.4+K4lPs7H94VUqPe2XwIsfPRnrXQE//QTEXxb8/8N4CNc6FpgZahzpTjFhMzSA7T/nHJa11DE8Ng2TP3iAmRczFlmslSuUNOgUeb6yRvs0="/>
          <p:cNvGrpSpPr/>
          <p:nvPr/>
        </p:nvGrpSpPr>
        <p:grpSpPr>
          <a:xfrm>
            <a:off x="2980607" y="1150453"/>
            <a:ext cx="5976143" cy="4679926"/>
            <a:chOff x="2424113" y="688975"/>
            <a:chExt cx="6713537" cy="5619751"/>
          </a:xfrm>
        </p:grpSpPr>
        <p:sp>
          <p:nvSpPr>
            <p:cNvPr id="24" name="AutoShape 3"/>
            <p:cNvSpPr>
              <a:spLocks noChangeAspect="1" noChangeArrowheads="1" noTextEdit="1"/>
            </p:cNvSpPr>
            <p:nvPr/>
          </p:nvSpPr>
          <p:spPr bwMode="auto">
            <a:xfrm>
              <a:off x="2424113" y="692150"/>
              <a:ext cx="6710362" cy="5613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Segoe Print" panose="02000600000000000000"/>
                <a:cs typeface="+mn-cs"/>
              </a:endParaRPr>
            </a:p>
          </p:txBody>
        </p:sp>
        <p:sp>
          <p:nvSpPr>
            <p:cNvPr id="25" name="Freeform 24"/>
            <p:cNvSpPr/>
            <p:nvPr/>
          </p:nvSpPr>
          <p:spPr bwMode="auto">
            <a:xfrm>
              <a:off x="2427288" y="1592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26" name="Freeform 6"/>
            <p:cNvSpPr/>
            <p:nvPr/>
          </p:nvSpPr>
          <p:spPr bwMode="auto">
            <a:xfrm>
              <a:off x="335597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8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8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8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27" name="Freeform 7"/>
            <p:cNvSpPr/>
            <p:nvPr/>
          </p:nvSpPr>
          <p:spPr bwMode="auto">
            <a:xfrm>
              <a:off x="4254500" y="1127125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28" name="Freeform 8"/>
            <p:cNvSpPr/>
            <p:nvPr/>
          </p:nvSpPr>
          <p:spPr bwMode="auto">
            <a:xfrm>
              <a:off x="4254500" y="2419350"/>
              <a:ext cx="801687" cy="800100"/>
            </a:xfrm>
            <a:custGeom>
              <a:avLst/>
              <a:gdLst>
                <a:gd name="T0" fmla="*/ 302 w 302"/>
                <a:gd name="T1" fmla="*/ 288 h 301"/>
                <a:gd name="T2" fmla="*/ 289 w 302"/>
                <a:gd name="T3" fmla="*/ 301 h 301"/>
                <a:gd name="T4" fmla="*/ 14 w 302"/>
                <a:gd name="T5" fmla="*/ 301 h 301"/>
                <a:gd name="T6" fmla="*/ 0 w 302"/>
                <a:gd name="T7" fmla="*/ 288 h 301"/>
                <a:gd name="T8" fmla="*/ 0 w 302"/>
                <a:gd name="T9" fmla="*/ 13 h 301"/>
                <a:gd name="T10" fmla="*/ 14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8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8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4" y="301"/>
                    <a:pt x="14" y="301"/>
                    <a:pt x="14" y="301"/>
                  </a:cubicBezTo>
                  <a:cubicBezTo>
                    <a:pt x="6" y="301"/>
                    <a:pt x="0" y="295"/>
                    <a:pt x="0" y="288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8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29" name="Freeform 9"/>
            <p:cNvSpPr/>
            <p:nvPr/>
          </p:nvSpPr>
          <p:spPr bwMode="auto">
            <a:xfrm>
              <a:off x="2427288" y="2847975"/>
              <a:ext cx="800100" cy="798513"/>
            </a:xfrm>
            <a:custGeom>
              <a:avLst/>
              <a:gdLst>
                <a:gd name="T0" fmla="*/ 302 w 302"/>
                <a:gd name="T1" fmla="*/ 287 h 301"/>
                <a:gd name="T2" fmla="*/ 289 w 302"/>
                <a:gd name="T3" fmla="*/ 301 h 301"/>
                <a:gd name="T4" fmla="*/ 13 w 302"/>
                <a:gd name="T5" fmla="*/ 301 h 301"/>
                <a:gd name="T6" fmla="*/ 0 w 302"/>
                <a:gd name="T7" fmla="*/ 287 h 301"/>
                <a:gd name="T8" fmla="*/ 0 w 302"/>
                <a:gd name="T9" fmla="*/ 13 h 301"/>
                <a:gd name="T10" fmla="*/ 13 w 302"/>
                <a:gd name="T11" fmla="*/ 0 h 301"/>
                <a:gd name="T12" fmla="*/ 289 w 302"/>
                <a:gd name="T13" fmla="*/ 0 h 301"/>
                <a:gd name="T14" fmla="*/ 302 w 302"/>
                <a:gd name="T15" fmla="*/ 13 h 301"/>
                <a:gd name="T16" fmla="*/ 302 w 302"/>
                <a:gd name="T17" fmla="*/ 287 h 3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301">
                  <a:moveTo>
                    <a:pt x="302" y="287"/>
                  </a:moveTo>
                  <a:cubicBezTo>
                    <a:pt x="302" y="295"/>
                    <a:pt x="296" y="301"/>
                    <a:pt x="289" y="301"/>
                  </a:cubicBezTo>
                  <a:cubicBezTo>
                    <a:pt x="13" y="301"/>
                    <a:pt x="13" y="301"/>
                    <a:pt x="13" y="301"/>
                  </a:cubicBezTo>
                  <a:cubicBezTo>
                    <a:pt x="6" y="301"/>
                    <a:pt x="0" y="295"/>
                    <a:pt x="0" y="287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6"/>
                    <a:pt x="302" y="13"/>
                  </a:cubicBezTo>
                  <a:lnTo>
                    <a:pt x="302" y="28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0" name="Freeform 10"/>
            <p:cNvSpPr/>
            <p:nvPr/>
          </p:nvSpPr>
          <p:spPr bwMode="auto">
            <a:xfrm>
              <a:off x="2854325" y="1165225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6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1" name="Freeform 11"/>
            <p:cNvSpPr/>
            <p:nvPr/>
          </p:nvSpPr>
          <p:spPr bwMode="auto">
            <a:xfrm>
              <a:off x="4254500" y="703263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2" name="Freeform 12"/>
            <p:cNvSpPr/>
            <p:nvPr/>
          </p:nvSpPr>
          <p:spPr bwMode="auto">
            <a:xfrm>
              <a:off x="6948488" y="68897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3" name="Freeform 13"/>
            <p:cNvSpPr/>
            <p:nvPr/>
          </p:nvSpPr>
          <p:spPr bwMode="auto">
            <a:xfrm>
              <a:off x="8320088" y="1157288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4" name="Freeform 14"/>
            <p:cNvSpPr/>
            <p:nvPr/>
          </p:nvSpPr>
          <p:spPr bwMode="auto">
            <a:xfrm>
              <a:off x="78454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5" name="Freeform 15"/>
            <p:cNvSpPr/>
            <p:nvPr/>
          </p:nvSpPr>
          <p:spPr bwMode="auto">
            <a:xfrm>
              <a:off x="8320088" y="3717925"/>
              <a:ext cx="382587" cy="376238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6" name="Freeform 16"/>
            <p:cNvSpPr/>
            <p:nvPr/>
          </p:nvSpPr>
          <p:spPr bwMode="auto">
            <a:xfrm>
              <a:off x="8320088" y="2425700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7" name="Freeform 17"/>
            <p:cNvSpPr/>
            <p:nvPr/>
          </p:nvSpPr>
          <p:spPr bwMode="auto">
            <a:xfrm>
              <a:off x="7418388" y="2411413"/>
              <a:ext cx="815975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4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8" name="Freeform 18"/>
            <p:cNvSpPr/>
            <p:nvPr/>
          </p:nvSpPr>
          <p:spPr bwMode="auto">
            <a:xfrm>
              <a:off x="6534150" y="1562100"/>
              <a:ext cx="817562" cy="792163"/>
            </a:xfrm>
            <a:custGeom>
              <a:avLst/>
              <a:gdLst>
                <a:gd name="T0" fmla="*/ 308 w 308"/>
                <a:gd name="T1" fmla="*/ 285 h 298"/>
                <a:gd name="T2" fmla="*/ 294 w 308"/>
                <a:gd name="T3" fmla="*/ 298 h 298"/>
                <a:gd name="T4" fmla="*/ 13 w 308"/>
                <a:gd name="T5" fmla="*/ 298 h 298"/>
                <a:gd name="T6" fmla="*/ 0 w 308"/>
                <a:gd name="T7" fmla="*/ 285 h 298"/>
                <a:gd name="T8" fmla="*/ 0 w 308"/>
                <a:gd name="T9" fmla="*/ 13 h 298"/>
                <a:gd name="T10" fmla="*/ 13 w 308"/>
                <a:gd name="T11" fmla="*/ 0 h 298"/>
                <a:gd name="T12" fmla="*/ 294 w 308"/>
                <a:gd name="T13" fmla="*/ 0 h 298"/>
                <a:gd name="T14" fmla="*/ 308 w 308"/>
                <a:gd name="T15" fmla="*/ 13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4" y="298"/>
                  </a:cubicBezTo>
                  <a:cubicBezTo>
                    <a:pt x="13" y="298"/>
                    <a:pt x="13" y="298"/>
                    <a:pt x="13" y="298"/>
                  </a:cubicBezTo>
                  <a:cubicBezTo>
                    <a:pt x="6" y="298"/>
                    <a:pt x="0" y="292"/>
                    <a:pt x="0" y="285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68D91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39" name="Freeform 19"/>
            <p:cNvSpPr/>
            <p:nvPr/>
          </p:nvSpPr>
          <p:spPr bwMode="auto">
            <a:xfrm>
              <a:off x="8320088" y="1584325"/>
              <a:ext cx="817562" cy="790575"/>
            </a:xfrm>
            <a:custGeom>
              <a:avLst/>
              <a:gdLst>
                <a:gd name="T0" fmla="*/ 308 w 308"/>
                <a:gd name="T1" fmla="*/ 285 h 298"/>
                <a:gd name="T2" fmla="*/ 295 w 308"/>
                <a:gd name="T3" fmla="*/ 298 h 298"/>
                <a:gd name="T4" fmla="*/ 14 w 308"/>
                <a:gd name="T5" fmla="*/ 298 h 298"/>
                <a:gd name="T6" fmla="*/ 0 w 308"/>
                <a:gd name="T7" fmla="*/ 285 h 298"/>
                <a:gd name="T8" fmla="*/ 0 w 308"/>
                <a:gd name="T9" fmla="*/ 14 h 298"/>
                <a:gd name="T10" fmla="*/ 14 w 308"/>
                <a:gd name="T11" fmla="*/ 0 h 298"/>
                <a:gd name="T12" fmla="*/ 295 w 308"/>
                <a:gd name="T13" fmla="*/ 0 h 298"/>
                <a:gd name="T14" fmla="*/ 308 w 308"/>
                <a:gd name="T15" fmla="*/ 14 h 298"/>
                <a:gd name="T16" fmla="*/ 308 w 308"/>
                <a:gd name="T17" fmla="*/ 285 h 2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8">
                  <a:moveTo>
                    <a:pt x="308" y="285"/>
                  </a:moveTo>
                  <a:cubicBezTo>
                    <a:pt x="308" y="292"/>
                    <a:pt x="302" y="298"/>
                    <a:pt x="295" y="298"/>
                  </a:cubicBezTo>
                  <a:cubicBezTo>
                    <a:pt x="14" y="298"/>
                    <a:pt x="14" y="298"/>
                    <a:pt x="14" y="298"/>
                  </a:cubicBezTo>
                  <a:cubicBezTo>
                    <a:pt x="7" y="298"/>
                    <a:pt x="0" y="292"/>
                    <a:pt x="0" y="285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6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6"/>
                    <a:pt x="308" y="14"/>
                  </a:cubicBezTo>
                  <a:lnTo>
                    <a:pt x="308" y="285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0" name="Freeform 20"/>
            <p:cNvSpPr/>
            <p:nvPr/>
          </p:nvSpPr>
          <p:spPr bwMode="auto">
            <a:xfrm>
              <a:off x="7423150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68D91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1" name="Freeform 21"/>
            <p:cNvSpPr/>
            <p:nvPr/>
          </p:nvSpPr>
          <p:spPr bwMode="auto">
            <a:xfrm>
              <a:off x="6486525" y="5483225"/>
              <a:ext cx="382587" cy="379413"/>
            </a:xfrm>
            <a:custGeom>
              <a:avLst/>
              <a:gdLst>
                <a:gd name="T0" fmla="*/ 144 w 144"/>
                <a:gd name="T1" fmla="*/ 137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7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2" name="Freeform 22"/>
            <p:cNvSpPr/>
            <p:nvPr/>
          </p:nvSpPr>
          <p:spPr bwMode="auto">
            <a:xfrm>
              <a:off x="5554663" y="5929313"/>
              <a:ext cx="722312" cy="379413"/>
            </a:xfrm>
            <a:custGeom>
              <a:avLst/>
              <a:gdLst>
                <a:gd name="T0" fmla="*/ 272 w 272"/>
                <a:gd name="T1" fmla="*/ 137 h 143"/>
                <a:gd name="T2" fmla="*/ 260 w 272"/>
                <a:gd name="T3" fmla="*/ 143 h 143"/>
                <a:gd name="T4" fmla="*/ 12 w 272"/>
                <a:gd name="T5" fmla="*/ 143 h 143"/>
                <a:gd name="T6" fmla="*/ 0 w 272"/>
                <a:gd name="T7" fmla="*/ 137 h 143"/>
                <a:gd name="T8" fmla="*/ 0 w 272"/>
                <a:gd name="T9" fmla="*/ 7 h 143"/>
                <a:gd name="T10" fmla="*/ 12 w 272"/>
                <a:gd name="T11" fmla="*/ 0 h 143"/>
                <a:gd name="T12" fmla="*/ 260 w 272"/>
                <a:gd name="T13" fmla="*/ 0 h 143"/>
                <a:gd name="T14" fmla="*/ 272 w 272"/>
                <a:gd name="T15" fmla="*/ 7 h 143"/>
                <a:gd name="T16" fmla="*/ 272 w 272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72" h="143">
                  <a:moveTo>
                    <a:pt x="272" y="137"/>
                  </a:moveTo>
                  <a:cubicBezTo>
                    <a:pt x="272" y="140"/>
                    <a:pt x="266" y="143"/>
                    <a:pt x="260" y="143"/>
                  </a:cubicBezTo>
                  <a:cubicBezTo>
                    <a:pt x="12" y="143"/>
                    <a:pt x="12" y="143"/>
                    <a:pt x="12" y="143"/>
                  </a:cubicBezTo>
                  <a:cubicBezTo>
                    <a:pt x="5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5" y="0"/>
                    <a:pt x="12" y="0"/>
                  </a:cubicBezTo>
                  <a:cubicBezTo>
                    <a:pt x="260" y="0"/>
                    <a:pt x="260" y="0"/>
                    <a:pt x="260" y="0"/>
                  </a:cubicBezTo>
                  <a:cubicBezTo>
                    <a:pt x="266" y="0"/>
                    <a:pt x="272" y="3"/>
                    <a:pt x="272" y="7"/>
                  </a:cubicBezTo>
                  <a:lnTo>
                    <a:pt x="272" y="137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3" name="Freeform 23"/>
            <p:cNvSpPr/>
            <p:nvPr/>
          </p:nvSpPr>
          <p:spPr bwMode="auto">
            <a:xfrm>
              <a:off x="6510338" y="5026025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4" name="Freeform 24"/>
            <p:cNvSpPr/>
            <p:nvPr/>
          </p:nvSpPr>
          <p:spPr bwMode="auto">
            <a:xfrm>
              <a:off x="6510338" y="1122363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5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5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5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5" name="Freeform 25"/>
            <p:cNvSpPr/>
            <p:nvPr/>
          </p:nvSpPr>
          <p:spPr bwMode="auto">
            <a:xfrm>
              <a:off x="7418388" y="4181475"/>
              <a:ext cx="815975" cy="377825"/>
            </a:xfrm>
            <a:custGeom>
              <a:avLst/>
              <a:gdLst>
                <a:gd name="T0" fmla="*/ 308 w 308"/>
                <a:gd name="T1" fmla="*/ 136 h 142"/>
                <a:gd name="T2" fmla="*/ 294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4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4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6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6" name="Freeform 26"/>
            <p:cNvSpPr/>
            <p:nvPr/>
          </p:nvSpPr>
          <p:spPr bwMode="auto">
            <a:xfrm>
              <a:off x="7418388" y="3733800"/>
              <a:ext cx="815975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4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4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4" y="143"/>
                    <a:pt x="14" y="143"/>
                    <a:pt x="14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7" name="Freeform 27"/>
            <p:cNvSpPr/>
            <p:nvPr/>
          </p:nvSpPr>
          <p:spPr bwMode="auto">
            <a:xfrm>
              <a:off x="8320088" y="3268663"/>
              <a:ext cx="817562" cy="377825"/>
            </a:xfrm>
            <a:custGeom>
              <a:avLst/>
              <a:gdLst>
                <a:gd name="T0" fmla="*/ 308 w 308"/>
                <a:gd name="T1" fmla="*/ 136 h 142"/>
                <a:gd name="T2" fmla="*/ 295 w 308"/>
                <a:gd name="T3" fmla="*/ 142 h 142"/>
                <a:gd name="T4" fmla="*/ 14 w 308"/>
                <a:gd name="T5" fmla="*/ 142 h 142"/>
                <a:gd name="T6" fmla="*/ 0 w 308"/>
                <a:gd name="T7" fmla="*/ 136 h 142"/>
                <a:gd name="T8" fmla="*/ 0 w 308"/>
                <a:gd name="T9" fmla="*/ 6 h 142"/>
                <a:gd name="T10" fmla="*/ 14 w 308"/>
                <a:gd name="T11" fmla="*/ 0 h 142"/>
                <a:gd name="T12" fmla="*/ 295 w 308"/>
                <a:gd name="T13" fmla="*/ 0 h 142"/>
                <a:gd name="T14" fmla="*/ 308 w 308"/>
                <a:gd name="T15" fmla="*/ 6 h 142"/>
                <a:gd name="T16" fmla="*/ 308 w 308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2">
                  <a:moveTo>
                    <a:pt x="308" y="136"/>
                  </a:moveTo>
                  <a:cubicBezTo>
                    <a:pt x="308" y="140"/>
                    <a:pt x="302" y="142"/>
                    <a:pt x="295" y="142"/>
                  </a:cubicBezTo>
                  <a:cubicBezTo>
                    <a:pt x="14" y="142"/>
                    <a:pt x="14" y="142"/>
                    <a:pt x="14" y="142"/>
                  </a:cubicBezTo>
                  <a:cubicBezTo>
                    <a:pt x="7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7" y="0"/>
                    <a:pt x="14" y="0"/>
                  </a:cubicBezTo>
                  <a:cubicBezTo>
                    <a:pt x="295" y="0"/>
                    <a:pt x="295" y="0"/>
                    <a:pt x="295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8" name="Freeform 28"/>
            <p:cNvSpPr/>
            <p:nvPr/>
          </p:nvSpPr>
          <p:spPr bwMode="auto">
            <a:xfrm>
              <a:off x="6534150" y="3733800"/>
              <a:ext cx="817562" cy="379413"/>
            </a:xfrm>
            <a:custGeom>
              <a:avLst/>
              <a:gdLst>
                <a:gd name="T0" fmla="*/ 308 w 308"/>
                <a:gd name="T1" fmla="*/ 136 h 143"/>
                <a:gd name="T2" fmla="*/ 294 w 308"/>
                <a:gd name="T3" fmla="*/ 143 h 143"/>
                <a:gd name="T4" fmla="*/ 13 w 308"/>
                <a:gd name="T5" fmla="*/ 143 h 143"/>
                <a:gd name="T6" fmla="*/ 0 w 308"/>
                <a:gd name="T7" fmla="*/ 136 h 143"/>
                <a:gd name="T8" fmla="*/ 0 w 308"/>
                <a:gd name="T9" fmla="*/ 6 h 143"/>
                <a:gd name="T10" fmla="*/ 13 w 308"/>
                <a:gd name="T11" fmla="*/ 0 h 143"/>
                <a:gd name="T12" fmla="*/ 294 w 308"/>
                <a:gd name="T13" fmla="*/ 0 h 143"/>
                <a:gd name="T14" fmla="*/ 308 w 308"/>
                <a:gd name="T15" fmla="*/ 6 h 143"/>
                <a:gd name="T16" fmla="*/ 308 w 308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143">
                  <a:moveTo>
                    <a:pt x="308" y="136"/>
                  </a:moveTo>
                  <a:cubicBezTo>
                    <a:pt x="308" y="140"/>
                    <a:pt x="302" y="143"/>
                    <a:pt x="294" y="143"/>
                  </a:cubicBezTo>
                  <a:cubicBezTo>
                    <a:pt x="13" y="143"/>
                    <a:pt x="13" y="143"/>
                    <a:pt x="13" y="143"/>
                  </a:cubicBezTo>
                  <a:cubicBezTo>
                    <a:pt x="6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6" y="0"/>
                    <a:pt x="13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3"/>
                    <a:pt x="308" y="6"/>
                  </a:cubicBezTo>
                  <a:lnTo>
                    <a:pt x="308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49" name="Freeform 29"/>
            <p:cNvSpPr/>
            <p:nvPr/>
          </p:nvSpPr>
          <p:spPr bwMode="auto">
            <a:xfrm>
              <a:off x="5159375" y="5483225"/>
              <a:ext cx="379412" cy="379413"/>
            </a:xfrm>
            <a:custGeom>
              <a:avLst/>
              <a:gdLst>
                <a:gd name="T0" fmla="*/ 143 w 143"/>
                <a:gd name="T1" fmla="*/ 137 h 143"/>
                <a:gd name="T2" fmla="*/ 137 w 143"/>
                <a:gd name="T3" fmla="*/ 143 h 143"/>
                <a:gd name="T4" fmla="*/ 6 w 143"/>
                <a:gd name="T5" fmla="*/ 143 h 143"/>
                <a:gd name="T6" fmla="*/ 0 w 143"/>
                <a:gd name="T7" fmla="*/ 137 h 143"/>
                <a:gd name="T8" fmla="*/ 0 w 143"/>
                <a:gd name="T9" fmla="*/ 6 h 143"/>
                <a:gd name="T10" fmla="*/ 6 w 143"/>
                <a:gd name="T11" fmla="*/ 0 h 143"/>
                <a:gd name="T12" fmla="*/ 137 w 143"/>
                <a:gd name="T13" fmla="*/ 0 h 143"/>
                <a:gd name="T14" fmla="*/ 143 w 143"/>
                <a:gd name="T15" fmla="*/ 6 h 143"/>
                <a:gd name="T16" fmla="*/ 143 w 143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3">
                  <a:moveTo>
                    <a:pt x="143" y="137"/>
                  </a:moveTo>
                  <a:cubicBezTo>
                    <a:pt x="143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2" y="143"/>
                    <a:pt x="0" y="140"/>
                    <a:pt x="0" y="137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7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68D91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0" name="Freeform 30"/>
            <p:cNvSpPr/>
            <p:nvPr/>
          </p:nvSpPr>
          <p:spPr bwMode="auto">
            <a:xfrm>
              <a:off x="3838575" y="4614863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1" name="Freeform 31"/>
            <p:cNvSpPr/>
            <p:nvPr/>
          </p:nvSpPr>
          <p:spPr bwMode="auto">
            <a:xfrm>
              <a:off x="4284663" y="4614863"/>
              <a:ext cx="379412" cy="788988"/>
            </a:xfrm>
            <a:custGeom>
              <a:avLst/>
              <a:gdLst>
                <a:gd name="T0" fmla="*/ 143 w 143"/>
                <a:gd name="T1" fmla="*/ 284 h 297"/>
                <a:gd name="T2" fmla="*/ 137 w 143"/>
                <a:gd name="T3" fmla="*/ 297 h 297"/>
                <a:gd name="T4" fmla="*/ 6 w 143"/>
                <a:gd name="T5" fmla="*/ 297 h 297"/>
                <a:gd name="T6" fmla="*/ 0 w 143"/>
                <a:gd name="T7" fmla="*/ 284 h 297"/>
                <a:gd name="T8" fmla="*/ 0 w 143"/>
                <a:gd name="T9" fmla="*/ 13 h 297"/>
                <a:gd name="T10" fmla="*/ 6 w 143"/>
                <a:gd name="T11" fmla="*/ 0 h 297"/>
                <a:gd name="T12" fmla="*/ 137 w 143"/>
                <a:gd name="T13" fmla="*/ 0 h 297"/>
                <a:gd name="T14" fmla="*/ 143 w 143"/>
                <a:gd name="T15" fmla="*/ 13 h 297"/>
                <a:gd name="T16" fmla="*/ 143 w 143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297">
                  <a:moveTo>
                    <a:pt x="143" y="284"/>
                  </a:moveTo>
                  <a:cubicBezTo>
                    <a:pt x="143" y="292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2" y="297"/>
                    <a:pt x="0" y="292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6"/>
                    <a:pt x="143" y="13"/>
                  </a:cubicBezTo>
                  <a:lnTo>
                    <a:pt x="143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2" name="Freeform 32"/>
            <p:cNvSpPr/>
            <p:nvPr/>
          </p:nvSpPr>
          <p:spPr bwMode="auto">
            <a:xfrm>
              <a:off x="6942138" y="4184650"/>
              <a:ext cx="382587" cy="788988"/>
            </a:xfrm>
            <a:custGeom>
              <a:avLst/>
              <a:gdLst>
                <a:gd name="T0" fmla="*/ 144 w 144"/>
                <a:gd name="T1" fmla="*/ 284 h 297"/>
                <a:gd name="T2" fmla="*/ 137 w 144"/>
                <a:gd name="T3" fmla="*/ 297 h 297"/>
                <a:gd name="T4" fmla="*/ 6 w 144"/>
                <a:gd name="T5" fmla="*/ 297 h 297"/>
                <a:gd name="T6" fmla="*/ 0 w 144"/>
                <a:gd name="T7" fmla="*/ 284 h 297"/>
                <a:gd name="T8" fmla="*/ 0 w 144"/>
                <a:gd name="T9" fmla="*/ 13 h 297"/>
                <a:gd name="T10" fmla="*/ 6 w 144"/>
                <a:gd name="T11" fmla="*/ 0 h 297"/>
                <a:gd name="T12" fmla="*/ 137 w 144"/>
                <a:gd name="T13" fmla="*/ 0 h 297"/>
                <a:gd name="T14" fmla="*/ 144 w 144"/>
                <a:gd name="T15" fmla="*/ 13 h 297"/>
                <a:gd name="T16" fmla="*/ 144 w 144"/>
                <a:gd name="T17" fmla="*/ 284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297">
                  <a:moveTo>
                    <a:pt x="144" y="284"/>
                  </a:moveTo>
                  <a:cubicBezTo>
                    <a:pt x="144" y="291"/>
                    <a:pt x="141" y="297"/>
                    <a:pt x="137" y="297"/>
                  </a:cubicBezTo>
                  <a:cubicBezTo>
                    <a:pt x="6" y="297"/>
                    <a:pt x="6" y="297"/>
                    <a:pt x="6" y="297"/>
                  </a:cubicBezTo>
                  <a:cubicBezTo>
                    <a:pt x="3" y="297"/>
                    <a:pt x="0" y="291"/>
                    <a:pt x="0" y="284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6"/>
                    <a:pt x="144" y="13"/>
                  </a:cubicBezTo>
                  <a:lnTo>
                    <a:pt x="144" y="284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3" name="Freeform 33"/>
            <p:cNvSpPr/>
            <p:nvPr/>
          </p:nvSpPr>
          <p:spPr bwMode="auto">
            <a:xfrm>
              <a:off x="2854325" y="3697288"/>
              <a:ext cx="381000" cy="379413"/>
            </a:xfrm>
            <a:custGeom>
              <a:avLst/>
              <a:gdLst>
                <a:gd name="T0" fmla="*/ 144 w 144"/>
                <a:gd name="T1" fmla="*/ 137 h 143"/>
                <a:gd name="T2" fmla="*/ 138 w 144"/>
                <a:gd name="T3" fmla="*/ 143 h 143"/>
                <a:gd name="T4" fmla="*/ 7 w 144"/>
                <a:gd name="T5" fmla="*/ 143 h 143"/>
                <a:gd name="T6" fmla="*/ 0 w 144"/>
                <a:gd name="T7" fmla="*/ 137 h 143"/>
                <a:gd name="T8" fmla="*/ 0 w 144"/>
                <a:gd name="T9" fmla="*/ 7 h 143"/>
                <a:gd name="T10" fmla="*/ 7 w 144"/>
                <a:gd name="T11" fmla="*/ 0 h 143"/>
                <a:gd name="T12" fmla="*/ 138 w 144"/>
                <a:gd name="T13" fmla="*/ 0 h 143"/>
                <a:gd name="T14" fmla="*/ 144 w 144"/>
                <a:gd name="T15" fmla="*/ 7 h 143"/>
                <a:gd name="T16" fmla="*/ 144 w 144"/>
                <a:gd name="T17" fmla="*/ 137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7"/>
                  </a:moveTo>
                  <a:cubicBezTo>
                    <a:pt x="144" y="140"/>
                    <a:pt x="141" y="143"/>
                    <a:pt x="138" y="143"/>
                  </a:cubicBezTo>
                  <a:cubicBezTo>
                    <a:pt x="7" y="143"/>
                    <a:pt x="7" y="143"/>
                    <a:pt x="7" y="143"/>
                  </a:cubicBezTo>
                  <a:cubicBezTo>
                    <a:pt x="3" y="143"/>
                    <a:pt x="0" y="140"/>
                    <a:pt x="0" y="137"/>
                  </a:cubicBezTo>
                  <a:cubicBezTo>
                    <a:pt x="0" y="7"/>
                    <a:pt x="0" y="7"/>
                    <a:pt x="0" y="7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7"/>
                  </a:cubicBezTo>
                  <a:lnTo>
                    <a:pt x="144" y="137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4" name="Freeform 34"/>
            <p:cNvSpPr/>
            <p:nvPr/>
          </p:nvSpPr>
          <p:spPr bwMode="auto">
            <a:xfrm>
              <a:off x="5159375" y="4181475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F68D91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5" name="Freeform 35"/>
            <p:cNvSpPr/>
            <p:nvPr/>
          </p:nvSpPr>
          <p:spPr bwMode="auto">
            <a:xfrm>
              <a:off x="7426325" y="1976438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39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39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2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2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6" name="Freeform 36"/>
            <p:cNvSpPr/>
            <p:nvPr/>
          </p:nvSpPr>
          <p:spPr bwMode="auto">
            <a:xfrm>
              <a:off x="78454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7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7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7" y="142"/>
                    <a:pt x="7" y="142"/>
                    <a:pt x="7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7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7" name="Freeform 37"/>
            <p:cNvSpPr/>
            <p:nvPr/>
          </p:nvSpPr>
          <p:spPr bwMode="auto">
            <a:xfrm>
              <a:off x="7426325" y="3268663"/>
              <a:ext cx="381000" cy="377825"/>
            </a:xfrm>
            <a:custGeom>
              <a:avLst/>
              <a:gdLst>
                <a:gd name="T0" fmla="*/ 144 w 144"/>
                <a:gd name="T1" fmla="*/ 136 h 142"/>
                <a:gd name="T2" fmla="*/ 138 w 144"/>
                <a:gd name="T3" fmla="*/ 142 h 142"/>
                <a:gd name="T4" fmla="*/ 6 w 144"/>
                <a:gd name="T5" fmla="*/ 142 h 142"/>
                <a:gd name="T6" fmla="*/ 0 w 144"/>
                <a:gd name="T7" fmla="*/ 136 h 142"/>
                <a:gd name="T8" fmla="*/ 0 w 144"/>
                <a:gd name="T9" fmla="*/ 6 h 142"/>
                <a:gd name="T10" fmla="*/ 6 w 144"/>
                <a:gd name="T11" fmla="*/ 0 h 142"/>
                <a:gd name="T12" fmla="*/ 138 w 144"/>
                <a:gd name="T13" fmla="*/ 0 h 142"/>
                <a:gd name="T14" fmla="*/ 144 w 144"/>
                <a:gd name="T15" fmla="*/ 6 h 142"/>
                <a:gd name="T16" fmla="*/ 144 w 144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2">
                  <a:moveTo>
                    <a:pt x="144" y="136"/>
                  </a:moveTo>
                  <a:cubicBezTo>
                    <a:pt x="144" y="140"/>
                    <a:pt x="141" y="142"/>
                    <a:pt x="138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3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8" y="0"/>
                    <a:pt x="138" y="0"/>
                    <a:pt x="138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8" name="Freeform 38"/>
            <p:cNvSpPr/>
            <p:nvPr/>
          </p:nvSpPr>
          <p:spPr bwMode="auto">
            <a:xfrm>
              <a:off x="6027738" y="3268663"/>
              <a:ext cx="379412" cy="377825"/>
            </a:xfrm>
            <a:custGeom>
              <a:avLst/>
              <a:gdLst>
                <a:gd name="T0" fmla="*/ 143 w 143"/>
                <a:gd name="T1" fmla="*/ 136 h 142"/>
                <a:gd name="T2" fmla="*/ 137 w 143"/>
                <a:gd name="T3" fmla="*/ 142 h 142"/>
                <a:gd name="T4" fmla="*/ 6 w 143"/>
                <a:gd name="T5" fmla="*/ 142 h 142"/>
                <a:gd name="T6" fmla="*/ 0 w 143"/>
                <a:gd name="T7" fmla="*/ 136 h 142"/>
                <a:gd name="T8" fmla="*/ 0 w 143"/>
                <a:gd name="T9" fmla="*/ 6 h 142"/>
                <a:gd name="T10" fmla="*/ 6 w 143"/>
                <a:gd name="T11" fmla="*/ 0 h 142"/>
                <a:gd name="T12" fmla="*/ 137 w 143"/>
                <a:gd name="T13" fmla="*/ 0 h 142"/>
                <a:gd name="T14" fmla="*/ 143 w 143"/>
                <a:gd name="T15" fmla="*/ 6 h 142"/>
                <a:gd name="T16" fmla="*/ 143 w 143"/>
                <a:gd name="T17" fmla="*/ 136 h 1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3" h="142">
                  <a:moveTo>
                    <a:pt x="143" y="136"/>
                  </a:moveTo>
                  <a:cubicBezTo>
                    <a:pt x="143" y="140"/>
                    <a:pt x="141" y="142"/>
                    <a:pt x="137" y="142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2" y="142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2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3" y="3"/>
                    <a:pt x="143" y="6"/>
                  </a:cubicBezTo>
                  <a:lnTo>
                    <a:pt x="143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59" name="Freeform 39"/>
            <p:cNvSpPr/>
            <p:nvPr/>
          </p:nvSpPr>
          <p:spPr bwMode="auto">
            <a:xfrm>
              <a:off x="6035675" y="3733800"/>
              <a:ext cx="382587" cy="379413"/>
            </a:xfrm>
            <a:custGeom>
              <a:avLst/>
              <a:gdLst>
                <a:gd name="T0" fmla="*/ 144 w 144"/>
                <a:gd name="T1" fmla="*/ 136 h 143"/>
                <a:gd name="T2" fmla="*/ 137 w 144"/>
                <a:gd name="T3" fmla="*/ 143 h 143"/>
                <a:gd name="T4" fmla="*/ 6 w 144"/>
                <a:gd name="T5" fmla="*/ 143 h 143"/>
                <a:gd name="T6" fmla="*/ 0 w 144"/>
                <a:gd name="T7" fmla="*/ 136 h 143"/>
                <a:gd name="T8" fmla="*/ 0 w 144"/>
                <a:gd name="T9" fmla="*/ 6 h 143"/>
                <a:gd name="T10" fmla="*/ 6 w 144"/>
                <a:gd name="T11" fmla="*/ 0 h 143"/>
                <a:gd name="T12" fmla="*/ 137 w 144"/>
                <a:gd name="T13" fmla="*/ 0 h 143"/>
                <a:gd name="T14" fmla="*/ 144 w 144"/>
                <a:gd name="T15" fmla="*/ 6 h 143"/>
                <a:gd name="T16" fmla="*/ 144 w 144"/>
                <a:gd name="T17" fmla="*/ 136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44" h="143">
                  <a:moveTo>
                    <a:pt x="144" y="136"/>
                  </a:moveTo>
                  <a:cubicBezTo>
                    <a:pt x="144" y="140"/>
                    <a:pt x="141" y="143"/>
                    <a:pt x="137" y="143"/>
                  </a:cubicBezTo>
                  <a:cubicBezTo>
                    <a:pt x="6" y="143"/>
                    <a:pt x="6" y="143"/>
                    <a:pt x="6" y="143"/>
                  </a:cubicBezTo>
                  <a:cubicBezTo>
                    <a:pt x="3" y="143"/>
                    <a:pt x="0" y="140"/>
                    <a:pt x="0" y="136"/>
                  </a:cubicBezTo>
                  <a:cubicBezTo>
                    <a:pt x="0" y="6"/>
                    <a:pt x="0" y="6"/>
                    <a:pt x="0" y="6"/>
                  </a:cubicBezTo>
                  <a:cubicBezTo>
                    <a:pt x="0" y="3"/>
                    <a:pt x="3" y="0"/>
                    <a:pt x="6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1" y="0"/>
                    <a:pt x="144" y="3"/>
                    <a:pt x="144" y="6"/>
                  </a:cubicBezTo>
                  <a:lnTo>
                    <a:pt x="144" y="136"/>
                  </a:lnTo>
                  <a:close/>
                </a:path>
              </a:pathLst>
            </a:custGeom>
            <a:solidFill>
              <a:srgbClr val="D4695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0" name="Freeform 40"/>
            <p:cNvSpPr/>
            <p:nvPr/>
          </p:nvSpPr>
          <p:spPr bwMode="auto">
            <a:xfrm>
              <a:off x="5170488" y="1562100"/>
              <a:ext cx="1230312" cy="1643063"/>
            </a:xfrm>
            <a:custGeom>
              <a:avLst/>
              <a:gdLst>
                <a:gd name="T0" fmla="*/ 464 w 464"/>
                <a:gd name="T1" fmla="*/ 592 h 619"/>
                <a:gd name="T2" fmla="*/ 443 w 464"/>
                <a:gd name="T3" fmla="*/ 619 h 619"/>
                <a:gd name="T4" fmla="*/ 21 w 464"/>
                <a:gd name="T5" fmla="*/ 619 h 619"/>
                <a:gd name="T6" fmla="*/ 0 w 464"/>
                <a:gd name="T7" fmla="*/ 592 h 619"/>
                <a:gd name="T8" fmla="*/ 0 w 464"/>
                <a:gd name="T9" fmla="*/ 28 h 619"/>
                <a:gd name="T10" fmla="*/ 21 w 464"/>
                <a:gd name="T11" fmla="*/ 0 h 619"/>
                <a:gd name="T12" fmla="*/ 443 w 464"/>
                <a:gd name="T13" fmla="*/ 0 h 619"/>
                <a:gd name="T14" fmla="*/ 464 w 464"/>
                <a:gd name="T15" fmla="*/ 28 h 619"/>
                <a:gd name="T16" fmla="*/ 464 w 464"/>
                <a:gd name="T17" fmla="*/ 592 h 6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4" h="619">
                  <a:moveTo>
                    <a:pt x="464" y="592"/>
                  </a:moveTo>
                  <a:cubicBezTo>
                    <a:pt x="464" y="607"/>
                    <a:pt x="454" y="619"/>
                    <a:pt x="443" y="619"/>
                  </a:cubicBezTo>
                  <a:cubicBezTo>
                    <a:pt x="21" y="619"/>
                    <a:pt x="21" y="619"/>
                    <a:pt x="21" y="619"/>
                  </a:cubicBezTo>
                  <a:cubicBezTo>
                    <a:pt x="9" y="619"/>
                    <a:pt x="0" y="607"/>
                    <a:pt x="0" y="592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12"/>
                    <a:pt x="9" y="0"/>
                    <a:pt x="21" y="0"/>
                  </a:cubicBezTo>
                  <a:cubicBezTo>
                    <a:pt x="443" y="0"/>
                    <a:pt x="443" y="0"/>
                    <a:pt x="443" y="0"/>
                  </a:cubicBezTo>
                  <a:cubicBezTo>
                    <a:pt x="454" y="0"/>
                    <a:pt x="464" y="12"/>
                    <a:pt x="464" y="28"/>
                  </a:cubicBezTo>
                  <a:lnTo>
                    <a:pt x="464" y="59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1" name="Freeform 41"/>
            <p:cNvSpPr/>
            <p:nvPr/>
          </p:nvSpPr>
          <p:spPr bwMode="auto">
            <a:xfrm>
              <a:off x="4703763" y="4625975"/>
              <a:ext cx="835025" cy="777875"/>
            </a:xfrm>
            <a:custGeom>
              <a:avLst/>
              <a:gdLst>
                <a:gd name="T0" fmla="*/ 315 w 315"/>
                <a:gd name="T1" fmla="*/ 280 h 293"/>
                <a:gd name="T2" fmla="*/ 301 w 315"/>
                <a:gd name="T3" fmla="*/ 293 h 293"/>
                <a:gd name="T4" fmla="*/ 14 w 315"/>
                <a:gd name="T5" fmla="*/ 293 h 293"/>
                <a:gd name="T6" fmla="*/ 0 w 315"/>
                <a:gd name="T7" fmla="*/ 280 h 293"/>
                <a:gd name="T8" fmla="*/ 0 w 315"/>
                <a:gd name="T9" fmla="*/ 13 h 293"/>
                <a:gd name="T10" fmla="*/ 14 w 315"/>
                <a:gd name="T11" fmla="*/ 0 h 293"/>
                <a:gd name="T12" fmla="*/ 301 w 315"/>
                <a:gd name="T13" fmla="*/ 0 h 293"/>
                <a:gd name="T14" fmla="*/ 315 w 315"/>
                <a:gd name="T15" fmla="*/ 13 h 293"/>
                <a:gd name="T16" fmla="*/ 315 w 31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15" h="293">
                  <a:moveTo>
                    <a:pt x="315" y="280"/>
                  </a:moveTo>
                  <a:cubicBezTo>
                    <a:pt x="315" y="288"/>
                    <a:pt x="309" y="293"/>
                    <a:pt x="301" y="293"/>
                  </a:cubicBezTo>
                  <a:cubicBezTo>
                    <a:pt x="14" y="293"/>
                    <a:pt x="14" y="293"/>
                    <a:pt x="14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301" y="0"/>
                    <a:pt x="301" y="0"/>
                    <a:pt x="301" y="0"/>
                  </a:cubicBezTo>
                  <a:cubicBezTo>
                    <a:pt x="309" y="0"/>
                    <a:pt x="315" y="6"/>
                    <a:pt x="315" y="13"/>
                  </a:cubicBezTo>
                  <a:lnTo>
                    <a:pt x="31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2" name="Freeform 42"/>
            <p:cNvSpPr/>
            <p:nvPr/>
          </p:nvSpPr>
          <p:spPr bwMode="auto">
            <a:xfrm>
              <a:off x="5605463" y="5068888"/>
              <a:ext cx="817562" cy="779463"/>
            </a:xfrm>
            <a:custGeom>
              <a:avLst/>
              <a:gdLst>
                <a:gd name="T0" fmla="*/ 308 w 308"/>
                <a:gd name="T1" fmla="*/ 281 h 294"/>
                <a:gd name="T2" fmla="*/ 294 w 308"/>
                <a:gd name="T3" fmla="*/ 294 h 294"/>
                <a:gd name="T4" fmla="*/ 14 w 308"/>
                <a:gd name="T5" fmla="*/ 294 h 294"/>
                <a:gd name="T6" fmla="*/ 0 w 308"/>
                <a:gd name="T7" fmla="*/ 281 h 294"/>
                <a:gd name="T8" fmla="*/ 0 w 308"/>
                <a:gd name="T9" fmla="*/ 13 h 294"/>
                <a:gd name="T10" fmla="*/ 14 w 308"/>
                <a:gd name="T11" fmla="*/ 0 h 294"/>
                <a:gd name="T12" fmla="*/ 294 w 308"/>
                <a:gd name="T13" fmla="*/ 0 h 294"/>
                <a:gd name="T14" fmla="*/ 308 w 308"/>
                <a:gd name="T15" fmla="*/ 13 h 294"/>
                <a:gd name="T16" fmla="*/ 308 w 308"/>
                <a:gd name="T17" fmla="*/ 281 h 29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8" h="294">
                  <a:moveTo>
                    <a:pt x="308" y="281"/>
                  </a:moveTo>
                  <a:cubicBezTo>
                    <a:pt x="308" y="288"/>
                    <a:pt x="302" y="294"/>
                    <a:pt x="294" y="294"/>
                  </a:cubicBezTo>
                  <a:cubicBezTo>
                    <a:pt x="14" y="294"/>
                    <a:pt x="14" y="294"/>
                    <a:pt x="14" y="294"/>
                  </a:cubicBezTo>
                  <a:cubicBezTo>
                    <a:pt x="6" y="294"/>
                    <a:pt x="0" y="288"/>
                    <a:pt x="0" y="28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4" y="0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302" y="0"/>
                    <a:pt x="308" y="6"/>
                    <a:pt x="308" y="13"/>
                  </a:cubicBezTo>
                  <a:lnTo>
                    <a:pt x="308" y="281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3" name="Freeform 43"/>
            <p:cNvSpPr/>
            <p:nvPr/>
          </p:nvSpPr>
          <p:spPr bwMode="auto">
            <a:xfrm>
              <a:off x="5167313" y="3316288"/>
              <a:ext cx="809625" cy="777875"/>
            </a:xfrm>
            <a:custGeom>
              <a:avLst/>
              <a:gdLst>
                <a:gd name="T0" fmla="*/ 305 w 305"/>
                <a:gd name="T1" fmla="*/ 280 h 293"/>
                <a:gd name="T2" fmla="*/ 291 w 305"/>
                <a:gd name="T3" fmla="*/ 293 h 293"/>
                <a:gd name="T4" fmla="*/ 13 w 305"/>
                <a:gd name="T5" fmla="*/ 293 h 293"/>
                <a:gd name="T6" fmla="*/ 0 w 305"/>
                <a:gd name="T7" fmla="*/ 280 h 293"/>
                <a:gd name="T8" fmla="*/ 0 w 305"/>
                <a:gd name="T9" fmla="*/ 13 h 293"/>
                <a:gd name="T10" fmla="*/ 13 w 305"/>
                <a:gd name="T11" fmla="*/ 0 h 293"/>
                <a:gd name="T12" fmla="*/ 291 w 305"/>
                <a:gd name="T13" fmla="*/ 0 h 293"/>
                <a:gd name="T14" fmla="*/ 305 w 305"/>
                <a:gd name="T15" fmla="*/ 13 h 293"/>
                <a:gd name="T16" fmla="*/ 305 w 305"/>
                <a:gd name="T17" fmla="*/ 280 h 2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5" h="293">
                  <a:moveTo>
                    <a:pt x="305" y="280"/>
                  </a:moveTo>
                  <a:cubicBezTo>
                    <a:pt x="305" y="288"/>
                    <a:pt x="299" y="293"/>
                    <a:pt x="291" y="293"/>
                  </a:cubicBezTo>
                  <a:cubicBezTo>
                    <a:pt x="13" y="293"/>
                    <a:pt x="13" y="293"/>
                    <a:pt x="13" y="293"/>
                  </a:cubicBezTo>
                  <a:cubicBezTo>
                    <a:pt x="6" y="293"/>
                    <a:pt x="0" y="288"/>
                    <a:pt x="0" y="28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6" y="0"/>
                    <a:pt x="13" y="0"/>
                  </a:cubicBezTo>
                  <a:cubicBezTo>
                    <a:pt x="291" y="0"/>
                    <a:pt x="291" y="0"/>
                    <a:pt x="291" y="0"/>
                  </a:cubicBezTo>
                  <a:cubicBezTo>
                    <a:pt x="299" y="0"/>
                    <a:pt x="305" y="6"/>
                    <a:pt x="305" y="13"/>
                  </a:cubicBezTo>
                  <a:lnTo>
                    <a:pt x="305" y="280"/>
                  </a:lnTo>
                  <a:close/>
                </a:path>
              </a:pathLst>
            </a:custGeom>
            <a:solidFill>
              <a:srgbClr val="F8D45C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4" name="Freeform 44"/>
            <p:cNvSpPr/>
            <p:nvPr/>
          </p:nvSpPr>
          <p:spPr bwMode="auto">
            <a:xfrm>
              <a:off x="7426325" y="703263"/>
              <a:ext cx="800100" cy="1198563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3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3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3" y="452"/>
                    <a:pt x="13" y="452"/>
                    <a:pt x="13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5" name="Freeform 45"/>
            <p:cNvSpPr/>
            <p:nvPr/>
          </p:nvSpPr>
          <p:spPr bwMode="auto">
            <a:xfrm>
              <a:off x="6546850" y="2419350"/>
              <a:ext cx="801687" cy="1200150"/>
            </a:xfrm>
            <a:custGeom>
              <a:avLst/>
              <a:gdLst>
                <a:gd name="T0" fmla="*/ 302 w 302"/>
                <a:gd name="T1" fmla="*/ 432 h 452"/>
                <a:gd name="T2" fmla="*/ 289 w 302"/>
                <a:gd name="T3" fmla="*/ 452 h 452"/>
                <a:gd name="T4" fmla="*/ 14 w 302"/>
                <a:gd name="T5" fmla="*/ 452 h 452"/>
                <a:gd name="T6" fmla="*/ 0 w 302"/>
                <a:gd name="T7" fmla="*/ 432 h 452"/>
                <a:gd name="T8" fmla="*/ 0 w 302"/>
                <a:gd name="T9" fmla="*/ 20 h 452"/>
                <a:gd name="T10" fmla="*/ 14 w 302"/>
                <a:gd name="T11" fmla="*/ 0 h 452"/>
                <a:gd name="T12" fmla="*/ 289 w 302"/>
                <a:gd name="T13" fmla="*/ 0 h 452"/>
                <a:gd name="T14" fmla="*/ 302 w 302"/>
                <a:gd name="T15" fmla="*/ 20 h 452"/>
                <a:gd name="T16" fmla="*/ 302 w 302"/>
                <a:gd name="T17" fmla="*/ 432 h 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2">
                  <a:moveTo>
                    <a:pt x="302" y="432"/>
                  </a:moveTo>
                  <a:cubicBezTo>
                    <a:pt x="302" y="443"/>
                    <a:pt x="296" y="452"/>
                    <a:pt x="289" y="452"/>
                  </a:cubicBezTo>
                  <a:cubicBezTo>
                    <a:pt x="14" y="452"/>
                    <a:pt x="14" y="452"/>
                    <a:pt x="14" y="452"/>
                  </a:cubicBezTo>
                  <a:cubicBezTo>
                    <a:pt x="6" y="452"/>
                    <a:pt x="0" y="443"/>
                    <a:pt x="0" y="432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4" y="0"/>
                  </a:cubicBezTo>
                  <a:cubicBezTo>
                    <a:pt x="289" y="0"/>
                    <a:pt x="289" y="0"/>
                    <a:pt x="289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2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6" name="Freeform 46"/>
            <p:cNvSpPr/>
            <p:nvPr/>
          </p:nvSpPr>
          <p:spPr bwMode="auto">
            <a:xfrm>
              <a:off x="5605463" y="4206875"/>
              <a:ext cx="1223962" cy="766763"/>
            </a:xfrm>
            <a:custGeom>
              <a:avLst/>
              <a:gdLst>
                <a:gd name="T0" fmla="*/ 461 w 461"/>
                <a:gd name="T1" fmla="*/ 276 h 289"/>
                <a:gd name="T2" fmla="*/ 441 w 461"/>
                <a:gd name="T3" fmla="*/ 289 h 289"/>
                <a:gd name="T4" fmla="*/ 20 w 461"/>
                <a:gd name="T5" fmla="*/ 289 h 289"/>
                <a:gd name="T6" fmla="*/ 0 w 461"/>
                <a:gd name="T7" fmla="*/ 276 h 289"/>
                <a:gd name="T8" fmla="*/ 0 w 461"/>
                <a:gd name="T9" fmla="*/ 13 h 289"/>
                <a:gd name="T10" fmla="*/ 20 w 461"/>
                <a:gd name="T11" fmla="*/ 0 h 289"/>
                <a:gd name="T12" fmla="*/ 441 w 461"/>
                <a:gd name="T13" fmla="*/ 0 h 289"/>
                <a:gd name="T14" fmla="*/ 461 w 461"/>
                <a:gd name="T15" fmla="*/ 13 h 289"/>
                <a:gd name="T16" fmla="*/ 461 w 461"/>
                <a:gd name="T17" fmla="*/ 276 h 2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461" h="289">
                  <a:moveTo>
                    <a:pt x="461" y="276"/>
                  </a:moveTo>
                  <a:cubicBezTo>
                    <a:pt x="461" y="283"/>
                    <a:pt x="452" y="289"/>
                    <a:pt x="441" y="289"/>
                  </a:cubicBezTo>
                  <a:cubicBezTo>
                    <a:pt x="20" y="289"/>
                    <a:pt x="20" y="289"/>
                    <a:pt x="20" y="289"/>
                  </a:cubicBezTo>
                  <a:cubicBezTo>
                    <a:pt x="9" y="289"/>
                    <a:pt x="0" y="283"/>
                    <a:pt x="0" y="276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6"/>
                    <a:pt x="9" y="0"/>
                    <a:pt x="20" y="0"/>
                  </a:cubicBezTo>
                  <a:cubicBezTo>
                    <a:pt x="441" y="0"/>
                    <a:pt x="441" y="0"/>
                    <a:pt x="441" y="0"/>
                  </a:cubicBezTo>
                  <a:cubicBezTo>
                    <a:pt x="452" y="0"/>
                    <a:pt x="461" y="6"/>
                    <a:pt x="461" y="13"/>
                  </a:cubicBezTo>
                  <a:lnTo>
                    <a:pt x="461" y="27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7" name="Freeform 47"/>
            <p:cNvSpPr/>
            <p:nvPr/>
          </p:nvSpPr>
          <p:spPr bwMode="auto">
            <a:xfrm>
              <a:off x="3352800" y="3322638"/>
              <a:ext cx="1716087" cy="1201738"/>
            </a:xfrm>
            <a:custGeom>
              <a:avLst/>
              <a:gdLst>
                <a:gd name="T0" fmla="*/ 647 w 647"/>
                <a:gd name="T1" fmla="*/ 433 h 453"/>
                <a:gd name="T2" fmla="*/ 618 w 647"/>
                <a:gd name="T3" fmla="*/ 453 h 453"/>
                <a:gd name="T4" fmla="*/ 29 w 647"/>
                <a:gd name="T5" fmla="*/ 453 h 453"/>
                <a:gd name="T6" fmla="*/ 0 w 647"/>
                <a:gd name="T7" fmla="*/ 433 h 453"/>
                <a:gd name="T8" fmla="*/ 0 w 647"/>
                <a:gd name="T9" fmla="*/ 20 h 453"/>
                <a:gd name="T10" fmla="*/ 29 w 647"/>
                <a:gd name="T11" fmla="*/ 0 h 453"/>
                <a:gd name="T12" fmla="*/ 618 w 647"/>
                <a:gd name="T13" fmla="*/ 0 h 453"/>
                <a:gd name="T14" fmla="*/ 647 w 647"/>
                <a:gd name="T15" fmla="*/ 20 h 453"/>
                <a:gd name="T16" fmla="*/ 647 w 647"/>
                <a:gd name="T17" fmla="*/ 433 h 4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47" h="453">
                  <a:moveTo>
                    <a:pt x="647" y="433"/>
                  </a:moveTo>
                  <a:cubicBezTo>
                    <a:pt x="647" y="444"/>
                    <a:pt x="634" y="453"/>
                    <a:pt x="618" y="453"/>
                  </a:cubicBezTo>
                  <a:cubicBezTo>
                    <a:pt x="29" y="453"/>
                    <a:pt x="29" y="453"/>
                    <a:pt x="29" y="453"/>
                  </a:cubicBezTo>
                  <a:cubicBezTo>
                    <a:pt x="13" y="453"/>
                    <a:pt x="0" y="444"/>
                    <a:pt x="0" y="43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13" y="0"/>
                    <a:pt x="29" y="0"/>
                  </a:cubicBezTo>
                  <a:cubicBezTo>
                    <a:pt x="618" y="0"/>
                    <a:pt x="618" y="0"/>
                    <a:pt x="618" y="0"/>
                  </a:cubicBezTo>
                  <a:cubicBezTo>
                    <a:pt x="634" y="0"/>
                    <a:pt x="647" y="9"/>
                    <a:pt x="647" y="20"/>
                  </a:cubicBezTo>
                  <a:lnTo>
                    <a:pt x="647" y="433"/>
                  </a:lnTo>
                  <a:close/>
                </a:path>
              </a:pathLst>
            </a:custGeom>
            <a:solidFill>
              <a:srgbClr val="F68D9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8" name="Freeform 48"/>
            <p:cNvSpPr/>
            <p:nvPr/>
          </p:nvSpPr>
          <p:spPr bwMode="auto">
            <a:xfrm>
              <a:off x="3355975" y="2014538"/>
              <a:ext cx="800100" cy="1209675"/>
            </a:xfrm>
            <a:custGeom>
              <a:avLst/>
              <a:gdLst>
                <a:gd name="T0" fmla="*/ 302 w 302"/>
                <a:gd name="T1" fmla="*/ 436 h 456"/>
                <a:gd name="T2" fmla="*/ 288 w 302"/>
                <a:gd name="T3" fmla="*/ 456 h 456"/>
                <a:gd name="T4" fmla="*/ 13 w 302"/>
                <a:gd name="T5" fmla="*/ 456 h 456"/>
                <a:gd name="T6" fmla="*/ 0 w 302"/>
                <a:gd name="T7" fmla="*/ 436 h 456"/>
                <a:gd name="T8" fmla="*/ 0 w 302"/>
                <a:gd name="T9" fmla="*/ 20 h 456"/>
                <a:gd name="T10" fmla="*/ 13 w 302"/>
                <a:gd name="T11" fmla="*/ 0 h 456"/>
                <a:gd name="T12" fmla="*/ 288 w 302"/>
                <a:gd name="T13" fmla="*/ 0 h 456"/>
                <a:gd name="T14" fmla="*/ 302 w 302"/>
                <a:gd name="T15" fmla="*/ 20 h 456"/>
                <a:gd name="T16" fmla="*/ 302 w 302"/>
                <a:gd name="T17" fmla="*/ 436 h 4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02" h="456">
                  <a:moveTo>
                    <a:pt x="302" y="436"/>
                  </a:moveTo>
                  <a:cubicBezTo>
                    <a:pt x="302" y="447"/>
                    <a:pt x="296" y="456"/>
                    <a:pt x="288" y="456"/>
                  </a:cubicBezTo>
                  <a:cubicBezTo>
                    <a:pt x="13" y="456"/>
                    <a:pt x="13" y="456"/>
                    <a:pt x="13" y="456"/>
                  </a:cubicBezTo>
                  <a:cubicBezTo>
                    <a:pt x="6" y="456"/>
                    <a:pt x="0" y="447"/>
                    <a:pt x="0" y="436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9"/>
                    <a:pt x="6" y="0"/>
                    <a:pt x="13" y="0"/>
                  </a:cubicBezTo>
                  <a:cubicBezTo>
                    <a:pt x="288" y="0"/>
                    <a:pt x="288" y="0"/>
                    <a:pt x="288" y="0"/>
                  </a:cubicBezTo>
                  <a:cubicBezTo>
                    <a:pt x="296" y="0"/>
                    <a:pt x="302" y="9"/>
                    <a:pt x="302" y="20"/>
                  </a:cubicBezTo>
                  <a:lnTo>
                    <a:pt x="302" y="436"/>
                  </a:lnTo>
                  <a:close/>
                </a:path>
              </a:pathLst>
            </a:custGeom>
            <a:solidFill>
              <a:srgbClr val="6DA799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69" name="Rectangle 49"/>
            <p:cNvSpPr>
              <a:spLocks noChangeArrowheads="1"/>
            </p:cNvSpPr>
            <p:nvPr/>
          </p:nvSpPr>
          <p:spPr bwMode="auto">
            <a:xfrm>
              <a:off x="7464697" y="1984678"/>
              <a:ext cx="606005" cy="3695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LOVE</a:t>
              </a:r>
              <a:endParaRPr kumimoji="0" lang="zh-CN" altLang="zh-CN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0" name="Rectangle 50"/>
            <p:cNvSpPr>
              <a:spLocks noChangeArrowheads="1"/>
            </p:cNvSpPr>
            <p:nvPr/>
          </p:nvSpPr>
          <p:spPr bwMode="auto">
            <a:xfrm>
              <a:off x="2908300" y="1149350"/>
              <a:ext cx="138662" cy="4250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1" name="Rectangle 51"/>
            <p:cNvSpPr>
              <a:spLocks noChangeArrowheads="1"/>
            </p:cNvSpPr>
            <p:nvPr/>
          </p:nvSpPr>
          <p:spPr bwMode="auto">
            <a:xfrm>
              <a:off x="2908300" y="3684587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2" name="Rectangle 52"/>
            <p:cNvSpPr>
              <a:spLocks noChangeArrowheads="1"/>
            </p:cNvSpPr>
            <p:nvPr/>
          </p:nvSpPr>
          <p:spPr bwMode="auto">
            <a:xfrm>
              <a:off x="8366125" y="1149350"/>
              <a:ext cx="260350" cy="425022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squar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3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3" name="Rectangle 53"/>
            <p:cNvSpPr>
              <a:spLocks noChangeArrowheads="1"/>
            </p:cNvSpPr>
            <p:nvPr/>
          </p:nvSpPr>
          <p:spPr bwMode="auto">
            <a:xfrm>
              <a:off x="6526213" y="5449888"/>
              <a:ext cx="14586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L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4" name="Rectangle 54"/>
            <p:cNvSpPr>
              <a:spLocks noChangeArrowheads="1"/>
            </p:cNvSpPr>
            <p:nvPr/>
          </p:nvSpPr>
          <p:spPr bwMode="auto">
            <a:xfrm>
              <a:off x="7436353" y="3302375"/>
              <a:ext cx="600963" cy="332626"/>
            </a:xfrm>
            <a:prstGeom prst="rect">
              <a:avLst/>
            </a:prstGeom>
            <a:noFill/>
            <a:ln>
              <a:noFill/>
            </a:ln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18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PIRCE</a:t>
              </a:r>
              <a:endParaRPr kumimoji="0" lang="zh-CN" altLang="zh-CN" sz="1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5" name="Rectangle 55"/>
            <p:cNvSpPr>
              <a:spLocks noChangeArrowheads="1"/>
            </p:cNvSpPr>
            <p:nvPr/>
          </p:nvSpPr>
          <p:spPr bwMode="auto">
            <a:xfrm>
              <a:off x="6073774" y="3275013"/>
              <a:ext cx="217897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G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6" name="Rectangle 56"/>
            <p:cNvSpPr>
              <a:spLocks noChangeArrowheads="1"/>
            </p:cNvSpPr>
            <p:nvPr/>
          </p:nvSpPr>
          <p:spPr bwMode="auto">
            <a:xfrm>
              <a:off x="6073774" y="3709988"/>
              <a:ext cx="158470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S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7" name="Rectangle 57"/>
            <p:cNvSpPr>
              <a:spLocks noChangeArrowheads="1"/>
            </p:cNvSpPr>
            <p:nvPr/>
          </p:nvSpPr>
          <p:spPr bwMode="auto">
            <a:xfrm>
              <a:off x="4335463" y="4602163"/>
              <a:ext cx="16927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T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  <p:sp>
          <p:nvSpPr>
            <p:cNvPr id="78" name="Rectangle 58"/>
            <p:cNvSpPr>
              <a:spLocks noChangeArrowheads="1"/>
            </p:cNvSpPr>
            <p:nvPr/>
          </p:nvSpPr>
          <p:spPr bwMode="auto">
            <a:xfrm>
              <a:off x="4335463" y="4948238"/>
              <a:ext cx="216095" cy="4435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spAutoFit/>
            </a:bodyPr>
            <a:lstStyle>
              <a:lvl1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iCiel Cadena"/>
                  <a:ea typeface="Microsoft YaHei" panose="020B0503020204020204" charset="-122"/>
                  <a:cs typeface="+mn-cs"/>
                </a:rPr>
                <a:t>H</a:t>
              </a:r>
              <a:endParaRPr kumimoji="0" lang="zh-CN" altLang="zh-CN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iCiel Cadena"/>
                <a:cs typeface="+mn-cs"/>
              </a:endParaRPr>
            </a:p>
          </p:txBody>
        </p:sp>
      </p:grpSp>
      <p:sp>
        <p:nvSpPr>
          <p:cNvPr id="79" name="Rectangle 78" descr="OPL20U25GSXzBJYl68kk8uQGfFKzs7yb1M4KJWUiLk6ZEvGF+qCIPSnY57AbBFCvTW2023.11.4+K4lPs7H94VUqPe2XwIsfPRnrXQE//QTEXxb8/8N4CNc6FpgZahzpTjFhMzSA7T/nHJa11DE8Ng2TP3iAmRczFlmslSuUNOgUeb6yRvs0="/>
          <p:cNvSpPr/>
          <p:nvPr/>
        </p:nvSpPr>
        <p:spPr>
          <a:xfrm>
            <a:off x="1967602" y="3249041"/>
            <a:ext cx="8417625" cy="830997"/>
          </a:xfrm>
          <a:prstGeom prst="rect">
            <a:avLst/>
          </a:prstGeom>
          <a:solidFill>
            <a:schemeClr val="bg1"/>
          </a:solidFill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>
                <a:ln w="22225">
                  <a:solidFill>
                    <a:srgbClr val="7DC8FF"/>
                  </a:solidFill>
                  <a:prstDash val="solid"/>
                </a:ln>
                <a:solidFill>
                  <a:srgbClr val="7DC8FF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TẠM BIỆT VÀ HẸN GẶP LẠI</a:t>
            </a:r>
          </a:p>
        </p:txBody>
      </p:sp>
      <p:pic>
        <p:nvPicPr>
          <p:cNvPr id="83" name="图片 14" descr="OPL20U25GSXzBJYl68kk8uQGfFKzs7yb1M4KJWUiLk6ZEvGF+qCIPSnY57AbBFCvTW2023.11.4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7270" y="4748311"/>
            <a:ext cx="4084635" cy="204158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00000">
              <a:schemeClr val="accent5">
                <a:lumMod val="20000"/>
                <a:lumOff val="80000"/>
              </a:schemeClr>
            </a:gs>
            <a:gs pos="0">
              <a:schemeClr val="tx2"/>
            </a:gs>
            <a:gs pos="100000">
              <a:srgbClr val="FF6600"/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loud Callout 4" descr="OPL20U25GSXzBJYl68kk8uQGfFKzs7yb1M4KJWUiLk6ZEvGF+qCIPSnY57AbBFCvTW2023.11.4+K4lPs7H94VUqPe2XwIsfPRnrXQE//QTEXxb8/8N4CNc6FpgZahzpTjFhMzSA7T/nHJa11DE8Ng2TP3iAmRczFlmslSuUNOgUeb6yRvs0="/>
          <p:cNvSpPr/>
          <p:nvPr/>
        </p:nvSpPr>
        <p:spPr>
          <a:xfrm>
            <a:off x="914401" y="268941"/>
            <a:ext cx="10799804" cy="4784973"/>
          </a:xfrm>
          <a:prstGeom prst="cloudCallout">
            <a:avLst>
              <a:gd name="adj1" fmla="val -42526"/>
              <a:gd name="adj2" fmla="val 5473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1200" cap="none" spc="0" normalizeH="0" baseline="0" noProof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Rectangle 3" descr="OPL20U25GSXzBJYl68kk8uQGfFKzs7yb1M4KJWUiLk6ZEvGF+qCIPSnY57AbBFCvTW2023.11.4+K4lPs7H94VUqPe2XwIsfPRnrXQE//QTEXxb8/8N4CNc6FpgZahzpTjFhMzSA7T/nHJa11DE8Ng2TP3iAmRczFlmslSuUNOgUeb6yRvs0="/>
          <p:cNvSpPr/>
          <p:nvPr/>
        </p:nvSpPr>
        <p:spPr>
          <a:xfrm>
            <a:off x="2612848" y="754831"/>
            <a:ext cx="7470265" cy="35863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254000" algn="just">
              <a:lnSpc>
                <a:spcPct val="120000"/>
              </a:lnSpc>
              <a:spcBef>
                <a:spcPts val="300"/>
              </a:spcBef>
              <a:spcAft>
                <a:spcPts val="300"/>
              </a:spcAft>
              <a:tabLst>
                <a:tab pos="562610" algn="l"/>
              </a:tabLst>
            </a:pP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“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phụ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huynh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lo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lắng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loang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tin: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tuần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trường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HS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nghỉ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dịch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bệnh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”.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thì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tác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giả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hay </a:t>
            </a:r>
            <a:r>
              <a:rPr lang="en-US" sz="32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endParaRPr kumimoji="0" lang="en-US" sz="3200" b="1" i="1" u="none" strike="noStrike" kern="1200" cap="none" spc="0" normalizeH="0" baseline="0" noProof="0" dirty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3316" name="Picture 4" descr="OPL20U25GSXzBJYl68kk8uQGfFKzs7yb1M4KJWUiLk6ZEvGF+qCIPSnY57AbBFCvTW2023.11.4+K4lPs7H94VUqPe2XwIsfPRnrXQE//QTEXxb8/8N4CNc6FpgZahzpTjFhMzSA7T/nHJa11DE8Ng2TP3iAmRczFlmslSuUNOgUeb6yRvs0=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12457" y="4474301"/>
            <a:ext cx="2226265" cy="22262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D2A824F-0784-97B9-5182-61F6EA8A2ED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3544" y="161073"/>
            <a:ext cx="11364911" cy="6458851"/>
          </a:xfrm>
          <a:prstGeom prst="rect">
            <a:avLst/>
          </a:prstGeom>
        </p:spPr>
      </p:pic>
      <p:sp>
        <p:nvSpPr>
          <p:cNvPr id="3" name="Sun 2">
            <a:extLst>
              <a:ext uri="{FF2B5EF4-FFF2-40B4-BE49-F238E27FC236}">
                <a16:creationId xmlns:a16="http://schemas.microsoft.com/office/drawing/2014/main" id="{D5CED15B-5DB9-4DDA-03A1-8E5455837245}"/>
              </a:ext>
            </a:extLst>
          </p:cNvPr>
          <p:cNvSpPr/>
          <p:nvPr/>
        </p:nvSpPr>
        <p:spPr>
          <a:xfrm>
            <a:off x="1807028" y="1273629"/>
            <a:ext cx="4114800" cy="4114800"/>
          </a:xfrm>
          <a:prstGeom prst="sun">
            <a:avLst/>
          </a:prstGeom>
          <a:solidFill>
            <a:srgbClr val="FFC000"/>
          </a:solidFill>
          <a:ln w="12700" cap="flat" cmpd="sng" algn="ctr">
            <a:solidFill>
              <a:srgbClr val="FF000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4ED5D93-6321-7569-9545-8E158DFA9491}"/>
              </a:ext>
            </a:extLst>
          </p:cNvPr>
          <p:cNvSpPr txBox="1"/>
          <p:nvPr/>
        </p:nvSpPr>
        <p:spPr>
          <a:xfrm>
            <a:off x="5921828" y="2204481"/>
            <a:ext cx="4658971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6000" b="1" dirty="0" err="1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Hình</a:t>
            </a:r>
            <a:r>
              <a:rPr lang="en-US" sz="6000" b="1" dirty="0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thành</a:t>
            </a:r>
            <a:r>
              <a:rPr lang="en-US" sz="6000" b="1" dirty="0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kiến</a:t>
            </a:r>
            <a:r>
              <a:rPr lang="en-US" sz="6000" b="1" dirty="0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r>
              <a:rPr lang="en-US" sz="6000" b="1" dirty="0" err="1">
                <a:gradFill>
                  <a:gsLst>
                    <a:gs pos="67000">
                      <a:srgbClr val="48CFAD">
                        <a:lumMod val="60000"/>
                        <a:lumOff val="40000"/>
                      </a:srgbClr>
                    </a:gs>
                    <a:gs pos="23000">
                      <a:srgbClr val="0000FF"/>
                    </a:gs>
                    <a:gs pos="76000">
                      <a:srgbClr val="FA7A61"/>
                    </a:gs>
                    <a:gs pos="52000">
                      <a:srgbClr val="FC6E51">
                        <a:lumMod val="75000"/>
                      </a:srgbClr>
                    </a:gs>
                    <a:gs pos="68000">
                      <a:srgbClr val="FC6E51">
                        <a:lumMod val="60000"/>
                        <a:lumOff val="40000"/>
                      </a:srgbClr>
                    </a:gs>
                  </a:gsLst>
                  <a:lin ang="5400000" scaled="1"/>
                </a:gradFill>
                <a:latin typeface="Times New Roman" panose="02020603050405020304" pitchFamily="18" charset="0"/>
                <a:ea typeface="Calibri" panose="020F0502020204030204" pitchFamily="34" charset="0"/>
              </a:rPr>
              <a:t>thức</a:t>
            </a:r>
            <a:endParaRPr lang="en-US" sz="6000" b="1" dirty="0">
              <a:gradFill>
                <a:gsLst>
                  <a:gs pos="67000">
                    <a:srgbClr val="48CFAD">
                      <a:lumMod val="60000"/>
                      <a:lumOff val="40000"/>
                    </a:srgbClr>
                  </a:gs>
                  <a:gs pos="23000">
                    <a:srgbClr val="0000FF"/>
                  </a:gs>
                  <a:gs pos="76000">
                    <a:srgbClr val="FA7A61"/>
                  </a:gs>
                  <a:gs pos="52000">
                    <a:srgbClr val="FC6E51">
                      <a:lumMod val="75000"/>
                    </a:srgbClr>
                  </a:gs>
                  <a:gs pos="68000">
                    <a:srgbClr val="FC6E51">
                      <a:lumMod val="60000"/>
                      <a:lumOff val="40000"/>
                    </a:srgbClr>
                  </a:gs>
                </a:gsLst>
                <a:lin ang="5400000" scaled="1"/>
              </a:gradFill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7161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OPL20U25GSXzBJYl68kk8uQGfFKzs7yb1M4KJWUiLk6ZEvGF+qCIPSnY57AbBFCvTW2023.11.4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267" y="5438222"/>
            <a:ext cx="1456733" cy="1456733"/>
          </a:xfrm>
          <a:prstGeom prst="rect">
            <a:avLst/>
          </a:prstGeom>
        </p:spPr>
      </p:pic>
      <p:sp>
        <p:nvSpPr>
          <p:cNvPr id="9" name="Rectangle 8" descr="OPL20U25GSXzBJYl68kk8uQGfFKzs7yb1M4KJWUiLk6ZEvGF+qCIPSnY57AbBFCvTW2023.11.4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378418-DC13-428A-8EF2-7E927D7DDA52}"/>
              </a:ext>
            </a:extLst>
          </p:cNvPr>
          <p:cNvSpPr/>
          <p:nvPr/>
        </p:nvSpPr>
        <p:spPr>
          <a:xfrm>
            <a:off x="0" y="0"/>
            <a:ext cx="9054658" cy="584775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3080530-6C8D-4F97-B816-80FAA7DC17FA}"/>
              </a:ext>
            </a:extLst>
          </p:cNvPr>
          <p:cNvSpPr/>
          <p:nvPr/>
        </p:nvSpPr>
        <p:spPr>
          <a:xfrm>
            <a:off x="1764957" y="753761"/>
            <a:ext cx="9193096" cy="4423719"/>
          </a:xfrm>
          <a:prstGeom prst="cloudCallout">
            <a:avLst>
              <a:gd name="adj1" fmla="val -26268"/>
              <a:gd name="adj2" fmla="val 7324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này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pháp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trong môi trường số không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?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Nếu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hãy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tìm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hiểu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xem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vi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quy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định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như thế nào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bộ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luật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Việt</a:t>
            </a:r>
            <a:r>
              <a:rPr lang="en-US" sz="32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32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Nam?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" name="Picture 2" descr="OPL20U25GSXzBJYl68kk8uQGfFKzs7yb1M4KJWUiLk6ZEvGF+qCIPSnY57AbBFCvTW2023.11.4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3EAC7554-C819-46FB-B12C-091C695603D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7274"/>
            <a:ext cx="2878014" cy="287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5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1.4+K4lPs7H94VUqPe2XwIsfPRnrXQE//QTEXxb8/8N4CNc6FpgZahzpTjFhMzSA7T/nHJa11DE8Ng2TP3iAmRczFlmslSuUNOgUeb6yRvs0="/>
          <p:cNvSpPr/>
          <p:nvPr/>
        </p:nvSpPr>
        <p:spPr>
          <a:xfrm>
            <a:off x="0" y="0"/>
            <a:ext cx="9054658" cy="584775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7" name="Picture 6" descr="OPL20U25GSXzBJYl68kk8uQGfFKzs7yb1M4KJWUiLk6ZEvGF+qCIPSnY57AbBFCvTW2023.11.4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962" y="383745"/>
            <a:ext cx="1456733" cy="1456733"/>
          </a:xfrm>
          <a:prstGeom prst="rect">
            <a:avLst/>
          </a:prstGeom>
        </p:spPr>
      </p:pic>
      <p:sp>
        <p:nvSpPr>
          <p:cNvPr id="9" name="Google Shape;575;p17" descr="OPL20U25GSXzBJYl68kk8uQGfFKzs7yb1M4KJWUiLk6ZEvGF+qCIPSnY57AbBFCvTW2023.11.4+K4lPs7H94VUqPe2XwIsfPRnrXQE//QTEXxb8/8N4CNc6FpgZahzpTjFhMzSA7T/nHJa11DE8Ng2TP3iAmRczFlmslSuUNOgUeb6yRvs0="/>
          <p:cNvSpPr/>
          <p:nvPr/>
        </p:nvSpPr>
        <p:spPr>
          <a:xfrm rot="10800000" flipH="1">
            <a:off x="1060328" y="3991070"/>
            <a:ext cx="1088556" cy="1514498"/>
          </a:xfrm>
          <a:custGeom>
            <a:avLst/>
            <a:gdLst/>
            <a:ahLst/>
            <a:cxnLst/>
            <a:rect l="l" t="t" r="r" b="b"/>
            <a:pathLst>
              <a:path w="933" h="1182" extrusionOk="0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1" name="Google Shape;577;p17" descr="OPL20U25GSXzBJYl68kk8uQGfFKzs7yb1M4KJWUiLk6ZEvGF+qCIPSnY57AbBFCvTW2023.11.4+K4lPs7H94VUqPe2XwIsfPRnrXQE//QTEXxb8/8N4CNc6FpgZahzpTjFhMzSA7T/nHJa11DE8Ng2TP3iAmRczFlmslSuUNOgUeb6yRvs0="/>
          <p:cNvSpPr/>
          <p:nvPr/>
        </p:nvSpPr>
        <p:spPr>
          <a:xfrm>
            <a:off x="1154062" y="889513"/>
            <a:ext cx="1088556" cy="1754398"/>
          </a:xfrm>
          <a:custGeom>
            <a:avLst/>
            <a:gdLst/>
            <a:ahLst/>
            <a:cxnLst/>
            <a:rect l="l" t="t" r="r" b="b"/>
            <a:pathLst>
              <a:path w="933" h="1182" extrusionOk="0">
                <a:moveTo>
                  <a:pt x="118" y="1044"/>
                </a:moveTo>
                <a:lnTo>
                  <a:pt x="128" y="340"/>
                </a:lnTo>
                <a:cubicBezTo>
                  <a:pt x="134" y="214"/>
                  <a:pt x="182" y="212"/>
                  <a:pt x="264" y="210"/>
                </a:cubicBezTo>
                <a:lnTo>
                  <a:pt x="720" y="202"/>
                </a:lnTo>
                <a:lnTo>
                  <a:pt x="720" y="320"/>
                </a:lnTo>
                <a:lnTo>
                  <a:pt x="933" y="153"/>
                </a:lnTo>
                <a:lnTo>
                  <a:pt x="712" y="0"/>
                </a:lnTo>
                <a:lnTo>
                  <a:pt x="714" y="92"/>
                </a:lnTo>
                <a:cubicBezTo>
                  <a:pt x="714" y="92"/>
                  <a:pt x="406" y="94"/>
                  <a:pt x="234" y="94"/>
                </a:cubicBezTo>
                <a:cubicBezTo>
                  <a:pt x="60" y="96"/>
                  <a:pt x="2" y="156"/>
                  <a:pt x="0" y="298"/>
                </a:cubicBezTo>
                <a:lnTo>
                  <a:pt x="0" y="1058"/>
                </a:lnTo>
                <a:cubicBezTo>
                  <a:pt x="20" y="1182"/>
                  <a:pt x="93" y="1170"/>
                  <a:pt x="118" y="1044"/>
                </a:cubicBez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9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3" name="Google Shape;579;p17" descr="OPL20U25GSXzBJYl68kk8uQGfFKzs7yb1M4KJWUiLk6ZEvGF+qCIPSnY57AbBFCvTW2023.11.4+K4lPs7H94VUqPe2XwIsfPRnrXQE//QTEXxb8/8N4CNc6FpgZahzpTjFhMzSA7T/nHJa11DE8Ng2TP3iAmRczFlmslSuUNOgUeb6yRvs0="/>
          <p:cNvSpPr/>
          <p:nvPr/>
        </p:nvSpPr>
        <p:spPr>
          <a:xfrm>
            <a:off x="2343547" y="618757"/>
            <a:ext cx="9496152" cy="1067542"/>
          </a:xfrm>
          <a:prstGeom prst="roundRect">
            <a:avLst>
              <a:gd name="adj" fmla="val 11505"/>
            </a:avLst>
          </a:prstGeom>
          <a:solidFill>
            <a:srgbClr val="6DC1B5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1: Do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mẫu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thuẫn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An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việc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rồi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" name="Google Shape;581;p17" descr="OPL20U25GSXzBJYl68kk8uQGfFKzs7yb1M4KJWUiLk6ZEvGF+qCIPSnY57AbBFCvTW2023.11.4+K4lPs7H94VUqPe2XwIsfPRnrXQE//QTEXxb8/8N4CNc6FpgZahzpTjFhMzSA7T/nHJa11DE8Ng2TP3iAmRczFlmslSuUNOgUeb6yRvs0="/>
          <p:cNvSpPr/>
          <p:nvPr/>
        </p:nvSpPr>
        <p:spPr>
          <a:xfrm>
            <a:off x="422998" y="2521867"/>
            <a:ext cx="1531224" cy="1531224"/>
          </a:xfrm>
          <a:prstGeom prst="ellipse">
            <a:avLst/>
          </a:prstGeom>
          <a:solidFill>
            <a:srgbClr val="6DC1B5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16" name="Rectangle 15" descr="OPL20U25GSXzBJYl68kk8uQGfFKzs7yb1M4KJWUiLk6ZEvGF+qCIPSnY57AbBFCvTW2023.11.4+K4lPs7H94VUqPe2XwIsfPRnrXQE//QTEXxb8/8N4CNc6FpgZahzpTjFhMzSA7T/nHJa11DE8Ng2TP3iAmRczFlmslSuUNOgUeb6yRvs0="/>
          <p:cNvSpPr/>
          <p:nvPr/>
        </p:nvSpPr>
        <p:spPr>
          <a:xfrm>
            <a:off x="611038" y="2779647"/>
            <a:ext cx="115514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Thảo luận 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7" name="Rounded Rectangle 16" descr="OPL20U25GSXzBJYl68kk8uQGfFKzs7yb1M4KJWUiLk6ZEvGF+qCIPSnY57AbBFCvTW2023.11.4+K4lPs7H94VUqPe2XwIsfPRnrXQE//QTEXxb8/8N4CNc6FpgZahzpTjFhMzSA7T/nHJa11DE8Ng2TP3iAmRczFlmslSuUNOgUeb6yRvs0=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05:00</a:t>
            </a:r>
          </a:p>
        </p:txBody>
      </p:sp>
      <p:sp>
        <p:nvSpPr>
          <p:cNvPr id="18" name="Rounded Rectangle 17" descr="OPL20U25GSXzBJYl68kk8uQGfFKzs7yb1M4KJWUiLk6ZEvGF+qCIPSnY57AbBFCvTW2023.11.4+K4lPs7H94VUqPe2XwIsfPRnrXQE//QTEXxb8/8N4CNc6FpgZahzpTjFhMzSA7T/nHJa11DE8Ng2TP3iAmRczFlmslSuUNOgUeb6yRvs0=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04:59</a:t>
            </a:r>
          </a:p>
        </p:txBody>
      </p:sp>
      <p:sp>
        <p:nvSpPr>
          <p:cNvPr id="19" name="Rounded Rectangle 1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04:58</a:t>
            </a:r>
          </a:p>
        </p:txBody>
      </p:sp>
      <p:sp>
        <p:nvSpPr>
          <p:cNvPr id="20" name="Rounded Rectangle 1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04:57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04:56</a:t>
            </a:r>
          </a:p>
        </p:txBody>
      </p:sp>
      <p:sp>
        <p:nvSpPr>
          <p:cNvPr id="22" name="Rounded Rectangle 2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04:55</a:t>
            </a:r>
          </a:p>
        </p:txBody>
      </p:sp>
      <p:sp>
        <p:nvSpPr>
          <p:cNvPr id="23" name="Rounded Rectangle 2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04:54</a:t>
            </a:r>
          </a:p>
        </p:txBody>
      </p:sp>
      <p:sp>
        <p:nvSpPr>
          <p:cNvPr id="24" name="Rounded Rectangle 2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04:53</a:t>
            </a:r>
          </a:p>
        </p:txBody>
      </p:sp>
      <p:sp>
        <p:nvSpPr>
          <p:cNvPr id="25" name="Rounded Rectangle 2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04:52</a:t>
            </a:r>
          </a:p>
        </p:txBody>
      </p:sp>
      <p:sp>
        <p:nvSpPr>
          <p:cNvPr id="26" name="Rounded Rectangle 2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04:51</a:t>
            </a:r>
          </a:p>
        </p:txBody>
      </p:sp>
      <p:sp>
        <p:nvSpPr>
          <p:cNvPr id="27" name="Rounded Rectangle 2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04:50</a:t>
            </a:r>
          </a:p>
        </p:txBody>
      </p:sp>
      <p:sp>
        <p:nvSpPr>
          <p:cNvPr id="28" name="Rounded Rectangle 2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04:49</a:t>
            </a:r>
          </a:p>
        </p:txBody>
      </p:sp>
      <p:sp>
        <p:nvSpPr>
          <p:cNvPr id="29" name="Rounded Rectangle 2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04:48</a:t>
            </a:r>
          </a:p>
        </p:txBody>
      </p:sp>
      <p:sp>
        <p:nvSpPr>
          <p:cNvPr id="30" name="Rounded Rectangle 2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04:47</a:t>
            </a:r>
          </a:p>
        </p:txBody>
      </p:sp>
      <p:sp>
        <p:nvSpPr>
          <p:cNvPr id="31" name="Rounded Rectangle 3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04:46</a:t>
            </a:r>
          </a:p>
        </p:txBody>
      </p:sp>
      <p:sp>
        <p:nvSpPr>
          <p:cNvPr id="32" name="Rounded Rectangle 3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04:45</a:t>
            </a:r>
          </a:p>
        </p:txBody>
      </p:sp>
      <p:sp>
        <p:nvSpPr>
          <p:cNvPr id="33" name="Rounded Rectangle 3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04:44</a:t>
            </a:r>
          </a:p>
        </p:txBody>
      </p:sp>
      <p:sp>
        <p:nvSpPr>
          <p:cNvPr id="34" name="Rounded Rectangle 3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04:43</a:t>
            </a:r>
          </a:p>
        </p:txBody>
      </p:sp>
      <p:sp>
        <p:nvSpPr>
          <p:cNvPr id="35" name="Rounded Rectangle 3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04:42</a:t>
            </a:r>
          </a:p>
        </p:txBody>
      </p:sp>
      <p:sp>
        <p:nvSpPr>
          <p:cNvPr id="36" name="Rounded Rectangle 3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04:41</a:t>
            </a:r>
          </a:p>
        </p:txBody>
      </p:sp>
      <p:sp>
        <p:nvSpPr>
          <p:cNvPr id="37" name="Rounded Rectangle 3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04:40</a:t>
            </a:r>
          </a:p>
        </p:txBody>
      </p:sp>
      <p:sp>
        <p:nvSpPr>
          <p:cNvPr id="38" name="Rounded Rectangle 3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04:39</a:t>
            </a:r>
          </a:p>
        </p:txBody>
      </p:sp>
      <p:sp>
        <p:nvSpPr>
          <p:cNvPr id="39" name="Rounded Rectangle 3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04:38</a:t>
            </a:r>
          </a:p>
        </p:txBody>
      </p:sp>
      <p:sp>
        <p:nvSpPr>
          <p:cNvPr id="40" name="Rounded Rectangle 3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04:37</a:t>
            </a:r>
          </a:p>
        </p:txBody>
      </p:sp>
      <p:sp>
        <p:nvSpPr>
          <p:cNvPr id="41" name="Rounded Rectangle 4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04:36</a:t>
            </a:r>
          </a:p>
        </p:txBody>
      </p:sp>
      <p:sp>
        <p:nvSpPr>
          <p:cNvPr id="42" name="Rounded Rectangle 4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04:35</a:t>
            </a:r>
          </a:p>
        </p:txBody>
      </p:sp>
      <p:sp>
        <p:nvSpPr>
          <p:cNvPr id="43" name="Rounded Rectangle 4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04:34</a:t>
            </a:r>
          </a:p>
        </p:txBody>
      </p:sp>
      <p:sp>
        <p:nvSpPr>
          <p:cNvPr id="44" name="Rounded Rectangle 4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04:33</a:t>
            </a:r>
          </a:p>
        </p:txBody>
      </p:sp>
      <p:sp>
        <p:nvSpPr>
          <p:cNvPr id="45" name="Rounded Rectangle 4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04:32</a:t>
            </a:r>
          </a:p>
        </p:txBody>
      </p:sp>
      <p:sp>
        <p:nvSpPr>
          <p:cNvPr id="46" name="Rounded Rectangle 4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04:31</a:t>
            </a:r>
          </a:p>
        </p:txBody>
      </p:sp>
      <p:sp>
        <p:nvSpPr>
          <p:cNvPr id="47" name="Rounded Rectangle 4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04:30</a:t>
            </a:r>
          </a:p>
        </p:txBody>
      </p:sp>
      <p:sp>
        <p:nvSpPr>
          <p:cNvPr id="48" name="Rounded Rectangle 4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04:29</a:t>
            </a:r>
          </a:p>
        </p:txBody>
      </p:sp>
      <p:sp>
        <p:nvSpPr>
          <p:cNvPr id="49" name="Rounded Rectangle 4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04:28</a:t>
            </a:r>
          </a:p>
        </p:txBody>
      </p:sp>
      <p:sp>
        <p:nvSpPr>
          <p:cNvPr id="50" name="Rounded Rectangle 4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04:27</a:t>
            </a:r>
          </a:p>
        </p:txBody>
      </p:sp>
      <p:sp>
        <p:nvSpPr>
          <p:cNvPr id="51" name="Rounded Rectangle 5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04:26</a:t>
            </a:r>
          </a:p>
        </p:txBody>
      </p:sp>
      <p:sp>
        <p:nvSpPr>
          <p:cNvPr id="52" name="Rounded Rectangle 5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04:25</a:t>
            </a:r>
          </a:p>
        </p:txBody>
      </p:sp>
      <p:sp>
        <p:nvSpPr>
          <p:cNvPr id="53" name="Rounded Rectangle 5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04:24</a:t>
            </a:r>
          </a:p>
        </p:txBody>
      </p:sp>
      <p:sp>
        <p:nvSpPr>
          <p:cNvPr id="54" name="Rounded Rectangle 5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04:23</a:t>
            </a:r>
          </a:p>
        </p:txBody>
      </p:sp>
      <p:sp>
        <p:nvSpPr>
          <p:cNvPr id="55" name="Rounded Rectangle 5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04:22</a:t>
            </a:r>
          </a:p>
        </p:txBody>
      </p:sp>
      <p:sp>
        <p:nvSpPr>
          <p:cNvPr id="56" name="Rounded Rectangle 5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04:21</a:t>
            </a:r>
          </a:p>
        </p:txBody>
      </p:sp>
      <p:sp>
        <p:nvSpPr>
          <p:cNvPr id="57" name="Rounded Rectangle 5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04:20</a:t>
            </a:r>
          </a:p>
        </p:txBody>
      </p:sp>
      <p:sp>
        <p:nvSpPr>
          <p:cNvPr id="58" name="Rounded Rectangle 5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04:19</a:t>
            </a:r>
          </a:p>
        </p:txBody>
      </p:sp>
      <p:sp>
        <p:nvSpPr>
          <p:cNvPr id="59" name="Rounded Rectangle 5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04:18</a:t>
            </a:r>
          </a:p>
        </p:txBody>
      </p:sp>
      <p:sp>
        <p:nvSpPr>
          <p:cNvPr id="60" name="Rounded Rectangle 5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04:17</a:t>
            </a:r>
          </a:p>
        </p:txBody>
      </p:sp>
      <p:sp>
        <p:nvSpPr>
          <p:cNvPr id="61" name="Rounded Rectangle 6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04:16</a:t>
            </a:r>
          </a:p>
        </p:txBody>
      </p:sp>
      <p:sp>
        <p:nvSpPr>
          <p:cNvPr id="62" name="Rounded Rectangle 6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04:15</a:t>
            </a:r>
          </a:p>
        </p:txBody>
      </p:sp>
      <p:sp>
        <p:nvSpPr>
          <p:cNvPr id="63" name="Rounded Rectangle 6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04:14</a:t>
            </a:r>
          </a:p>
        </p:txBody>
      </p:sp>
      <p:sp>
        <p:nvSpPr>
          <p:cNvPr id="64" name="Rounded Rectangle 6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04:13</a:t>
            </a:r>
          </a:p>
        </p:txBody>
      </p:sp>
      <p:sp>
        <p:nvSpPr>
          <p:cNvPr id="65" name="Rounded Rectangle 6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04:12</a:t>
            </a:r>
          </a:p>
        </p:txBody>
      </p:sp>
      <p:sp>
        <p:nvSpPr>
          <p:cNvPr id="66" name="Rounded Rectangle 6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04:11</a:t>
            </a:r>
          </a:p>
        </p:txBody>
      </p:sp>
      <p:sp>
        <p:nvSpPr>
          <p:cNvPr id="67" name="Rounded Rectangle 6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04:10</a:t>
            </a:r>
          </a:p>
        </p:txBody>
      </p:sp>
      <p:sp>
        <p:nvSpPr>
          <p:cNvPr id="68" name="Rounded Rectangle 6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04:09</a:t>
            </a:r>
          </a:p>
        </p:txBody>
      </p:sp>
      <p:sp>
        <p:nvSpPr>
          <p:cNvPr id="69" name="Rounded Rectangle 6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04:08</a:t>
            </a:r>
          </a:p>
        </p:txBody>
      </p:sp>
      <p:sp>
        <p:nvSpPr>
          <p:cNvPr id="70" name="Rounded Rectangle 6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04:07</a:t>
            </a:r>
          </a:p>
        </p:txBody>
      </p:sp>
      <p:sp>
        <p:nvSpPr>
          <p:cNvPr id="71" name="Rounded Rectangle 7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04:06</a:t>
            </a:r>
          </a:p>
        </p:txBody>
      </p:sp>
      <p:sp>
        <p:nvSpPr>
          <p:cNvPr id="72" name="Rounded Rectangle 7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04:05</a:t>
            </a:r>
          </a:p>
        </p:txBody>
      </p:sp>
      <p:sp>
        <p:nvSpPr>
          <p:cNvPr id="73" name="Rounded Rectangle 7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04:04</a:t>
            </a:r>
          </a:p>
        </p:txBody>
      </p:sp>
      <p:sp>
        <p:nvSpPr>
          <p:cNvPr id="74" name="Rounded Rectangle 7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04:03</a:t>
            </a:r>
          </a:p>
        </p:txBody>
      </p:sp>
      <p:sp>
        <p:nvSpPr>
          <p:cNvPr id="75" name="Rounded Rectangle 7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04:02</a:t>
            </a:r>
          </a:p>
        </p:txBody>
      </p:sp>
      <p:sp>
        <p:nvSpPr>
          <p:cNvPr id="76" name="Rounded Rectangle 7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04:01</a:t>
            </a:r>
          </a:p>
        </p:txBody>
      </p:sp>
      <p:sp>
        <p:nvSpPr>
          <p:cNvPr id="77" name="Rounded Rectangle 7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04:00</a:t>
            </a:r>
          </a:p>
        </p:txBody>
      </p:sp>
      <p:sp>
        <p:nvSpPr>
          <p:cNvPr id="78" name="Rounded Rectangle 7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03:59</a:t>
            </a:r>
          </a:p>
        </p:txBody>
      </p:sp>
      <p:sp>
        <p:nvSpPr>
          <p:cNvPr id="79" name="Rounded Rectangle 7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03:58</a:t>
            </a:r>
          </a:p>
        </p:txBody>
      </p:sp>
      <p:sp>
        <p:nvSpPr>
          <p:cNvPr id="80" name="Rounded Rectangle 7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03:57</a:t>
            </a:r>
          </a:p>
        </p:txBody>
      </p:sp>
      <p:sp>
        <p:nvSpPr>
          <p:cNvPr id="81" name="Rounded Rectangle 8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03:56</a:t>
            </a:r>
          </a:p>
        </p:txBody>
      </p:sp>
      <p:sp>
        <p:nvSpPr>
          <p:cNvPr id="82" name="Rounded Rectangle 8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03:55</a:t>
            </a:r>
          </a:p>
        </p:txBody>
      </p:sp>
      <p:sp>
        <p:nvSpPr>
          <p:cNvPr id="83" name="Rounded Rectangle 8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03:54</a:t>
            </a:r>
          </a:p>
        </p:txBody>
      </p:sp>
      <p:sp>
        <p:nvSpPr>
          <p:cNvPr id="84" name="Rounded Rectangle 8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03:53</a:t>
            </a:r>
          </a:p>
        </p:txBody>
      </p:sp>
      <p:sp>
        <p:nvSpPr>
          <p:cNvPr id="85" name="Rounded Rectangle 8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03:52</a:t>
            </a:r>
          </a:p>
        </p:txBody>
      </p:sp>
      <p:sp>
        <p:nvSpPr>
          <p:cNvPr id="86" name="Rounded Rectangle 8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03:51</a:t>
            </a:r>
          </a:p>
        </p:txBody>
      </p:sp>
      <p:sp>
        <p:nvSpPr>
          <p:cNvPr id="87" name="Rounded Rectangle 8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03:50</a:t>
            </a:r>
          </a:p>
        </p:txBody>
      </p:sp>
      <p:sp>
        <p:nvSpPr>
          <p:cNvPr id="88" name="Rounded Rectangle 8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03:49</a:t>
            </a:r>
          </a:p>
        </p:txBody>
      </p:sp>
      <p:sp>
        <p:nvSpPr>
          <p:cNvPr id="89" name="Rounded Rectangle 8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03:48</a:t>
            </a:r>
          </a:p>
        </p:txBody>
      </p:sp>
      <p:sp>
        <p:nvSpPr>
          <p:cNvPr id="90" name="Rounded Rectangle 8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03:47</a:t>
            </a:r>
          </a:p>
        </p:txBody>
      </p:sp>
      <p:sp>
        <p:nvSpPr>
          <p:cNvPr id="91" name="Rounded Rectangle 9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03:46</a:t>
            </a:r>
          </a:p>
        </p:txBody>
      </p:sp>
      <p:sp>
        <p:nvSpPr>
          <p:cNvPr id="92" name="Rounded Rectangle 9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03:45</a:t>
            </a:r>
          </a:p>
        </p:txBody>
      </p:sp>
      <p:sp>
        <p:nvSpPr>
          <p:cNvPr id="93" name="Rounded Rectangle 9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03:44</a:t>
            </a:r>
          </a:p>
        </p:txBody>
      </p:sp>
      <p:sp>
        <p:nvSpPr>
          <p:cNvPr id="94" name="Rounded Rectangle 9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03:43</a:t>
            </a:r>
          </a:p>
        </p:txBody>
      </p:sp>
      <p:sp>
        <p:nvSpPr>
          <p:cNvPr id="95" name="Rounded Rectangle 9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03:42</a:t>
            </a:r>
          </a:p>
        </p:txBody>
      </p:sp>
      <p:sp>
        <p:nvSpPr>
          <p:cNvPr id="96" name="Rounded Rectangle 9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03:41</a:t>
            </a:r>
          </a:p>
        </p:txBody>
      </p:sp>
      <p:sp>
        <p:nvSpPr>
          <p:cNvPr id="97" name="Rounded Rectangle 9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03:40</a:t>
            </a:r>
          </a:p>
        </p:txBody>
      </p:sp>
      <p:sp>
        <p:nvSpPr>
          <p:cNvPr id="98" name="Rounded Rectangle 9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03:39</a:t>
            </a:r>
          </a:p>
        </p:txBody>
      </p:sp>
      <p:sp>
        <p:nvSpPr>
          <p:cNvPr id="99" name="Rounded Rectangle 9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03:38</a:t>
            </a:r>
          </a:p>
        </p:txBody>
      </p:sp>
      <p:sp>
        <p:nvSpPr>
          <p:cNvPr id="100" name="Rounded Rectangle 9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03:37</a:t>
            </a:r>
          </a:p>
        </p:txBody>
      </p:sp>
      <p:sp>
        <p:nvSpPr>
          <p:cNvPr id="101" name="Rounded Rectangle 10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03:36</a:t>
            </a:r>
          </a:p>
        </p:txBody>
      </p:sp>
      <p:sp>
        <p:nvSpPr>
          <p:cNvPr id="102" name="Rounded Rectangle 10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03:35</a:t>
            </a:r>
          </a:p>
        </p:txBody>
      </p:sp>
      <p:sp>
        <p:nvSpPr>
          <p:cNvPr id="103" name="Rounded Rectangle 10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03:34</a:t>
            </a:r>
          </a:p>
        </p:txBody>
      </p:sp>
      <p:sp>
        <p:nvSpPr>
          <p:cNvPr id="104" name="Rounded Rectangle 10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03:33</a:t>
            </a:r>
          </a:p>
        </p:txBody>
      </p:sp>
      <p:sp>
        <p:nvSpPr>
          <p:cNvPr id="105" name="Rounded Rectangle 10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03:32</a:t>
            </a:r>
          </a:p>
        </p:txBody>
      </p:sp>
      <p:sp>
        <p:nvSpPr>
          <p:cNvPr id="106" name="Rounded Rectangle 10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03:31</a:t>
            </a:r>
          </a:p>
        </p:txBody>
      </p:sp>
      <p:sp>
        <p:nvSpPr>
          <p:cNvPr id="107" name="Rounded Rectangle 10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03:30</a:t>
            </a:r>
          </a:p>
        </p:txBody>
      </p:sp>
      <p:sp>
        <p:nvSpPr>
          <p:cNvPr id="108" name="Rounded Rectangle 10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03:29</a:t>
            </a:r>
          </a:p>
        </p:txBody>
      </p:sp>
      <p:sp>
        <p:nvSpPr>
          <p:cNvPr id="109" name="Rounded Rectangle 10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03:28</a:t>
            </a:r>
          </a:p>
        </p:txBody>
      </p:sp>
      <p:sp>
        <p:nvSpPr>
          <p:cNvPr id="110" name="Rounded Rectangle 10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03:27</a:t>
            </a:r>
          </a:p>
        </p:txBody>
      </p:sp>
      <p:sp>
        <p:nvSpPr>
          <p:cNvPr id="111" name="Rounded Rectangle 11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03:26</a:t>
            </a:r>
          </a:p>
        </p:txBody>
      </p:sp>
      <p:sp>
        <p:nvSpPr>
          <p:cNvPr id="112" name="Rounded Rectangle 11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03:25</a:t>
            </a:r>
          </a:p>
        </p:txBody>
      </p:sp>
      <p:sp>
        <p:nvSpPr>
          <p:cNvPr id="113" name="Rounded Rectangle 11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03:24</a:t>
            </a:r>
          </a:p>
        </p:txBody>
      </p:sp>
      <p:sp>
        <p:nvSpPr>
          <p:cNvPr id="114" name="Rounded Rectangle 11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03:23</a:t>
            </a:r>
          </a:p>
        </p:txBody>
      </p:sp>
      <p:sp>
        <p:nvSpPr>
          <p:cNvPr id="115" name="Rounded Rectangle 11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03:22</a:t>
            </a:r>
          </a:p>
        </p:txBody>
      </p:sp>
      <p:sp>
        <p:nvSpPr>
          <p:cNvPr id="116" name="Rounded Rectangle 11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03:21</a:t>
            </a:r>
          </a:p>
        </p:txBody>
      </p:sp>
      <p:sp>
        <p:nvSpPr>
          <p:cNvPr id="117" name="Rounded Rectangle 11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03:20</a:t>
            </a:r>
          </a:p>
        </p:txBody>
      </p:sp>
      <p:sp>
        <p:nvSpPr>
          <p:cNvPr id="118" name="Rounded Rectangle 11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03:19</a:t>
            </a:r>
          </a:p>
        </p:txBody>
      </p:sp>
      <p:sp>
        <p:nvSpPr>
          <p:cNvPr id="119" name="Rounded Rectangle 11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03:18</a:t>
            </a:r>
          </a:p>
        </p:txBody>
      </p:sp>
      <p:sp>
        <p:nvSpPr>
          <p:cNvPr id="120" name="Rounded Rectangle 11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03:17</a:t>
            </a:r>
          </a:p>
        </p:txBody>
      </p:sp>
      <p:sp>
        <p:nvSpPr>
          <p:cNvPr id="121" name="Rounded Rectangle 12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03:16</a:t>
            </a:r>
          </a:p>
        </p:txBody>
      </p:sp>
      <p:sp>
        <p:nvSpPr>
          <p:cNvPr id="122" name="Rounded Rectangle 12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03:15</a:t>
            </a:r>
          </a:p>
        </p:txBody>
      </p:sp>
      <p:sp>
        <p:nvSpPr>
          <p:cNvPr id="123" name="Rounded Rectangle 12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03:14</a:t>
            </a:r>
          </a:p>
        </p:txBody>
      </p:sp>
      <p:sp>
        <p:nvSpPr>
          <p:cNvPr id="124" name="Rounded Rectangle 12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03:13</a:t>
            </a:r>
          </a:p>
        </p:txBody>
      </p:sp>
      <p:sp>
        <p:nvSpPr>
          <p:cNvPr id="125" name="Rounded Rectangle 12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03:12</a:t>
            </a:r>
          </a:p>
        </p:txBody>
      </p:sp>
      <p:sp>
        <p:nvSpPr>
          <p:cNvPr id="126" name="Rounded Rectangle 12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03:11</a:t>
            </a:r>
          </a:p>
        </p:txBody>
      </p:sp>
      <p:sp>
        <p:nvSpPr>
          <p:cNvPr id="127" name="Rounded Rectangle 12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03:10</a:t>
            </a:r>
          </a:p>
        </p:txBody>
      </p:sp>
      <p:sp>
        <p:nvSpPr>
          <p:cNvPr id="128" name="Rounded Rectangle 12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03:09</a:t>
            </a:r>
          </a:p>
        </p:txBody>
      </p:sp>
      <p:sp>
        <p:nvSpPr>
          <p:cNvPr id="129" name="Rounded Rectangle 12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03:08</a:t>
            </a:r>
          </a:p>
        </p:txBody>
      </p:sp>
      <p:sp>
        <p:nvSpPr>
          <p:cNvPr id="130" name="Rounded Rectangle 12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03:07</a:t>
            </a:r>
          </a:p>
        </p:txBody>
      </p:sp>
      <p:sp>
        <p:nvSpPr>
          <p:cNvPr id="131" name="Rounded Rectangle 13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03:06</a:t>
            </a:r>
          </a:p>
        </p:txBody>
      </p:sp>
      <p:sp>
        <p:nvSpPr>
          <p:cNvPr id="132" name="Rounded Rectangle 13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03:05</a:t>
            </a:r>
          </a:p>
        </p:txBody>
      </p:sp>
      <p:sp>
        <p:nvSpPr>
          <p:cNvPr id="133" name="Rounded Rectangle 13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03:04</a:t>
            </a:r>
          </a:p>
        </p:txBody>
      </p:sp>
      <p:sp>
        <p:nvSpPr>
          <p:cNvPr id="134" name="Rounded Rectangle 13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03:03</a:t>
            </a:r>
          </a:p>
        </p:txBody>
      </p:sp>
      <p:sp>
        <p:nvSpPr>
          <p:cNvPr id="135" name="Rounded Rectangle 13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03:02</a:t>
            </a:r>
          </a:p>
        </p:txBody>
      </p:sp>
      <p:sp>
        <p:nvSpPr>
          <p:cNvPr id="136" name="Rounded Rectangle 13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03:01</a:t>
            </a:r>
          </a:p>
        </p:txBody>
      </p:sp>
      <p:sp>
        <p:nvSpPr>
          <p:cNvPr id="137" name="Rounded Rectangle 13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03:00</a:t>
            </a:r>
          </a:p>
        </p:txBody>
      </p:sp>
      <p:sp>
        <p:nvSpPr>
          <p:cNvPr id="138" name="Rounded Rectangle 13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02:59</a:t>
            </a:r>
          </a:p>
        </p:txBody>
      </p:sp>
      <p:sp>
        <p:nvSpPr>
          <p:cNvPr id="139" name="Rounded Rectangle 13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02:58</a:t>
            </a:r>
          </a:p>
        </p:txBody>
      </p:sp>
      <p:sp>
        <p:nvSpPr>
          <p:cNvPr id="140" name="Rounded Rectangle 13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02:57</a:t>
            </a:r>
          </a:p>
        </p:txBody>
      </p:sp>
      <p:sp>
        <p:nvSpPr>
          <p:cNvPr id="141" name="Rounded Rectangle 14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02:56</a:t>
            </a:r>
          </a:p>
        </p:txBody>
      </p:sp>
      <p:sp>
        <p:nvSpPr>
          <p:cNvPr id="142" name="Rounded Rectangle 14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02:55</a:t>
            </a:r>
          </a:p>
        </p:txBody>
      </p:sp>
      <p:sp>
        <p:nvSpPr>
          <p:cNvPr id="143" name="Rounded Rectangle 14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02:54</a:t>
            </a:r>
          </a:p>
        </p:txBody>
      </p:sp>
      <p:sp>
        <p:nvSpPr>
          <p:cNvPr id="144" name="Rounded Rectangle 14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02:53</a:t>
            </a:r>
          </a:p>
        </p:txBody>
      </p:sp>
      <p:sp>
        <p:nvSpPr>
          <p:cNvPr id="145" name="Rounded Rectangle 14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02:52</a:t>
            </a:r>
          </a:p>
        </p:txBody>
      </p:sp>
      <p:sp>
        <p:nvSpPr>
          <p:cNvPr id="146" name="Rounded Rectangle 14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02:51</a:t>
            </a:r>
          </a:p>
        </p:txBody>
      </p:sp>
      <p:sp>
        <p:nvSpPr>
          <p:cNvPr id="147" name="Rounded Rectangle 14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02:50</a:t>
            </a:r>
          </a:p>
        </p:txBody>
      </p:sp>
      <p:sp>
        <p:nvSpPr>
          <p:cNvPr id="148" name="Rounded Rectangle 14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02:49</a:t>
            </a:r>
          </a:p>
        </p:txBody>
      </p:sp>
      <p:sp>
        <p:nvSpPr>
          <p:cNvPr id="149" name="Rounded Rectangle 14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02:48</a:t>
            </a:r>
          </a:p>
        </p:txBody>
      </p:sp>
      <p:sp>
        <p:nvSpPr>
          <p:cNvPr id="150" name="Rounded Rectangle 14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02:47</a:t>
            </a:r>
          </a:p>
        </p:txBody>
      </p:sp>
      <p:sp>
        <p:nvSpPr>
          <p:cNvPr id="151" name="Rounded Rectangle 15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02:46</a:t>
            </a:r>
          </a:p>
        </p:txBody>
      </p:sp>
      <p:sp>
        <p:nvSpPr>
          <p:cNvPr id="152" name="Rounded Rectangle 15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02:45</a:t>
            </a:r>
          </a:p>
        </p:txBody>
      </p:sp>
      <p:sp>
        <p:nvSpPr>
          <p:cNvPr id="153" name="Rounded Rectangle 15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02:44</a:t>
            </a:r>
          </a:p>
        </p:txBody>
      </p:sp>
      <p:sp>
        <p:nvSpPr>
          <p:cNvPr id="154" name="Rounded Rectangle 15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02:43</a:t>
            </a:r>
          </a:p>
        </p:txBody>
      </p:sp>
      <p:sp>
        <p:nvSpPr>
          <p:cNvPr id="155" name="Rounded Rectangle 15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02:42</a:t>
            </a:r>
          </a:p>
        </p:txBody>
      </p:sp>
      <p:sp>
        <p:nvSpPr>
          <p:cNvPr id="156" name="Rounded Rectangle 15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02:41</a:t>
            </a:r>
          </a:p>
        </p:txBody>
      </p:sp>
      <p:sp>
        <p:nvSpPr>
          <p:cNvPr id="157" name="Rounded Rectangle 15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02:40</a:t>
            </a:r>
          </a:p>
        </p:txBody>
      </p:sp>
      <p:sp>
        <p:nvSpPr>
          <p:cNvPr id="158" name="Rounded Rectangle 15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02:39</a:t>
            </a:r>
          </a:p>
        </p:txBody>
      </p:sp>
      <p:sp>
        <p:nvSpPr>
          <p:cNvPr id="159" name="Rounded Rectangle 15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02:38</a:t>
            </a:r>
          </a:p>
        </p:txBody>
      </p:sp>
      <p:sp>
        <p:nvSpPr>
          <p:cNvPr id="160" name="Rounded Rectangle 15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02:37</a:t>
            </a:r>
          </a:p>
        </p:txBody>
      </p:sp>
      <p:sp>
        <p:nvSpPr>
          <p:cNvPr id="161" name="Rounded Rectangle 16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02:36</a:t>
            </a:r>
          </a:p>
        </p:txBody>
      </p:sp>
      <p:sp>
        <p:nvSpPr>
          <p:cNvPr id="162" name="Rounded Rectangle 16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02:35</a:t>
            </a:r>
          </a:p>
        </p:txBody>
      </p:sp>
      <p:sp>
        <p:nvSpPr>
          <p:cNvPr id="163" name="Rounded Rectangle 16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02:34</a:t>
            </a:r>
          </a:p>
        </p:txBody>
      </p:sp>
      <p:sp>
        <p:nvSpPr>
          <p:cNvPr id="164" name="Rounded Rectangle 16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02:33</a:t>
            </a:r>
          </a:p>
        </p:txBody>
      </p:sp>
      <p:sp>
        <p:nvSpPr>
          <p:cNvPr id="165" name="Rounded Rectangle 16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02:32</a:t>
            </a:r>
          </a:p>
        </p:txBody>
      </p:sp>
      <p:sp>
        <p:nvSpPr>
          <p:cNvPr id="166" name="Rounded Rectangle 16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02:31</a:t>
            </a:r>
          </a:p>
        </p:txBody>
      </p:sp>
      <p:sp>
        <p:nvSpPr>
          <p:cNvPr id="167" name="Rounded Rectangle 16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02:30</a:t>
            </a:r>
          </a:p>
        </p:txBody>
      </p:sp>
      <p:sp>
        <p:nvSpPr>
          <p:cNvPr id="168" name="Rounded Rectangle 16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02:29</a:t>
            </a:r>
          </a:p>
        </p:txBody>
      </p:sp>
      <p:sp>
        <p:nvSpPr>
          <p:cNvPr id="169" name="Rounded Rectangle 16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02:28</a:t>
            </a:r>
          </a:p>
        </p:txBody>
      </p:sp>
      <p:sp>
        <p:nvSpPr>
          <p:cNvPr id="170" name="Rounded Rectangle 16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02:27</a:t>
            </a:r>
          </a:p>
        </p:txBody>
      </p:sp>
      <p:sp>
        <p:nvSpPr>
          <p:cNvPr id="171" name="Rounded Rectangle 17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02:26</a:t>
            </a:r>
          </a:p>
        </p:txBody>
      </p:sp>
      <p:sp>
        <p:nvSpPr>
          <p:cNvPr id="172" name="Rounded Rectangle 17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02:25</a:t>
            </a:r>
          </a:p>
        </p:txBody>
      </p:sp>
      <p:sp>
        <p:nvSpPr>
          <p:cNvPr id="173" name="Rounded Rectangle 17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02:24</a:t>
            </a:r>
          </a:p>
        </p:txBody>
      </p:sp>
      <p:sp>
        <p:nvSpPr>
          <p:cNvPr id="174" name="Rounded Rectangle 17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02:23</a:t>
            </a:r>
          </a:p>
        </p:txBody>
      </p:sp>
      <p:sp>
        <p:nvSpPr>
          <p:cNvPr id="175" name="Rounded Rectangle 17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02:22</a:t>
            </a:r>
          </a:p>
        </p:txBody>
      </p:sp>
      <p:sp>
        <p:nvSpPr>
          <p:cNvPr id="176" name="Rounded Rectangle 17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02:21</a:t>
            </a:r>
          </a:p>
        </p:txBody>
      </p:sp>
      <p:sp>
        <p:nvSpPr>
          <p:cNvPr id="177" name="Rounded Rectangle 17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02:20</a:t>
            </a:r>
          </a:p>
        </p:txBody>
      </p:sp>
      <p:sp>
        <p:nvSpPr>
          <p:cNvPr id="178" name="Rounded Rectangle 17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02:19</a:t>
            </a:r>
          </a:p>
        </p:txBody>
      </p:sp>
      <p:sp>
        <p:nvSpPr>
          <p:cNvPr id="179" name="Rounded Rectangle 17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02:18</a:t>
            </a:r>
          </a:p>
        </p:txBody>
      </p:sp>
      <p:sp>
        <p:nvSpPr>
          <p:cNvPr id="180" name="Rounded Rectangle 17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02:17</a:t>
            </a:r>
          </a:p>
        </p:txBody>
      </p:sp>
      <p:sp>
        <p:nvSpPr>
          <p:cNvPr id="181" name="Rounded Rectangle 18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02:16</a:t>
            </a:r>
          </a:p>
        </p:txBody>
      </p:sp>
      <p:sp>
        <p:nvSpPr>
          <p:cNvPr id="182" name="Rounded Rectangle 18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02:15</a:t>
            </a:r>
          </a:p>
        </p:txBody>
      </p:sp>
      <p:sp>
        <p:nvSpPr>
          <p:cNvPr id="183" name="Rounded Rectangle 18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02:14</a:t>
            </a:r>
          </a:p>
        </p:txBody>
      </p:sp>
      <p:sp>
        <p:nvSpPr>
          <p:cNvPr id="184" name="Rounded Rectangle 18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02:13</a:t>
            </a:r>
          </a:p>
        </p:txBody>
      </p:sp>
      <p:sp>
        <p:nvSpPr>
          <p:cNvPr id="185" name="Rounded Rectangle 18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02:12</a:t>
            </a:r>
          </a:p>
        </p:txBody>
      </p:sp>
      <p:sp>
        <p:nvSpPr>
          <p:cNvPr id="186" name="Rounded Rectangle 18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02:11</a:t>
            </a:r>
          </a:p>
        </p:txBody>
      </p:sp>
      <p:sp>
        <p:nvSpPr>
          <p:cNvPr id="187" name="Rounded Rectangle 18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02:10</a:t>
            </a:r>
          </a:p>
        </p:txBody>
      </p:sp>
      <p:sp>
        <p:nvSpPr>
          <p:cNvPr id="188" name="Rounded Rectangle 18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02:09</a:t>
            </a:r>
          </a:p>
        </p:txBody>
      </p:sp>
      <p:sp>
        <p:nvSpPr>
          <p:cNvPr id="189" name="Rounded Rectangle 18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02:08</a:t>
            </a:r>
          </a:p>
        </p:txBody>
      </p:sp>
      <p:sp>
        <p:nvSpPr>
          <p:cNvPr id="190" name="Rounded Rectangle 18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02:07</a:t>
            </a:r>
          </a:p>
        </p:txBody>
      </p:sp>
      <p:sp>
        <p:nvSpPr>
          <p:cNvPr id="191" name="Rounded Rectangle 19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02:06</a:t>
            </a:r>
          </a:p>
        </p:txBody>
      </p:sp>
      <p:sp>
        <p:nvSpPr>
          <p:cNvPr id="192" name="Rounded Rectangle 19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02:05</a:t>
            </a:r>
          </a:p>
        </p:txBody>
      </p:sp>
      <p:sp>
        <p:nvSpPr>
          <p:cNvPr id="193" name="Rounded Rectangle 19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02:04</a:t>
            </a:r>
          </a:p>
        </p:txBody>
      </p:sp>
      <p:sp>
        <p:nvSpPr>
          <p:cNvPr id="194" name="Rounded Rectangle 19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02:03</a:t>
            </a:r>
          </a:p>
        </p:txBody>
      </p:sp>
      <p:sp>
        <p:nvSpPr>
          <p:cNvPr id="195" name="Rounded Rectangle 19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02:02</a:t>
            </a:r>
          </a:p>
        </p:txBody>
      </p:sp>
      <p:sp>
        <p:nvSpPr>
          <p:cNvPr id="196" name="Rounded Rectangle 19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02:01</a:t>
            </a:r>
          </a:p>
        </p:txBody>
      </p:sp>
      <p:sp>
        <p:nvSpPr>
          <p:cNvPr id="197" name="Rounded Rectangle 19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02:00</a:t>
            </a:r>
          </a:p>
        </p:txBody>
      </p:sp>
      <p:sp>
        <p:nvSpPr>
          <p:cNvPr id="198" name="Rounded Rectangle 19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01:59</a:t>
            </a:r>
          </a:p>
        </p:txBody>
      </p:sp>
      <p:sp>
        <p:nvSpPr>
          <p:cNvPr id="199" name="Rounded Rectangle 19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01:58</a:t>
            </a:r>
          </a:p>
        </p:txBody>
      </p:sp>
      <p:sp>
        <p:nvSpPr>
          <p:cNvPr id="200" name="Rounded Rectangle 19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01:57</a:t>
            </a:r>
          </a:p>
        </p:txBody>
      </p:sp>
      <p:sp>
        <p:nvSpPr>
          <p:cNvPr id="201" name="Rounded Rectangle 20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01:56</a:t>
            </a:r>
          </a:p>
        </p:txBody>
      </p:sp>
      <p:sp>
        <p:nvSpPr>
          <p:cNvPr id="202" name="Rounded Rectangle 20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01:55</a:t>
            </a:r>
          </a:p>
        </p:txBody>
      </p:sp>
      <p:sp>
        <p:nvSpPr>
          <p:cNvPr id="203" name="Rounded Rectangle 20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01:54</a:t>
            </a:r>
          </a:p>
        </p:txBody>
      </p:sp>
      <p:sp>
        <p:nvSpPr>
          <p:cNvPr id="204" name="Rounded Rectangle 20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01:53</a:t>
            </a:r>
          </a:p>
        </p:txBody>
      </p:sp>
      <p:sp>
        <p:nvSpPr>
          <p:cNvPr id="205" name="Rounded Rectangle 20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01:52</a:t>
            </a:r>
          </a:p>
        </p:txBody>
      </p:sp>
      <p:sp>
        <p:nvSpPr>
          <p:cNvPr id="206" name="Rounded Rectangle 20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01:51</a:t>
            </a:r>
          </a:p>
        </p:txBody>
      </p:sp>
      <p:sp>
        <p:nvSpPr>
          <p:cNvPr id="207" name="Rounded Rectangle 20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01:50</a:t>
            </a:r>
          </a:p>
        </p:txBody>
      </p:sp>
      <p:sp>
        <p:nvSpPr>
          <p:cNvPr id="208" name="Rounded Rectangle 20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01:49</a:t>
            </a:r>
          </a:p>
        </p:txBody>
      </p:sp>
      <p:sp>
        <p:nvSpPr>
          <p:cNvPr id="209" name="Rounded Rectangle 20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01:48</a:t>
            </a:r>
          </a:p>
        </p:txBody>
      </p:sp>
      <p:sp>
        <p:nvSpPr>
          <p:cNvPr id="210" name="Rounded Rectangle 20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01:47</a:t>
            </a:r>
          </a:p>
        </p:txBody>
      </p:sp>
      <p:sp>
        <p:nvSpPr>
          <p:cNvPr id="211" name="Rounded Rectangle 21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01:46</a:t>
            </a:r>
          </a:p>
        </p:txBody>
      </p:sp>
      <p:sp>
        <p:nvSpPr>
          <p:cNvPr id="212" name="Rounded Rectangle 21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01:45</a:t>
            </a:r>
          </a:p>
        </p:txBody>
      </p:sp>
      <p:sp>
        <p:nvSpPr>
          <p:cNvPr id="213" name="Rounded Rectangle 21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01:44</a:t>
            </a:r>
          </a:p>
        </p:txBody>
      </p:sp>
      <p:sp>
        <p:nvSpPr>
          <p:cNvPr id="214" name="Rounded Rectangle 21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01:43</a:t>
            </a:r>
          </a:p>
        </p:txBody>
      </p:sp>
      <p:sp>
        <p:nvSpPr>
          <p:cNvPr id="215" name="Rounded Rectangle 21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01:42</a:t>
            </a:r>
          </a:p>
        </p:txBody>
      </p:sp>
      <p:sp>
        <p:nvSpPr>
          <p:cNvPr id="216" name="Rounded Rectangle 21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01:41</a:t>
            </a:r>
          </a:p>
        </p:txBody>
      </p:sp>
      <p:sp>
        <p:nvSpPr>
          <p:cNvPr id="217" name="Rounded Rectangle 21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01:40</a:t>
            </a:r>
          </a:p>
        </p:txBody>
      </p:sp>
      <p:sp>
        <p:nvSpPr>
          <p:cNvPr id="218" name="Rounded Rectangle 21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01:39</a:t>
            </a:r>
          </a:p>
        </p:txBody>
      </p:sp>
      <p:sp>
        <p:nvSpPr>
          <p:cNvPr id="219" name="Rounded Rectangle 21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01:38</a:t>
            </a:r>
          </a:p>
        </p:txBody>
      </p:sp>
      <p:sp>
        <p:nvSpPr>
          <p:cNvPr id="220" name="Rounded Rectangle 21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01:37</a:t>
            </a:r>
          </a:p>
        </p:txBody>
      </p:sp>
      <p:sp>
        <p:nvSpPr>
          <p:cNvPr id="221" name="Rounded Rectangle 22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01:36</a:t>
            </a:r>
          </a:p>
        </p:txBody>
      </p:sp>
      <p:sp>
        <p:nvSpPr>
          <p:cNvPr id="222" name="Rounded Rectangle 22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01:35</a:t>
            </a:r>
          </a:p>
        </p:txBody>
      </p:sp>
      <p:sp>
        <p:nvSpPr>
          <p:cNvPr id="223" name="Rounded Rectangle 22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01:34</a:t>
            </a:r>
          </a:p>
        </p:txBody>
      </p:sp>
      <p:sp>
        <p:nvSpPr>
          <p:cNvPr id="224" name="Rounded Rectangle 22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01:33</a:t>
            </a:r>
          </a:p>
        </p:txBody>
      </p:sp>
      <p:sp>
        <p:nvSpPr>
          <p:cNvPr id="225" name="Rounded Rectangle 22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01:32</a:t>
            </a:r>
          </a:p>
        </p:txBody>
      </p:sp>
      <p:sp>
        <p:nvSpPr>
          <p:cNvPr id="226" name="Rounded Rectangle 22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01:31</a:t>
            </a:r>
          </a:p>
        </p:txBody>
      </p:sp>
      <p:sp>
        <p:nvSpPr>
          <p:cNvPr id="227" name="Rounded Rectangle 22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01:30</a:t>
            </a:r>
          </a:p>
        </p:txBody>
      </p:sp>
      <p:sp>
        <p:nvSpPr>
          <p:cNvPr id="228" name="Rounded Rectangle 22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01:29</a:t>
            </a:r>
          </a:p>
        </p:txBody>
      </p:sp>
      <p:sp>
        <p:nvSpPr>
          <p:cNvPr id="229" name="Rounded Rectangle 22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01:28</a:t>
            </a:r>
          </a:p>
        </p:txBody>
      </p:sp>
      <p:sp>
        <p:nvSpPr>
          <p:cNvPr id="230" name="Rounded Rectangle 22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01:27</a:t>
            </a:r>
          </a:p>
        </p:txBody>
      </p:sp>
      <p:sp>
        <p:nvSpPr>
          <p:cNvPr id="231" name="Rounded Rectangle 23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01:26</a:t>
            </a:r>
          </a:p>
        </p:txBody>
      </p:sp>
      <p:sp>
        <p:nvSpPr>
          <p:cNvPr id="232" name="Rounded Rectangle 23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01:25</a:t>
            </a:r>
          </a:p>
        </p:txBody>
      </p:sp>
      <p:sp>
        <p:nvSpPr>
          <p:cNvPr id="233" name="Rounded Rectangle 23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01:24</a:t>
            </a:r>
          </a:p>
        </p:txBody>
      </p:sp>
      <p:sp>
        <p:nvSpPr>
          <p:cNvPr id="234" name="Rounded Rectangle 23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01:23</a:t>
            </a:r>
          </a:p>
        </p:txBody>
      </p:sp>
      <p:sp>
        <p:nvSpPr>
          <p:cNvPr id="235" name="Rounded Rectangle 23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01:22</a:t>
            </a:r>
          </a:p>
        </p:txBody>
      </p:sp>
      <p:sp>
        <p:nvSpPr>
          <p:cNvPr id="236" name="Rounded Rectangle 23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01:21</a:t>
            </a:r>
          </a:p>
        </p:txBody>
      </p:sp>
      <p:sp>
        <p:nvSpPr>
          <p:cNvPr id="237" name="Rounded Rectangle 23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01:20</a:t>
            </a:r>
          </a:p>
        </p:txBody>
      </p:sp>
      <p:sp>
        <p:nvSpPr>
          <p:cNvPr id="238" name="Rounded Rectangle 23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01:19</a:t>
            </a:r>
          </a:p>
        </p:txBody>
      </p:sp>
      <p:sp>
        <p:nvSpPr>
          <p:cNvPr id="239" name="Rounded Rectangle 23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01:18</a:t>
            </a:r>
          </a:p>
        </p:txBody>
      </p:sp>
      <p:sp>
        <p:nvSpPr>
          <p:cNvPr id="240" name="Rounded Rectangle 23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01:17</a:t>
            </a:r>
          </a:p>
        </p:txBody>
      </p:sp>
      <p:sp>
        <p:nvSpPr>
          <p:cNvPr id="241" name="Rounded Rectangle 24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01:16</a:t>
            </a:r>
          </a:p>
        </p:txBody>
      </p:sp>
      <p:sp>
        <p:nvSpPr>
          <p:cNvPr id="242" name="Rounded Rectangle 24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01:15</a:t>
            </a:r>
          </a:p>
        </p:txBody>
      </p:sp>
      <p:sp>
        <p:nvSpPr>
          <p:cNvPr id="243" name="Rounded Rectangle 24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01:14</a:t>
            </a:r>
          </a:p>
        </p:txBody>
      </p:sp>
      <p:sp>
        <p:nvSpPr>
          <p:cNvPr id="244" name="Rounded Rectangle 24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01:13</a:t>
            </a:r>
          </a:p>
        </p:txBody>
      </p:sp>
      <p:sp>
        <p:nvSpPr>
          <p:cNvPr id="245" name="Rounded Rectangle 24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01:12</a:t>
            </a:r>
          </a:p>
        </p:txBody>
      </p:sp>
      <p:sp>
        <p:nvSpPr>
          <p:cNvPr id="246" name="Rounded Rectangle 24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01:11</a:t>
            </a:r>
          </a:p>
        </p:txBody>
      </p:sp>
      <p:sp>
        <p:nvSpPr>
          <p:cNvPr id="247" name="Rounded Rectangle 24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01:10</a:t>
            </a:r>
          </a:p>
        </p:txBody>
      </p:sp>
      <p:sp>
        <p:nvSpPr>
          <p:cNvPr id="248" name="Rounded Rectangle 24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01:09</a:t>
            </a:r>
          </a:p>
        </p:txBody>
      </p:sp>
      <p:sp>
        <p:nvSpPr>
          <p:cNvPr id="249" name="Rounded Rectangle 24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01:08</a:t>
            </a:r>
          </a:p>
        </p:txBody>
      </p:sp>
      <p:sp>
        <p:nvSpPr>
          <p:cNvPr id="250" name="Rounded Rectangle 24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01:07</a:t>
            </a:r>
          </a:p>
        </p:txBody>
      </p:sp>
      <p:sp>
        <p:nvSpPr>
          <p:cNvPr id="251" name="Rounded Rectangle 25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01:06</a:t>
            </a:r>
          </a:p>
        </p:txBody>
      </p:sp>
      <p:sp>
        <p:nvSpPr>
          <p:cNvPr id="252" name="Rounded Rectangle 25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01:05</a:t>
            </a:r>
          </a:p>
        </p:txBody>
      </p:sp>
      <p:sp>
        <p:nvSpPr>
          <p:cNvPr id="253" name="Rounded Rectangle 25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01:04</a:t>
            </a:r>
          </a:p>
        </p:txBody>
      </p:sp>
      <p:sp>
        <p:nvSpPr>
          <p:cNvPr id="254" name="Rounded Rectangle 25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01:03</a:t>
            </a:r>
          </a:p>
        </p:txBody>
      </p:sp>
      <p:sp>
        <p:nvSpPr>
          <p:cNvPr id="255" name="Rounded Rectangle 25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01:02</a:t>
            </a:r>
          </a:p>
        </p:txBody>
      </p:sp>
      <p:sp>
        <p:nvSpPr>
          <p:cNvPr id="256" name="Rounded Rectangle 25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01:01</a:t>
            </a:r>
          </a:p>
        </p:txBody>
      </p:sp>
      <p:sp>
        <p:nvSpPr>
          <p:cNvPr id="257" name="Rounded Rectangle 25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01:00</a:t>
            </a:r>
          </a:p>
        </p:txBody>
      </p:sp>
      <p:sp>
        <p:nvSpPr>
          <p:cNvPr id="258" name="Rounded Rectangle 25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00:59</a:t>
            </a:r>
          </a:p>
        </p:txBody>
      </p:sp>
      <p:sp>
        <p:nvSpPr>
          <p:cNvPr id="259" name="Rounded Rectangle 25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00:58</a:t>
            </a:r>
          </a:p>
        </p:txBody>
      </p:sp>
      <p:sp>
        <p:nvSpPr>
          <p:cNvPr id="260" name="Rounded Rectangle 25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00:57</a:t>
            </a:r>
          </a:p>
        </p:txBody>
      </p:sp>
      <p:sp>
        <p:nvSpPr>
          <p:cNvPr id="261" name="Rounded Rectangle 26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00:56</a:t>
            </a:r>
          </a:p>
        </p:txBody>
      </p:sp>
      <p:sp>
        <p:nvSpPr>
          <p:cNvPr id="262" name="Rounded Rectangle 26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00:55</a:t>
            </a:r>
          </a:p>
        </p:txBody>
      </p:sp>
      <p:sp>
        <p:nvSpPr>
          <p:cNvPr id="263" name="Rounded Rectangle 26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00:54</a:t>
            </a:r>
          </a:p>
        </p:txBody>
      </p:sp>
      <p:sp>
        <p:nvSpPr>
          <p:cNvPr id="264" name="Rounded Rectangle 26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00:53</a:t>
            </a:r>
          </a:p>
        </p:txBody>
      </p:sp>
      <p:sp>
        <p:nvSpPr>
          <p:cNvPr id="265" name="Rounded Rectangle 26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00:52</a:t>
            </a:r>
          </a:p>
        </p:txBody>
      </p:sp>
      <p:sp>
        <p:nvSpPr>
          <p:cNvPr id="266" name="Rounded Rectangle 26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00:51</a:t>
            </a:r>
          </a:p>
        </p:txBody>
      </p:sp>
      <p:sp>
        <p:nvSpPr>
          <p:cNvPr id="267" name="Rounded Rectangle 26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00:50</a:t>
            </a:r>
          </a:p>
        </p:txBody>
      </p:sp>
      <p:sp>
        <p:nvSpPr>
          <p:cNvPr id="268" name="Rounded Rectangle 26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00:49</a:t>
            </a:r>
          </a:p>
        </p:txBody>
      </p:sp>
      <p:sp>
        <p:nvSpPr>
          <p:cNvPr id="269" name="Rounded Rectangle 26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00:48</a:t>
            </a:r>
          </a:p>
        </p:txBody>
      </p:sp>
      <p:sp>
        <p:nvSpPr>
          <p:cNvPr id="270" name="Rounded Rectangle 26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00:47</a:t>
            </a:r>
          </a:p>
        </p:txBody>
      </p:sp>
      <p:sp>
        <p:nvSpPr>
          <p:cNvPr id="271" name="Rounded Rectangle 27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00:46</a:t>
            </a:r>
          </a:p>
        </p:txBody>
      </p:sp>
      <p:sp>
        <p:nvSpPr>
          <p:cNvPr id="272" name="Rounded Rectangle 27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00:45</a:t>
            </a:r>
          </a:p>
        </p:txBody>
      </p:sp>
      <p:sp>
        <p:nvSpPr>
          <p:cNvPr id="273" name="Rounded Rectangle 27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00:44</a:t>
            </a:r>
          </a:p>
        </p:txBody>
      </p:sp>
      <p:sp>
        <p:nvSpPr>
          <p:cNvPr id="274" name="Rounded Rectangle 27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00:43</a:t>
            </a:r>
          </a:p>
        </p:txBody>
      </p:sp>
      <p:sp>
        <p:nvSpPr>
          <p:cNvPr id="275" name="Rounded Rectangle 27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00:42</a:t>
            </a:r>
          </a:p>
        </p:txBody>
      </p:sp>
      <p:sp>
        <p:nvSpPr>
          <p:cNvPr id="276" name="Rounded Rectangle 27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00:41</a:t>
            </a:r>
          </a:p>
        </p:txBody>
      </p:sp>
      <p:sp>
        <p:nvSpPr>
          <p:cNvPr id="277" name="Rounded Rectangle 27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00:40</a:t>
            </a:r>
          </a:p>
        </p:txBody>
      </p:sp>
      <p:sp>
        <p:nvSpPr>
          <p:cNvPr id="278" name="Rounded Rectangle 27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00:39</a:t>
            </a:r>
          </a:p>
        </p:txBody>
      </p:sp>
      <p:sp>
        <p:nvSpPr>
          <p:cNvPr id="279" name="Rounded Rectangle 27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00:38</a:t>
            </a:r>
          </a:p>
        </p:txBody>
      </p:sp>
      <p:sp>
        <p:nvSpPr>
          <p:cNvPr id="280" name="Rounded Rectangle 27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00:37</a:t>
            </a:r>
          </a:p>
        </p:txBody>
      </p:sp>
      <p:sp>
        <p:nvSpPr>
          <p:cNvPr id="281" name="Rounded Rectangle 28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00:36</a:t>
            </a:r>
          </a:p>
        </p:txBody>
      </p:sp>
      <p:sp>
        <p:nvSpPr>
          <p:cNvPr id="282" name="Rounded Rectangle 28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00:35</a:t>
            </a:r>
          </a:p>
        </p:txBody>
      </p:sp>
      <p:sp>
        <p:nvSpPr>
          <p:cNvPr id="283" name="Rounded Rectangle 28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00:34</a:t>
            </a:r>
          </a:p>
        </p:txBody>
      </p:sp>
      <p:sp>
        <p:nvSpPr>
          <p:cNvPr id="284" name="Rounded Rectangle 28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00:33</a:t>
            </a:r>
          </a:p>
        </p:txBody>
      </p:sp>
      <p:sp>
        <p:nvSpPr>
          <p:cNvPr id="285" name="Rounded Rectangle 28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00:32</a:t>
            </a:r>
          </a:p>
        </p:txBody>
      </p:sp>
      <p:sp>
        <p:nvSpPr>
          <p:cNvPr id="286" name="Rounded Rectangle 28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00:31</a:t>
            </a:r>
          </a:p>
        </p:txBody>
      </p:sp>
      <p:sp>
        <p:nvSpPr>
          <p:cNvPr id="287" name="Rounded Rectangle 28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00:30</a:t>
            </a:r>
          </a:p>
        </p:txBody>
      </p:sp>
      <p:sp>
        <p:nvSpPr>
          <p:cNvPr id="288" name="Rounded Rectangle 28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00:29</a:t>
            </a:r>
          </a:p>
        </p:txBody>
      </p:sp>
      <p:sp>
        <p:nvSpPr>
          <p:cNvPr id="289" name="Rounded Rectangle 28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00:28</a:t>
            </a:r>
          </a:p>
        </p:txBody>
      </p:sp>
      <p:sp>
        <p:nvSpPr>
          <p:cNvPr id="290" name="Rounded Rectangle 28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00:27</a:t>
            </a:r>
          </a:p>
        </p:txBody>
      </p:sp>
      <p:sp>
        <p:nvSpPr>
          <p:cNvPr id="291" name="Rounded Rectangle 29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00:26</a:t>
            </a:r>
          </a:p>
        </p:txBody>
      </p:sp>
      <p:sp>
        <p:nvSpPr>
          <p:cNvPr id="292" name="Rounded Rectangle 29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00:25</a:t>
            </a:r>
          </a:p>
        </p:txBody>
      </p:sp>
      <p:sp>
        <p:nvSpPr>
          <p:cNvPr id="293" name="Rounded Rectangle 29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00:24</a:t>
            </a:r>
          </a:p>
        </p:txBody>
      </p:sp>
      <p:sp>
        <p:nvSpPr>
          <p:cNvPr id="294" name="Rounded Rectangle 29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00:23</a:t>
            </a:r>
          </a:p>
        </p:txBody>
      </p:sp>
      <p:sp>
        <p:nvSpPr>
          <p:cNvPr id="295" name="Rounded Rectangle 29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00:22</a:t>
            </a:r>
          </a:p>
        </p:txBody>
      </p:sp>
      <p:sp>
        <p:nvSpPr>
          <p:cNvPr id="296" name="Rounded Rectangle 29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00:21</a:t>
            </a:r>
          </a:p>
        </p:txBody>
      </p:sp>
      <p:sp>
        <p:nvSpPr>
          <p:cNvPr id="297" name="Rounded Rectangle 29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00:20</a:t>
            </a:r>
          </a:p>
        </p:txBody>
      </p:sp>
      <p:sp>
        <p:nvSpPr>
          <p:cNvPr id="298" name="Rounded Rectangle 29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00:19</a:t>
            </a:r>
          </a:p>
        </p:txBody>
      </p:sp>
      <p:sp>
        <p:nvSpPr>
          <p:cNvPr id="299" name="Rounded Rectangle 29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00:18</a:t>
            </a:r>
          </a:p>
        </p:txBody>
      </p:sp>
      <p:sp>
        <p:nvSpPr>
          <p:cNvPr id="300" name="Rounded Rectangle 29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00:17</a:t>
            </a:r>
          </a:p>
        </p:txBody>
      </p:sp>
      <p:sp>
        <p:nvSpPr>
          <p:cNvPr id="301" name="Rounded Rectangle 30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00:16</a:t>
            </a:r>
          </a:p>
        </p:txBody>
      </p:sp>
      <p:sp>
        <p:nvSpPr>
          <p:cNvPr id="302" name="Rounded Rectangle 30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00:15</a:t>
            </a:r>
          </a:p>
        </p:txBody>
      </p:sp>
      <p:sp>
        <p:nvSpPr>
          <p:cNvPr id="303" name="Rounded Rectangle 30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00:14</a:t>
            </a:r>
          </a:p>
        </p:txBody>
      </p:sp>
      <p:sp>
        <p:nvSpPr>
          <p:cNvPr id="304" name="Rounded Rectangle 30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00:13</a:t>
            </a:r>
          </a:p>
        </p:txBody>
      </p:sp>
      <p:sp>
        <p:nvSpPr>
          <p:cNvPr id="305" name="Rounded Rectangle 30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00:12</a:t>
            </a:r>
          </a:p>
        </p:txBody>
      </p:sp>
      <p:sp>
        <p:nvSpPr>
          <p:cNvPr id="306" name="Rounded Rectangle 30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00:11</a:t>
            </a:r>
          </a:p>
        </p:txBody>
      </p:sp>
      <p:sp>
        <p:nvSpPr>
          <p:cNvPr id="307" name="Rounded Rectangle 30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00:10</a:t>
            </a:r>
          </a:p>
        </p:txBody>
      </p:sp>
      <p:sp>
        <p:nvSpPr>
          <p:cNvPr id="308" name="Rounded Rectangle 307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00:09</a:t>
            </a:r>
          </a:p>
        </p:txBody>
      </p:sp>
      <p:sp>
        <p:nvSpPr>
          <p:cNvPr id="309" name="Rounded Rectangle 308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00:08</a:t>
            </a:r>
          </a:p>
        </p:txBody>
      </p:sp>
      <p:sp>
        <p:nvSpPr>
          <p:cNvPr id="310" name="Rounded Rectangle 309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00:07</a:t>
            </a:r>
          </a:p>
        </p:txBody>
      </p:sp>
      <p:sp>
        <p:nvSpPr>
          <p:cNvPr id="311" name="Rounded Rectangle 310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00:06</a:t>
            </a:r>
          </a:p>
        </p:txBody>
      </p:sp>
      <p:sp>
        <p:nvSpPr>
          <p:cNvPr id="312" name="Rounded Rectangle 311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00:05</a:t>
            </a:r>
          </a:p>
        </p:txBody>
      </p:sp>
      <p:sp>
        <p:nvSpPr>
          <p:cNvPr id="313" name="Rounded Rectangle 312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00:04</a:t>
            </a:r>
          </a:p>
        </p:txBody>
      </p:sp>
      <p:sp>
        <p:nvSpPr>
          <p:cNvPr id="314" name="Rounded Rectangle 313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00:03</a:t>
            </a:r>
          </a:p>
        </p:txBody>
      </p:sp>
      <p:sp>
        <p:nvSpPr>
          <p:cNvPr id="315" name="Rounded Rectangle 314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00:02</a:t>
            </a:r>
          </a:p>
        </p:txBody>
      </p:sp>
      <p:sp>
        <p:nvSpPr>
          <p:cNvPr id="316" name="Rounded Rectangle 315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00:01</a:t>
            </a:r>
          </a:p>
        </p:txBody>
      </p:sp>
      <p:sp>
        <p:nvSpPr>
          <p:cNvPr id="317" name="Rounded Rectangle 316"/>
          <p:cNvSpPr/>
          <p:nvPr/>
        </p:nvSpPr>
        <p:spPr>
          <a:xfrm>
            <a:off x="611038" y="5637230"/>
            <a:ext cx="1732509" cy="88511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00:00</a:t>
            </a:r>
          </a:p>
        </p:txBody>
      </p:sp>
      <p:sp>
        <p:nvSpPr>
          <p:cNvPr id="318" name="Oval 317"/>
          <p:cNvSpPr/>
          <p:nvPr/>
        </p:nvSpPr>
        <p:spPr>
          <a:xfrm>
            <a:off x="63066" y="6108578"/>
            <a:ext cx="2701409" cy="5982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gian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19" name="Google Shape;579;p17"/>
          <p:cNvSpPr/>
          <p:nvPr/>
        </p:nvSpPr>
        <p:spPr>
          <a:xfrm>
            <a:off x="2343547" y="1732240"/>
            <a:ext cx="9496152" cy="1754398"/>
          </a:xfrm>
          <a:prstGeom prst="roundRect">
            <a:avLst>
              <a:gd name="adj" fmla="val 11505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pPr algn="just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2: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lần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lướt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facebook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nhọ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sĩ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nổi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tiếng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;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trang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bằng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ngữ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thô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tục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xúc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phạm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0" name="Google Shape;579;p17" descr="OPL20U25GSXzBJYl68kk8uQGfFKzs7yb1M4KJWUiLk6ZEvGF+qCIPSnY57AbBFCvTW2023.11.4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698F35E0-0473-4DD1-A07C-F27881844977}"/>
              </a:ext>
            </a:extLst>
          </p:cNvPr>
          <p:cNvSpPr/>
          <p:nvPr/>
        </p:nvSpPr>
        <p:spPr>
          <a:xfrm>
            <a:off x="2343546" y="3552371"/>
            <a:ext cx="9491875" cy="1448765"/>
          </a:xfrm>
          <a:prstGeom prst="roundRect">
            <a:avLst>
              <a:gd name="adj" fmla="val 11505"/>
            </a:avLst>
          </a:prstGeom>
          <a:solidFill>
            <a:srgbClr val="6DC1B5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pPr lvl="0"/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3: Minh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rác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messenger.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Mặc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dù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biết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tin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nhắn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không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đúng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thật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Minh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chia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sẻ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nội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dung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kumimoji="0" sz="2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Microsoft YaHei" panose="020B0503020204020204" charset="-122"/>
              <a:cs typeface="Times New Roman" panose="02020603050405020304" pitchFamily="18" charset="0"/>
              <a:sym typeface="Microsoft YaHei" panose="020B0503020204020204" charset="-122"/>
            </a:endParaRPr>
          </a:p>
        </p:txBody>
      </p:sp>
      <p:sp>
        <p:nvSpPr>
          <p:cNvPr id="321" name="Google Shape;579;p17">
            <a:extLst>
              <a:ext uri="{FF2B5EF4-FFF2-40B4-BE49-F238E27FC236}">
                <a16:creationId xmlns:a16="http://schemas.microsoft.com/office/drawing/2014/main" id="{F3BB6132-2158-49AA-8011-1BDDD8D039D7}"/>
              </a:ext>
            </a:extLst>
          </p:cNvPr>
          <p:cNvSpPr/>
          <p:nvPr/>
        </p:nvSpPr>
        <p:spPr>
          <a:xfrm>
            <a:off x="2343547" y="5066869"/>
            <a:ext cx="9491874" cy="1599414"/>
          </a:xfrm>
          <a:prstGeom prst="roundRect">
            <a:avLst>
              <a:gd name="adj" fmla="val 11505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pPr algn="just"/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Hành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 4: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Nhung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nhau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ghét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Nhung hay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facebook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gửi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video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bạo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lực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những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bình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luận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khiếm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nhã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bôi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xấu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trên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mạng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làm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Hoa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ti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muốn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bỏ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ea typeface="Times New Roman" panose="02020603050405020304" pitchFamily="18" charset="0"/>
              </a:rPr>
              <a:t>học</a:t>
            </a:r>
            <a:r>
              <a:rPr lang="en-US"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en-US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22" name="Google Shape;576;p17" descr="OPL20U25GSXzBJYl68kk8uQGfFKzs7yb1M4KJWUiLk6ZEvGF+qCIPSnY57AbBFCvTW2023.11.4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5EE7DA9C-141F-43EA-AF57-B961C5D0D831}"/>
              </a:ext>
            </a:extLst>
          </p:cNvPr>
          <p:cNvSpPr/>
          <p:nvPr/>
        </p:nvSpPr>
        <p:spPr>
          <a:xfrm rot="16200000">
            <a:off x="1673795" y="1844480"/>
            <a:ext cx="323536" cy="1293906"/>
          </a:xfrm>
          <a:custGeom>
            <a:avLst/>
            <a:gdLst/>
            <a:ahLst/>
            <a:cxnLst/>
            <a:rect l="l" t="t" r="r" b="b"/>
            <a:pathLst>
              <a:path w="142" h="604" extrusionOk="0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  <p:sp>
        <p:nvSpPr>
          <p:cNvPr id="323" name="Google Shape;576;p17" descr="OPL20U25GSXzBJYl68kk8uQGfFKzs7yb1M4KJWUiLk6ZEvGF+qCIPSnY57AbBFCvTW2023.11.4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80507688-AE96-4E2C-A97A-2A1D7A166846}"/>
              </a:ext>
            </a:extLst>
          </p:cNvPr>
          <p:cNvSpPr/>
          <p:nvPr/>
        </p:nvSpPr>
        <p:spPr>
          <a:xfrm rot="16200000">
            <a:off x="1604415" y="3436571"/>
            <a:ext cx="323536" cy="1293906"/>
          </a:xfrm>
          <a:custGeom>
            <a:avLst/>
            <a:gdLst/>
            <a:ahLst/>
            <a:cxnLst/>
            <a:rect l="l" t="t" r="r" b="b"/>
            <a:pathLst>
              <a:path w="142" h="604" extrusionOk="0">
                <a:moveTo>
                  <a:pt x="37" y="1"/>
                </a:moveTo>
                <a:lnTo>
                  <a:pt x="45" y="472"/>
                </a:lnTo>
                <a:lnTo>
                  <a:pt x="0" y="474"/>
                </a:lnTo>
                <a:lnTo>
                  <a:pt x="72" y="604"/>
                </a:lnTo>
                <a:lnTo>
                  <a:pt x="142" y="474"/>
                </a:lnTo>
                <a:lnTo>
                  <a:pt x="100" y="474"/>
                </a:lnTo>
                <a:lnTo>
                  <a:pt x="99" y="0"/>
                </a:lnTo>
                <a:lnTo>
                  <a:pt x="37" y="1"/>
                </a:lnTo>
                <a:close/>
              </a:path>
            </a:pathLst>
          </a:custGeom>
          <a:solidFill>
            <a:srgbClr val="A5A5A5"/>
          </a:solidFill>
          <a:ln>
            <a:noFill/>
          </a:ln>
        </p:spPr>
        <p:txBody>
          <a:bodyPr spcFirstLastPara="1" wrap="square" lIns="62100" tIns="31050" rIns="62100" bIns="3105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900">
              <a:solidFill>
                <a:srgbClr val="000000"/>
              </a:solidFill>
              <a:latin typeface="Microsoft YaHei" panose="020B0503020204020204" charset="-122"/>
              <a:ea typeface="Microsoft YaHei" panose="020B0503020204020204" charset="-122"/>
              <a:cs typeface="Microsoft YaHei" panose="020B0503020204020204" charset="-122"/>
              <a:sym typeface="Microsoft YaHei" panose="020B050302020402020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9" dur="500"/>
                                        <p:tgtEl>
                                          <p:spTgt spid="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"/>
                            </p:stCondLst>
                            <p:childTnLst>
                              <p:par>
                                <p:cTn id="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500"/>
                            </p:stCondLst>
                            <p:childTnLst>
                              <p:par>
                                <p:cTn id="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500"/>
                            </p:stCondLst>
                            <p:childTnLst>
                              <p:par>
                                <p:cTn id="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500"/>
                            </p:stCondLst>
                            <p:childTnLst>
                              <p:par>
                                <p:cTn id="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8500"/>
                            </p:stCondLst>
                            <p:childTnLst>
                              <p:par>
                                <p:cTn id="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9500"/>
                            </p:stCondLst>
                            <p:childTnLst>
                              <p:par>
                                <p:cTn id="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500"/>
                            </p:stCondLst>
                            <p:childTnLst>
                              <p:par>
                                <p:cTn id="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1500"/>
                            </p:stCondLst>
                            <p:childTnLst>
                              <p:par>
                                <p:cTn id="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12500"/>
                            </p:stCondLst>
                            <p:childTnLst>
                              <p:par>
                                <p:cTn id="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3500"/>
                            </p:stCondLst>
                            <p:childTnLst>
                              <p:par>
                                <p:cTn id="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4500"/>
                            </p:stCondLst>
                            <p:childTnLst>
                              <p:par>
                                <p:cTn id="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15500"/>
                            </p:stCondLst>
                            <p:childTnLst>
                              <p:par>
                                <p:cTn id="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7500"/>
                            </p:stCondLst>
                            <p:childTnLst>
                              <p:par>
                                <p:cTn id="1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8500"/>
                            </p:stCondLst>
                            <p:childTnLst>
                              <p:par>
                                <p:cTn id="1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9500"/>
                            </p:stCondLst>
                            <p:childTnLst>
                              <p:par>
                                <p:cTn id="1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20500"/>
                            </p:stCondLst>
                            <p:childTnLst>
                              <p:par>
                                <p:cTn id="1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21500"/>
                            </p:stCondLst>
                            <p:childTnLst>
                              <p:par>
                                <p:cTn id="1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22500"/>
                            </p:stCondLst>
                            <p:childTnLst>
                              <p:par>
                                <p:cTn id="1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23500"/>
                            </p:stCondLst>
                            <p:childTnLst>
                              <p:par>
                                <p:cTn id="1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4500"/>
                            </p:stCondLst>
                            <p:childTnLst>
                              <p:par>
                                <p:cTn id="1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25500"/>
                            </p:stCondLst>
                            <p:childTnLst>
                              <p:par>
                                <p:cTn id="1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26500"/>
                            </p:stCondLst>
                            <p:childTnLst>
                              <p:par>
                                <p:cTn id="1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27500"/>
                            </p:stCondLst>
                            <p:childTnLst>
                              <p:par>
                                <p:cTn id="1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5" fill="hold">
                            <p:stCondLst>
                              <p:cond delay="28500"/>
                            </p:stCondLst>
                            <p:childTnLst>
                              <p:par>
                                <p:cTn id="1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8" fill="hold">
                            <p:stCondLst>
                              <p:cond delay="29500"/>
                            </p:stCondLst>
                            <p:childTnLst>
                              <p:par>
                                <p:cTn id="1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30500"/>
                            </p:stCondLst>
                            <p:childTnLst>
                              <p:par>
                                <p:cTn id="1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1500"/>
                            </p:stCondLst>
                            <p:childTnLst>
                              <p:par>
                                <p:cTn id="1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32500"/>
                            </p:stCondLst>
                            <p:childTnLst>
                              <p:par>
                                <p:cTn id="1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0" fill="hold">
                            <p:stCondLst>
                              <p:cond delay="33500"/>
                            </p:stCondLst>
                            <p:childTnLst>
                              <p:par>
                                <p:cTn id="1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34500"/>
                            </p:stCondLst>
                            <p:childTnLst>
                              <p:par>
                                <p:cTn id="1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35500"/>
                            </p:stCondLst>
                            <p:childTnLst>
                              <p:par>
                                <p:cTn id="1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36500"/>
                            </p:stCondLst>
                            <p:childTnLst>
                              <p:par>
                                <p:cTn id="1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37500"/>
                            </p:stCondLst>
                            <p:childTnLst>
                              <p:par>
                                <p:cTn id="1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5" fill="hold">
                            <p:stCondLst>
                              <p:cond delay="38500"/>
                            </p:stCondLst>
                            <p:childTnLst>
                              <p:par>
                                <p:cTn id="1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8" fill="hold">
                            <p:stCondLst>
                              <p:cond delay="39500"/>
                            </p:stCondLst>
                            <p:childTnLst>
                              <p:par>
                                <p:cTn id="1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40500"/>
                            </p:stCondLst>
                            <p:childTnLst>
                              <p:par>
                                <p:cTn id="1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41500"/>
                            </p:stCondLst>
                            <p:childTnLst>
                              <p:par>
                                <p:cTn id="1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7" fill="hold">
                            <p:stCondLst>
                              <p:cond delay="42500"/>
                            </p:stCondLst>
                            <p:childTnLst>
                              <p:par>
                                <p:cTn id="1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0" fill="hold">
                            <p:stCondLst>
                              <p:cond delay="43500"/>
                            </p:stCondLst>
                            <p:childTnLst>
                              <p:par>
                                <p:cTn id="1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44500"/>
                            </p:stCondLst>
                            <p:childTnLst>
                              <p:par>
                                <p:cTn id="1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45500"/>
                            </p:stCondLst>
                            <p:childTnLst>
                              <p:par>
                                <p:cTn id="1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46500"/>
                            </p:stCondLst>
                            <p:childTnLst>
                              <p:par>
                                <p:cTn id="1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47500"/>
                            </p:stCondLst>
                            <p:childTnLst>
                              <p:par>
                                <p:cTn id="1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5" fill="hold">
                            <p:stCondLst>
                              <p:cond delay="48500"/>
                            </p:stCondLst>
                            <p:childTnLst>
                              <p:par>
                                <p:cTn id="1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8" fill="hold">
                            <p:stCondLst>
                              <p:cond delay="49500"/>
                            </p:stCondLst>
                            <p:childTnLst>
                              <p:par>
                                <p:cTn id="1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1" fill="hold">
                            <p:stCondLst>
                              <p:cond delay="50500"/>
                            </p:stCondLst>
                            <p:childTnLst>
                              <p:par>
                                <p:cTn id="2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51500"/>
                            </p:stCondLst>
                            <p:childTnLst>
                              <p:par>
                                <p:cTn id="2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7" fill="hold">
                            <p:stCondLst>
                              <p:cond delay="52500"/>
                            </p:stCondLst>
                            <p:childTnLst>
                              <p:par>
                                <p:cTn id="2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0" fill="hold">
                            <p:stCondLst>
                              <p:cond delay="53500"/>
                            </p:stCondLst>
                            <p:childTnLst>
                              <p:par>
                                <p:cTn id="2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3" fill="hold">
                            <p:stCondLst>
                              <p:cond delay="54500"/>
                            </p:stCondLst>
                            <p:childTnLst>
                              <p:par>
                                <p:cTn id="2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6" fill="hold">
                            <p:stCondLst>
                              <p:cond delay="55500"/>
                            </p:stCondLst>
                            <p:childTnLst>
                              <p:par>
                                <p:cTn id="2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9" fill="hold">
                            <p:stCondLst>
                              <p:cond delay="56500"/>
                            </p:stCondLst>
                            <p:childTnLst>
                              <p:par>
                                <p:cTn id="2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2" fill="hold">
                            <p:stCondLst>
                              <p:cond delay="57500"/>
                            </p:stCondLst>
                            <p:childTnLst>
                              <p:par>
                                <p:cTn id="2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5" fill="hold">
                            <p:stCondLst>
                              <p:cond delay="58500"/>
                            </p:stCondLst>
                            <p:childTnLst>
                              <p:par>
                                <p:cTn id="2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8" fill="hold">
                            <p:stCondLst>
                              <p:cond delay="59500"/>
                            </p:stCondLst>
                            <p:childTnLst>
                              <p:par>
                                <p:cTn id="2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1" fill="hold">
                            <p:stCondLst>
                              <p:cond delay="60500"/>
                            </p:stCondLst>
                            <p:childTnLst>
                              <p:par>
                                <p:cTn id="2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4" fill="hold">
                            <p:stCondLst>
                              <p:cond delay="61500"/>
                            </p:stCondLst>
                            <p:childTnLst>
                              <p:par>
                                <p:cTn id="2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7" fill="hold">
                            <p:stCondLst>
                              <p:cond delay="62500"/>
                            </p:stCondLst>
                            <p:childTnLst>
                              <p:par>
                                <p:cTn id="2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0" fill="hold">
                            <p:stCondLst>
                              <p:cond delay="63500"/>
                            </p:stCondLst>
                            <p:childTnLst>
                              <p:par>
                                <p:cTn id="2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3" fill="hold">
                            <p:stCondLst>
                              <p:cond delay="64500"/>
                            </p:stCondLst>
                            <p:childTnLst>
                              <p:par>
                                <p:cTn id="2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6" fill="hold">
                            <p:stCondLst>
                              <p:cond delay="65500"/>
                            </p:stCondLst>
                            <p:childTnLst>
                              <p:par>
                                <p:cTn id="2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9" fill="hold">
                            <p:stCondLst>
                              <p:cond delay="66500"/>
                            </p:stCondLst>
                            <p:childTnLst>
                              <p:par>
                                <p:cTn id="2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2" fill="hold">
                            <p:stCondLst>
                              <p:cond delay="67500"/>
                            </p:stCondLst>
                            <p:childTnLst>
                              <p:par>
                                <p:cTn id="2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5" fill="hold">
                            <p:stCondLst>
                              <p:cond delay="68500"/>
                            </p:stCondLst>
                            <p:childTnLst>
                              <p:par>
                                <p:cTn id="2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69500"/>
                            </p:stCondLst>
                            <p:childTnLst>
                              <p:par>
                                <p:cTn id="2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1" fill="hold">
                            <p:stCondLst>
                              <p:cond delay="70500"/>
                            </p:stCondLst>
                            <p:childTnLst>
                              <p:par>
                                <p:cTn id="2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4" fill="hold">
                            <p:stCondLst>
                              <p:cond delay="71500"/>
                            </p:stCondLst>
                            <p:childTnLst>
                              <p:par>
                                <p:cTn id="2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7" fill="hold">
                            <p:stCondLst>
                              <p:cond delay="72500"/>
                            </p:stCondLst>
                            <p:childTnLst>
                              <p:par>
                                <p:cTn id="2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0" fill="hold">
                            <p:stCondLst>
                              <p:cond delay="73500"/>
                            </p:stCondLst>
                            <p:childTnLst>
                              <p:par>
                                <p:cTn id="2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3" fill="hold">
                            <p:stCondLst>
                              <p:cond delay="74500"/>
                            </p:stCondLst>
                            <p:childTnLst>
                              <p:par>
                                <p:cTn id="2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6" fill="hold">
                            <p:stCondLst>
                              <p:cond delay="75500"/>
                            </p:stCondLst>
                            <p:childTnLst>
                              <p:par>
                                <p:cTn id="2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9" fill="hold">
                            <p:stCondLst>
                              <p:cond delay="76500"/>
                            </p:stCondLst>
                            <p:childTnLst>
                              <p:par>
                                <p:cTn id="2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2" fill="hold">
                            <p:stCondLst>
                              <p:cond delay="77500"/>
                            </p:stCondLst>
                            <p:childTnLst>
                              <p:par>
                                <p:cTn id="2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5" fill="hold">
                            <p:stCondLst>
                              <p:cond delay="78500"/>
                            </p:stCondLst>
                            <p:childTnLst>
                              <p:par>
                                <p:cTn id="2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8" fill="hold">
                            <p:stCondLst>
                              <p:cond delay="79500"/>
                            </p:stCondLst>
                            <p:childTnLst>
                              <p:par>
                                <p:cTn id="2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1" fill="hold">
                            <p:stCondLst>
                              <p:cond delay="80500"/>
                            </p:stCondLst>
                            <p:childTnLst>
                              <p:par>
                                <p:cTn id="2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4" fill="hold">
                            <p:stCondLst>
                              <p:cond delay="81500"/>
                            </p:stCondLst>
                            <p:childTnLst>
                              <p:par>
                                <p:cTn id="2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7" fill="hold">
                            <p:stCondLst>
                              <p:cond delay="82500"/>
                            </p:stCondLst>
                            <p:childTnLst>
                              <p:par>
                                <p:cTn id="2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0" fill="hold">
                            <p:stCondLst>
                              <p:cond delay="83500"/>
                            </p:stCondLst>
                            <p:childTnLst>
                              <p:par>
                                <p:cTn id="3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3" fill="hold">
                            <p:stCondLst>
                              <p:cond delay="84500"/>
                            </p:stCondLst>
                            <p:childTnLst>
                              <p:par>
                                <p:cTn id="3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6" fill="hold">
                            <p:stCondLst>
                              <p:cond delay="85500"/>
                            </p:stCondLst>
                            <p:childTnLst>
                              <p:par>
                                <p:cTn id="3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9" fill="hold">
                            <p:stCondLst>
                              <p:cond delay="86500"/>
                            </p:stCondLst>
                            <p:childTnLst>
                              <p:par>
                                <p:cTn id="3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2" fill="hold">
                            <p:stCondLst>
                              <p:cond delay="87500"/>
                            </p:stCondLst>
                            <p:childTnLst>
                              <p:par>
                                <p:cTn id="3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5" fill="hold">
                            <p:stCondLst>
                              <p:cond delay="88500"/>
                            </p:stCondLst>
                            <p:childTnLst>
                              <p:par>
                                <p:cTn id="3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8" fill="hold">
                            <p:stCondLst>
                              <p:cond delay="89500"/>
                            </p:stCondLst>
                            <p:childTnLst>
                              <p:par>
                                <p:cTn id="3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1" fill="hold">
                            <p:stCondLst>
                              <p:cond delay="90500"/>
                            </p:stCondLst>
                            <p:childTnLst>
                              <p:par>
                                <p:cTn id="3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4" fill="hold">
                            <p:stCondLst>
                              <p:cond delay="91500"/>
                            </p:stCondLst>
                            <p:childTnLst>
                              <p:par>
                                <p:cTn id="3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7" fill="hold">
                            <p:stCondLst>
                              <p:cond delay="92500"/>
                            </p:stCondLst>
                            <p:childTnLst>
                              <p:par>
                                <p:cTn id="3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0" fill="hold">
                            <p:stCondLst>
                              <p:cond delay="93500"/>
                            </p:stCondLst>
                            <p:childTnLst>
                              <p:par>
                                <p:cTn id="3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3" fill="hold">
                            <p:stCondLst>
                              <p:cond delay="94500"/>
                            </p:stCondLst>
                            <p:childTnLst>
                              <p:par>
                                <p:cTn id="3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6" fill="hold">
                            <p:stCondLst>
                              <p:cond delay="95500"/>
                            </p:stCondLst>
                            <p:childTnLst>
                              <p:par>
                                <p:cTn id="3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9" fill="hold">
                            <p:stCondLst>
                              <p:cond delay="96500"/>
                            </p:stCondLst>
                            <p:childTnLst>
                              <p:par>
                                <p:cTn id="3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2" fill="hold">
                            <p:stCondLst>
                              <p:cond delay="97500"/>
                            </p:stCondLst>
                            <p:childTnLst>
                              <p:par>
                                <p:cTn id="3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5" fill="hold">
                            <p:stCondLst>
                              <p:cond delay="98500"/>
                            </p:stCondLst>
                            <p:childTnLst>
                              <p:par>
                                <p:cTn id="3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8" fill="hold">
                            <p:stCondLst>
                              <p:cond delay="99500"/>
                            </p:stCondLst>
                            <p:childTnLst>
                              <p:par>
                                <p:cTn id="3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1" fill="hold">
                            <p:stCondLst>
                              <p:cond delay="100500"/>
                            </p:stCondLst>
                            <p:childTnLst>
                              <p:par>
                                <p:cTn id="3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4" fill="hold">
                            <p:stCondLst>
                              <p:cond delay="101500"/>
                            </p:stCondLst>
                            <p:childTnLst>
                              <p:par>
                                <p:cTn id="3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7" fill="hold">
                            <p:stCondLst>
                              <p:cond delay="102500"/>
                            </p:stCondLst>
                            <p:childTnLst>
                              <p:par>
                                <p:cTn id="3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0" fill="hold">
                            <p:stCondLst>
                              <p:cond delay="103500"/>
                            </p:stCondLst>
                            <p:childTnLst>
                              <p:par>
                                <p:cTn id="3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3" fill="hold">
                            <p:stCondLst>
                              <p:cond delay="104500"/>
                            </p:stCondLst>
                            <p:childTnLst>
                              <p:par>
                                <p:cTn id="3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6" fill="hold">
                            <p:stCondLst>
                              <p:cond delay="105500"/>
                            </p:stCondLst>
                            <p:childTnLst>
                              <p:par>
                                <p:cTn id="3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9" fill="hold">
                            <p:stCondLst>
                              <p:cond delay="106500"/>
                            </p:stCondLst>
                            <p:childTnLst>
                              <p:par>
                                <p:cTn id="3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2" fill="hold">
                            <p:stCondLst>
                              <p:cond delay="107500"/>
                            </p:stCondLst>
                            <p:childTnLst>
                              <p:par>
                                <p:cTn id="3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5" fill="hold">
                            <p:stCondLst>
                              <p:cond delay="108500"/>
                            </p:stCondLst>
                            <p:childTnLst>
                              <p:par>
                                <p:cTn id="3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8" fill="hold">
                            <p:stCondLst>
                              <p:cond delay="109500"/>
                            </p:stCondLst>
                            <p:childTnLst>
                              <p:par>
                                <p:cTn id="3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1" fill="hold">
                            <p:stCondLst>
                              <p:cond delay="110500"/>
                            </p:stCondLst>
                            <p:childTnLst>
                              <p:par>
                                <p:cTn id="3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4" fill="hold">
                            <p:stCondLst>
                              <p:cond delay="111500"/>
                            </p:stCondLst>
                            <p:childTnLst>
                              <p:par>
                                <p:cTn id="3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7" fill="hold">
                            <p:stCondLst>
                              <p:cond delay="112500"/>
                            </p:stCondLst>
                            <p:childTnLst>
                              <p:par>
                                <p:cTn id="3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0" fill="hold">
                            <p:stCondLst>
                              <p:cond delay="113500"/>
                            </p:stCondLst>
                            <p:childTnLst>
                              <p:par>
                                <p:cTn id="3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3" fill="hold">
                            <p:stCondLst>
                              <p:cond delay="114500"/>
                            </p:stCondLst>
                            <p:childTnLst>
                              <p:par>
                                <p:cTn id="3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6" fill="hold">
                            <p:stCondLst>
                              <p:cond delay="115500"/>
                            </p:stCondLst>
                            <p:childTnLst>
                              <p:par>
                                <p:cTn id="3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9" fill="hold">
                            <p:stCondLst>
                              <p:cond delay="116500"/>
                            </p:stCondLst>
                            <p:childTnLst>
                              <p:par>
                                <p:cTn id="4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2" fill="hold">
                            <p:stCondLst>
                              <p:cond delay="117500"/>
                            </p:stCondLst>
                            <p:childTnLst>
                              <p:par>
                                <p:cTn id="4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5" fill="hold">
                            <p:stCondLst>
                              <p:cond delay="118500"/>
                            </p:stCondLst>
                            <p:childTnLst>
                              <p:par>
                                <p:cTn id="4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8" fill="hold">
                            <p:stCondLst>
                              <p:cond delay="119500"/>
                            </p:stCondLst>
                            <p:childTnLst>
                              <p:par>
                                <p:cTn id="4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1" fill="hold">
                            <p:stCondLst>
                              <p:cond delay="120500"/>
                            </p:stCondLst>
                            <p:childTnLst>
                              <p:par>
                                <p:cTn id="4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4" fill="hold">
                            <p:stCondLst>
                              <p:cond delay="121500"/>
                            </p:stCondLst>
                            <p:childTnLst>
                              <p:par>
                                <p:cTn id="4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7" fill="hold">
                            <p:stCondLst>
                              <p:cond delay="122500"/>
                            </p:stCondLst>
                            <p:childTnLst>
                              <p:par>
                                <p:cTn id="4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0" fill="hold">
                            <p:stCondLst>
                              <p:cond delay="123500"/>
                            </p:stCondLst>
                            <p:childTnLst>
                              <p:par>
                                <p:cTn id="4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3" fill="hold">
                            <p:stCondLst>
                              <p:cond delay="124500"/>
                            </p:stCondLst>
                            <p:childTnLst>
                              <p:par>
                                <p:cTn id="4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6" fill="hold">
                            <p:stCondLst>
                              <p:cond delay="125500"/>
                            </p:stCondLst>
                            <p:childTnLst>
                              <p:par>
                                <p:cTn id="4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9" fill="hold">
                            <p:stCondLst>
                              <p:cond delay="126500"/>
                            </p:stCondLst>
                            <p:childTnLst>
                              <p:par>
                                <p:cTn id="4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2" fill="hold">
                            <p:stCondLst>
                              <p:cond delay="127500"/>
                            </p:stCondLst>
                            <p:childTnLst>
                              <p:par>
                                <p:cTn id="4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5" fill="hold">
                            <p:stCondLst>
                              <p:cond delay="128500"/>
                            </p:stCondLst>
                            <p:childTnLst>
                              <p:par>
                                <p:cTn id="4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8" fill="hold">
                            <p:stCondLst>
                              <p:cond delay="129500"/>
                            </p:stCondLst>
                            <p:childTnLst>
                              <p:par>
                                <p:cTn id="4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1" fill="hold">
                            <p:stCondLst>
                              <p:cond delay="130500"/>
                            </p:stCondLst>
                            <p:childTnLst>
                              <p:par>
                                <p:cTn id="4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4" fill="hold">
                            <p:stCondLst>
                              <p:cond delay="131500"/>
                            </p:stCondLst>
                            <p:childTnLst>
                              <p:par>
                                <p:cTn id="4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7" fill="hold">
                            <p:stCondLst>
                              <p:cond delay="132500"/>
                            </p:stCondLst>
                            <p:childTnLst>
                              <p:par>
                                <p:cTn id="4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0" fill="hold">
                            <p:stCondLst>
                              <p:cond delay="133500"/>
                            </p:stCondLst>
                            <p:childTnLst>
                              <p:par>
                                <p:cTn id="4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3" fill="hold">
                            <p:stCondLst>
                              <p:cond delay="134500"/>
                            </p:stCondLst>
                            <p:childTnLst>
                              <p:par>
                                <p:cTn id="4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6" fill="hold">
                            <p:stCondLst>
                              <p:cond delay="135500"/>
                            </p:stCondLst>
                            <p:childTnLst>
                              <p:par>
                                <p:cTn id="4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9" fill="hold">
                            <p:stCondLst>
                              <p:cond delay="136500"/>
                            </p:stCondLst>
                            <p:childTnLst>
                              <p:par>
                                <p:cTn id="4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2" fill="hold">
                            <p:stCondLst>
                              <p:cond delay="137500"/>
                            </p:stCondLst>
                            <p:childTnLst>
                              <p:par>
                                <p:cTn id="4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5" fill="hold">
                            <p:stCondLst>
                              <p:cond delay="138500"/>
                            </p:stCondLst>
                            <p:childTnLst>
                              <p:par>
                                <p:cTn id="4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8" fill="hold">
                            <p:stCondLst>
                              <p:cond delay="139500"/>
                            </p:stCondLst>
                            <p:childTnLst>
                              <p:par>
                                <p:cTn id="4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1" fill="hold">
                            <p:stCondLst>
                              <p:cond delay="140500"/>
                            </p:stCondLst>
                            <p:childTnLst>
                              <p:par>
                                <p:cTn id="4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4" fill="hold">
                            <p:stCondLst>
                              <p:cond delay="141500"/>
                            </p:stCondLst>
                            <p:childTnLst>
                              <p:par>
                                <p:cTn id="4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7" fill="hold">
                            <p:stCondLst>
                              <p:cond delay="142500"/>
                            </p:stCondLst>
                            <p:childTnLst>
                              <p:par>
                                <p:cTn id="4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0" fill="hold">
                            <p:stCondLst>
                              <p:cond delay="143500"/>
                            </p:stCondLst>
                            <p:childTnLst>
                              <p:par>
                                <p:cTn id="4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3" fill="hold">
                            <p:stCondLst>
                              <p:cond delay="144500"/>
                            </p:stCondLst>
                            <p:childTnLst>
                              <p:par>
                                <p:cTn id="4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6" fill="hold">
                            <p:stCondLst>
                              <p:cond delay="145500"/>
                            </p:stCondLst>
                            <p:childTnLst>
                              <p:par>
                                <p:cTn id="4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9" fill="hold">
                            <p:stCondLst>
                              <p:cond delay="146500"/>
                            </p:stCondLst>
                            <p:childTnLst>
                              <p:par>
                                <p:cTn id="4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2" fill="hold">
                            <p:stCondLst>
                              <p:cond delay="147500"/>
                            </p:stCondLst>
                            <p:childTnLst>
                              <p:par>
                                <p:cTn id="4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5" fill="hold">
                            <p:stCondLst>
                              <p:cond delay="148500"/>
                            </p:stCondLst>
                            <p:childTnLst>
                              <p:par>
                                <p:cTn id="4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8" fill="hold">
                            <p:stCondLst>
                              <p:cond delay="149500"/>
                            </p:stCondLst>
                            <p:childTnLst>
                              <p:par>
                                <p:cTn id="4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1" fill="hold">
                            <p:stCondLst>
                              <p:cond delay="150500"/>
                            </p:stCondLst>
                            <p:childTnLst>
                              <p:par>
                                <p:cTn id="5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4" fill="hold">
                            <p:stCondLst>
                              <p:cond delay="151500"/>
                            </p:stCondLst>
                            <p:childTnLst>
                              <p:par>
                                <p:cTn id="5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7" fill="hold">
                            <p:stCondLst>
                              <p:cond delay="152500"/>
                            </p:stCondLst>
                            <p:childTnLst>
                              <p:par>
                                <p:cTn id="5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0" fill="hold">
                            <p:stCondLst>
                              <p:cond delay="153500"/>
                            </p:stCondLst>
                            <p:childTnLst>
                              <p:par>
                                <p:cTn id="5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3" fill="hold">
                            <p:stCondLst>
                              <p:cond delay="154500"/>
                            </p:stCondLst>
                            <p:childTnLst>
                              <p:par>
                                <p:cTn id="5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6" fill="hold">
                            <p:stCondLst>
                              <p:cond delay="155500"/>
                            </p:stCondLst>
                            <p:childTnLst>
                              <p:par>
                                <p:cTn id="5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9" fill="hold">
                            <p:stCondLst>
                              <p:cond delay="156500"/>
                            </p:stCondLst>
                            <p:childTnLst>
                              <p:par>
                                <p:cTn id="5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2" fill="hold">
                            <p:stCondLst>
                              <p:cond delay="157500"/>
                            </p:stCondLst>
                            <p:childTnLst>
                              <p:par>
                                <p:cTn id="5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5" fill="hold">
                            <p:stCondLst>
                              <p:cond delay="158500"/>
                            </p:stCondLst>
                            <p:childTnLst>
                              <p:par>
                                <p:cTn id="5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8" fill="hold">
                            <p:stCondLst>
                              <p:cond delay="159500"/>
                            </p:stCondLst>
                            <p:childTnLst>
                              <p:par>
                                <p:cTn id="5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1" fill="hold">
                            <p:stCondLst>
                              <p:cond delay="160500"/>
                            </p:stCondLst>
                            <p:childTnLst>
                              <p:par>
                                <p:cTn id="5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4" fill="hold">
                            <p:stCondLst>
                              <p:cond delay="161500"/>
                            </p:stCondLst>
                            <p:childTnLst>
                              <p:par>
                                <p:cTn id="5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7" fill="hold">
                            <p:stCondLst>
                              <p:cond delay="162500"/>
                            </p:stCondLst>
                            <p:childTnLst>
                              <p:par>
                                <p:cTn id="5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0" fill="hold">
                            <p:stCondLst>
                              <p:cond delay="163500"/>
                            </p:stCondLst>
                            <p:childTnLst>
                              <p:par>
                                <p:cTn id="5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3" fill="hold">
                            <p:stCondLst>
                              <p:cond delay="164500"/>
                            </p:stCondLst>
                            <p:childTnLst>
                              <p:par>
                                <p:cTn id="5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6" fill="hold">
                            <p:stCondLst>
                              <p:cond delay="165500"/>
                            </p:stCondLst>
                            <p:childTnLst>
                              <p:par>
                                <p:cTn id="5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9" fill="hold">
                            <p:stCondLst>
                              <p:cond delay="166500"/>
                            </p:stCondLst>
                            <p:childTnLst>
                              <p:par>
                                <p:cTn id="5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2" fill="hold">
                            <p:stCondLst>
                              <p:cond delay="167500"/>
                            </p:stCondLst>
                            <p:childTnLst>
                              <p:par>
                                <p:cTn id="5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5" fill="hold">
                            <p:stCondLst>
                              <p:cond delay="168500"/>
                            </p:stCondLst>
                            <p:childTnLst>
                              <p:par>
                                <p:cTn id="5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8" fill="hold">
                            <p:stCondLst>
                              <p:cond delay="169500"/>
                            </p:stCondLst>
                            <p:childTnLst>
                              <p:par>
                                <p:cTn id="5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1" fill="hold">
                            <p:stCondLst>
                              <p:cond delay="170500"/>
                            </p:stCondLst>
                            <p:childTnLst>
                              <p:par>
                                <p:cTn id="5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4" fill="hold">
                            <p:stCondLst>
                              <p:cond delay="171500"/>
                            </p:stCondLst>
                            <p:childTnLst>
                              <p:par>
                                <p:cTn id="5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7" fill="hold">
                            <p:stCondLst>
                              <p:cond delay="172500"/>
                            </p:stCondLst>
                            <p:childTnLst>
                              <p:par>
                                <p:cTn id="5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0" fill="hold">
                            <p:stCondLst>
                              <p:cond delay="173500"/>
                            </p:stCondLst>
                            <p:childTnLst>
                              <p:par>
                                <p:cTn id="5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3" fill="hold">
                            <p:stCondLst>
                              <p:cond delay="174500"/>
                            </p:stCondLst>
                            <p:childTnLst>
                              <p:par>
                                <p:cTn id="5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6" fill="hold">
                            <p:stCondLst>
                              <p:cond delay="175500"/>
                            </p:stCondLst>
                            <p:childTnLst>
                              <p:par>
                                <p:cTn id="5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9" fill="hold">
                            <p:stCondLst>
                              <p:cond delay="176500"/>
                            </p:stCondLst>
                            <p:childTnLst>
                              <p:par>
                                <p:cTn id="5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2" fill="hold">
                            <p:stCondLst>
                              <p:cond delay="177500"/>
                            </p:stCondLst>
                            <p:childTnLst>
                              <p:par>
                                <p:cTn id="5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5" fill="hold">
                            <p:stCondLst>
                              <p:cond delay="178500"/>
                            </p:stCondLst>
                            <p:childTnLst>
                              <p:par>
                                <p:cTn id="5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8" fill="hold">
                            <p:stCondLst>
                              <p:cond delay="179500"/>
                            </p:stCondLst>
                            <p:childTnLst>
                              <p:par>
                                <p:cTn id="5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1" fill="hold">
                            <p:stCondLst>
                              <p:cond delay="180500"/>
                            </p:stCondLst>
                            <p:childTnLst>
                              <p:par>
                                <p:cTn id="5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4" fill="hold">
                            <p:stCondLst>
                              <p:cond delay="181500"/>
                            </p:stCondLst>
                            <p:childTnLst>
                              <p:par>
                                <p:cTn id="5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7" fill="hold">
                            <p:stCondLst>
                              <p:cond delay="182500"/>
                            </p:stCondLst>
                            <p:childTnLst>
                              <p:par>
                                <p:cTn id="5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0" fill="hold">
                            <p:stCondLst>
                              <p:cond delay="183500"/>
                            </p:stCondLst>
                            <p:childTnLst>
                              <p:par>
                                <p:cTn id="6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3" fill="hold">
                            <p:stCondLst>
                              <p:cond delay="184500"/>
                            </p:stCondLst>
                            <p:childTnLst>
                              <p:par>
                                <p:cTn id="6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6" fill="hold">
                            <p:stCondLst>
                              <p:cond delay="185500"/>
                            </p:stCondLst>
                            <p:childTnLst>
                              <p:par>
                                <p:cTn id="6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9" fill="hold">
                            <p:stCondLst>
                              <p:cond delay="186500"/>
                            </p:stCondLst>
                            <p:childTnLst>
                              <p:par>
                                <p:cTn id="6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2" fill="hold">
                            <p:stCondLst>
                              <p:cond delay="187500"/>
                            </p:stCondLst>
                            <p:childTnLst>
                              <p:par>
                                <p:cTn id="6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5" fill="hold">
                            <p:stCondLst>
                              <p:cond delay="188500"/>
                            </p:stCondLst>
                            <p:childTnLst>
                              <p:par>
                                <p:cTn id="6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8" fill="hold">
                            <p:stCondLst>
                              <p:cond delay="189500"/>
                            </p:stCondLst>
                            <p:childTnLst>
                              <p:par>
                                <p:cTn id="6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1" fill="hold">
                            <p:stCondLst>
                              <p:cond delay="190500"/>
                            </p:stCondLst>
                            <p:childTnLst>
                              <p:par>
                                <p:cTn id="6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4" fill="hold">
                            <p:stCondLst>
                              <p:cond delay="191500"/>
                            </p:stCondLst>
                            <p:childTnLst>
                              <p:par>
                                <p:cTn id="6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7" fill="hold">
                            <p:stCondLst>
                              <p:cond delay="192500"/>
                            </p:stCondLst>
                            <p:childTnLst>
                              <p:par>
                                <p:cTn id="6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0" fill="hold">
                            <p:stCondLst>
                              <p:cond delay="193500"/>
                            </p:stCondLst>
                            <p:childTnLst>
                              <p:par>
                                <p:cTn id="6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3" fill="hold">
                            <p:stCondLst>
                              <p:cond delay="194500"/>
                            </p:stCondLst>
                            <p:childTnLst>
                              <p:par>
                                <p:cTn id="6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6" fill="hold">
                            <p:stCondLst>
                              <p:cond delay="195500"/>
                            </p:stCondLst>
                            <p:childTnLst>
                              <p:par>
                                <p:cTn id="6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9" fill="hold">
                            <p:stCondLst>
                              <p:cond delay="196500"/>
                            </p:stCondLst>
                            <p:childTnLst>
                              <p:par>
                                <p:cTn id="6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2" fill="hold">
                            <p:stCondLst>
                              <p:cond delay="197500"/>
                            </p:stCondLst>
                            <p:childTnLst>
                              <p:par>
                                <p:cTn id="6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5" fill="hold">
                            <p:stCondLst>
                              <p:cond delay="198500"/>
                            </p:stCondLst>
                            <p:childTnLst>
                              <p:par>
                                <p:cTn id="6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8" fill="hold">
                            <p:stCondLst>
                              <p:cond delay="199500"/>
                            </p:stCondLst>
                            <p:childTnLst>
                              <p:par>
                                <p:cTn id="6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1" fill="hold">
                            <p:stCondLst>
                              <p:cond delay="200500"/>
                            </p:stCondLst>
                            <p:childTnLst>
                              <p:par>
                                <p:cTn id="6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4" fill="hold">
                            <p:stCondLst>
                              <p:cond delay="201500"/>
                            </p:stCondLst>
                            <p:childTnLst>
                              <p:par>
                                <p:cTn id="65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7" fill="hold">
                            <p:stCondLst>
                              <p:cond delay="202500"/>
                            </p:stCondLst>
                            <p:childTnLst>
                              <p:par>
                                <p:cTn id="65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0" fill="hold">
                            <p:stCondLst>
                              <p:cond delay="203500"/>
                            </p:stCondLst>
                            <p:childTnLst>
                              <p:par>
                                <p:cTn id="66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3" fill="hold">
                            <p:stCondLst>
                              <p:cond delay="204500"/>
                            </p:stCondLst>
                            <p:childTnLst>
                              <p:par>
                                <p:cTn id="66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6" fill="hold">
                            <p:stCondLst>
                              <p:cond delay="205500"/>
                            </p:stCondLst>
                            <p:childTnLst>
                              <p:par>
                                <p:cTn id="66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9" fill="hold">
                            <p:stCondLst>
                              <p:cond delay="206500"/>
                            </p:stCondLst>
                            <p:childTnLst>
                              <p:par>
                                <p:cTn id="67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2" fill="hold">
                            <p:stCondLst>
                              <p:cond delay="207500"/>
                            </p:stCondLst>
                            <p:childTnLst>
                              <p:par>
                                <p:cTn id="67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5" fill="hold">
                            <p:stCondLst>
                              <p:cond delay="208500"/>
                            </p:stCondLst>
                            <p:childTnLst>
                              <p:par>
                                <p:cTn id="67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8" fill="hold">
                            <p:stCondLst>
                              <p:cond delay="209500"/>
                            </p:stCondLst>
                            <p:childTnLst>
                              <p:par>
                                <p:cTn id="67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1" fill="hold">
                            <p:stCondLst>
                              <p:cond delay="210500"/>
                            </p:stCondLst>
                            <p:childTnLst>
                              <p:par>
                                <p:cTn id="68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4" fill="hold">
                            <p:stCondLst>
                              <p:cond delay="211500"/>
                            </p:stCondLst>
                            <p:childTnLst>
                              <p:par>
                                <p:cTn id="68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7" fill="hold">
                            <p:stCondLst>
                              <p:cond delay="212500"/>
                            </p:stCondLst>
                            <p:childTnLst>
                              <p:par>
                                <p:cTn id="68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0" fill="hold">
                            <p:stCondLst>
                              <p:cond delay="213500"/>
                            </p:stCondLst>
                            <p:childTnLst>
                              <p:par>
                                <p:cTn id="69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3" fill="hold">
                            <p:stCondLst>
                              <p:cond delay="214500"/>
                            </p:stCondLst>
                            <p:childTnLst>
                              <p:par>
                                <p:cTn id="69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6" fill="hold">
                            <p:stCondLst>
                              <p:cond delay="215500"/>
                            </p:stCondLst>
                            <p:childTnLst>
                              <p:par>
                                <p:cTn id="69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9" fill="hold">
                            <p:stCondLst>
                              <p:cond delay="216500"/>
                            </p:stCondLst>
                            <p:childTnLst>
                              <p:par>
                                <p:cTn id="70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2" fill="hold">
                            <p:stCondLst>
                              <p:cond delay="217500"/>
                            </p:stCondLst>
                            <p:childTnLst>
                              <p:par>
                                <p:cTn id="70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5" fill="hold">
                            <p:stCondLst>
                              <p:cond delay="218500"/>
                            </p:stCondLst>
                            <p:childTnLst>
                              <p:par>
                                <p:cTn id="70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8" fill="hold">
                            <p:stCondLst>
                              <p:cond delay="219500"/>
                            </p:stCondLst>
                            <p:childTnLst>
                              <p:par>
                                <p:cTn id="70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1" fill="hold">
                            <p:stCondLst>
                              <p:cond delay="220500"/>
                            </p:stCondLst>
                            <p:childTnLst>
                              <p:par>
                                <p:cTn id="71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4" fill="hold">
                            <p:stCondLst>
                              <p:cond delay="221500"/>
                            </p:stCondLst>
                            <p:childTnLst>
                              <p:par>
                                <p:cTn id="71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7" fill="hold">
                            <p:stCondLst>
                              <p:cond delay="222500"/>
                            </p:stCondLst>
                            <p:childTnLst>
                              <p:par>
                                <p:cTn id="71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0" fill="hold">
                            <p:stCondLst>
                              <p:cond delay="223500"/>
                            </p:stCondLst>
                            <p:childTnLst>
                              <p:par>
                                <p:cTn id="72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3" fill="hold">
                            <p:stCondLst>
                              <p:cond delay="224500"/>
                            </p:stCondLst>
                            <p:childTnLst>
                              <p:par>
                                <p:cTn id="72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6" fill="hold">
                            <p:stCondLst>
                              <p:cond delay="225500"/>
                            </p:stCondLst>
                            <p:childTnLst>
                              <p:par>
                                <p:cTn id="72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9" fill="hold">
                            <p:stCondLst>
                              <p:cond delay="226500"/>
                            </p:stCondLst>
                            <p:childTnLst>
                              <p:par>
                                <p:cTn id="73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2" fill="hold">
                            <p:stCondLst>
                              <p:cond delay="227500"/>
                            </p:stCondLst>
                            <p:childTnLst>
                              <p:par>
                                <p:cTn id="73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5" fill="hold">
                            <p:stCondLst>
                              <p:cond delay="228500"/>
                            </p:stCondLst>
                            <p:childTnLst>
                              <p:par>
                                <p:cTn id="73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8" fill="hold">
                            <p:stCondLst>
                              <p:cond delay="229500"/>
                            </p:stCondLst>
                            <p:childTnLst>
                              <p:par>
                                <p:cTn id="73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1" fill="hold">
                            <p:stCondLst>
                              <p:cond delay="230500"/>
                            </p:stCondLst>
                            <p:childTnLst>
                              <p:par>
                                <p:cTn id="74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4" fill="hold">
                            <p:stCondLst>
                              <p:cond delay="231500"/>
                            </p:stCondLst>
                            <p:childTnLst>
                              <p:par>
                                <p:cTn id="74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7" fill="hold">
                            <p:stCondLst>
                              <p:cond delay="232500"/>
                            </p:stCondLst>
                            <p:childTnLst>
                              <p:par>
                                <p:cTn id="74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0" fill="hold">
                            <p:stCondLst>
                              <p:cond delay="233500"/>
                            </p:stCondLst>
                            <p:childTnLst>
                              <p:par>
                                <p:cTn id="75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3" fill="hold">
                            <p:stCondLst>
                              <p:cond delay="234500"/>
                            </p:stCondLst>
                            <p:childTnLst>
                              <p:par>
                                <p:cTn id="75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6" fill="hold">
                            <p:stCondLst>
                              <p:cond delay="235500"/>
                            </p:stCondLst>
                            <p:childTnLst>
                              <p:par>
                                <p:cTn id="75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9" fill="hold">
                            <p:stCondLst>
                              <p:cond delay="236500"/>
                            </p:stCondLst>
                            <p:childTnLst>
                              <p:par>
                                <p:cTn id="76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2" fill="hold">
                            <p:stCondLst>
                              <p:cond delay="237500"/>
                            </p:stCondLst>
                            <p:childTnLst>
                              <p:par>
                                <p:cTn id="76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5" fill="hold">
                            <p:stCondLst>
                              <p:cond delay="238500"/>
                            </p:stCondLst>
                            <p:childTnLst>
                              <p:par>
                                <p:cTn id="76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8" fill="hold">
                            <p:stCondLst>
                              <p:cond delay="239500"/>
                            </p:stCondLst>
                            <p:childTnLst>
                              <p:par>
                                <p:cTn id="76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1" fill="hold">
                            <p:stCondLst>
                              <p:cond delay="240500"/>
                            </p:stCondLst>
                            <p:childTnLst>
                              <p:par>
                                <p:cTn id="77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4" fill="hold">
                            <p:stCondLst>
                              <p:cond delay="241500"/>
                            </p:stCondLst>
                            <p:childTnLst>
                              <p:par>
                                <p:cTn id="77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7" fill="hold">
                            <p:stCondLst>
                              <p:cond delay="242500"/>
                            </p:stCondLst>
                            <p:childTnLst>
                              <p:par>
                                <p:cTn id="77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0" fill="hold">
                            <p:stCondLst>
                              <p:cond delay="243500"/>
                            </p:stCondLst>
                            <p:childTnLst>
                              <p:par>
                                <p:cTn id="78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3" fill="hold">
                            <p:stCondLst>
                              <p:cond delay="244500"/>
                            </p:stCondLst>
                            <p:childTnLst>
                              <p:par>
                                <p:cTn id="78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6" fill="hold">
                            <p:stCondLst>
                              <p:cond delay="245500"/>
                            </p:stCondLst>
                            <p:childTnLst>
                              <p:par>
                                <p:cTn id="78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9" fill="hold">
                            <p:stCondLst>
                              <p:cond delay="246500"/>
                            </p:stCondLst>
                            <p:childTnLst>
                              <p:par>
                                <p:cTn id="79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2" fill="hold">
                            <p:stCondLst>
                              <p:cond delay="247500"/>
                            </p:stCondLst>
                            <p:childTnLst>
                              <p:par>
                                <p:cTn id="79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5" fill="hold">
                            <p:stCondLst>
                              <p:cond delay="248500"/>
                            </p:stCondLst>
                            <p:childTnLst>
                              <p:par>
                                <p:cTn id="79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8" fill="hold">
                            <p:stCondLst>
                              <p:cond delay="249500"/>
                            </p:stCondLst>
                            <p:childTnLst>
                              <p:par>
                                <p:cTn id="79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1" fill="hold">
                            <p:stCondLst>
                              <p:cond delay="250500"/>
                            </p:stCondLst>
                            <p:childTnLst>
                              <p:par>
                                <p:cTn id="80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4" fill="hold">
                            <p:stCondLst>
                              <p:cond delay="251500"/>
                            </p:stCondLst>
                            <p:childTnLst>
                              <p:par>
                                <p:cTn id="80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7" fill="hold">
                            <p:stCondLst>
                              <p:cond delay="252500"/>
                            </p:stCondLst>
                            <p:childTnLst>
                              <p:par>
                                <p:cTn id="80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0" fill="hold">
                            <p:stCondLst>
                              <p:cond delay="253500"/>
                            </p:stCondLst>
                            <p:childTnLst>
                              <p:par>
                                <p:cTn id="81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3" fill="hold">
                            <p:stCondLst>
                              <p:cond delay="254500"/>
                            </p:stCondLst>
                            <p:childTnLst>
                              <p:par>
                                <p:cTn id="81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6" fill="hold">
                            <p:stCondLst>
                              <p:cond delay="255500"/>
                            </p:stCondLst>
                            <p:childTnLst>
                              <p:par>
                                <p:cTn id="81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9" fill="hold">
                            <p:stCondLst>
                              <p:cond delay="256500"/>
                            </p:stCondLst>
                            <p:childTnLst>
                              <p:par>
                                <p:cTn id="82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2" fill="hold">
                            <p:stCondLst>
                              <p:cond delay="257500"/>
                            </p:stCondLst>
                            <p:childTnLst>
                              <p:par>
                                <p:cTn id="82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5" fill="hold">
                            <p:stCondLst>
                              <p:cond delay="258500"/>
                            </p:stCondLst>
                            <p:childTnLst>
                              <p:par>
                                <p:cTn id="82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8" fill="hold">
                            <p:stCondLst>
                              <p:cond delay="259500"/>
                            </p:stCondLst>
                            <p:childTnLst>
                              <p:par>
                                <p:cTn id="82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1" fill="hold">
                            <p:stCondLst>
                              <p:cond delay="260500"/>
                            </p:stCondLst>
                            <p:childTnLst>
                              <p:par>
                                <p:cTn id="83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4" fill="hold">
                            <p:stCondLst>
                              <p:cond delay="261500"/>
                            </p:stCondLst>
                            <p:childTnLst>
                              <p:par>
                                <p:cTn id="83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7" fill="hold">
                            <p:stCondLst>
                              <p:cond delay="262500"/>
                            </p:stCondLst>
                            <p:childTnLst>
                              <p:par>
                                <p:cTn id="83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0" fill="hold">
                            <p:stCondLst>
                              <p:cond delay="263500"/>
                            </p:stCondLst>
                            <p:childTnLst>
                              <p:par>
                                <p:cTn id="84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3" fill="hold">
                            <p:stCondLst>
                              <p:cond delay="264500"/>
                            </p:stCondLst>
                            <p:childTnLst>
                              <p:par>
                                <p:cTn id="84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6" fill="hold">
                            <p:stCondLst>
                              <p:cond delay="265500"/>
                            </p:stCondLst>
                            <p:childTnLst>
                              <p:par>
                                <p:cTn id="84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9" fill="hold">
                            <p:stCondLst>
                              <p:cond delay="266500"/>
                            </p:stCondLst>
                            <p:childTnLst>
                              <p:par>
                                <p:cTn id="85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2" fill="hold">
                            <p:stCondLst>
                              <p:cond delay="267500"/>
                            </p:stCondLst>
                            <p:childTnLst>
                              <p:par>
                                <p:cTn id="85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5" fill="hold">
                            <p:stCondLst>
                              <p:cond delay="268500"/>
                            </p:stCondLst>
                            <p:childTnLst>
                              <p:par>
                                <p:cTn id="85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8" fill="hold">
                            <p:stCondLst>
                              <p:cond delay="269500"/>
                            </p:stCondLst>
                            <p:childTnLst>
                              <p:par>
                                <p:cTn id="85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1" fill="hold">
                            <p:stCondLst>
                              <p:cond delay="270500"/>
                            </p:stCondLst>
                            <p:childTnLst>
                              <p:par>
                                <p:cTn id="86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4" fill="hold">
                            <p:stCondLst>
                              <p:cond delay="271500"/>
                            </p:stCondLst>
                            <p:childTnLst>
                              <p:par>
                                <p:cTn id="86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7" fill="hold">
                            <p:stCondLst>
                              <p:cond delay="272500"/>
                            </p:stCondLst>
                            <p:childTnLst>
                              <p:par>
                                <p:cTn id="86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0" fill="hold">
                            <p:stCondLst>
                              <p:cond delay="273500"/>
                            </p:stCondLst>
                            <p:childTnLst>
                              <p:par>
                                <p:cTn id="87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3" fill="hold">
                            <p:stCondLst>
                              <p:cond delay="274500"/>
                            </p:stCondLst>
                            <p:childTnLst>
                              <p:par>
                                <p:cTn id="87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6" fill="hold">
                            <p:stCondLst>
                              <p:cond delay="275500"/>
                            </p:stCondLst>
                            <p:childTnLst>
                              <p:par>
                                <p:cTn id="87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9" fill="hold">
                            <p:stCondLst>
                              <p:cond delay="276500"/>
                            </p:stCondLst>
                            <p:childTnLst>
                              <p:par>
                                <p:cTn id="88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2" fill="hold">
                            <p:stCondLst>
                              <p:cond delay="277500"/>
                            </p:stCondLst>
                            <p:childTnLst>
                              <p:par>
                                <p:cTn id="88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5" fill="hold">
                            <p:stCondLst>
                              <p:cond delay="278500"/>
                            </p:stCondLst>
                            <p:childTnLst>
                              <p:par>
                                <p:cTn id="88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8" fill="hold">
                            <p:stCondLst>
                              <p:cond delay="279500"/>
                            </p:stCondLst>
                            <p:childTnLst>
                              <p:par>
                                <p:cTn id="88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1" fill="hold">
                            <p:stCondLst>
                              <p:cond delay="280500"/>
                            </p:stCondLst>
                            <p:childTnLst>
                              <p:par>
                                <p:cTn id="89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4" fill="hold">
                            <p:stCondLst>
                              <p:cond delay="281500"/>
                            </p:stCondLst>
                            <p:childTnLst>
                              <p:par>
                                <p:cTn id="89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7" fill="hold">
                            <p:stCondLst>
                              <p:cond delay="282500"/>
                            </p:stCondLst>
                            <p:childTnLst>
                              <p:par>
                                <p:cTn id="89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0" fill="hold">
                            <p:stCondLst>
                              <p:cond delay="283500"/>
                            </p:stCondLst>
                            <p:childTnLst>
                              <p:par>
                                <p:cTn id="90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3" fill="hold">
                            <p:stCondLst>
                              <p:cond delay="284500"/>
                            </p:stCondLst>
                            <p:childTnLst>
                              <p:par>
                                <p:cTn id="90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6" fill="hold">
                            <p:stCondLst>
                              <p:cond delay="285500"/>
                            </p:stCondLst>
                            <p:childTnLst>
                              <p:par>
                                <p:cTn id="90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9" fill="hold">
                            <p:stCondLst>
                              <p:cond delay="286500"/>
                            </p:stCondLst>
                            <p:childTnLst>
                              <p:par>
                                <p:cTn id="91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2" fill="hold">
                            <p:stCondLst>
                              <p:cond delay="287500"/>
                            </p:stCondLst>
                            <p:childTnLst>
                              <p:par>
                                <p:cTn id="91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5" fill="hold">
                            <p:stCondLst>
                              <p:cond delay="288500"/>
                            </p:stCondLst>
                            <p:childTnLst>
                              <p:par>
                                <p:cTn id="91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8" fill="hold">
                            <p:stCondLst>
                              <p:cond delay="289500"/>
                            </p:stCondLst>
                            <p:childTnLst>
                              <p:par>
                                <p:cTn id="91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1" fill="hold">
                            <p:stCondLst>
                              <p:cond delay="290500"/>
                            </p:stCondLst>
                            <p:childTnLst>
                              <p:par>
                                <p:cTn id="92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4" fill="hold">
                            <p:stCondLst>
                              <p:cond delay="291500"/>
                            </p:stCondLst>
                            <p:childTnLst>
                              <p:par>
                                <p:cTn id="925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27" fill="hold">
                            <p:stCondLst>
                              <p:cond delay="292500"/>
                            </p:stCondLst>
                            <p:childTnLst>
                              <p:par>
                                <p:cTn id="928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9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0" fill="hold">
                            <p:stCondLst>
                              <p:cond delay="293500"/>
                            </p:stCondLst>
                            <p:childTnLst>
                              <p:par>
                                <p:cTn id="931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2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3" fill="hold">
                            <p:stCondLst>
                              <p:cond delay="294500"/>
                            </p:stCondLst>
                            <p:childTnLst>
                              <p:par>
                                <p:cTn id="934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5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6" fill="hold">
                            <p:stCondLst>
                              <p:cond delay="295500"/>
                            </p:stCondLst>
                            <p:childTnLst>
                              <p:par>
                                <p:cTn id="937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8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39" fill="hold">
                            <p:stCondLst>
                              <p:cond delay="296500"/>
                            </p:stCondLst>
                            <p:childTnLst>
                              <p:par>
                                <p:cTn id="940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2" fill="hold">
                            <p:stCondLst>
                              <p:cond delay="297500"/>
                            </p:stCondLst>
                            <p:childTnLst>
                              <p:par>
                                <p:cTn id="943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4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5" fill="hold">
                            <p:stCondLst>
                              <p:cond delay="298500"/>
                            </p:stCondLst>
                            <p:childTnLst>
                              <p:par>
                                <p:cTn id="946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8" fill="hold">
                            <p:stCondLst>
                              <p:cond delay="299500"/>
                            </p:stCondLst>
                            <p:childTnLst>
                              <p:par>
                                <p:cTn id="949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0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51" fill="hold">
                            <p:stCondLst>
                              <p:cond delay="300500"/>
                            </p:stCondLst>
                            <p:childTnLst>
                              <p:par>
                                <p:cTn id="952" presetID="1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3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larm clo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8"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13" grpId="0" animBg="1"/>
      <p:bldP spid="15" grpId="0" animBg="1"/>
      <p:bldP spid="16" grpId="0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3" grpId="0" animBg="1"/>
      <p:bldP spid="84" grpId="0" animBg="1"/>
      <p:bldP spid="85" grpId="0" animBg="1"/>
      <p:bldP spid="86" grpId="0" animBg="1"/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6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4" grpId="0" animBg="1"/>
      <p:bldP spid="125" grpId="0" animBg="1"/>
      <p:bldP spid="126" grpId="0" animBg="1"/>
      <p:bldP spid="127" grpId="0" animBg="1"/>
      <p:bldP spid="128" grpId="0" animBg="1"/>
      <p:bldP spid="129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6" grpId="0" animBg="1"/>
      <p:bldP spid="137" grpId="0" animBg="1"/>
      <p:bldP spid="138" grpId="0" animBg="1"/>
      <p:bldP spid="139" grpId="0" animBg="1"/>
      <p:bldP spid="140" grpId="0" animBg="1"/>
      <p:bldP spid="141" grpId="0" animBg="1"/>
      <p:bldP spid="142" grpId="0" animBg="1"/>
      <p:bldP spid="143" grpId="0" animBg="1"/>
      <p:bldP spid="144" grpId="0" animBg="1"/>
      <p:bldP spid="145" grpId="0" animBg="1"/>
      <p:bldP spid="146" grpId="0" animBg="1"/>
      <p:bldP spid="147" grpId="0" animBg="1"/>
      <p:bldP spid="148" grpId="0" animBg="1"/>
      <p:bldP spid="149" grpId="0" animBg="1"/>
      <p:bldP spid="150" grpId="0" animBg="1"/>
      <p:bldP spid="151" grpId="0" animBg="1"/>
      <p:bldP spid="152" grpId="0" animBg="1"/>
      <p:bldP spid="153" grpId="0" animBg="1"/>
      <p:bldP spid="154" grpId="0" animBg="1"/>
      <p:bldP spid="155" grpId="0" animBg="1"/>
      <p:bldP spid="156" grpId="0" animBg="1"/>
      <p:bldP spid="157" grpId="0" animBg="1"/>
      <p:bldP spid="158" grpId="0" animBg="1"/>
      <p:bldP spid="159" grpId="0" animBg="1"/>
      <p:bldP spid="160" grpId="0" animBg="1"/>
      <p:bldP spid="161" grpId="0" animBg="1"/>
      <p:bldP spid="162" grpId="0" animBg="1"/>
      <p:bldP spid="163" grpId="0" animBg="1"/>
      <p:bldP spid="164" grpId="0" animBg="1"/>
      <p:bldP spid="165" grpId="0" animBg="1"/>
      <p:bldP spid="166" grpId="0" animBg="1"/>
      <p:bldP spid="167" grpId="0" animBg="1"/>
      <p:bldP spid="168" grpId="0" animBg="1"/>
      <p:bldP spid="169" grpId="0" animBg="1"/>
      <p:bldP spid="170" grpId="0" animBg="1"/>
      <p:bldP spid="171" grpId="0" animBg="1"/>
      <p:bldP spid="172" grpId="0" animBg="1"/>
      <p:bldP spid="173" grpId="0" animBg="1"/>
      <p:bldP spid="174" grpId="0" animBg="1"/>
      <p:bldP spid="175" grpId="0" animBg="1"/>
      <p:bldP spid="176" grpId="0" animBg="1"/>
      <p:bldP spid="177" grpId="0" animBg="1"/>
      <p:bldP spid="178" grpId="0" animBg="1"/>
      <p:bldP spid="179" grpId="0" animBg="1"/>
      <p:bldP spid="180" grpId="0" animBg="1"/>
      <p:bldP spid="181" grpId="0" animBg="1"/>
      <p:bldP spid="182" grpId="0" animBg="1"/>
      <p:bldP spid="183" grpId="0" animBg="1"/>
      <p:bldP spid="184" grpId="0" animBg="1"/>
      <p:bldP spid="185" grpId="0" animBg="1"/>
      <p:bldP spid="186" grpId="0" animBg="1"/>
      <p:bldP spid="187" grpId="0" animBg="1"/>
      <p:bldP spid="188" grpId="0" animBg="1"/>
      <p:bldP spid="189" grpId="0" animBg="1"/>
      <p:bldP spid="190" grpId="0" animBg="1"/>
      <p:bldP spid="191" grpId="0" animBg="1"/>
      <p:bldP spid="192" grpId="0" animBg="1"/>
      <p:bldP spid="193" grpId="0" animBg="1"/>
      <p:bldP spid="194" grpId="0" animBg="1"/>
      <p:bldP spid="195" grpId="0" animBg="1"/>
      <p:bldP spid="196" grpId="0" animBg="1"/>
      <p:bldP spid="197" grpId="0" animBg="1"/>
      <p:bldP spid="198" grpId="0" animBg="1"/>
      <p:bldP spid="199" grpId="0" animBg="1"/>
      <p:bldP spid="200" grpId="0" animBg="1"/>
      <p:bldP spid="201" grpId="0" animBg="1"/>
      <p:bldP spid="202" grpId="0" animBg="1"/>
      <p:bldP spid="203" grpId="0" animBg="1"/>
      <p:bldP spid="204" grpId="0" animBg="1"/>
      <p:bldP spid="205" grpId="0" animBg="1"/>
      <p:bldP spid="206" grpId="0" animBg="1"/>
      <p:bldP spid="207" grpId="0" animBg="1"/>
      <p:bldP spid="208" grpId="0" animBg="1"/>
      <p:bldP spid="209" grpId="0" animBg="1"/>
      <p:bldP spid="210" grpId="0" animBg="1"/>
      <p:bldP spid="211" grpId="0" animBg="1"/>
      <p:bldP spid="212" grpId="0" animBg="1"/>
      <p:bldP spid="213" grpId="0" animBg="1"/>
      <p:bldP spid="214" grpId="0" animBg="1"/>
      <p:bldP spid="215" grpId="0" animBg="1"/>
      <p:bldP spid="216" grpId="0" animBg="1"/>
      <p:bldP spid="217" grpId="0" animBg="1"/>
      <p:bldP spid="218" grpId="0" animBg="1"/>
      <p:bldP spid="219" grpId="0" animBg="1"/>
      <p:bldP spid="220" grpId="0" animBg="1"/>
      <p:bldP spid="221" grpId="0" animBg="1"/>
      <p:bldP spid="222" grpId="0" animBg="1"/>
      <p:bldP spid="223" grpId="0" animBg="1"/>
      <p:bldP spid="224" grpId="0" animBg="1"/>
      <p:bldP spid="225" grpId="0" animBg="1"/>
      <p:bldP spid="226" grpId="0" animBg="1"/>
      <p:bldP spid="227" grpId="0" animBg="1"/>
      <p:bldP spid="228" grpId="0" animBg="1"/>
      <p:bldP spid="229" grpId="0" animBg="1"/>
      <p:bldP spid="230" grpId="0" animBg="1"/>
      <p:bldP spid="231" grpId="0" animBg="1"/>
      <p:bldP spid="232" grpId="0" animBg="1"/>
      <p:bldP spid="233" grpId="0" animBg="1"/>
      <p:bldP spid="234" grpId="0" animBg="1"/>
      <p:bldP spid="235" grpId="0" animBg="1"/>
      <p:bldP spid="236" grpId="0" animBg="1"/>
      <p:bldP spid="237" grpId="0" animBg="1"/>
      <p:bldP spid="238" grpId="0" animBg="1"/>
      <p:bldP spid="239" grpId="0" animBg="1"/>
      <p:bldP spid="240" grpId="0" animBg="1"/>
      <p:bldP spid="241" grpId="0" animBg="1"/>
      <p:bldP spid="242" grpId="0" animBg="1"/>
      <p:bldP spid="243" grpId="0" animBg="1"/>
      <p:bldP spid="244" grpId="0" animBg="1"/>
      <p:bldP spid="245" grpId="0" animBg="1"/>
      <p:bldP spid="246" grpId="0" animBg="1"/>
      <p:bldP spid="247" grpId="0" animBg="1"/>
      <p:bldP spid="248" grpId="0" animBg="1"/>
      <p:bldP spid="249" grpId="0" animBg="1"/>
      <p:bldP spid="250" grpId="0" animBg="1"/>
      <p:bldP spid="251" grpId="0" animBg="1"/>
      <p:bldP spid="252" grpId="0" animBg="1"/>
      <p:bldP spid="253" grpId="0" animBg="1"/>
      <p:bldP spid="254" grpId="0" animBg="1"/>
      <p:bldP spid="255" grpId="0" animBg="1"/>
      <p:bldP spid="256" grpId="0" animBg="1"/>
      <p:bldP spid="257" grpId="0" animBg="1"/>
      <p:bldP spid="258" grpId="0" animBg="1"/>
      <p:bldP spid="259" grpId="0" animBg="1"/>
      <p:bldP spid="260" grpId="0" animBg="1"/>
      <p:bldP spid="261" grpId="0" animBg="1"/>
      <p:bldP spid="262" grpId="0" animBg="1"/>
      <p:bldP spid="263" grpId="0" animBg="1"/>
      <p:bldP spid="264" grpId="0" animBg="1"/>
      <p:bldP spid="265" grpId="0" animBg="1"/>
      <p:bldP spid="266" grpId="0" animBg="1"/>
      <p:bldP spid="267" grpId="0" animBg="1"/>
      <p:bldP spid="268" grpId="0" animBg="1"/>
      <p:bldP spid="269" grpId="0" animBg="1"/>
      <p:bldP spid="270" grpId="0" animBg="1"/>
      <p:bldP spid="271" grpId="0" animBg="1"/>
      <p:bldP spid="272" grpId="0" animBg="1"/>
      <p:bldP spid="273" grpId="0" animBg="1"/>
      <p:bldP spid="274" grpId="0" animBg="1"/>
      <p:bldP spid="275" grpId="0" animBg="1"/>
      <p:bldP spid="276" grpId="0" animBg="1"/>
      <p:bldP spid="277" grpId="0" animBg="1"/>
      <p:bldP spid="278" grpId="0" animBg="1"/>
      <p:bldP spid="279" grpId="0" animBg="1"/>
      <p:bldP spid="280" grpId="0" animBg="1"/>
      <p:bldP spid="281" grpId="0" animBg="1"/>
      <p:bldP spid="282" grpId="0" animBg="1"/>
      <p:bldP spid="283" grpId="0" animBg="1"/>
      <p:bldP spid="284" grpId="0" animBg="1"/>
      <p:bldP spid="285" grpId="0" animBg="1"/>
      <p:bldP spid="286" grpId="0" animBg="1"/>
      <p:bldP spid="287" grpId="0" animBg="1"/>
      <p:bldP spid="288" grpId="0" animBg="1"/>
      <p:bldP spid="289" grpId="0" animBg="1"/>
      <p:bldP spid="290" grpId="0" animBg="1"/>
      <p:bldP spid="291" grpId="0" animBg="1"/>
      <p:bldP spid="292" grpId="0" animBg="1"/>
      <p:bldP spid="293" grpId="0" animBg="1"/>
      <p:bldP spid="294" grpId="0" animBg="1"/>
      <p:bldP spid="295" grpId="0" animBg="1"/>
      <p:bldP spid="296" grpId="0" animBg="1"/>
      <p:bldP spid="297" grpId="0" animBg="1"/>
      <p:bldP spid="298" grpId="0" animBg="1"/>
      <p:bldP spid="299" grpId="0" animBg="1"/>
      <p:bldP spid="300" grpId="0" animBg="1"/>
      <p:bldP spid="301" grpId="0" animBg="1"/>
      <p:bldP spid="302" grpId="0" animBg="1"/>
      <p:bldP spid="303" grpId="0" animBg="1"/>
      <p:bldP spid="304" grpId="0" animBg="1"/>
      <p:bldP spid="305" grpId="0" animBg="1"/>
      <p:bldP spid="306" grpId="0" animBg="1"/>
      <p:bldP spid="307" grpId="0" animBg="1"/>
      <p:bldP spid="308" grpId="0" animBg="1"/>
      <p:bldP spid="309" grpId="0" animBg="1"/>
      <p:bldP spid="310" grpId="0" animBg="1"/>
      <p:bldP spid="311" grpId="0" animBg="1"/>
      <p:bldP spid="312" grpId="0" animBg="1"/>
      <p:bldP spid="313" grpId="0" animBg="1"/>
      <p:bldP spid="314" grpId="0" animBg="1"/>
      <p:bldP spid="315" grpId="0" animBg="1"/>
      <p:bldP spid="316" grpId="0" animBg="1"/>
      <p:bldP spid="317" grpId="0" animBg="1"/>
      <p:bldP spid="318" grpId="0" animBg="1"/>
      <p:bldP spid="319" grpId="0" animBg="1"/>
      <p:bldP spid="320" grpId="0" animBg="1"/>
      <p:bldP spid="321" grpId="0" animBg="1"/>
      <p:bldP spid="322" grpId="0" animBg="1"/>
      <p:bldP spid="3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OPL20U25GSXzBJYl68kk8uQGfFKzs7yb1M4KJWUiLk6ZEvGF+qCIPSnY57AbBFCvTW2023.11.4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378418-DC13-428A-8EF2-7E927D7DDA52}"/>
              </a:ext>
            </a:extLst>
          </p:cNvPr>
          <p:cNvSpPr/>
          <p:nvPr/>
        </p:nvSpPr>
        <p:spPr>
          <a:xfrm>
            <a:off x="0" y="0"/>
            <a:ext cx="9054658" cy="584775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2736" y="873064"/>
            <a:ext cx="11680721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just">
              <a:buFontTx/>
              <a:buChar char="-"/>
            </a:pP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Đăng </a:t>
            </a:r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thông tin sai sự thật là một hành vi bị nghiêm cấm theo quy định ở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i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ể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 </a:t>
            </a:r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 mục 1 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Đi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ề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u </a:t>
            </a:r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8 Luật An ninh mạng 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ố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24/2018/QH14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.</a:t>
            </a:r>
          </a:p>
          <a:p>
            <a:pPr marL="457200" indent="-457200" algn="just">
              <a:buFontTx/>
              <a:buChar char="-"/>
            </a:pPr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Đăng tải, chia sẻ, bình luận thông tin có nội dung xuyên tạc, vu 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kh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ố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ng</a:t>
            </a:r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, xúc phạm người khác là hành vi bị nghiêm 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c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ấ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 </a:t>
            </a:r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theo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i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ể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m </a:t>
            </a:r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 khoản 2 Điều 12 Luật Công nghệ thông tin 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s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ố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67/2006/QH11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ắ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 </a:t>
            </a:r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nạt hay xúc phạm danh dự của người khác qua mạng cũng là những hành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vi</a:t>
            </a:r>
            <a:r>
              <a:rPr lang="vi-VN" sz="3200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phạm pháp. Khoản 1 Điều </a:t>
            </a:r>
            <a:r>
              <a:rPr lang="vi-VN" sz="3200" i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26</a:t>
            </a:r>
            <a:r>
              <a:rPr lang="vi-VN" sz="320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và khoản 3 Điều 16 Luật An ninh mạng năm 2018 quy định không được cung cấp, đăng tải, lan truyền </a:t>
            </a:r>
            <a:r>
              <a:rPr lang="vi-VN" sz="3200" i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"Thông tin trên không gian mạng cỏ nội dung làm nhục, vu </a:t>
            </a:r>
            <a:r>
              <a:rPr lang="vi-VN" sz="3200" i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kh</a:t>
            </a:r>
            <a:r>
              <a:rPr lang="en-US" sz="3200" i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ố</a:t>
            </a:r>
            <a:r>
              <a:rPr lang="vi-VN" sz="3200" i="1" smtClean="0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</a:t>
            </a:r>
            <a:r>
              <a:rPr lang="vi-VN" sz="3200" i="1">
                <a:solidFill>
                  <a:srgbClr val="0000C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,... Xúc phạm nghiêm trọng danh dự, uy tín, nhân phẩm của người khác;..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457200" indent="-457200" algn="just">
              <a:buFontTx/>
              <a:buChar char="-"/>
            </a:pP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048000" y="2690336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2021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 descr="OPL20U25GSXzBJYl68kk8uQGfFKzs7yb1M4KJWUiLk6ZEvGF+qCIPSnY57AbBFCvTW2023.11.4+K4lPs7H94VUqPe2XwIsfPRnrXQE//QTEXxb8/8N4CNc6FpgZahzpTjFhMzSA7T/nHJa11DE8Ng2TP3iAmRczFlmslSuUNOgUeb6yRvs0="/>
          <p:cNvSpPr/>
          <p:nvPr/>
        </p:nvSpPr>
        <p:spPr>
          <a:xfrm>
            <a:off x="0" y="0"/>
            <a:ext cx="9054658" cy="584775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0" name="Rounded Rectangle 9"/>
          <p:cNvSpPr/>
          <p:nvPr/>
        </p:nvSpPr>
        <p:spPr>
          <a:xfrm>
            <a:off x="220717" y="725215"/>
            <a:ext cx="10514550" cy="199622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Theo em, việc bấm nút Thích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(Like) </a:t>
            </a:r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hay Chia sẻ </a:t>
            </a:r>
            <a:r>
              <a:rPr lang="en-US" sz="32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(Share) </a:t>
            </a:r>
            <a:r>
              <a:rPr lang="vi-VN" sz="320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những bài viết đăng tin thất thiệt có phải là hành vi phạm pháp hay không</a:t>
            </a:r>
            <a:r>
              <a:rPr lang="vi-VN" sz="320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?</a:t>
            </a:r>
            <a:r>
              <a:rPr lang="en-US" sz="320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Và được qui định và xử phạt như thế nào?</a:t>
            </a:r>
            <a:endParaRPr lang="en-US" sz="320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11" name="Picture 10" descr="OPL20U25GSXzBJYl68kk8uQGfFKzs7yb1M4KJWUiLk6ZEvGF+qCIPSnY57AbBFCvTW2023.11.4+K4lPs7H94VUqPe2XwIsfPRnrXQE//QTEXxb8/8N4CNc6FpgZahzpTjFhMzSA7T/nHJa11DE8Ng2TP3iAmRczFlmslSuUNOgUeb6yRvs0=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35267" y="-143592"/>
            <a:ext cx="1456733" cy="1456733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0" y="2924616"/>
            <a:ext cx="12018579" cy="34409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3500" algn="just">
              <a:lnSpc>
                <a:spcPct val="120000"/>
              </a:lnSpc>
              <a:spcAft>
                <a:spcPts val="0"/>
              </a:spcAft>
            </a:pP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Bấ</a:t>
            </a:r>
            <a:r>
              <a:rPr lang="vi-VN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m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 Thích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(Like),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nút Chia sẻ 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(Share)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hay bình luận một thông tin sai sự thật sẽ tạo ra các tương tác </a:t>
            </a:r>
            <a:r>
              <a:rPr lang="vi-VN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ế</a:t>
            </a:r>
            <a:r>
              <a:rPr lang="vi-VN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 th</a:t>
            </a:r>
            <a:r>
              <a:rPr lang="en-US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ô</a:t>
            </a:r>
            <a:r>
              <a:rPr lang="vi-VN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tin đó xuất hiện nhiều hơn, </a:t>
            </a:r>
            <a:r>
              <a:rPr lang="vi-VN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ổ</a:t>
            </a:r>
            <a:r>
              <a:rPr lang="vi-VN" sz="320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biến rộng hơn. Những hành vi đó đã tiếp tay cho việc lan truyền thông tin sai sự thật và sẽ bị xử phạt</a:t>
            </a:r>
            <a:endParaRPr lang="en-US" sz="3200"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- T</a:t>
            </a:r>
            <a:r>
              <a:rPr lang="vi-VN" sz="320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heo </a:t>
            </a:r>
            <a:r>
              <a:rPr lang="en-US" sz="320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đ</a:t>
            </a:r>
            <a:r>
              <a:rPr lang="vi-VN" sz="3200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iểm </a:t>
            </a:r>
            <a:r>
              <a:rPr lang="vi-VN" sz="320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d khoản 1 Điều 101 Nghị định 15/2020/NĐ-CP: “</a:t>
            </a:r>
            <a:r>
              <a:rPr lang="vi-VN" sz="3200" i="1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Phạt tiền từ 10.000.000 đồng đến </a:t>
            </a:r>
            <a:r>
              <a:rPr lang="vi-VN" sz="3200" i="1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20.000.000</a:t>
            </a:r>
            <a:r>
              <a:rPr lang="en-US" sz="3200" i="1" smtClean="0">
                <a:latin typeface="Times New Roman" panose="02020603050405020304" pitchFamily="18" charset="0"/>
                <a:ea typeface="Courier New" panose="02070309020205020404" pitchFamily="49" charset="0"/>
                <a:cs typeface="Times New Roman" panose="02020603050405020304" pitchFamily="18" charset="0"/>
              </a:rPr>
              <a:t>”</a:t>
            </a:r>
            <a:endParaRPr lang="en-US" sz="320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6078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 descr="OPL20U25GSXzBJYl68kk8uQGfFKzs7yb1M4KJWUiLk6ZEvGF+qCIPSnY57AbBFCvTW2023.11.4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6378418-DC13-428A-8EF2-7E927D7DDA52}"/>
              </a:ext>
            </a:extLst>
          </p:cNvPr>
          <p:cNvSpPr/>
          <p:nvPr/>
        </p:nvSpPr>
        <p:spPr>
          <a:xfrm>
            <a:off x="0" y="0"/>
            <a:ext cx="9054658" cy="584775"/>
          </a:xfrm>
          <a:prstGeom prst="rect">
            <a:avLst/>
          </a:prstGeom>
          <a:solidFill>
            <a:srgbClr val="66FF99"/>
          </a:solidFill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vi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phạm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pháp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môi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trường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số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Thought Bubble: Cloud 6">
            <a:extLst>
              <a:ext uri="{FF2B5EF4-FFF2-40B4-BE49-F238E27FC236}">
                <a16:creationId xmlns:a16="http://schemas.microsoft.com/office/drawing/2014/main" id="{E3080530-6C8D-4F97-B816-80FAA7DC17FA}"/>
              </a:ext>
            </a:extLst>
          </p:cNvPr>
          <p:cNvSpPr/>
          <p:nvPr/>
        </p:nvSpPr>
        <p:spPr>
          <a:xfrm>
            <a:off x="2032970" y="801057"/>
            <a:ext cx="9527059" cy="4423719"/>
          </a:xfrm>
          <a:prstGeom prst="cloudCallout">
            <a:avLst>
              <a:gd name="adj1" fmla="val -26268"/>
              <a:gd name="adj2" fmla="val 7324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sz="4000" b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Những hành vi nào vi phạm pháp luật trong môi trường số?</a:t>
            </a:r>
            <a:endParaRPr 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" name="Picture 2" descr="OPL20U25GSXzBJYl68kk8uQGfFKzs7yb1M4KJWUiLk6ZEvGF+qCIPSnY57AbBFCvTW2023.11.4+K4lPs7H94VUqPe2XwIsfPRnrXQE//QTEXxb8/8N4CNc6FpgZahzpTjFhMzSA7T/nHJa11DE8Ng2TP3iAmRczFlmslSuUNOgUeb6yRvs0=">
            <a:extLst>
              <a:ext uri="{FF2B5EF4-FFF2-40B4-BE49-F238E27FC236}">
                <a16:creationId xmlns:a16="http://schemas.microsoft.com/office/drawing/2014/main" id="{0B9BC786-FB35-433F-8639-5A06A6383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67274"/>
            <a:ext cx="2878014" cy="2878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283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主题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08A3B"/>
      </a:accent1>
      <a:accent2>
        <a:srgbClr val="7DC8FF"/>
      </a:accent2>
      <a:accent3>
        <a:srgbClr val="56AF35"/>
      </a:accent3>
      <a:accent4>
        <a:srgbClr val="CDD500"/>
      </a:accent4>
      <a:accent5>
        <a:srgbClr val="4472C4"/>
      </a:accent5>
      <a:accent6>
        <a:srgbClr val="F95421"/>
      </a:accent6>
      <a:hlink>
        <a:srgbClr val="0563C1"/>
      </a:hlink>
      <a:folHlink>
        <a:srgbClr val="954F72"/>
      </a:folHlink>
    </a:clrScheme>
    <a:fontScheme name="zezbname">
      <a:majorFont>
        <a:latin typeface="Segoe Print"/>
        <a:ea typeface="方正黑体_GBK"/>
        <a:cs typeface=""/>
      </a:majorFont>
      <a:minorFont>
        <a:latin typeface="Segoe Print"/>
        <a:ea typeface="方正黑体_GBK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460</TotalTime>
  <Words>2713</Words>
  <Application>Microsoft Office PowerPoint</Application>
  <PresentationFormat>Widescreen</PresentationFormat>
  <Paragraphs>643</Paragraphs>
  <Slides>22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19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22</vt:i4>
      </vt:variant>
    </vt:vector>
  </HeadingPairs>
  <TitlesOfParts>
    <vt:vector size="45" baseType="lpstr">
      <vt:lpstr>A3.OpenSansBold-San</vt:lpstr>
      <vt:lpstr>A3.OpenSans-San</vt:lpstr>
      <vt:lpstr>Arial Unicode MS</vt:lpstr>
      <vt:lpstr>等线</vt:lpstr>
      <vt:lpstr>Microsoft YaHei</vt:lpstr>
      <vt:lpstr>UTM Alberta Heavy</vt:lpstr>
      <vt:lpstr>UTM Futura Extra</vt:lpstr>
      <vt:lpstr>zihun7hao-wennuantongzhiti</vt:lpstr>
      <vt:lpstr>字魂59号-创粗黑</vt:lpstr>
      <vt:lpstr>方正黑体_GBK</vt:lpstr>
      <vt:lpstr>Arial</vt:lpstr>
      <vt:lpstr>Calibri</vt:lpstr>
      <vt:lpstr>Calibri Light</vt:lpstr>
      <vt:lpstr>Courier New</vt:lpstr>
      <vt:lpstr>iCiel Cadena</vt:lpstr>
      <vt:lpstr>Segoe Print</vt:lpstr>
      <vt:lpstr>SimSun</vt:lpstr>
      <vt:lpstr>Tahoma</vt:lpstr>
      <vt:lpstr>Times New Roman</vt:lpstr>
      <vt:lpstr>Office Theme</vt:lpstr>
      <vt:lpstr>1_Office Theme</vt:lpstr>
      <vt:lpstr>1_Office 主题</vt:lpstr>
      <vt:lpstr>6_Office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BTA</dc:creator>
  <cp:lastModifiedBy>Nguyễn Trí Thanh</cp:lastModifiedBy>
  <cp:revision>26</cp:revision>
  <dcterms:created xsi:type="dcterms:W3CDTF">2024-03-07T08:53:31Z</dcterms:created>
  <dcterms:modified xsi:type="dcterms:W3CDTF">2025-10-28T04:05:06Z</dcterms:modified>
</cp:coreProperties>
</file>