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6"/>
  </p:notesMasterIdLst>
  <p:sldIdLst>
    <p:sldId id="333" r:id="rId2"/>
    <p:sldId id="335" r:id="rId3"/>
    <p:sldId id="296" r:id="rId4"/>
    <p:sldId id="336" r:id="rId5"/>
    <p:sldId id="286" r:id="rId6"/>
    <p:sldId id="298" r:id="rId7"/>
    <p:sldId id="300" r:id="rId8"/>
    <p:sldId id="301" r:id="rId9"/>
    <p:sldId id="338" r:id="rId10"/>
    <p:sldId id="309" r:id="rId11"/>
    <p:sldId id="313" r:id="rId12"/>
    <p:sldId id="339" r:id="rId13"/>
    <p:sldId id="321" r:id="rId14"/>
    <p:sldId id="337" r:id="rId15"/>
    <p:sldId id="326" r:id="rId16"/>
    <p:sldId id="315" r:id="rId17"/>
    <p:sldId id="342" r:id="rId18"/>
    <p:sldId id="343" r:id="rId19"/>
    <p:sldId id="344" r:id="rId20"/>
    <p:sldId id="345" r:id="rId21"/>
    <p:sldId id="346" r:id="rId22"/>
    <p:sldId id="347" r:id="rId23"/>
    <p:sldId id="287" r:id="rId24"/>
    <p:sldId id="289" r:id="rId25"/>
    <p:sldId id="348" r:id="rId26"/>
    <p:sldId id="349" r:id="rId27"/>
    <p:sldId id="350" r:id="rId28"/>
    <p:sldId id="351" r:id="rId29"/>
    <p:sldId id="352" r:id="rId30"/>
    <p:sldId id="353" r:id="rId31"/>
    <p:sldId id="354" r:id="rId32"/>
    <p:sldId id="322" r:id="rId33"/>
    <p:sldId id="332" r:id="rId34"/>
    <p:sldId id="334"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Archivo" panose="020B0604020202020204" charset="0"/>
      <p:regular r:id="rId41"/>
      <p:bold r:id="rId42"/>
      <p:italic r:id="rId43"/>
      <p:boldItalic r:id="rId44"/>
    </p:embeddedFont>
    <p:embeddedFont>
      <p:font typeface="Catamaran" panose="020B0604020202020204" charset="0"/>
      <p:regular r:id="rId45"/>
      <p:bold r:id="rId46"/>
    </p:embeddedFont>
    <p:embeddedFont>
      <p:font typeface="La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9B3"/>
    <a:srgbClr val="FFF5EB"/>
    <a:srgbClr val="F5F5F5"/>
    <a:srgbClr val="DBF5E7"/>
    <a:srgbClr val="F0FAF8"/>
    <a:srgbClr val="FFFFCC"/>
    <a:srgbClr val="FFD05C"/>
    <a:srgbClr val="6ABEC5"/>
    <a:srgbClr val="353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2D6242-3332-4202-B934-B73F52AB397B}">
  <a:tblStyle styleId="{7A2D6242-3332-4202-B934-B73F52AB39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8" autoAdjust="0"/>
    <p:restoredTop sz="93431" autoAdjust="0"/>
  </p:normalViewPr>
  <p:slideViewPr>
    <p:cSldViewPr snapToGrid="0">
      <p:cViewPr>
        <p:scale>
          <a:sx n="125" d="100"/>
          <a:sy n="125" d="100"/>
        </p:scale>
        <p:origin x="114" y="-2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8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69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94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9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05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30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0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5532" y="-719250"/>
            <a:ext cx="9990882" cy="6050606"/>
            <a:chOff x="-505532" y="-719250"/>
            <a:chExt cx="9990882" cy="6050606"/>
          </a:xfrm>
        </p:grpSpPr>
        <p:grpSp>
          <p:nvGrpSpPr>
            <p:cNvPr id="10" name="Google Shape;10;p2"/>
            <p:cNvGrpSpPr/>
            <p:nvPr/>
          </p:nvGrpSpPr>
          <p:grpSpPr>
            <a:xfrm>
              <a:off x="6509552" y="-719250"/>
              <a:ext cx="2975798" cy="2392650"/>
              <a:chOff x="4418377" y="-851325"/>
              <a:chExt cx="2975798" cy="2392650"/>
            </a:xfrm>
          </p:grpSpPr>
          <p:grpSp>
            <p:nvGrpSpPr>
              <p:cNvPr id="11" name="Google Shape;11;p2"/>
              <p:cNvGrpSpPr/>
              <p:nvPr/>
            </p:nvGrpSpPr>
            <p:grpSpPr>
              <a:xfrm>
                <a:off x="4428309" y="-723871"/>
                <a:ext cx="1245819" cy="1079037"/>
                <a:chOff x="8022925" y="186250"/>
                <a:chExt cx="815700" cy="706500"/>
              </a:xfrm>
            </p:grpSpPr>
            <p:sp>
              <p:nvSpPr>
                <p:cNvPr id="12" name="Google Shape;1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 name="Google Shape;13;p2"/>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14;p2"/>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 name="Google Shape;15;p2"/>
              <p:cNvGrpSpPr/>
              <p:nvPr/>
            </p:nvGrpSpPr>
            <p:grpSpPr>
              <a:xfrm>
                <a:off x="6360273" y="-338456"/>
                <a:ext cx="917499" cy="794671"/>
                <a:chOff x="8022925" y="186250"/>
                <a:chExt cx="815700" cy="706500"/>
              </a:xfrm>
            </p:grpSpPr>
            <p:sp>
              <p:nvSpPr>
                <p:cNvPr id="16" name="Google Shape;16;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 name="Google Shape;17;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8" name="Google Shape;18;p2"/>
              <p:cNvGrpSpPr/>
              <p:nvPr/>
            </p:nvGrpSpPr>
            <p:grpSpPr>
              <a:xfrm>
                <a:off x="5548840" y="-8756"/>
                <a:ext cx="587793" cy="509104"/>
                <a:chOff x="8022925" y="186250"/>
                <a:chExt cx="815700" cy="706500"/>
              </a:xfrm>
            </p:grpSpPr>
            <p:sp>
              <p:nvSpPr>
                <p:cNvPr id="19" name="Google Shape;1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0" name="Google Shape;20;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1" name="Google Shape;21;p2"/>
              <p:cNvGrpSpPr/>
              <p:nvPr/>
            </p:nvGrpSpPr>
            <p:grpSpPr>
              <a:xfrm>
                <a:off x="6089765" y="600244"/>
                <a:ext cx="587793" cy="509104"/>
                <a:chOff x="8022925" y="186250"/>
                <a:chExt cx="815700" cy="706500"/>
              </a:xfrm>
            </p:grpSpPr>
            <p:sp>
              <p:nvSpPr>
                <p:cNvPr id="22" name="Google Shape;2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 name="Google Shape;23;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 name="Google Shape;24;p2"/>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25;p2"/>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6" name="Google Shape;26;p2"/>
              <p:cNvCxnSpPr>
                <a:stCxn id="12"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a:stCxn id="22"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a:stCxn id="1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a:stCxn id="1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a:stCxn id="22"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31" name="Google Shape;31;p2"/>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32" name="Google Shape;32;p2"/>
              <p:cNvCxnSpPr>
                <a:stCxn id="1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33" name="Google Shape;33;p2"/>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4" name="Google Shape;34;p2"/>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5" name="Google Shape;35;p2"/>
            <p:cNvGrpSpPr/>
            <p:nvPr/>
          </p:nvGrpSpPr>
          <p:grpSpPr>
            <a:xfrm>
              <a:off x="-505532" y="4226447"/>
              <a:ext cx="3290857" cy="1104909"/>
              <a:chOff x="-505532" y="4226447"/>
              <a:chExt cx="3290857" cy="1104909"/>
            </a:xfrm>
          </p:grpSpPr>
          <p:cxnSp>
            <p:nvCxnSpPr>
              <p:cNvPr id="36" name="Google Shape;36;p2"/>
              <p:cNvCxnSpPr>
                <a:stCxn id="37" idx="3"/>
                <a:endCxn id="38" idx="0"/>
              </p:cNvCxnSpPr>
              <p:nvPr/>
            </p:nvCxnSpPr>
            <p:spPr>
              <a:xfrm>
                <a:off x="1223400" y="4747104"/>
                <a:ext cx="1288200" cy="0"/>
              </a:xfrm>
              <a:prstGeom prst="straightConnector1">
                <a:avLst/>
              </a:prstGeom>
              <a:noFill/>
              <a:ln w="9525" cap="flat" cmpd="sng">
                <a:solidFill>
                  <a:schemeClr val="dk2"/>
                </a:solidFill>
                <a:prstDash val="solid"/>
                <a:round/>
                <a:headEnd type="none" w="med" len="med"/>
                <a:tailEnd type="none" w="med" len="med"/>
              </a:ln>
            </p:spPr>
          </p:cxnSp>
          <p:sp>
            <p:nvSpPr>
              <p:cNvPr id="38" name="Google Shape;38;p2"/>
              <p:cNvSpPr/>
              <p:nvPr/>
            </p:nvSpPr>
            <p:spPr>
              <a:xfrm rot="10800000">
                <a:off x="2511725" y="4628451"/>
                <a:ext cx="273600" cy="2373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 name="Google Shape;39;p2"/>
              <p:cNvGrpSpPr/>
              <p:nvPr/>
            </p:nvGrpSpPr>
            <p:grpSpPr>
              <a:xfrm rot="10800000">
                <a:off x="-505532" y="4536684"/>
                <a:ext cx="917499" cy="794671"/>
                <a:chOff x="8022925" y="186250"/>
                <a:chExt cx="815700" cy="706500"/>
              </a:xfrm>
            </p:grpSpPr>
            <p:sp>
              <p:nvSpPr>
                <p:cNvPr id="40" name="Google Shape;40;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 name="Google Shape;41;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 name="Google Shape;42;p2"/>
              <p:cNvGrpSpPr/>
              <p:nvPr/>
            </p:nvGrpSpPr>
            <p:grpSpPr>
              <a:xfrm rot="10800000">
                <a:off x="635607" y="4492552"/>
                <a:ext cx="587793" cy="509104"/>
                <a:chOff x="8022925" y="186250"/>
                <a:chExt cx="815700" cy="706500"/>
              </a:xfrm>
            </p:grpSpPr>
            <p:sp>
              <p:nvSpPr>
                <p:cNvPr id="37" name="Google Shape;37;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 name="Google Shape;43;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 name="Google Shape;44;p2"/>
              <p:cNvSpPr/>
              <p:nvPr/>
            </p:nvSpPr>
            <p:spPr>
              <a:xfrm rot="10800000">
                <a:off x="257863" y="42264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5" name="Google Shape;45;p2"/>
              <p:cNvCxnSpPr>
                <a:stCxn id="37" idx="0"/>
              </p:cNvCxnSpPr>
              <p:nvPr/>
            </p:nvCxnSpPr>
            <p:spPr>
              <a:xfrm rot="10800000">
                <a:off x="481107" y="474710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a:stCxn id="40" idx="3"/>
              </p:cNvCxnSpPr>
              <p:nvPr/>
            </p:nvCxnSpPr>
            <p:spPr>
              <a:xfrm rot="10800000" flipH="1">
                <a:off x="411967" y="4746520"/>
                <a:ext cx="73200" cy="187500"/>
              </a:xfrm>
              <a:prstGeom prst="straightConnector1">
                <a:avLst/>
              </a:prstGeom>
              <a:noFill/>
              <a:ln w="9525" cap="flat" cmpd="sng">
                <a:solidFill>
                  <a:schemeClr val="dk2"/>
                </a:solidFill>
                <a:prstDash val="solid"/>
                <a:round/>
                <a:headEnd type="none" w="med" len="med"/>
                <a:tailEnd type="none" w="med" len="med"/>
              </a:ln>
            </p:spPr>
          </p:cxnSp>
        </p:grpSp>
        <p:grpSp>
          <p:nvGrpSpPr>
            <p:cNvPr id="47" name="Google Shape;47;p2"/>
            <p:cNvGrpSpPr/>
            <p:nvPr/>
          </p:nvGrpSpPr>
          <p:grpSpPr>
            <a:xfrm rot="10800000" flipH="1">
              <a:off x="148990" y="168600"/>
              <a:ext cx="1128460" cy="989200"/>
              <a:chOff x="-50110" y="3536450"/>
              <a:chExt cx="1128460" cy="989200"/>
            </a:xfrm>
          </p:grpSpPr>
          <p:grpSp>
            <p:nvGrpSpPr>
              <p:cNvPr id="48" name="Google Shape;48;p2"/>
              <p:cNvGrpSpPr/>
              <p:nvPr/>
            </p:nvGrpSpPr>
            <p:grpSpPr>
              <a:xfrm rot="10800000">
                <a:off x="87357" y="3968427"/>
                <a:ext cx="587793" cy="509104"/>
                <a:chOff x="8022925" y="186250"/>
                <a:chExt cx="815700" cy="706500"/>
              </a:xfrm>
            </p:grpSpPr>
            <p:sp>
              <p:nvSpPr>
                <p:cNvPr id="49" name="Google Shape;4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50" name="Google Shape;50;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51" name="Google Shape;51;p2"/>
              <p:cNvSpPr/>
              <p:nvPr/>
            </p:nvSpPr>
            <p:spPr>
              <a:xfrm rot="10800000">
                <a:off x="163378" y="4423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52" name="Google Shape;52;p2"/>
              <p:cNvCxnSpPr>
                <a:stCxn id="49" idx="3"/>
              </p:cNvCxnSpPr>
              <p:nvPr/>
            </p:nvCxnSpPr>
            <p:spPr>
              <a:xfrm>
                <a:off x="675150" y="4222979"/>
                <a:ext cx="4032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a:stCxn id="49" idx="1"/>
              </p:cNvCxnSpPr>
              <p:nvPr/>
            </p:nvCxnSpPr>
            <p:spPr>
              <a:xfrm rot="10800000">
                <a:off x="-11567" y="3576627"/>
                <a:ext cx="226200" cy="391800"/>
              </a:xfrm>
              <a:prstGeom prst="straightConnector1">
                <a:avLst/>
              </a:prstGeom>
              <a:noFill/>
              <a:ln w="9525" cap="flat" cmpd="sng">
                <a:solidFill>
                  <a:schemeClr val="dk2"/>
                </a:solidFill>
                <a:prstDash val="solid"/>
                <a:round/>
                <a:headEnd type="none" w="med" len="med"/>
                <a:tailEnd type="none" w="med" len="med"/>
              </a:ln>
            </p:spPr>
          </p:cxnSp>
          <p:sp>
            <p:nvSpPr>
              <p:cNvPr id="54" name="Google Shape;54;p2"/>
              <p:cNvSpPr/>
              <p:nvPr/>
            </p:nvSpPr>
            <p:spPr>
              <a:xfrm rot="10800000">
                <a:off x="-50110" y="35364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
        <p:nvSpPr>
          <p:cNvPr id="55" name="Google Shape;55;p2"/>
          <p:cNvSpPr>
            <a:spLocks noGrp="1"/>
          </p:cNvSpPr>
          <p:nvPr>
            <p:ph type="pic" idx="2"/>
          </p:nvPr>
        </p:nvSpPr>
        <p:spPr>
          <a:xfrm>
            <a:off x="4934775" y="803775"/>
            <a:ext cx="3470400" cy="3390300"/>
          </a:xfrm>
          <a:prstGeom prst="rect">
            <a:avLst/>
          </a:prstGeom>
          <a:noFill/>
          <a:ln w="9525" cap="flat" cmpd="sng">
            <a:solidFill>
              <a:schemeClr val="dk2"/>
            </a:solidFill>
            <a:prstDash val="solid"/>
            <a:round/>
            <a:headEnd type="none" w="sm" len="sm"/>
            <a:tailEnd type="none" w="sm" len="sm"/>
          </a:ln>
        </p:spPr>
      </p:sp>
      <p:sp>
        <p:nvSpPr>
          <p:cNvPr id="56" name="Google Shape;56;p2"/>
          <p:cNvSpPr txBox="1">
            <a:spLocks noGrp="1"/>
          </p:cNvSpPr>
          <p:nvPr>
            <p:ph type="ctrTitle"/>
          </p:nvPr>
        </p:nvSpPr>
        <p:spPr>
          <a:xfrm>
            <a:off x="713225" y="957800"/>
            <a:ext cx="4221600" cy="2711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713288" y="3586302"/>
            <a:ext cx="4221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988"/>
        <p:cNvGrpSpPr/>
        <p:nvPr/>
      </p:nvGrpSpPr>
      <p:grpSpPr>
        <a:xfrm>
          <a:off x="0" y="0"/>
          <a:ext cx="0" cy="0"/>
          <a:chOff x="0" y="0"/>
          <a:chExt cx="0" cy="0"/>
        </a:xfrm>
      </p:grpSpPr>
      <p:sp>
        <p:nvSpPr>
          <p:cNvPr id="989" name="Google Shape;989;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0" name="Google Shape;990;p23"/>
          <p:cNvSpPr txBox="1">
            <a:spLocks noGrp="1"/>
          </p:cNvSpPr>
          <p:nvPr>
            <p:ph type="subTitle" idx="1"/>
          </p:nvPr>
        </p:nvSpPr>
        <p:spPr>
          <a:xfrm>
            <a:off x="1294375" y="1655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1" name="Google Shape;991;p23"/>
          <p:cNvSpPr txBox="1">
            <a:spLocks noGrp="1"/>
          </p:cNvSpPr>
          <p:nvPr>
            <p:ph type="subTitle" idx="2"/>
          </p:nvPr>
        </p:nvSpPr>
        <p:spPr>
          <a:xfrm>
            <a:off x="1294385" y="2798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2" name="Google Shape;992;p23"/>
          <p:cNvSpPr txBox="1">
            <a:spLocks noGrp="1"/>
          </p:cNvSpPr>
          <p:nvPr>
            <p:ph type="subTitle" idx="3"/>
          </p:nvPr>
        </p:nvSpPr>
        <p:spPr>
          <a:xfrm>
            <a:off x="1294385" y="3941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3" name="Google Shape;993;p23"/>
          <p:cNvSpPr txBox="1">
            <a:spLocks noGrp="1"/>
          </p:cNvSpPr>
          <p:nvPr>
            <p:ph type="subTitle" idx="4"/>
          </p:nvPr>
        </p:nvSpPr>
        <p:spPr>
          <a:xfrm>
            <a:off x="1294375" y="13754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4" name="Google Shape;994;p23"/>
          <p:cNvSpPr txBox="1">
            <a:spLocks noGrp="1"/>
          </p:cNvSpPr>
          <p:nvPr>
            <p:ph type="subTitle" idx="5"/>
          </p:nvPr>
        </p:nvSpPr>
        <p:spPr>
          <a:xfrm>
            <a:off x="1294375" y="249602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5" name="Google Shape;995;p23"/>
          <p:cNvSpPr txBox="1">
            <a:spLocks noGrp="1"/>
          </p:cNvSpPr>
          <p:nvPr>
            <p:ph type="subTitle" idx="6"/>
          </p:nvPr>
        </p:nvSpPr>
        <p:spPr>
          <a:xfrm>
            <a:off x="1294375" y="36165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grpSp>
        <p:nvGrpSpPr>
          <p:cNvPr id="996" name="Google Shape;996;p23"/>
          <p:cNvGrpSpPr/>
          <p:nvPr/>
        </p:nvGrpSpPr>
        <p:grpSpPr>
          <a:xfrm>
            <a:off x="-443807" y="-948650"/>
            <a:ext cx="9956582" cy="6051825"/>
            <a:chOff x="-443807" y="-948650"/>
            <a:chExt cx="9956582" cy="6051825"/>
          </a:xfrm>
        </p:grpSpPr>
        <p:grpSp>
          <p:nvGrpSpPr>
            <p:cNvPr id="997" name="Google Shape;997;p23"/>
            <p:cNvGrpSpPr/>
            <p:nvPr/>
          </p:nvGrpSpPr>
          <p:grpSpPr>
            <a:xfrm>
              <a:off x="6093702" y="-948650"/>
              <a:ext cx="3419073" cy="1782378"/>
              <a:chOff x="3975102" y="-851325"/>
              <a:chExt cx="3419073" cy="1782378"/>
            </a:xfrm>
          </p:grpSpPr>
          <p:grpSp>
            <p:nvGrpSpPr>
              <p:cNvPr id="998" name="Google Shape;998;p23"/>
              <p:cNvGrpSpPr/>
              <p:nvPr/>
            </p:nvGrpSpPr>
            <p:grpSpPr>
              <a:xfrm>
                <a:off x="4368809" y="-635621"/>
                <a:ext cx="1245819" cy="1079037"/>
                <a:chOff x="7983967" y="244032"/>
                <a:chExt cx="815700" cy="706500"/>
              </a:xfrm>
            </p:grpSpPr>
            <p:sp>
              <p:nvSpPr>
                <p:cNvPr id="999" name="Google Shape;999;p23"/>
                <p:cNvSpPr/>
                <p:nvPr/>
              </p:nvSpPr>
              <p:spPr>
                <a:xfrm>
                  <a:off x="7983967" y="244032"/>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0" name="Google Shape;1000;p23"/>
                <p:cNvSpPr/>
                <p:nvPr/>
              </p:nvSpPr>
              <p:spPr>
                <a:xfrm>
                  <a:off x="8027224" y="281546"/>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1" name="Google Shape;1001;p23"/>
                <p:cNvSpPr/>
                <p:nvPr/>
              </p:nvSpPr>
              <p:spPr>
                <a:xfrm>
                  <a:off x="8316706" y="532281"/>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2" name="Google Shape;1002;p23"/>
              <p:cNvGrpSpPr/>
              <p:nvPr/>
            </p:nvGrpSpPr>
            <p:grpSpPr>
              <a:xfrm>
                <a:off x="6360273" y="-338456"/>
                <a:ext cx="917499" cy="794671"/>
                <a:chOff x="8022925" y="186250"/>
                <a:chExt cx="815700" cy="706500"/>
              </a:xfrm>
            </p:grpSpPr>
            <p:sp>
              <p:nvSpPr>
                <p:cNvPr id="1003" name="Google Shape;1003;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4" name="Google Shape;1004;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5" name="Google Shape;1005;p23"/>
              <p:cNvGrpSpPr/>
              <p:nvPr/>
            </p:nvGrpSpPr>
            <p:grpSpPr>
              <a:xfrm>
                <a:off x="5548840" y="-8756"/>
                <a:ext cx="587793" cy="509104"/>
                <a:chOff x="8022925" y="186250"/>
                <a:chExt cx="815700" cy="706500"/>
              </a:xfrm>
            </p:grpSpPr>
            <p:sp>
              <p:nvSpPr>
                <p:cNvPr id="1006" name="Google Shape;1006;p23"/>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7" name="Google Shape;1007;p23"/>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08" name="Google Shape;1008;p23"/>
              <p:cNvSpPr/>
              <p:nvPr/>
            </p:nvSpPr>
            <p:spPr>
              <a:xfrm>
                <a:off x="3975102" y="-196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09" name="Google Shape;1009;p23"/>
              <p:cNvCxnSpPr>
                <a:stCxn id="1006"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23"/>
              <p:cNvCxnSpPr>
                <a:stCxn id="1003"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sp>
            <p:nvSpPr>
              <p:cNvPr id="1011" name="Google Shape;1011;p23"/>
              <p:cNvSpPr/>
              <p:nvPr/>
            </p:nvSpPr>
            <p:spPr>
              <a:xfrm>
                <a:off x="6393525" y="5003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12" name="Google Shape;1012;p23"/>
              <p:cNvCxnSpPr>
                <a:stCxn id="1003"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013" name="Google Shape;1013;p23"/>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4" name="Google Shape;1014;p23"/>
              <p:cNvSpPr/>
              <p:nvPr/>
            </p:nvSpPr>
            <p:spPr>
              <a:xfrm>
                <a:off x="6525052" y="66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5" name="Google Shape;1015;p23"/>
            <p:cNvGrpSpPr/>
            <p:nvPr/>
          </p:nvGrpSpPr>
          <p:grpSpPr>
            <a:xfrm rot="10800000">
              <a:off x="-443807" y="2829059"/>
              <a:ext cx="917499" cy="794671"/>
              <a:chOff x="8022925" y="186250"/>
              <a:chExt cx="815700" cy="706500"/>
            </a:xfrm>
          </p:grpSpPr>
          <p:sp>
            <p:nvSpPr>
              <p:cNvPr id="1016" name="Google Shape;1016;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7" name="Google Shape;1017;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8" name="Google Shape;1018;p23"/>
            <p:cNvGrpSpPr/>
            <p:nvPr/>
          </p:nvGrpSpPr>
          <p:grpSpPr>
            <a:xfrm flipH="1">
              <a:off x="8055928" y="4390325"/>
              <a:ext cx="990993" cy="712850"/>
              <a:chOff x="-54031" y="3864675"/>
              <a:chExt cx="990993" cy="712850"/>
            </a:xfrm>
          </p:grpSpPr>
          <p:grpSp>
            <p:nvGrpSpPr>
              <p:cNvPr id="1019" name="Google Shape;1019;p23"/>
              <p:cNvGrpSpPr/>
              <p:nvPr/>
            </p:nvGrpSpPr>
            <p:grpSpPr>
              <a:xfrm rot="10800000">
                <a:off x="-54031" y="4020302"/>
                <a:ext cx="587793" cy="509104"/>
                <a:chOff x="8219133" y="114261"/>
                <a:chExt cx="815700" cy="706500"/>
              </a:xfrm>
            </p:grpSpPr>
            <p:sp>
              <p:nvSpPr>
                <p:cNvPr id="1020" name="Google Shape;1020;p23"/>
                <p:cNvSpPr/>
                <p:nvPr/>
              </p:nvSpPr>
              <p:spPr>
                <a:xfrm>
                  <a:off x="8219133" y="114261"/>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21" name="Google Shape;1021;p23"/>
                <p:cNvSpPr/>
                <p:nvPr/>
              </p:nvSpPr>
              <p:spPr>
                <a:xfrm>
                  <a:off x="8409510" y="279167"/>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22" name="Google Shape;1022;p23"/>
              <p:cNvSpPr/>
              <p:nvPr/>
            </p:nvSpPr>
            <p:spPr>
              <a:xfrm rot="10800000">
                <a:off x="21990" y="44752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23" name="Google Shape;1023;p23"/>
              <p:cNvCxnSpPr>
                <a:stCxn id="1020" idx="3"/>
              </p:cNvCxnSpPr>
              <p:nvPr/>
            </p:nvCxnSpPr>
            <p:spPr>
              <a:xfrm>
                <a:off x="533763" y="4274854"/>
                <a:ext cx="403200" cy="0"/>
              </a:xfrm>
              <a:prstGeom prst="straightConnector1">
                <a:avLst/>
              </a:prstGeom>
              <a:noFill/>
              <a:ln w="9525" cap="flat" cmpd="sng">
                <a:solidFill>
                  <a:schemeClr val="dk2"/>
                </a:solidFill>
                <a:prstDash val="solid"/>
                <a:round/>
                <a:headEnd type="none" w="med" len="med"/>
                <a:tailEnd type="none" w="med" len="med"/>
              </a:ln>
            </p:spPr>
          </p:cxnSp>
          <p:sp>
            <p:nvSpPr>
              <p:cNvPr id="1024" name="Google Shape;1024;p23"/>
              <p:cNvSpPr/>
              <p:nvPr/>
            </p:nvSpPr>
            <p:spPr>
              <a:xfrm rot="10800000">
                <a:off x="87603" y="3864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240"/>
        <p:cNvGrpSpPr/>
        <p:nvPr/>
      </p:nvGrpSpPr>
      <p:grpSpPr>
        <a:xfrm>
          <a:off x="0" y="0"/>
          <a:ext cx="0" cy="0"/>
          <a:chOff x="0" y="0"/>
          <a:chExt cx="0" cy="0"/>
        </a:xfrm>
      </p:grpSpPr>
      <p:grpSp>
        <p:nvGrpSpPr>
          <p:cNvPr id="1241" name="Google Shape;1241;p28"/>
          <p:cNvGrpSpPr/>
          <p:nvPr/>
        </p:nvGrpSpPr>
        <p:grpSpPr>
          <a:xfrm rot="10800000">
            <a:off x="142652" y="2391879"/>
            <a:ext cx="1180258" cy="1390907"/>
            <a:chOff x="4046769" y="1482116"/>
            <a:chExt cx="1180258" cy="1390907"/>
          </a:xfrm>
        </p:grpSpPr>
        <p:grpSp>
          <p:nvGrpSpPr>
            <p:cNvPr id="1242" name="Google Shape;1242;p28"/>
            <p:cNvGrpSpPr/>
            <p:nvPr/>
          </p:nvGrpSpPr>
          <p:grpSpPr>
            <a:xfrm>
              <a:off x="4046769" y="1482116"/>
              <a:ext cx="1180258" cy="756167"/>
              <a:chOff x="4046769" y="1482116"/>
              <a:chExt cx="1180258" cy="756167"/>
            </a:xfrm>
          </p:grpSpPr>
          <p:grpSp>
            <p:nvGrpSpPr>
              <p:cNvPr id="1243" name="Google Shape;1243;p28"/>
              <p:cNvGrpSpPr/>
              <p:nvPr/>
            </p:nvGrpSpPr>
            <p:grpSpPr>
              <a:xfrm>
                <a:off x="4046769" y="1482116"/>
                <a:ext cx="873044" cy="756167"/>
                <a:chOff x="8022925" y="186250"/>
                <a:chExt cx="815700" cy="706500"/>
              </a:xfrm>
            </p:grpSpPr>
            <p:sp>
              <p:nvSpPr>
                <p:cNvPr id="1244" name="Google Shape;1244;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5" name="Google Shape;1245;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6" name="Google Shape;1246;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47" name="Google Shape;1247;p28"/>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8" name="Google Shape;1248;p28"/>
              <p:cNvSpPr/>
              <p:nvPr/>
            </p:nvSpPr>
            <p:spPr>
              <a:xfrm>
                <a:off x="5012263" y="1761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49" name="Google Shape;1249;p28"/>
            <p:cNvCxnSpPr>
              <a:stCxn id="1244" idx="1"/>
              <a:endCxn id="1250"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1250" name="Google Shape;1250;p28"/>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1" name="Google Shape;1251;p28"/>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2" name="Google Shape;1252;p28"/>
          <p:cNvGrpSpPr/>
          <p:nvPr/>
        </p:nvGrpSpPr>
        <p:grpSpPr>
          <a:xfrm>
            <a:off x="316436" y="-1052575"/>
            <a:ext cx="8677029" cy="6098323"/>
            <a:chOff x="316436" y="-1052575"/>
            <a:chExt cx="8677029" cy="6098323"/>
          </a:xfrm>
        </p:grpSpPr>
        <p:grpSp>
          <p:nvGrpSpPr>
            <p:cNvPr id="1253" name="Google Shape;1253;p28"/>
            <p:cNvGrpSpPr/>
            <p:nvPr/>
          </p:nvGrpSpPr>
          <p:grpSpPr>
            <a:xfrm rot="10800000">
              <a:off x="5237734" y="-1052575"/>
              <a:ext cx="3417803" cy="2444748"/>
              <a:chOff x="5222059" y="1707050"/>
              <a:chExt cx="3417803" cy="2444748"/>
            </a:xfrm>
          </p:grpSpPr>
          <p:grpSp>
            <p:nvGrpSpPr>
              <p:cNvPr id="1254" name="Google Shape;1254;p28"/>
              <p:cNvGrpSpPr/>
              <p:nvPr/>
            </p:nvGrpSpPr>
            <p:grpSpPr>
              <a:xfrm>
                <a:off x="6230684" y="2436004"/>
                <a:ext cx="1245819" cy="1079037"/>
                <a:chOff x="8022925" y="186250"/>
                <a:chExt cx="815700" cy="706500"/>
              </a:xfrm>
            </p:grpSpPr>
            <p:sp>
              <p:nvSpPr>
                <p:cNvPr id="1255" name="Google Shape;125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6" name="Google Shape;125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7" name="Google Shape;1257;p28"/>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8" name="Google Shape;1258;p28"/>
              <p:cNvGrpSpPr/>
              <p:nvPr/>
            </p:nvGrpSpPr>
            <p:grpSpPr>
              <a:xfrm>
                <a:off x="5222059" y="3089020"/>
                <a:ext cx="1008613" cy="873587"/>
                <a:chOff x="8022925" y="186250"/>
                <a:chExt cx="815700" cy="706500"/>
              </a:xfrm>
            </p:grpSpPr>
            <p:sp>
              <p:nvSpPr>
                <p:cNvPr id="1259" name="Google Shape;1259;p28"/>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0" name="Google Shape;1260;p28"/>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61" name="Google Shape;1261;p28"/>
              <p:cNvGrpSpPr/>
              <p:nvPr/>
            </p:nvGrpSpPr>
            <p:grpSpPr>
              <a:xfrm>
                <a:off x="6286990" y="3642694"/>
                <a:ext cx="587793" cy="509104"/>
                <a:chOff x="8022925" y="186250"/>
                <a:chExt cx="815700" cy="706500"/>
              </a:xfrm>
            </p:grpSpPr>
            <p:sp>
              <p:nvSpPr>
                <p:cNvPr id="1262" name="Google Shape;1262;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3" name="Google Shape;1263;p2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4" name="Google Shape;1264;p28"/>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65" name="Google Shape;1265;p28"/>
              <p:cNvGrpSpPr/>
              <p:nvPr/>
            </p:nvGrpSpPr>
            <p:grpSpPr>
              <a:xfrm>
                <a:off x="7766819" y="2597416"/>
                <a:ext cx="873044" cy="756167"/>
                <a:chOff x="8022925" y="186250"/>
                <a:chExt cx="815700" cy="706500"/>
              </a:xfrm>
            </p:grpSpPr>
            <p:sp>
              <p:nvSpPr>
                <p:cNvPr id="1266" name="Google Shape;1266;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7" name="Google Shape;1267;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8" name="Google Shape;1268;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9" name="Google Shape;1269;p28"/>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0" name="Google Shape;1270;p28"/>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1" name="Google Shape;1271;p28"/>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72" name="Google Shape;1272;p28"/>
              <p:cNvGrpSpPr/>
              <p:nvPr/>
            </p:nvGrpSpPr>
            <p:grpSpPr>
              <a:xfrm>
                <a:off x="6012275" y="1707050"/>
                <a:ext cx="1754544" cy="1381970"/>
                <a:chOff x="6012275" y="1707050"/>
                <a:chExt cx="1754544" cy="1381970"/>
              </a:xfrm>
            </p:grpSpPr>
            <p:grpSp>
              <p:nvGrpSpPr>
                <p:cNvPr id="1273" name="Google Shape;1273;p28"/>
                <p:cNvGrpSpPr/>
                <p:nvPr/>
              </p:nvGrpSpPr>
              <p:grpSpPr>
                <a:xfrm>
                  <a:off x="6012275" y="2285500"/>
                  <a:ext cx="1754544" cy="803520"/>
                  <a:chOff x="6012275" y="2285500"/>
                  <a:chExt cx="1754544" cy="803520"/>
                </a:xfrm>
              </p:grpSpPr>
              <p:cxnSp>
                <p:nvCxnSpPr>
                  <p:cNvPr id="1274" name="Google Shape;1274;p28"/>
                  <p:cNvCxnSpPr>
                    <a:stCxn id="1266"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275" name="Google Shape;1275;p28"/>
                  <p:cNvGrpSpPr/>
                  <p:nvPr/>
                </p:nvGrpSpPr>
                <p:grpSpPr>
                  <a:xfrm>
                    <a:off x="6012275" y="2285500"/>
                    <a:ext cx="1603950" cy="803520"/>
                    <a:chOff x="6012275" y="2285500"/>
                    <a:chExt cx="1603950" cy="803520"/>
                  </a:xfrm>
                </p:grpSpPr>
                <p:cxnSp>
                  <p:nvCxnSpPr>
                    <p:cNvPr id="1276" name="Google Shape;1276;p2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28"/>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28"/>
                    <p:cNvCxnSpPr>
                      <a:stCxn id="1259"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279" name="Google Shape;1279;p2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0" name="Google Shape;1280;p2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281" name="Google Shape;1281;p2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82" name="Google Shape;1282;p28"/>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83" name="Google Shape;1283;p28"/>
            <p:cNvGrpSpPr/>
            <p:nvPr/>
          </p:nvGrpSpPr>
          <p:grpSpPr>
            <a:xfrm rot="10800000">
              <a:off x="316436" y="3465111"/>
              <a:ext cx="1271591" cy="1580637"/>
              <a:chOff x="426827" y="-723871"/>
              <a:chExt cx="1271591" cy="1580637"/>
            </a:xfrm>
          </p:grpSpPr>
          <p:grpSp>
            <p:nvGrpSpPr>
              <p:cNvPr id="1284" name="Google Shape;1284;p28"/>
              <p:cNvGrpSpPr/>
              <p:nvPr/>
            </p:nvGrpSpPr>
            <p:grpSpPr>
              <a:xfrm>
                <a:off x="436759" y="-723871"/>
                <a:ext cx="1245819" cy="1079037"/>
                <a:chOff x="8022925" y="186250"/>
                <a:chExt cx="815700" cy="706500"/>
              </a:xfrm>
            </p:grpSpPr>
            <p:sp>
              <p:nvSpPr>
                <p:cNvPr id="1285" name="Google Shape;128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6" name="Google Shape;128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7" name="Google Shape;1287;p28"/>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8" name="Google Shape;1288;p28"/>
              <p:cNvCxnSpPr>
                <a:stCxn id="1285" idx="1"/>
              </p:cNvCxnSpPr>
              <p:nvPr/>
            </p:nvCxnSpPr>
            <p:spPr>
              <a:xfrm>
                <a:off x="1412818" y="355166"/>
                <a:ext cx="285600" cy="501600"/>
              </a:xfrm>
              <a:prstGeom prst="straightConnector1">
                <a:avLst/>
              </a:prstGeom>
              <a:noFill/>
              <a:ln w="9525" cap="flat" cmpd="sng">
                <a:solidFill>
                  <a:schemeClr val="dk2"/>
                </a:solidFill>
                <a:prstDash val="solid"/>
                <a:round/>
                <a:headEnd type="none" w="med" len="med"/>
                <a:tailEnd type="none" w="med" len="med"/>
              </a:ln>
            </p:spPr>
          </p:cxnSp>
          <p:sp>
            <p:nvSpPr>
              <p:cNvPr id="1289" name="Google Shape;1289;p28"/>
              <p:cNvSpPr/>
              <p:nvPr/>
            </p:nvSpPr>
            <p:spPr>
              <a:xfrm>
                <a:off x="42682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0" name="Google Shape;1290;p28"/>
            <p:cNvGrpSpPr/>
            <p:nvPr/>
          </p:nvGrpSpPr>
          <p:grpSpPr>
            <a:xfrm>
              <a:off x="7478488" y="3918741"/>
              <a:ext cx="1514976" cy="1058593"/>
              <a:chOff x="6487988" y="-321084"/>
              <a:chExt cx="1514976" cy="1058593"/>
            </a:xfrm>
          </p:grpSpPr>
          <p:grpSp>
            <p:nvGrpSpPr>
              <p:cNvPr id="1291" name="Google Shape;1291;p28"/>
              <p:cNvGrpSpPr/>
              <p:nvPr/>
            </p:nvGrpSpPr>
            <p:grpSpPr>
              <a:xfrm>
                <a:off x="6809206" y="-321084"/>
                <a:ext cx="873044" cy="756167"/>
                <a:chOff x="8022925" y="186250"/>
                <a:chExt cx="815700" cy="706500"/>
              </a:xfrm>
            </p:grpSpPr>
            <p:sp>
              <p:nvSpPr>
                <p:cNvPr id="1292" name="Google Shape;1292;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3" name="Google Shape;1293;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4" name="Google Shape;1294;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5" name="Google Shape;1295;p28"/>
              <p:cNvGrpSpPr/>
              <p:nvPr/>
            </p:nvGrpSpPr>
            <p:grpSpPr>
              <a:xfrm rot="10800000" flipH="1">
                <a:off x="6487988" y="89717"/>
                <a:ext cx="1514976" cy="647792"/>
                <a:chOff x="7297201" y="45061"/>
                <a:chExt cx="1514976" cy="647792"/>
              </a:xfrm>
            </p:grpSpPr>
            <p:sp>
              <p:nvSpPr>
                <p:cNvPr id="1296" name="Google Shape;1296;p28"/>
                <p:cNvSpPr/>
                <p:nvPr/>
              </p:nvSpPr>
              <p:spPr>
                <a:xfrm>
                  <a:off x="7297201" y="45061"/>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7" name="Google Shape;1297;p28"/>
                <p:cNvSpPr/>
                <p:nvPr/>
              </p:nvSpPr>
              <p:spPr>
                <a:xfrm>
                  <a:off x="8047438" y="191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8" name="Google Shape;1298;p28"/>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99"/>
        <p:cNvGrpSpPr/>
        <p:nvPr/>
      </p:nvGrpSpPr>
      <p:grpSpPr>
        <a:xfrm>
          <a:off x="0" y="0"/>
          <a:ext cx="0" cy="0"/>
          <a:chOff x="0" y="0"/>
          <a:chExt cx="0" cy="0"/>
        </a:xfrm>
      </p:grpSpPr>
      <p:grpSp>
        <p:nvGrpSpPr>
          <p:cNvPr id="1300" name="Google Shape;1300;p29"/>
          <p:cNvGrpSpPr/>
          <p:nvPr/>
        </p:nvGrpSpPr>
        <p:grpSpPr>
          <a:xfrm>
            <a:off x="-743048" y="-759400"/>
            <a:ext cx="10096486" cy="6881698"/>
            <a:chOff x="-743048" y="-759400"/>
            <a:chExt cx="10096486" cy="6881698"/>
          </a:xfrm>
        </p:grpSpPr>
        <p:grpSp>
          <p:nvGrpSpPr>
            <p:cNvPr id="1301" name="Google Shape;1301;p29"/>
            <p:cNvGrpSpPr/>
            <p:nvPr/>
          </p:nvGrpSpPr>
          <p:grpSpPr>
            <a:xfrm>
              <a:off x="1002234" y="3677550"/>
              <a:ext cx="3417803" cy="2444748"/>
              <a:chOff x="5222059" y="1707050"/>
              <a:chExt cx="3417803" cy="2444748"/>
            </a:xfrm>
          </p:grpSpPr>
          <p:grpSp>
            <p:nvGrpSpPr>
              <p:cNvPr id="1302" name="Google Shape;1302;p29"/>
              <p:cNvGrpSpPr/>
              <p:nvPr/>
            </p:nvGrpSpPr>
            <p:grpSpPr>
              <a:xfrm>
                <a:off x="6230684" y="2436004"/>
                <a:ext cx="1245819" cy="1079037"/>
                <a:chOff x="8022925" y="186250"/>
                <a:chExt cx="815700" cy="706500"/>
              </a:xfrm>
            </p:grpSpPr>
            <p:sp>
              <p:nvSpPr>
                <p:cNvPr id="1303" name="Google Shape;130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4" name="Google Shape;130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5" name="Google Shape;1305;p2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6" name="Google Shape;1306;p29"/>
              <p:cNvGrpSpPr/>
              <p:nvPr/>
            </p:nvGrpSpPr>
            <p:grpSpPr>
              <a:xfrm>
                <a:off x="5222059" y="3089020"/>
                <a:ext cx="1008613" cy="873587"/>
                <a:chOff x="8022925" y="186250"/>
                <a:chExt cx="815700" cy="706500"/>
              </a:xfrm>
            </p:grpSpPr>
            <p:sp>
              <p:nvSpPr>
                <p:cNvPr id="1307" name="Google Shape;1307;p29"/>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8" name="Google Shape;1308;p29"/>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9" name="Google Shape;1309;p29"/>
              <p:cNvGrpSpPr/>
              <p:nvPr/>
            </p:nvGrpSpPr>
            <p:grpSpPr>
              <a:xfrm>
                <a:off x="6286990" y="3642694"/>
                <a:ext cx="587793" cy="509104"/>
                <a:chOff x="8022925" y="186250"/>
                <a:chExt cx="815700" cy="706500"/>
              </a:xfrm>
            </p:grpSpPr>
            <p:sp>
              <p:nvSpPr>
                <p:cNvPr id="1310" name="Google Shape;131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1" name="Google Shape;131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2" name="Google Shape;1312;p29"/>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13" name="Google Shape;1313;p29"/>
              <p:cNvGrpSpPr/>
              <p:nvPr/>
            </p:nvGrpSpPr>
            <p:grpSpPr>
              <a:xfrm>
                <a:off x="7766819" y="2597416"/>
                <a:ext cx="873044" cy="756167"/>
                <a:chOff x="8022925" y="186250"/>
                <a:chExt cx="815700" cy="706500"/>
              </a:xfrm>
            </p:grpSpPr>
            <p:sp>
              <p:nvSpPr>
                <p:cNvPr id="1314" name="Google Shape;1314;p2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5" name="Google Shape;1315;p2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6" name="Google Shape;1316;p2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7" name="Google Shape;1317;p29"/>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8" name="Google Shape;1318;p29"/>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9" name="Google Shape;1319;p29"/>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20" name="Google Shape;1320;p29"/>
              <p:cNvGrpSpPr/>
              <p:nvPr/>
            </p:nvGrpSpPr>
            <p:grpSpPr>
              <a:xfrm>
                <a:off x="6012275" y="1707050"/>
                <a:ext cx="1754544" cy="1381970"/>
                <a:chOff x="6012275" y="1707050"/>
                <a:chExt cx="1754544" cy="1381970"/>
              </a:xfrm>
            </p:grpSpPr>
            <p:grpSp>
              <p:nvGrpSpPr>
                <p:cNvPr id="1321" name="Google Shape;1321;p29"/>
                <p:cNvGrpSpPr/>
                <p:nvPr/>
              </p:nvGrpSpPr>
              <p:grpSpPr>
                <a:xfrm>
                  <a:off x="6012275" y="2285500"/>
                  <a:ext cx="1754544" cy="803520"/>
                  <a:chOff x="6012275" y="2285500"/>
                  <a:chExt cx="1754544" cy="803520"/>
                </a:xfrm>
              </p:grpSpPr>
              <p:cxnSp>
                <p:nvCxnSpPr>
                  <p:cNvPr id="1322" name="Google Shape;1322;p29"/>
                  <p:cNvCxnSpPr>
                    <a:stCxn id="131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323" name="Google Shape;1323;p29"/>
                  <p:cNvGrpSpPr/>
                  <p:nvPr/>
                </p:nvGrpSpPr>
                <p:grpSpPr>
                  <a:xfrm>
                    <a:off x="6012275" y="2285500"/>
                    <a:ext cx="1603950" cy="803520"/>
                    <a:chOff x="6012275" y="2285500"/>
                    <a:chExt cx="1603950" cy="803520"/>
                  </a:xfrm>
                </p:grpSpPr>
                <p:cxnSp>
                  <p:nvCxnSpPr>
                    <p:cNvPr id="1324" name="Google Shape;1324;p2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325" name="Google Shape;1325;p29"/>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326" name="Google Shape;1326;p29"/>
                    <p:cNvCxnSpPr>
                      <a:stCxn id="1307"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327" name="Google Shape;1327;p2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28" name="Google Shape;1328;p2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329" name="Google Shape;1329;p2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30" name="Google Shape;1330;p29"/>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1" name="Google Shape;1331;p29"/>
            <p:cNvGrpSpPr/>
            <p:nvPr/>
          </p:nvGrpSpPr>
          <p:grpSpPr>
            <a:xfrm>
              <a:off x="-743048" y="-759400"/>
              <a:ext cx="2975798" cy="2392650"/>
              <a:chOff x="4418377" y="-851325"/>
              <a:chExt cx="2975798" cy="2392650"/>
            </a:xfrm>
          </p:grpSpPr>
          <p:grpSp>
            <p:nvGrpSpPr>
              <p:cNvPr id="1332" name="Google Shape;1332;p29"/>
              <p:cNvGrpSpPr/>
              <p:nvPr/>
            </p:nvGrpSpPr>
            <p:grpSpPr>
              <a:xfrm>
                <a:off x="4428309" y="-723871"/>
                <a:ext cx="1245819" cy="1079037"/>
                <a:chOff x="8022925" y="186250"/>
                <a:chExt cx="815700" cy="706500"/>
              </a:xfrm>
            </p:grpSpPr>
            <p:sp>
              <p:nvSpPr>
                <p:cNvPr id="1333" name="Google Shape;133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4" name="Google Shape;133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5" name="Google Shape;1335;p29"/>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6" name="Google Shape;1336;p29"/>
              <p:cNvGrpSpPr/>
              <p:nvPr/>
            </p:nvGrpSpPr>
            <p:grpSpPr>
              <a:xfrm>
                <a:off x="6360273" y="-338456"/>
                <a:ext cx="917499" cy="794671"/>
                <a:chOff x="8022925" y="186250"/>
                <a:chExt cx="815700" cy="706500"/>
              </a:xfrm>
            </p:grpSpPr>
            <p:sp>
              <p:nvSpPr>
                <p:cNvPr id="1337" name="Google Shape;133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8" name="Google Shape;133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9" name="Google Shape;1339;p29"/>
              <p:cNvGrpSpPr/>
              <p:nvPr/>
            </p:nvGrpSpPr>
            <p:grpSpPr>
              <a:xfrm>
                <a:off x="5548840" y="-8756"/>
                <a:ext cx="587793" cy="509104"/>
                <a:chOff x="8022925" y="186250"/>
                <a:chExt cx="815700" cy="706500"/>
              </a:xfrm>
            </p:grpSpPr>
            <p:sp>
              <p:nvSpPr>
                <p:cNvPr id="1340" name="Google Shape;134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1" name="Google Shape;134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42" name="Google Shape;1342;p29"/>
              <p:cNvGrpSpPr/>
              <p:nvPr/>
            </p:nvGrpSpPr>
            <p:grpSpPr>
              <a:xfrm>
                <a:off x="6089765" y="600244"/>
                <a:ext cx="587793" cy="509104"/>
                <a:chOff x="8022925" y="186250"/>
                <a:chExt cx="815700" cy="706500"/>
              </a:xfrm>
            </p:grpSpPr>
            <p:sp>
              <p:nvSpPr>
                <p:cNvPr id="1343" name="Google Shape;134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4" name="Google Shape;1344;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45" name="Google Shape;1345;p29"/>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6" name="Google Shape;1346;p29"/>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47" name="Google Shape;1347;p29"/>
              <p:cNvCxnSpPr>
                <a:stCxn id="1333"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29"/>
              <p:cNvCxnSpPr>
                <a:stCxn id="1343"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29"/>
              <p:cNvCxnSpPr>
                <a:stCxn id="1340"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29"/>
              <p:cNvCxnSpPr>
                <a:stCxn id="1337"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29"/>
              <p:cNvCxnSpPr>
                <a:stCxn id="1343"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52" name="Google Shape;1352;p29"/>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53" name="Google Shape;1353;p29"/>
              <p:cNvCxnSpPr>
                <a:stCxn id="1337"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54" name="Google Shape;1354;p29"/>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5" name="Google Shape;1355;p29"/>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56" name="Google Shape;1356;p29"/>
            <p:cNvGrpSpPr/>
            <p:nvPr/>
          </p:nvGrpSpPr>
          <p:grpSpPr>
            <a:xfrm>
              <a:off x="7508103" y="-733512"/>
              <a:ext cx="1845335" cy="2340875"/>
              <a:chOff x="7508103" y="-180450"/>
              <a:chExt cx="1845335" cy="2340875"/>
            </a:xfrm>
          </p:grpSpPr>
          <p:grpSp>
            <p:nvGrpSpPr>
              <p:cNvPr id="1357" name="Google Shape;1357;p29"/>
              <p:cNvGrpSpPr/>
              <p:nvPr/>
            </p:nvGrpSpPr>
            <p:grpSpPr>
              <a:xfrm>
                <a:off x="8109628" y="-180450"/>
                <a:ext cx="1128460" cy="989200"/>
                <a:chOff x="2136440" y="1592025"/>
                <a:chExt cx="1128460" cy="989200"/>
              </a:xfrm>
            </p:grpSpPr>
            <p:grpSp>
              <p:nvGrpSpPr>
                <p:cNvPr id="1358" name="Google Shape;1358;p29"/>
                <p:cNvGrpSpPr/>
                <p:nvPr/>
              </p:nvGrpSpPr>
              <p:grpSpPr>
                <a:xfrm rot="10800000">
                  <a:off x="2273907" y="2024002"/>
                  <a:ext cx="587793" cy="509104"/>
                  <a:chOff x="8022925" y="186250"/>
                  <a:chExt cx="815700" cy="706500"/>
                </a:xfrm>
              </p:grpSpPr>
              <p:sp>
                <p:nvSpPr>
                  <p:cNvPr id="1359" name="Google Shape;1359;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0" name="Google Shape;1360;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61" name="Google Shape;1361;p29"/>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62" name="Google Shape;1362;p29"/>
                <p:cNvCxnSpPr>
                  <a:stCxn id="1359" idx="3"/>
                </p:cNvCxnSpPr>
                <p:nvPr/>
              </p:nvCxnSpPr>
              <p:spPr>
                <a:xfrm>
                  <a:off x="2861700" y="2278554"/>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29"/>
                <p:cNvCxnSpPr>
                  <a:stCxn id="1359" idx="1"/>
                </p:cNvCxnSpPr>
                <p:nvPr/>
              </p:nvCxnSpPr>
              <p:spPr>
                <a:xfrm rot="10800000">
                  <a:off x="2174983" y="1632202"/>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64" name="Google Shape;1364;p29"/>
                <p:cNvSpPr/>
                <p:nvPr/>
              </p:nvSpPr>
              <p:spPr>
                <a:xfrm rot="10800000">
                  <a:off x="2136440" y="15920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5" name="Google Shape;1365;p29"/>
              <p:cNvGrpSpPr/>
              <p:nvPr/>
            </p:nvGrpSpPr>
            <p:grpSpPr>
              <a:xfrm>
                <a:off x="7508103" y="808752"/>
                <a:ext cx="1845335" cy="1351673"/>
                <a:chOff x="1557290" y="2633002"/>
                <a:chExt cx="1845335" cy="1351673"/>
              </a:xfrm>
            </p:grpSpPr>
            <p:grpSp>
              <p:nvGrpSpPr>
                <p:cNvPr id="1366" name="Google Shape;1366;p29"/>
                <p:cNvGrpSpPr/>
                <p:nvPr/>
              </p:nvGrpSpPr>
              <p:grpSpPr>
                <a:xfrm rot="10800000">
                  <a:off x="1673693" y="2677134"/>
                  <a:ext cx="917499" cy="794671"/>
                  <a:chOff x="8022925" y="186250"/>
                  <a:chExt cx="815700" cy="706500"/>
                </a:xfrm>
              </p:grpSpPr>
              <p:sp>
                <p:nvSpPr>
                  <p:cNvPr id="1367" name="Google Shape;136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8" name="Google Shape;136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9" name="Google Shape;1369;p29"/>
                <p:cNvGrpSpPr/>
                <p:nvPr/>
              </p:nvGrpSpPr>
              <p:grpSpPr>
                <a:xfrm rot="10800000">
                  <a:off x="2814832" y="2633002"/>
                  <a:ext cx="587793" cy="509104"/>
                  <a:chOff x="8022925" y="186250"/>
                  <a:chExt cx="815700" cy="706500"/>
                </a:xfrm>
              </p:grpSpPr>
              <p:sp>
                <p:nvSpPr>
                  <p:cNvPr id="1370" name="Google Shape;137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71" name="Google Shape;137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72" name="Google Shape;1372;p29"/>
                <p:cNvCxnSpPr>
                  <a:stCxn id="1370"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29"/>
                <p:cNvCxnSpPr>
                  <a:stCxn id="1367"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9"/>
                <p:cNvCxnSpPr>
                  <a:stCxn id="1367"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75" name="Google Shape;1375;p29"/>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1507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8" name="Google Shape;128;p4"/>
          <p:cNvSpPr txBox="1">
            <a:spLocks noGrp="1"/>
          </p:cNvSpPr>
          <p:nvPr>
            <p:ph type="body" idx="1"/>
          </p:nvPr>
        </p:nvSpPr>
        <p:spPr>
          <a:xfrm>
            <a:off x="719975" y="1147224"/>
            <a:ext cx="7704000" cy="359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129" name="Google Shape;129;p4"/>
          <p:cNvGrpSpPr/>
          <p:nvPr/>
        </p:nvGrpSpPr>
        <p:grpSpPr>
          <a:xfrm>
            <a:off x="-278087" y="-312689"/>
            <a:ext cx="9361049" cy="5744521"/>
            <a:chOff x="-278087" y="-312689"/>
            <a:chExt cx="9361049" cy="5744521"/>
          </a:xfrm>
        </p:grpSpPr>
        <p:grpSp>
          <p:nvGrpSpPr>
            <p:cNvPr id="130" name="Google Shape;130;p4"/>
            <p:cNvGrpSpPr/>
            <p:nvPr/>
          </p:nvGrpSpPr>
          <p:grpSpPr>
            <a:xfrm>
              <a:off x="4109226" y="-312689"/>
              <a:ext cx="4973735" cy="2068730"/>
              <a:chOff x="4109226" y="-312689"/>
              <a:chExt cx="4973735" cy="2068730"/>
            </a:xfrm>
          </p:grpSpPr>
          <p:grpSp>
            <p:nvGrpSpPr>
              <p:cNvPr id="131" name="Google Shape;131;p4"/>
              <p:cNvGrpSpPr/>
              <p:nvPr/>
            </p:nvGrpSpPr>
            <p:grpSpPr>
              <a:xfrm>
                <a:off x="4109226" y="-312689"/>
                <a:ext cx="4929199" cy="1831430"/>
                <a:chOff x="4035851" y="-41164"/>
                <a:chExt cx="4929199" cy="1831430"/>
              </a:xfrm>
            </p:grpSpPr>
            <p:grpSp>
              <p:nvGrpSpPr>
                <p:cNvPr id="132" name="Google Shape;132;p4"/>
                <p:cNvGrpSpPr/>
                <p:nvPr/>
              </p:nvGrpSpPr>
              <p:grpSpPr>
                <a:xfrm>
                  <a:off x="7832150" y="-41164"/>
                  <a:ext cx="815700" cy="706500"/>
                  <a:chOff x="8022925" y="186250"/>
                  <a:chExt cx="815700" cy="706500"/>
                </a:xfrm>
              </p:grpSpPr>
              <p:sp>
                <p:nvSpPr>
                  <p:cNvPr id="133" name="Google Shape;133;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 name="Google Shape;134;p4"/>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 name="Google Shape;135;p4"/>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 name="Google Shape;136;p4"/>
                <p:cNvGrpSpPr/>
                <p:nvPr/>
              </p:nvGrpSpPr>
              <p:grpSpPr>
                <a:xfrm>
                  <a:off x="7116830" y="85652"/>
                  <a:ext cx="522864" cy="452867"/>
                  <a:chOff x="8022925" y="186250"/>
                  <a:chExt cx="815700" cy="706500"/>
                </a:xfrm>
              </p:grpSpPr>
              <p:sp>
                <p:nvSpPr>
                  <p:cNvPr id="137" name="Google Shape;137;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8" name="Google Shape;138;p4"/>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9" name="Google Shape;139;p4"/>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0" name="Google Shape;140;p4"/>
                <p:cNvCxnSpPr>
                  <a:stCxn id="137" idx="0"/>
                  <a:endCxn id="133"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141" name="Google Shape;141;p4"/>
                <p:cNvGrpSpPr/>
                <p:nvPr/>
              </p:nvGrpSpPr>
              <p:grpSpPr>
                <a:xfrm>
                  <a:off x="6041340" y="252293"/>
                  <a:ext cx="549374" cy="475828"/>
                  <a:chOff x="8022925" y="186250"/>
                  <a:chExt cx="815700" cy="706500"/>
                </a:xfrm>
              </p:grpSpPr>
              <p:sp>
                <p:nvSpPr>
                  <p:cNvPr id="142" name="Google Shape;142;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3" name="Google Shape;143;p4"/>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4" name="Google Shape;144;p4"/>
                <p:cNvCxnSpPr>
                  <a:stCxn id="137" idx="3"/>
                  <a:endCxn id="142"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a:stCxn id="142" idx="3"/>
                  <a:endCxn id="146"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4"/>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47" name="Google Shape;147;p4"/>
                <p:cNvGrpSpPr/>
                <p:nvPr/>
              </p:nvGrpSpPr>
              <p:grpSpPr>
                <a:xfrm>
                  <a:off x="8471225" y="665336"/>
                  <a:ext cx="436661" cy="1124931"/>
                  <a:chOff x="8471225" y="665336"/>
                  <a:chExt cx="436661" cy="1124931"/>
                </a:xfrm>
              </p:grpSpPr>
              <p:cxnSp>
                <p:nvCxnSpPr>
                  <p:cNvPr id="148" name="Google Shape;148;p4"/>
                  <p:cNvCxnSpPr>
                    <a:stCxn id="133"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a:endCxn id="150"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151" name="Google Shape;151;p4"/>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0" name="Google Shape;150;p4"/>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2" name="Google Shape;152;p4"/>
            <p:cNvGrpSpPr/>
            <p:nvPr/>
          </p:nvGrpSpPr>
          <p:grpSpPr>
            <a:xfrm>
              <a:off x="-278087" y="3785300"/>
              <a:ext cx="1835863" cy="1646533"/>
              <a:chOff x="8352175" y="-274150"/>
              <a:chExt cx="1835863" cy="1646533"/>
            </a:xfrm>
          </p:grpSpPr>
          <p:grpSp>
            <p:nvGrpSpPr>
              <p:cNvPr id="153" name="Google Shape;153;p4"/>
              <p:cNvGrpSpPr/>
              <p:nvPr/>
            </p:nvGrpSpPr>
            <p:grpSpPr>
              <a:xfrm>
                <a:off x="9314994" y="616216"/>
                <a:ext cx="873044" cy="756167"/>
                <a:chOff x="8022925" y="186250"/>
                <a:chExt cx="815700" cy="706500"/>
              </a:xfrm>
            </p:grpSpPr>
            <p:sp>
              <p:nvSpPr>
                <p:cNvPr id="154" name="Google Shape;154;p4"/>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5" name="Google Shape;155;p4"/>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6" name="Google Shape;156;p4"/>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7" name="Google Shape;157;p4"/>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8" name="Google Shape;158;p4"/>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59" name="Google Shape;159;p4"/>
              <p:cNvGrpSpPr/>
              <p:nvPr/>
            </p:nvGrpSpPr>
            <p:grpSpPr>
              <a:xfrm>
                <a:off x="8408775" y="-274150"/>
                <a:ext cx="906219" cy="1300800"/>
                <a:chOff x="6860600" y="1707050"/>
                <a:chExt cx="906219" cy="1300800"/>
              </a:xfrm>
            </p:grpSpPr>
            <p:grpSp>
              <p:nvGrpSpPr>
                <p:cNvPr id="160" name="Google Shape;160;p4"/>
                <p:cNvGrpSpPr/>
                <p:nvPr/>
              </p:nvGrpSpPr>
              <p:grpSpPr>
                <a:xfrm>
                  <a:off x="6860600" y="2285500"/>
                  <a:ext cx="906219" cy="722350"/>
                  <a:chOff x="6860600" y="2285500"/>
                  <a:chExt cx="906219" cy="722350"/>
                </a:xfrm>
              </p:grpSpPr>
              <p:cxnSp>
                <p:nvCxnSpPr>
                  <p:cNvPr id="161" name="Google Shape;161;p4"/>
                  <p:cNvCxnSpPr>
                    <a:stCxn id="15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62" name="Google Shape;162;p4"/>
                  <p:cNvGrpSpPr/>
                  <p:nvPr/>
                </p:nvGrpSpPr>
                <p:grpSpPr>
                  <a:xfrm>
                    <a:off x="6860600" y="2285500"/>
                    <a:ext cx="755625" cy="690000"/>
                    <a:chOff x="6860600" y="2285500"/>
                    <a:chExt cx="755625" cy="690000"/>
                  </a:xfrm>
                </p:grpSpPr>
                <p:cxnSp>
                  <p:nvCxnSpPr>
                    <p:cNvPr id="163" name="Google Shape;163;p4"/>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165" name="Google Shape;165;p4"/>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66" name="Google Shape;166;p4"/>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67" name="Google Shape;167;p4"/>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68" name="Google Shape;168;p4"/>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69" name="Google Shape;169;p4"/>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7" name="Google Shape;227;p6"/>
          <p:cNvGrpSpPr/>
          <p:nvPr/>
        </p:nvGrpSpPr>
        <p:grpSpPr>
          <a:xfrm rot="10800000" flipH="1">
            <a:off x="6114715" y="3341034"/>
            <a:ext cx="2968246" cy="2068730"/>
            <a:chOff x="6114715" y="-312689"/>
            <a:chExt cx="2968246" cy="2068730"/>
          </a:xfrm>
        </p:grpSpPr>
        <p:grpSp>
          <p:nvGrpSpPr>
            <p:cNvPr id="228" name="Google Shape;228;p6"/>
            <p:cNvGrpSpPr/>
            <p:nvPr/>
          </p:nvGrpSpPr>
          <p:grpSpPr>
            <a:xfrm>
              <a:off x="6114715" y="-312689"/>
              <a:ext cx="2923710" cy="1831430"/>
              <a:chOff x="6041340" y="-41164"/>
              <a:chExt cx="2923710" cy="1831430"/>
            </a:xfrm>
          </p:grpSpPr>
          <p:grpSp>
            <p:nvGrpSpPr>
              <p:cNvPr id="229" name="Google Shape;229;p6"/>
              <p:cNvGrpSpPr/>
              <p:nvPr/>
            </p:nvGrpSpPr>
            <p:grpSpPr>
              <a:xfrm>
                <a:off x="7832150" y="-41164"/>
                <a:ext cx="815700" cy="706500"/>
                <a:chOff x="8022925" y="186250"/>
                <a:chExt cx="815700" cy="706500"/>
              </a:xfrm>
            </p:grpSpPr>
            <p:sp>
              <p:nvSpPr>
                <p:cNvPr id="230" name="Google Shape;230;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1" name="Google Shape;231;p6"/>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2" name="Google Shape;232;p6"/>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33" name="Google Shape;233;p6"/>
              <p:cNvGrpSpPr/>
              <p:nvPr/>
            </p:nvGrpSpPr>
            <p:grpSpPr>
              <a:xfrm>
                <a:off x="7116830" y="85652"/>
                <a:ext cx="522864" cy="452867"/>
                <a:chOff x="8022925" y="186250"/>
                <a:chExt cx="815700" cy="706500"/>
              </a:xfrm>
            </p:grpSpPr>
            <p:sp>
              <p:nvSpPr>
                <p:cNvPr id="234" name="Google Shape;234;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5" name="Google Shape;235;p6"/>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6" name="Google Shape;236;p6"/>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37" name="Google Shape;237;p6"/>
              <p:cNvCxnSpPr>
                <a:stCxn id="234" idx="0"/>
                <a:endCxn id="230"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238" name="Google Shape;238;p6"/>
              <p:cNvGrpSpPr/>
              <p:nvPr/>
            </p:nvGrpSpPr>
            <p:grpSpPr>
              <a:xfrm>
                <a:off x="6041340" y="189494"/>
                <a:ext cx="549374" cy="475828"/>
                <a:chOff x="8022925" y="93007"/>
                <a:chExt cx="815700" cy="706500"/>
              </a:xfrm>
            </p:grpSpPr>
            <p:sp>
              <p:nvSpPr>
                <p:cNvPr id="239" name="Google Shape;239;p6"/>
                <p:cNvSpPr/>
                <p:nvPr/>
              </p:nvSpPr>
              <p:spPr>
                <a:xfrm>
                  <a:off x="8022925" y="93007"/>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40" name="Google Shape;240;p6"/>
                <p:cNvSpPr/>
                <p:nvPr/>
              </p:nvSpPr>
              <p:spPr>
                <a:xfrm>
                  <a:off x="8156075" y="208356"/>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41" name="Google Shape;241;p6"/>
              <p:cNvCxnSpPr>
                <a:stCxn id="234" idx="3"/>
                <a:endCxn id="239" idx="0"/>
              </p:cNvCxnSpPr>
              <p:nvPr/>
            </p:nvCxnSpPr>
            <p:spPr>
              <a:xfrm flipH="1">
                <a:off x="6590630" y="312086"/>
                <a:ext cx="526200" cy="115200"/>
              </a:xfrm>
              <a:prstGeom prst="straightConnector1">
                <a:avLst/>
              </a:prstGeom>
              <a:noFill/>
              <a:ln w="9525" cap="flat" cmpd="sng">
                <a:solidFill>
                  <a:schemeClr val="dk2"/>
                </a:solidFill>
                <a:prstDash val="solid"/>
                <a:round/>
                <a:headEnd type="none" w="med" len="med"/>
                <a:tailEnd type="none" w="med" len="med"/>
              </a:ln>
            </p:spPr>
          </p:cxnSp>
          <p:grpSp>
            <p:nvGrpSpPr>
              <p:cNvPr id="242" name="Google Shape;242;p6"/>
              <p:cNvGrpSpPr/>
              <p:nvPr/>
            </p:nvGrpSpPr>
            <p:grpSpPr>
              <a:xfrm>
                <a:off x="8471225" y="665336"/>
                <a:ext cx="436661" cy="1124931"/>
                <a:chOff x="8471225" y="665336"/>
                <a:chExt cx="436661" cy="1124931"/>
              </a:xfrm>
            </p:grpSpPr>
            <p:cxnSp>
              <p:nvCxnSpPr>
                <p:cNvPr id="243" name="Google Shape;243;p6"/>
                <p:cNvCxnSpPr>
                  <a:stCxn id="230"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6"/>
                <p:cNvCxnSpPr>
                  <a:endCxn id="245"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246" name="Google Shape;246;p6"/>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5" name="Google Shape;245;p6"/>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47" name="Google Shape;247;p6"/>
          <p:cNvGrpSpPr/>
          <p:nvPr/>
        </p:nvGrpSpPr>
        <p:grpSpPr>
          <a:xfrm rot="10800000" flipH="1">
            <a:off x="-278087" y="-479096"/>
            <a:ext cx="1835863" cy="1646533"/>
            <a:chOff x="8352175" y="-274150"/>
            <a:chExt cx="1835863" cy="1646533"/>
          </a:xfrm>
        </p:grpSpPr>
        <p:grpSp>
          <p:nvGrpSpPr>
            <p:cNvPr id="248" name="Google Shape;248;p6"/>
            <p:cNvGrpSpPr/>
            <p:nvPr/>
          </p:nvGrpSpPr>
          <p:grpSpPr>
            <a:xfrm>
              <a:off x="9314994" y="616216"/>
              <a:ext cx="873044" cy="756167"/>
              <a:chOff x="8022925" y="186250"/>
              <a:chExt cx="815700" cy="706500"/>
            </a:xfrm>
          </p:grpSpPr>
          <p:sp>
            <p:nvSpPr>
              <p:cNvPr id="249" name="Google Shape;249;p6"/>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0" name="Google Shape;250;p6"/>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1" name="Google Shape;251;p6"/>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52" name="Google Shape;252;p6"/>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3" name="Google Shape;253;p6"/>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54" name="Google Shape;254;p6"/>
            <p:cNvGrpSpPr/>
            <p:nvPr/>
          </p:nvGrpSpPr>
          <p:grpSpPr>
            <a:xfrm>
              <a:off x="8408775" y="-274150"/>
              <a:ext cx="906219" cy="1300800"/>
              <a:chOff x="6860600" y="1707050"/>
              <a:chExt cx="906219" cy="1300800"/>
            </a:xfrm>
          </p:grpSpPr>
          <p:grpSp>
            <p:nvGrpSpPr>
              <p:cNvPr id="255" name="Google Shape;255;p6"/>
              <p:cNvGrpSpPr/>
              <p:nvPr/>
            </p:nvGrpSpPr>
            <p:grpSpPr>
              <a:xfrm>
                <a:off x="6860600" y="2285500"/>
                <a:ext cx="906219" cy="722350"/>
                <a:chOff x="6860600" y="2285500"/>
                <a:chExt cx="906219" cy="722350"/>
              </a:xfrm>
            </p:grpSpPr>
            <p:cxnSp>
              <p:nvCxnSpPr>
                <p:cNvPr id="256" name="Google Shape;256;p6"/>
                <p:cNvCxnSpPr>
                  <a:stCxn id="249"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257" name="Google Shape;257;p6"/>
                <p:cNvGrpSpPr/>
                <p:nvPr/>
              </p:nvGrpSpPr>
              <p:grpSpPr>
                <a:xfrm>
                  <a:off x="6860600" y="2285500"/>
                  <a:ext cx="755625" cy="690000"/>
                  <a:chOff x="6860600" y="2285500"/>
                  <a:chExt cx="755625" cy="690000"/>
                </a:xfrm>
              </p:grpSpPr>
              <p:cxnSp>
                <p:nvCxnSpPr>
                  <p:cNvPr id="258" name="Google Shape;258;p6"/>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6"/>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260" name="Google Shape;260;p6"/>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61" name="Google Shape;261;p6"/>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262" name="Google Shape;262;p6"/>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63" name="Google Shape;263;p6"/>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4" name="Google Shape;264;p6"/>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5"/>
        <p:cNvGrpSpPr/>
        <p:nvPr/>
      </p:nvGrpSpPr>
      <p:grpSpPr>
        <a:xfrm>
          <a:off x="0" y="0"/>
          <a:ext cx="0" cy="0"/>
          <a:chOff x="0" y="0"/>
          <a:chExt cx="0" cy="0"/>
        </a:xfrm>
      </p:grpSpPr>
      <p:sp>
        <p:nvSpPr>
          <p:cNvPr id="266" name="Google Shape;266;p7"/>
          <p:cNvSpPr txBox="1">
            <a:spLocks noGrp="1"/>
          </p:cNvSpPr>
          <p:nvPr>
            <p:ph type="subTitle" idx="1"/>
          </p:nvPr>
        </p:nvSpPr>
        <p:spPr>
          <a:xfrm>
            <a:off x="720000" y="1347250"/>
            <a:ext cx="4118400" cy="3261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7" name="Google Shape;267;p7"/>
          <p:cNvSpPr>
            <a:spLocks noGrp="1"/>
          </p:cNvSpPr>
          <p:nvPr>
            <p:ph type="pic" idx="2"/>
          </p:nvPr>
        </p:nvSpPr>
        <p:spPr>
          <a:xfrm>
            <a:off x="5346075" y="1411300"/>
            <a:ext cx="3084600" cy="3198900"/>
          </a:xfrm>
          <a:prstGeom prst="rect">
            <a:avLst/>
          </a:prstGeom>
          <a:noFill/>
          <a:ln w="9525" cap="flat" cmpd="sng">
            <a:solidFill>
              <a:schemeClr val="dk2"/>
            </a:solidFill>
            <a:prstDash val="solid"/>
            <a:round/>
            <a:headEnd type="none" w="sm" len="sm"/>
            <a:tailEnd type="none" w="sm" len="sm"/>
          </a:ln>
        </p:spPr>
      </p:sp>
      <p:sp>
        <p:nvSpPr>
          <p:cNvPr id="268" name="Google Shape;26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9" name="Google Shape;269;p7"/>
          <p:cNvGrpSpPr/>
          <p:nvPr/>
        </p:nvGrpSpPr>
        <p:grpSpPr>
          <a:xfrm>
            <a:off x="-498798" y="-311134"/>
            <a:ext cx="9996544" cy="6330709"/>
            <a:chOff x="-498798" y="-311134"/>
            <a:chExt cx="9996544" cy="6330709"/>
          </a:xfrm>
        </p:grpSpPr>
        <p:grpSp>
          <p:nvGrpSpPr>
            <p:cNvPr id="270" name="Google Shape;270;p7"/>
            <p:cNvGrpSpPr/>
            <p:nvPr/>
          </p:nvGrpSpPr>
          <p:grpSpPr>
            <a:xfrm rot="10800000">
              <a:off x="-498798" y="3571972"/>
              <a:ext cx="2965866" cy="2447603"/>
              <a:chOff x="4428309" y="-851325"/>
              <a:chExt cx="2965866" cy="2447603"/>
            </a:xfrm>
          </p:grpSpPr>
          <p:grpSp>
            <p:nvGrpSpPr>
              <p:cNvPr id="271" name="Google Shape;271;p7"/>
              <p:cNvGrpSpPr/>
              <p:nvPr/>
            </p:nvGrpSpPr>
            <p:grpSpPr>
              <a:xfrm>
                <a:off x="4428309" y="-723871"/>
                <a:ext cx="1245819" cy="1079037"/>
                <a:chOff x="8022925" y="186250"/>
                <a:chExt cx="815700" cy="706500"/>
              </a:xfrm>
            </p:grpSpPr>
            <p:sp>
              <p:nvSpPr>
                <p:cNvPr id="272" name="Google Shape;272;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3" name="Google Shape;273;p7"/>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4" name="Google Shape;274;p7"/>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5" name="Google Shape;275;p7"/>
              <p:cNvGrpSpPr/>
              <p:nvPr/>
            </p:nvGrpSpPr>
            <p:grpSpPr>
              <a:xfrm>
                <a:off x="6360273" y="-338456"/>
                <a:ext cx="917499" cy="794671"/>
                <a:chOff x="8022925" y="186250"/>
                <a:chExt cx="815700" cy="706500"/>
              </a:xfrm>
            </p:grpSpPr>
            <p:sp>
              <p:nvSpPr>
                <p:cNvPr id="276" name="Google Shape;276;p7"/>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7" name="Google Shape;277;p7"/>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8" name="Google Shape;278;p7"/>
              <p:cNvGrpSpPr/>
              <p:nvPr/>
            </p:nvGrpSpPr>
            <p:grpSpPr>
              <a:xfrm>
                <a:off x="5548840" y="-8756"/>
                <a:ext cx="587793" cy="509104"/>
                <a:chOff x="8022925" y="186250"/>
                <a:chExt cx="815700" cy="706500"/>
              </a:xfrm>
            </p:grpSpPr>
            <p:sp>
              <p:nvSpPr>
                <p:cNvPr id="279" name="Google Shape;279;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0" name="Google Shape;280;p7"/>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81" name="Google Shape;281;p7"/>
              <p:cNvGrpSpPr/>
              <p:nvPr/>
            </p:nvGrpSpPr>
            <p:grpSpPr>
              <a:xfrm>
                <a:off x="6287065" y="600244"/>
                <a:ext cx="587793" cy="509104"/>
                <a:chOff x="8296725" y="186250"/>
                <a:chExt cx="815700" cy="706500"/>
              </a:xfrm>
            </p:grpSpPr>
            <p:sp>
              <p:nvSpPr>
                <p:cNvPr id="282" name="Google Shape;282;p7"/>
                <p:cNvSpPr/>
                <p:nvPr/>
              </p:nvSpPr>
              <p:spPr>
                <a:xfrm>
                  <a:off x="82967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3" name="Google Shape;283;p7"/>
                <p:cNvSpPr/>
                <p:nvPr/>
              </p:nvSpPr>
              <p:spPr>
                <a:xfrm>
                  <a:off x="84871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84" name="Google Shape;284;p7"/>
              <p:cNvSpPr/>
              <p:nvPr/>
            </p:nvSpPr>
            <p:spPr>
              <a:xfrm>
                <a:off x="66965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5" name="Google Shape;285;p7"/>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86" name="Google Shape;286;p7"/>
              <p:cNvCxnSpPr>
                <a:stCxn id="27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7"/>
              <p:cNvCxnSpPr>
                <a:stCxn id="27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7"/>
              <p:cNvCxnSpPr>
                <a:stCxn id="282" idx="1"/>
              </p:cNvCxnSpPr>
              <p:nvPr/>
            </p:nvCxnSpPr>
            <p:spPr>
              <a:xfrm>
                <a:off x="67475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7"/>
              <p:cNvSpPr/>
              <p:nvPr/>
            </p:nvSpPr>
            <p:spPr>
              <a:xfrm>
                <a:off x="69337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90" name="Google Shape;290;p7"/>
              <p:cNvCxnSpPr>
                <a:stCxn id="27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291" name="Google Shape;291;p7"/>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2" name="Google Shape;292;p7"/>
              <p:cNvSpPr/>
              <p:nvPr/>
            </p:nvSpPr>
            <p:spPr>
              <a:xfrm>
                <a:off x="6499602" y="13301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93" name="Google Shape;293;p7"/>
            <p:cNvGrpSpPr/>
            <p:nvPr/>
          </p:nvGrpSpPr>
          <p:grpSpPr>
            <a:xfrm flipH="1">
              <a:off x="8555763" y="3880174"/>
              <a:ext cx="825115" cy="1625907"/>
              <a:chOff x="9282198" y="-206726"/>
              <a:chExt cx="825115" cy="1625907"/>
            </a:xfrm>
          </p:grpSpPr>
          <p:grpSp>
            <p:nvGrpSpPr>
              <p:cNvPr id="294" name="Google Shape;294;p7"/>
              <p:cNvGrpSpPr/>
              <p:nvPr/>
            </p:nvGrpSpPr>
            <p:grpSpPr>
              <a:xfrm>
                <a:off x="9282198" y="546137"/>
                <a:ext cx="756167" cy="873044"/>
                <a:chOff x="7992283" y="120774"/>
                <a:chExt cx="706500" cy="815700"/>
              </a:xfrm>
            </p:grpSpPr>
            <p:sp>
              <p:nvSpPr>
                <p:cNvPr id="295" name="Google Shape;295;p7"/>
                <p:cNvSpPr/>
                <p:nvPr/>
              </p:nvSpPr>
              <p:spPr>
                <a:xfrm rot="5400000">
                  <a:off x="7937683" y="175374"/>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6" name="Google Shape;296;p7"/>
                <p:cNvSpPr/>
                <p:nvPr/>
              </p:nvSpPr>
              <p:spPr>
                <a:xfrm rot="5400000">
                  <a:off x="8048396" y="27146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7" name="Google Shape;297;p7"/>
                <p:cNvSpPr/>
                <p:nvPr/>
              </p:nvSpPr>
              <p:spPr>
                <a:xfrm rot="5400000">
                  <a:off x="8155128" y="363787"/>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98" name="Google Shape;298;p7"/>
              <p:cNvSpPr/>
              <p:nvPr/>
            </p:nvSpPr>
            <p:spPr>
              <a:xfrm>
                <a:off x="9547801"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9" name="Google Shape;299;p7"/>
              <p:cNvSpPr/>
              <p:nvPr/>
            </p:nvSpPr>
            <p:spPr>
              <a:xfrm>
                <a:off x="10005013" y="1892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0" name="Google Shape;300;p7"/>
              <p:cNvGrpSpPr/>
              <p:nvPr/>
            </p:nvGrpSpPr>
            <p:grpSpPr>
              <a:xfrm>
                <a:off x="9627930" y="363668"/>
                <a:ext cx="64800" cy="182469"/>
                <a:chOff x="8079755" y="2344868"/>
                <a:chExt cx="64800" cy="182469"/>
              </a:xfrm>
            </p:grpSpPr>
            <p:cxnSp>
              <p:nvCxnSpPr>
                <p:cNvPr id="301" name="Google Shape;301;p7"/>
                <p:cNvCxnSpPr>
                  <a:stCxn id="295" idx="3"/>
                </p:cNvCxnSpPr>
                <p:nvPr/>
              </p:nvCxnSpPr>
              <p:spPr>
                <a:xfrm rot="10800000">
                  <a:off x="8112106" y="2373437"/>
                  <a:ext cx="0" cy="153900"/>
                </a:xfrm>
                <a:prstGeom prst="straightConnector1">
                  <a:avLst/>
                </a:prstGeom>
                <a:noFill/>
                <a:ln w="9525" cap="flat" cmpd="sng">
                  <a:solidFill>
                    <a:schemeClr val="dk2"/>
                  </a:solidFill>
                  <a:prstDash val="solid"/>
                  <a:round/>
                  <a:headEnd type="none" w="med" len="med"/>
                  <a:tailEnd type="none" w="med" len="med"/>
                </a:ln>
              </p:spPr>
            </p:cxnSp>
            <p:sp>
              <p:nvSpPr>
                <p:cNvPr id="302" name="Google Shape;302;p7"/>
                <p:cNvSpPr/>
                <p:nvPr/>
              </p:nvSpPr>
              <p:spPr>
                <a:xfrm rot="5400000">
                  <a:off x="8079755" y="2344868"/>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03" name="Google Shape;303;p7"/>
              <p:cNvSpPr/>
              <p:nvPr/>
            </p:nvSpPr>
            <p:spPr>
              <a:xfrm>
                <a:off x="9622802" y="-141772"/>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4" name="Google Shape;304;p7"/>
            <p:cNvGrpSpPr/>
            <p:nvPr/>
          </p:nvGrpSpPr>
          <p:grpSpPr>
            <a:xfrm flipH="1">
              <a:off x="8277176" y="-311134"/>
              <a:ext cx="1220571" cy="1450531"/>
              <a:chOff x="6134231" y="-642422"/>
              <a:chExt cx="1220571" cy="1450531"/>
            </a:xfrm>
          </p:grpSpPr>
          <p:grpSp>
            <p:nvGrpSpPr>
              <p:cNvPr id="305" name="Google Shape;305;p7"/>
              <p:cNvGrpSpPr/>
              <p:nvPr/>
            </p:nvGrpSpPr>
            <p:grpSpPr>
              <a:xfrm>
                <a:off x="6134231" y="-642422"/>
                <a:ext cx="873044" cy="756167"/>
                <a:chOff x="7392284" y="-113981"/>
                <a:chExt cx="815700" cy="706500"/>
              </a:xfrm>
            </p:grpSpPr>
            <p:sp>
              <p:nvSpPr>
                <p:cNvPr id="306" name="Google Shape;306;p7"/>
                <p:cNvSpPr/>
                <p:nvPr/>
              </p:nvSpPr>
              <p:spPr>
                <a:xfrm>
                  <a:off x="7392284" y="-113981"/>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7" name="Google Shape;307;p7"/>
                <p:cNvSpPr/>
                <p:nvPr/>
              </p:nvSpPr>
              <p:spPr>
                <a:xfrm>
                  <a:off x="7503077" y="-17994"/>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8" name="Google Shape;308;p7"/>
                <p:cNvSpPr/>
                <p:nvPr/>
              </p:nvSpPr>
              <p:spPr>
                <a:xfrm>
                  <a:off x="7609797" y="74474"/>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9" name="Google Shape;309;p7"/>
              <p:cNvGrpSpPr/>
              <p:nvPr/>
            </p:nvGrpSpPr>
            <p:grpSpPr>
              <a:xfrm rot="10800000" flipH="1">
                <a:off x="6550088" y="-170208"/>
                <a:ext cx="804714" cy="978317"/>
                <a:chOff x="7359301" y="-25539"/>
                <a:chExt cx="804714" cy="978317"/>
              </a:xfrm>
            </p:grpSpPr>
            <p:sp>
              <p:nvSpPr>
                <p:cNvPr id="310" name="Google Shape;310;p7"/>
                <p:cNvSpPr/>
                <p:nvPr/>
              </p:nvSpPr>
              <p:spPr>
                <a:xfrm>
                  <a:off x="7359301" y="-25539"/>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1" name="Google Shape;311;p7"/>
                <p:cNvSpPr/>
                <p:nvPr/>
              </p:nvSpPr>
              <p:spPr>
                <a:xfrm>
                  <a:off x="7499188" y="41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2" name="Google Shape;312;p7"/>
                <p:cNvSpPr/>
                <p:nvPr/>
              </p:nvSpPr>
              <p:spPr>
                <a:xfrm>
                  <a:off x="7856814" y="6866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2"/>
        <p:cNvGrpSpPr/>
        <p:nvPr/>
      </p:nvGrpSpPr>
      <p:grpSpPr>
        <a:xfrm>
          <a:off x="0" y="0"/>
          <a:ext cx="0" cy="0"/>
          <a:chOff x="0" y="0"/>
          <a:chExt cx="0" cy="0"/>
        </a:xfrm>
      </p:grpSpPr>
      <p:sp>
        <p:nvSpPr>
          <p:cNvPr id="373" name="Google Shape;373;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4" name="Google Shape;374;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5" name="Google Shape;375;p9"/>
          <p:cNvGrpSpPr/>
          <p:nvPr/>
        </p:nvGrpSpPr>
        <p:grpSpPr>
          <a:xfrm flipH="1">
            <a:off x="61713" y="-340114"/>
            <a:ext cx="9361049" cy="5744521"/>
            <a:chOff x="-278087" y="-340114"/>
            <a:chExt cx="9361049" cy="5744521"/>
          </a:xfrm>
        </p:grpSpPr>
        <p:grpSp>
          <p:nvGrpSpPr>
            <p:cNvPr id="376" name="Google Shape;376;p9"/>
            <p:cNvGrpSpPr/>
            <p:nvPr/>
          </p:nvGrpSpPr>
          <p:grpSpPr>
            <a:xfrm rot="10800000" flipH="1">
              <a:off x="4109226" y="3335677"/>
              <a:ext cx="4973735" cy="2068730"/>
              <a:chOff x="4109226" y="-312689"/>
              <a:chExt cx="4973735" cy="2068730"/>
            </a:xfrm>
          </p:grpSpPr>
          <p:grpSp>
            <p:nvGrpSpPr>
              <p:cNvPr id="377" name="Google Shape;377;p9"/>
              <p:cNvGrpSpPr/>
              <p:nvPr/>
            </p:nvGrpSpPr>
            <p:grpSpPr>
              <a:xfrm>
                <a:off x="4109226" y="-312689"/>
                <a:ext cx="4929199" cy="1831430"/>
                <a:chOff x="4035851" y="-41164"/>
                <a:chExt cx="4929199" cy="1831430"/>
              </a:xfrm>
            </p:grpSpPr>
            <p:grpSp>
              <p:nvGrpSpPr>
                <p:cNvPr id="378" name="Google Shape;378;p9"/>
                <p:cNvGrpSpPr/>
                <p:nvPr/>
              </p:nvGrpSpPr>
              <p:grpSpPr>
                <a:xfrm>
                  <a:off x="7832150" y="-41164"/>
                  <a:ext cx="815700" cy="706500"/>
                  <a:chOff x="8022925" y="186250"/>
                  <a:chExt cx="815700" cy="706500"/>
                </a:xfrm>
              </p:grpSpPr>
              <p:sp>
                <p:nvSpPr>
                  <p:cNvPr id="379" name="Google Shape;379;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0" name="Google Shape;380;p9"/>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1" name="Google Shape;381;p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82" name="Google Shape;382;p9"/>
                <p:cNvGrpSpPr/>
                <p:nvPr/>
              </p:nvGrpSpPr>
              <p:grpSpPr>
                <a:xfrm>
                  <a:off x="7116830" y="85652"/>
                  <a:ext cx="522864" cy="452867"/>
                  <a:chOff x="8022925" y="186250"/>
                  <a:chExt cx="815700" cy="706500"/>
                </a:xfrm>
              </p:grpSpPr>
              <p:sp>
                <p:nvSpPr>
                  <p:cNvPr id="383" name="Google Shape;383;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4" name="Google Shape;384;p9"/>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5" name="Google Shape;385;p9"/>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86" name="Google Shape;386;p9"/>
                <p:cNvCxnSpPr>
                  <a:stCxn id="383" idx="0"/>
                  <a:endCxn id="379"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387" name="Google Shape;387;p9"/>
                <p:cNvGrpSpPr/>
                <p:nvPr/>
              </p:nvGrpSpPr>
              <p:grpSpPr>
                <a:xfrm>
                  <a:off x="6041340" y="252293"/>
                  <a:ext cx="549374" cy="475828"/>
                  <a:chOff x="8022925" y="186250"/>
                  <a:chExt cx="815700" cy="706500"/>
                </a:xfrm>
              </p:grpSpPr>
              <p:sp>
                <p:nvSpPr>
                  <p:cNvPr id="388" name="Google Shape;388;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9" name="Google Shape;389;p9"/>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90" name="Google Shape;390;p9"/>
                <p:cNvCxnSpPr>
                  <a:stCxn id="383" idx="3"/>
                  <a:endCxn id="388"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9"/>
                <p:cNvCxnSpPr>
                  <a:stCxn id="388" idx="3"/>
                  <a:endCxn id="392"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392" name="Google Shape;392;p9"/>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3" name="Google Shape;393;p9"/>
                <p:cNvGrpSpPr/>
                <p:nvPr/>
              </p:nvGrpSpPr>
              <p:grpSpPr>
                <a:xfrm>
                  <a:off x="8471225" y="665336"/>
                  <a:ext cx="436661" cy="1124931"/>
                  <a:chOff x="8471225" y="665336"/>
                  <a:chExt cx="436661" cy="1124931"/>
                </a:xfrm>
              </p:grpSpPr>
              <p:cxnSp>
                <p:nvCxnSpPr>
                  <p:cNvPr id="394" name="Google Shape;394;p9"/>
                  <p:cNvCxnSpPr>
                    <a:stCxn id="379"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9"/>
                  <p:cNvCxnSpPr>
                    <a:endCxn id="396"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397" name="Google Shape;397;p9"/>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96" name="Google Shape;396;p9"/>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98" name="Google Shape;398;p9"/>
            <p:cNvGrpSpPr/>
            <p:nvPr/>
          </p:nvGrpSpPr>
          <p:grpSpPr>
            <a:xfrm rot="10800000" flipH="1">
              <a:off x="-278087" y="-340114"/>
              <a:ext cx="1835863" cy="1646533"/>
              <a:chOff x="8352175" y="-274150"/>
              <a:chExt cx="1835863" cy="1646533"/>
            </a:xfrm>
          </p:grpSpPr>
          <p:grpSp>
            <p:nvGrpSpPr>
              <p:cNvPr id="399" name="Google Shape;399;p9"/>
              <p:cNvGrpSpPr/>
              <p:nvPr/>
            </p:nvGrpSpPr>
            <p:grpSpPr>
              <a:xfrm>
                <a:off x="9314994" y="616216"/>
                <a:ext cx="873044" cy="756167"/>
                <a:chOff x="8022925" y="186250"/>
                <a:chExt cx="815700" cy="706500"/>
              </a:xfrm>
            </p:grpSpPr>
            <p:sp>
              <p:nvSpPr>
                <p:cNvPr id="400" name="Google Shape;400;p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1" name="Google Shape;401;p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2" name="Google Shape;402;p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03" name="Google Shape;403;p9"/>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4" name="Google Shape;404;p9"/>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05" name="Google Shape;405;p9"/>
              <p:cNvGrpSpPr/>
              <p:nvPr/>
            </p:nvGrpSpPr>
            <p:grpSpPr>
              <a:xfrm>
                <a:off x="8408775" y="-274150"/>
                <a:ext cx="906219" cy="1300800"/>
                <a:chOff x="6860600" y="1707050"/>
                <a:chExt cx="906219" cy="1300800"/>
              </a:xfrm>
            </p:grpSpPr>
            <p:grpSp>
              <p:nvGrpSpPr>
                <p:cNvPr id="406" name="Google Shape;406;p9"/>
                <p:cNvGrpSpPr/>
                <p:nvPr/>
              </p:nvGrpSpPr>
              <p:grpSpPr>
                <a:xfrm>
                  <a:off x="6860600" y="2285500"/>
                  <a:ext cx="906219" cy="722350"/>
                  <a:chOff x="6860600" y="2285500"/>
                  <a:chExt cx="906219" cy="722350"/>
                </a:xfrm>
              </p:grpSpPr>
              <p:cxnSp>
                <p:nvCxnSpPr>
                  <p:cNvPr id="407" name="Google Shape;407;p9"/>
                  <p:cNvCxnSpPr>
                    <a:stCxn id="400"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08" name="Google Shape;408;p9"/>
                  <p:cNvGrpSpPr/>
                  <p:nvPr/>
                </p:nvGrpSpPr>
                <p:grpSpPr>
                  <a:xfrm>
                    <a:off x="6860600" y="2285500"/>
                    <a:ext cx="755625" cy="690000"/>
                    <a:chOff x="6860600" y="2285500"/>
                    <a:chExt cx="755625" cy="690000"/>
                  </a:xfrm>
                </p:grpSpPr>
                <p:cxnSp>
                  <p:nvCxnSpPr>
                    <p:cNvPr id="409" name="Google Shape;409;p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9"/>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411" name="Google Shape;411;p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12" name="Google Shape;412;p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14" name="Google Shape;414;p9"/>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5" name="Google Shape;415;p9"/>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9"/>
        <p:cNvGrpSpPr/>
        <p:nvPr/>
      </p:nvGrpSpPr>
      <p:grpSpPr>
        <a:xfrm>
          <a:off x="0" y="0"/>
          <a:ext cx="0" cy="0"/>
          <a:chOff x="0" y="0"/>
          <a:chExt cx="0" cy="0"/>
        </a:xfrm>
      </p:grpSpPr>
      <p:sp>
        <p:nvSpPr>
          <p:cNvPr id="420" name="Google Shape;420;p11"/>
          <p:cNvSpPr>
            <a:spLocks noGrp="1"/>
          </p:cNvSpPr>
          <p:nvPr>
            <p:ph type="pic" idx="2"/>
          </p:nvPr>
        </p:nvSpPr>
        <p:spPr>
          <a:xfrm>
            <a:off x="2072100" y="2450675"/>
            <a:ext cx="4999800" cy="2157900"/>
          </a:xfrm>
          <a:prstGeom prst="rect">
            <a:avLst/>
          </a:prstGeom>
          <a:noFill/>
          <a:ln w="9525" cap="flat" cmpd="sng">
            <a:solidFill>
              <a:schemeClr val="dk2"/>
            </a:solidFill>
            <a:prstDash val="solid"/>
            <a:round/>
            <a:headEnd type="none" w="sm" len="sm"/>
            <a:tailEnd type="none" w="sm" len="sm"/>
          </a:ln>
        </p:spPr>
      </p:sp>
      <p:sp>
        <p:nvSpPr>
          <p:cNvPr id="421" name="Google Shape;421;p11"/>
          <p:cNvSpPr txBox="1">
            <a:spLocks noGrp="1"/>
          </p:cNvSpPr>
          <p:nvPr>
            <p:ph type="title" hasCustomPrompt="1"/>
          </p:nvPr>
        </p:nvSpPr>
        <p:spPr>
          <a:xfrm>
            <a:off x="1982725" y="824100"/>
            <a:ext cx="5178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9600"/>
              <a:buNone/>
              <a:defRPr sz="6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2" name="Google Shape;422;p11"/>
          <p:cNvSpPr txBox="1">
            <a:spLocks noGrp="1"/>
          </p:cNvSpPr>
          <p:nvPr>
            <p:ph type="subTitle" idx="1"/>
          </p:nvPr>
        </p:nvSpPr>
        <p:spPr>
          <a:xfrm>
            <a:off x="1982725" y="1836826"/>
            <a:ext cx="51786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23" name="Google Shape;423;p11"/>
          <p:cNvGrpSpPr/>
          <p:nvPr/>
        </p:nvGrpSpPr>
        <p:grpSpPr>
          <a:xfrm>
            <a:off x="-834447" y="-1018100"/>
            <a:ext cx="10786585" cy="2946365"/>
            <a:chOff x="-834447" y="-1018100"/>
            <a:chExt cx="10786585" cy="2946365"/>
          </a:xfrm>
        </p:grpSpPr>
        <p:grpSp>
          <p:nvGrpSpPr>
            <p:cNvPr id="424" name="Google Shape;424;p11"/>
            <p:cNvGrpSpPr/>
            <p:nvPr/>
          </p:nvGrpSpPr>
          <p:grpSpPr>
            <a:xfrm flipH="1">
              <a:off x="6534334" y="-1018100"/>
              <a:ext cx="3417803" cy="2444748"/>
              <a:chOff x="5222059" y="1707050"/>
              <a:chExt cx="3417803" cy="2444748"/>
            </a:xfrm>
          </p:grpSpPr>
          <p:grpSp>
            <p:nvGrpSpPr>
              <p:cNvPr id="425" name="Google Shape;425;p11"/>
              <p:cNvGrpSpPr/>
              <p:nvPr/>
            </p:nvGrpSpPr>
            <p:grpSpPr>
              <a:xfrm>
                <a:off x="6230684" y="2436004"/>
                <a:ext cx="1245819" cy="1079037"/>
                <a:chOff x="8022925" y="186250"/>
                <a:chExt cx="815700" cy="706500"/>
              </a:xfrm>
            </p:grpSpPr>
            <p:sp>
              <p:nvSpPr>
                <p:cNvPr id="426" name="Google Shape;42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7" name="Google Shape;42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8" name="Google Shape;428;p11"/>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9" name="Google Shape;429;p11"/>
              <p:cNvGrpSpPr/>
              <p:nvPr/>
            </p:nvGrpSpPr>
            <p:grpSpPr>
              <a:xfrm>
                <a:off x="5222059" y="3089020"/>
                <a:ext cx="1008613" cy="873587"/>
                <a:chOff x="8022925" y="186250"/>
                <a:chExt cx="815700" cy="706500"/>
              </a:xfrm>
            </p:grpSpPr>
            <p:sp>
              <p:nvSpPr>
                <p:cNvPr id="430" name="Google Shape;430;p11"/>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1" name="Google Shape;431;p11"/>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32" name="Google Shape;432;p11"/>
              <p:cNvGrpSpPr/>
              <p:nvPr/>
            </p:nvGrpSpPr>
            <p:grpSpPr>
              <a:xfrm>
                <a:off x="6286990" y="3642694"/>
                <a:ext cx="587793" cy="509104"/>
                <a:chOff x="8022925" y="186250"/>
                <a:chExt cx="815700" cy="706500"/>
              </a:xfrm>
            </p:grpSpPr>
            <p:sp>
              <p:nvSpPr>
                <p:cNvPr id="433" name="Google Shape;43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4" name="Google Shape;43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35" name="Google Shape;435;p11"/>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36" name="Google Shape;436;p11"/>
              <p:cNvGrpSpPr/>
              <p:nvPr/>
            </p:nvGrpSpPr>
            <p:grpSpPr>
              <a:xfrm>
                <a:off x="7766819" y="2597416"/>
                <a:ext cx="873044" cy="756167"/>
                <a:chOff x="8022925" y="186250"/>
                <a:chExt cx="815700" cy="706500"/>
              </a:xfrm>
            </p:grpSpPr>
            <p:sp>
              <p:nvSpPr>
                <p:cNvPr id="437" name="Google Shape;437;p11"/>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8" name="Google Shape;438;p11"/>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9" name="Google Shape;439;p11"/>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0" name="Google Shape;440;p11"/>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1" name="Google Shape;441;p11"/>
              <p:cNvSpPr/>
              <p:nvPr/>
            </p:nvSpPr>
            <p:spPr>
              <a:xfrm>
                <a:off x="7640363" y="27595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2" name="Google Shape;442;p11"/>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43" name="Google Shape;443;p11"/>
              <p:cNvGrpSpPr/>
              <p:nvPr/>
            </p:nvGrpSpPr>
            <p:grpSpPr>
              <a:xfrm>
                <a:off x="6012275" y="1707050"/>
                <a:ext cx="1754544" cy="1381970"/>
                <a:chOff x="6012275" y="1707050"/>
                <a:chExt cx="1754544" cy="1381970"/>
              </a:xfrm>
            </p:grpSpPr>
            <p:grpSp>
              <p:nvGrpSpPr>
                <p:cNvPr id="444" name="Google Shape;444;p11"/>
                <p:cNvGrpSpPr/>
                <p:nvPr/>
              </p:nvGrpSpPr>
              <p:grpSpPr>
                <a:xfrm>
                  <a:off x="6012275" y="2285500"/>
                  <a:ext cx="1754544" cy="803520"/>
                  <a:chOff x="6012275" y="2285500"/>
                  <a:chExt cx="1754544" cy="803520"/>
                </a:xfrm>
              </p:grpSpPr>
              <p:cxnSp>
                <p:nvCxnSpPr>
                  <p:cNvPr id="445" name="Google Shape;445;p11"/>
                  <p:cNvCxnSpPr>
                    <a:stCxn id="437"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46" name="Google Shape;446;p11"/>
                  <p:cNvGrpSpPr/>
                  <p:nvPr/>
                </p:nvGrpSpPr>
                <p:grpSpPr>
                  <a:xfrm>
                    <a:off x="6012275" y="2285500"/>
                    <a:ext cx="1603950" cy="803520"/>
                    <a:chOff x="6012275" y="2285500"/>
                    <a:chExt cx="1603950" cy="803520"/>
                  </a:xfrm>
                </p:grpSpPr>
                <p:cxnSp>
                  <p:nvCxnSpPr>
                    <p:cNvPr id="447" name="Google Shape;447;p11"/>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11"/>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11"/>
                    <p:cNvCxnSpPr>
                      <a:stCxn id="430"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450" name="Google Shape;450;p11"/>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51" name="Google Shape;451;p11"/>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52" name="Google Shape;452;p11"/>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53" name="Google Shape;453;p11"/>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4" name="Google Shape;454;p11"/>
            <p:cNvGrpSpPr/>
            <p:nvPr/>
          </p:nvGrpSpPr>
          <p:grpSpPr>
            <a:xfrm>
              <a:off x="-834447" y="-181574"/>
              <a:ext cx="2615301" cy="2109839"/>
              <a:chOff x="4428309" y="-851325"/>
              <a:chExt cx="2965866" cy="2392650"/>
            </a:xfrm>
          </p:grpSpPr>
          <p:grpSp>
            <p:nvGrpSpPr>
              <p:cNvPr id="455" name="Google Shape;455;p11"/>
              <p:cNvGrpSpPr/>
              <p:nvPr/>
            </p:nvGrpSpPr>
            <p:grpSpPr>
              <a:xfrm>
                <a:off x="4428309" y="-723871"/>
                <a:ext cx="1245819" cy="1079037"/>
                <a:chOff x="8022925" y="186250"/>
                <a:chExt cx="815700" cy="706500"/>
              </a:xfrm>
            </p:grpSpPr>
            <p:sp>
              <p:nvSpPr>
                <p:cNvPr id="456" name="Google Shape;45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7" name="Google Shape;45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8" name="Google Shape;458;p11"/>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9" name="Google Shape;459;p11"/>
              <p:cNvGrpSpPr/>
              <p:nvPr/>
            </p:nvGrpSpPr>
            <p:grpSpPr>
              <a:xfrm>
                <a:off x="6360273" y="-338456"/>
                <a:ext cx="917499" cy="794671"/>
                <a:chOff x="8022925" y="186250"/>
                <a:chExt cx="815700" cy="706500"/>
              </a:xfrm>
            </p:grpSpPr>
            <p:sp>
              <p:nvSpPr>
                <p:cNvPr id="460" name="Google Shape;460;p11"/>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1" name="Google Shape;461;p11"/>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2" name="Google Shape;462;p11"/>
              <p:cNvGrpSpPr/>
              <p:nvPr/>
            </p:nvGrpSpPr>
            <p:grpSpPr>
              <a:xfrm>
                <a:off x="5548840" y="-8756"/>
                <a:ext cx="587793" cy="509104"/>
                <a:chOff x="8022925" y="186250"/>
                <a:chExt cx="815700" cy="706500"/>
              </a:xfrm>
            </p:grpSpPr>
            <p:sp>
              <p:nvSpPr>
                <p:cNvPr id="463" name="Google Shape;46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4" name="Google Shape;46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5" name="Google Shape;465;p11"/>
              <p:cNvGrpSpPr/>
              <p:nvPr/>
            </p:nvGrpSpPr>
            <p:grpSpPr>
              <a:xfrm>
                <a:off x="6089765" y="600244"/>
                <a:ext cx="587793" cy="509104"/>
                <a:chOff x="8022925" y="186250"/>
                <a:chExt cx="815700" cy="706500"/>
              </a:xfrm>
            </p:grpSpPr>
            <p:sp>
              <p:nvSpPr>
                <p:cNvPr id="466" name="Google Shape;46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7" name="Google Shape;467;p11"/>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68" name="Google Shape;468;p11"/>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9" name="Google Shape;469;p11"/>
              <p:cNvSpPr/>
              <p:nvPr/>
            </p:nvSpPr>
            <p:spPr>
              <a:xfrm>
                <a:off x="5734552" y="-494440"/>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0" name="Google Shape;470;p11"/>
              <p:cNvCxnSpPr>
                <a:stCxn id="456"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11"/>
              <p:cNvCxnSpPr>
                <a:stCxn id="466"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11"/>
              <p:cNvCxnSpPr>
                <a:stCxn id="463"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11"/>
              <p:cNvCxnSpPr>
                <a:stCxn id="460"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11"/>
              <p:cNvCxnSpPr>
                <a:stCxn id="466"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475" name="Google Shape;475;p11"/>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6" name="Google Shape;476;p11"/>
              <p:cNvCxnSpPr>
                <a:stCxn id="460"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477" name="Google Shape;477;p11"/>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78" name="Google Shape;478;p11"/>
              <p:cNvSpPr/>
              <p:nvPr/>
            </p:nvSpPr>
            <p:spPr>
              <a:xfrm>
                <a:off x="5478244" y="972475"/>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603"/>
        <p:cNvGrpSpPr/>
        <p:nvPr/>
      </p:nvGrpSpPr>
      <p:grpSpPr>
        <a:xfrm>
          <a:off x="0" y="0"/>
          <a:ext cx="0" cy="0"/>
          <a:chOff x="0" y="0"/>
          <a:chExt cx="0" cy="0"/>
        </a:xfrm>
      </p:grpSpPr>
      <p:sp>
        <p:nvSpPr>
          <p:cNvPr id="604" name="Google Shape;60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5" name="Google Shape;605;p15"/>
          <p:cNvGrpSpPr/>
          <p:nvPr/>
        </p:nvGrpSpPr>
        <p:grpSpPr>
          <a:xfrm>
            <a:off x="36670" y="-818387"/>
            <a:ext cx="9710039" cy="5836570"/>
            <a:chOff x="36670" y="-818387"/>
            <a:chExt cx="9710039" cy="5836570"/>
          </a:xfrm>
        </p:grpSpPr>
        <p:grpSp>
          <p:nvGrpSpPr>
            <p:cNvPr id="606" name="Google Shape;606;p15"/>
            <p:cNvGrpSpPr/>
            <p:nvPr/>
          </p:nvGrpSpPr>
          <p:grpSpPr>
            <a:xfrm>
              <a:off x="6586639" y="-818387"/>
              <a:ext cx="3160070" cy="2326678"/>
              <a:chOff x="6586639" y="-781700"/>
              <a:chExt cx="3160070" cy="2326678"/>
            </a:xfrm>
          </p:grpSpPr>
          <p:grpSp>
            <p:nvGrpSpPr>
              <p:cNvPr id="607" name="Google Shape;607;p15"/>
              <p:cNvGrpSpPr/>
              <p:nvPr/>
            </p:nvGrpSpPr>
            <p:grpSpPr>
              <a:xfrm flipH="1">
                <a:off x="7382025" y="-781700"/>
                <a:ext cx="2364684" cy="2326678"/>
                <a:chOff x="5404368" y="-851325"/>
                <a:chExt cx="2364684" cy="2326678"/>
              </a:xfrm>
            </p:grpSpPr>
            <p:grpSp>
              <p:nvGrpSpPr>
                <p:cNvPr id="608" name="Google Shape;608;p15"/>
                <p:cNvGrpSpPr/>
                <p:nvPr/>
              </p:nvGrpSpPr>
              <p:grpSpPr>
                <a:xfrm>
                  <a:off x="6360273" y="-338456"/>
                  <a:ext cx="917499" cy="794671"/>
                  <a:chOff x="8022925" y="186250"/>
                  <a:chExt cx="815700" cy="706500"/>
                </a:xfrm>
              </p:grpSpPr>
              <p:sp>
                <p:nvSpPr>
                  <p:cNvPr id="609" name="Google Shape;609;p15"/>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0" name="Google Shape;610;p15"/>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1" name="Google Shape;611;p15"/>
                <p:cNvGrpSpPr/>
                <p:nvPr/>
              </p:nvGrpSpPr>
              <p:grpSpPr>
                <a:xfrm>
                  <a:off x="5548840" y="-8756"/>
                  <a:ext cx="587793" cy="509104"/>
                  <a:chOff x="8022925" y="186250"/>
                  <a:chExt cx="815700" cy="706500"/>
                </a:xfrm>
              </p:grpSpPr>
              <p:sp>
                <p:nvSpPr>
                  <p:cNvPr id="612" name="Google Shape;612;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3" name="Google Shape;613;p15"/>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4" name="Google Shape;614;p15"/>
                <p:cNvGrpSpPr/>
                <p:nvPr/>
              </p:nvGrpSpPr>
              <p:grpSpPr>
                <a:xfrm>
                  <a:off x="6089765" y="600244"/>
                  <a:ext cx="587793" cy="509104"/>
                  <a:chOff x="8022925" y="186250"/>
                  <a:chExt cx="815700" cy="706500"/>
                </a:xfrm>
              </p:grpSpPr>
              <p:sp>
                <p:nvSpPr>
                  <p:cNvPr id="615" name="Google Shape;615;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6" name="Google Shape;616;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17" name="Google Shape;617;p15"/>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8" name="Google Shape;618;p15"/>
                <p:cNvSpPr/>
                <p:nvPr/>
              </p:nvSpPr>
              <p:spPr>
                <a:xfrm>
                  <a:off x="7461852" y="112753"/>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19" name="Google Shape;619;p15"/>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15"/>
                <p:cNvCxnSpPr>
                  <a:stCxn id="615"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15"/>
                <p:cNvCxnSpPr>
                  <a:stCxn id="612"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15"/>
                <p:cNvCxnSpPr>
                  <a:stCxn id="609"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15"/>
                <p:cNvCxnSpPr>
                  <a:stCxn id="615" idx="1"/>
                  <a:endCxn id="624" idx="1"/>
                </p:cNvCxnSpPr>
                <p:nvPr/>
              </p:nvCxnSpPr>
              <p:spPr>
                <a:xfrm>
                  <a:off x="6550283" y="1109348"/>
                  <a:ext cx="56400" cy="94200"/>
                </a:xfrm>
                <a:prstGeom prst="straightConnector1">
                  <a:avLst/>
                </a:prstGeom>
                <a:noFill/>
                <a:ln w="9525" cap="flat" cmpd="sng">
                  <a:solidFill>
                    <a:schemeClr val="dk2"/>
                  </a:solidFill>
                  <a:prstDash val="solid"/>
                  <a:round/>
                  <a:headEnd type="none" w="med" len="med"/>
                  <a:tailEnd type="none" w="med" len="med"/>
                </a:ln>
              </p:spPr>
            </p:cxnSp>
            <p:sp>
              <p:nvSpPr>
                <p:cNvPr id="624" name="Google Shape;624;p15"/>
                <p:cNvSpPr/>
                <p:nvPr/>
              </p:nvSpPr>
              <p:spPr>
                <a:xfrm rot="1364276">
                  <a:off x="6582222" y="1200630"/>
                  <a:ext cx="78392" cy="78392"/>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25" name="Google Shape;625;p15"/>
                <p:cNvCxnSpPr>
                  <a:stCxn id="609"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626" name="Google Shape;626;p15"/>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27" name="Google Shape;627;p15"/>
                <p:cNvSpPr/>
                <p:nvPr/>
              </p:nvSpPr>
              <p:spPr>
                <a:xfrm>
                  <a:off x="6136627" y="12092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28" name="Google Shape;628;p15"/>
              <p:cNvGrpSpPr/>
              <p:nvPr/>
            </p:nvGrpSpPr>
            <p:grpSpPr>
              <a:xfrm flipH="1">
                <a:off x="6586639" y="-215983"/>
                <a:ext cx="795389" cy="688979"/>
                <a:chOff x="8022925" y="186250"/>
                <a:chExt cx="815700" cy="706500"/>
              </a:xfrm>
            </p:grpSpPr>
            <p:sp>
              <p:nvSpPr>
                <p:cNvPr id="629" name="Google Shape;629;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0" name="Google Shape;630;p15"/>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1" name="Google Shape;631;p15"/>
                <p:cNvSpPr/>
                <p:nvPr/>
              </p:nvSpPr>
              <p:spPr>
                <a:xfrm>
                  <a:off x="8222718" y="359307"/>
                  <a:ext cx="416100" cy="3606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32" name="Google Shape;632;p15"/>
              <p:cNvCxnSpPr>
                <a:stCxn id="629" idx="3"/>
                <a:endCxn id="609" idx="0"/>
              </p:cNvCxnSpPr>
              <p:nvPr/>
            </p:nvCxnSpPr>
            <p:spPr>
              <a:xfrm>
                <a:off x="7382028" y="128506"/>
                <a:ext cx="491400" cy="0"/>
              </a:xfrm>
              <a:prstGeom prst="straightConnector1">
                <a:avLst/>
              </a:prstGeom>
              <a:noFill/>
              <a:ln w="9525" cap="flat" cmpd="sng">
                <a:solidFill>
                  <a:schemeClr val="dk2"/>
                </a:solidFill>
                <a:prstDash val="solid"/>
                <a:round/>
                <a:headEnd type="none" w="med" len="med"/>
                <a:tailEnd type="none" w="med" len="med"/>
              </a:ln>
            </p:spPr>
          </p:cxnSp>
        </p:grpSp>
        <p:grpSp>
          <p:nvGrpSpPr>
            <p:cNvPr id="633" name="Google Shape;633;p15"/>
            <p:cNvGrpSpPr/>
            <p:nvPr/>
          </p:nvGrpSpPr>
          <p:grpSpPr>
            <a:xfrm flipH="1">
              <a:off x="8499344" y="3177041"/>
              <a:ext cx="1180258" cy="1390907"/>
              <a:chOff x="4046769" y="1482116"/>
              <a:chExt cx="1180258" cy="1390907"/>
            </a:xfrm>
          </p:grpSpPr>
          <p:grpSp>
            <p:nvGrpSpPr>
              <p:cNvPr id="634" name="Google Shape;634;p15"/>
              <p:cNvGrpSpPr/>
              <p:nvPr/>
            </p:nvGrpSpPr>
            <p:grpSpPr>
              <a:xfrm>
                <a:off x="4046769" y="1482116"/>
                <a:ext cx="1180258" cy="756167"/>
                <a:chOff x="4046769" y="1482116"/>
                <a:chExt cx="1180258" cy="756167"/>
              </a:xfrm>
            </p:grpSpPr>
            <p:grpSp>
              <p:nvGrpSpPr>
                <p:cNvPr id="635" name="Google Shape;635;p15"/>
                <p:cNvGrpSpPr/>
                <p:nvPr/>
              </p:nvGrpSpPr>
              <p:grpSpPr>
                <a:xfrm>
                  <a:off x="4046769" y="1482116"/>
                  <a:ext cx="873044" cy="756167"/>
                  <a:chOff x="8022925" y="186250"/>
                  <a:chExt cx="815700" cy="706500"/>
                </a:xfrm>
              </p:grpSpPr>
              <p:sp>
                <p:nvSpPr>
                  <p:cNvPr id="636" name="Google Shape;636;p15"/>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7" name="Google Shape;637;p15"/>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8" name="Google Shape;638;p15"/>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39" name="Google Shape;639;p15"/>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0" name="Google Shape;640;p15"/>
                <p:cNvSpPr/>
                <p:nvPr/>
              </p:nvSpPr>
              <p:spPr>
                <a:xfrm>
                  <a:off x="4981813" y="15413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41" name="Google Shape;641;p15"/>
              <p:cNvCxnSpPr>
                <a:stCxn id="636" idx="1"/>
                <a:endCxn id="642"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642" name="Google Shape;642;p15"/>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3" name="Google Shape;643;p15"/>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44" name="Google Shape;644;p15"/>
            <p:cNvGrpSpPr/>
            <p:nvPr/>
          </p:nvGrpSpPr>
          <p:grpSpPr>
            <a:xfrm rot="10800000" flipH="1">
              <a:off x="36670" y="3291158"/>
              <a:ext cx="1023526" cy="1727025"/>
              <a:chOff x="-5" y="2300632"/>
              <a:chExt cx="1023526" cy="1727025"/>
            </a:xfrm>
          </p:grpSpPr>
          <p:grpSp>
            <p:nvGrpSpPr>
              <p:cNvPr id="645" name="Google Shape;645;p15"/>
              <p:cNvGrpSpPr/>
              <p:nvPr/>
            </p:nvGrpSpPr>
            <p:grpSpPr>
              <a:xfrm rot="5400000">
                <a:off x="-417172" y="2717800"/>
                <a:ext cx="1413385" cy="579050"/>
                <a:chOff x="2195315" y="2002175"/>
                <a:chExt cx="1413385" cy="579050"/>
              </a:xfrm>
            </p:grpSpPr>
            <p:grpSp>
              <p:nvGrpSpPr>
                <p:cNvPr id="646" name="Google Shape;646;p15"/>
                <p:cNvGrpSpPr/>
                <p:nvPr/>
              </p:nvGrpSpPr>
              <p:grpSpPr>
                <a:xfrm rot="10800000">
                  <a:off x="2273907" y="2024002"/>
                  <a:ext cx="587793" cy="509104"/>
                  <a:chOff x="8022925" y="186250"/>
                  <a:chExt cx="815700" cy="706500"/>
                </a:xfrm>
              </p:grpSpPr>
              <p:sp>
                <p:nvSpPr>
                  <p:cNvPr id="647" name="Google Shape;647;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8" name="Google Shape;648;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49" name="Google Shape;649;p15"/>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50" name="Google Shape;650;p15"/>
                <p:cNvCxnSpPr>
                  <a:stCxn id="647" idx="3"/>
                  <a:endCxn id="651" idx="0"/>
                </p:cNvCxnSpPr>
                <p:nvPr/>
              </p:nvCxnSpPr>
              <p:spPr>
                <a:xfrm rot="10800000">
                  <a:off x="3235200" y="1905054"/>
                  <a:ext cx="0" cy="747000"/>
                </a:xfrm>
                <a:prstGeom prst="straightConnector1">
                  <a:avLst/>
                </a:prstGeom>
                <a:noFill/>
                <a:ln w="9525" cap="flat" cmpd="sng">
                  <a:solidFill>
                    <a:schemeClr val="dk2"/>
                  </a:solidFill>
                  <a:prstDash val="solid"/>
                  <a:round/>
                  <a:headEnd type="none" w="med" len="med"/>
                  <a:tailEnd type="none" w="med" len="med"/>
                </a:ln>
              </p:spPr>
            </p:cxnSp>
            <p:sp>
              <p:nvSpPr>
                <p:cNvPr id="652" name="Google Shape;652;p15"/>
                <p:cNvSpPr/>
                <p:nvPr/>
              </p:nvSpPr>
              <p:spPr>
                <a:xfrm rot="10800000">
                  <a:off x="2195315" y="20021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51" name="Google Shape;651;p15"/>
              <p:cNvSpPr/>
              <p:nvPr/>
            </p:nvSpPr>
            <p:spPr>
              <a:xfrm rot="-5400000">
                <a:off x="145946" y="3735157"/>
                <a:ext cx="313500" cy="271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53" name="Google Shape;653;p15"/>
              <p:cNvSpPr/>
              <p:nvPr/>
            </p:nvSpPr>
            <p:spPr>
              <a:xfrm rot="-5400000">
                <a:off x="731021" y="2321632"/>
                <a:ext cx="313500" cy="27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47"/>
        <p:cNvGrpSpPr/>
        <p:nvPr/>
      </p:nvGrpSpPr>
      <p:grpSpPr>
        <a:xfrm>
          <a:off x="0" y="0"/>
          <a:ext cx="0" cy="0"/>
          <a:chOff x="0" y="0"/>
          <a:chExt cx="0" cy="0"/>
        </a:xfrm>
      </p:grpSpPr>
      <p:sp>
        <p:nvSpPr>
          <p:cNvPr id="748" name="Google Shape;74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9" name="Google Shape;749;p18"/>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2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Lato"/>
              <a:buChar char="○"/>
              <a:defRPr/>
            </a:lvl2pPr>
            <a:lvl3pPr marL="1371600" lvl="2" indent="-317500" rtl="0">
              <a:lnSpc>
                <a:spcPct val="115000"/>
              </a:lnSpc>
              <a:spcBef>
                <a:spcPts val="0"/>
              </a:spcBef>
              <a:spcAft>
                <a:spcPts val="0"/>
              </a:spcAft>
              <a:buSzPts val="1400"/>
              <a:buFont typeface="Lato"/>
              <a:buChar char="■"/>
              <a:defRPr/>
            </a:lvl3pPr>
            <a:lvl4pPr marL="1828800" lvl="3" indent="-317500" rtl="0">
              <a:lnSpc>
                <a:spcPct val="115000"/>
              </a:lnSpc>
              <a:spcBef>
                <a:spcPts val="0"/>
              </a:spcBef>
              <a:spcAft>
                <a:spcPts val="0"/>
              </a:spcAft>
              <a:buSzPts val="1400"/>
              <a:buFont typeface="Lato"/>
              <a:buChar char="●"/>
              <a:defRPr/>
            </a:lvl4pPr>
            <a:lvl5pPr marL="2286000" lvl="4" indent="-317500" rtl="0">
              <a:lnSpc>
                <a:spcPct val="115000"/>
              </a:lnSpc>
              <a:spcBef>
                <a:spcPts val="0"/>
              </a:spcBef>
              <a:spcAft>
                <a:spcPts val="0"/>
              </a:spcAft>
              <a:buSzPts val="1400"/>
              <a:buFont typeface="Lato"/>
              <a:buChar char="○"/>
              <a:defRPr/>
            </a:lvl5pPr>
            <a:lvl6pPr marL="2743200" lvl="5" indent="-317500" rtl="0">
              <a:lnSpc>
                <a:spcPct val="115000"/>
              </a:lnSpc>
              <a:spcBef>
                <a:spcPts val="0"/>
              </a:spcBef>
              <a:spcAft>
                <a:spcPts val="0"/>
              </a:spcAft>
              <a:buSzPts val="1400"/>
              <a:buFont typeface="Lato"/>
              <a:buChar char="■"/>
              <a:defRPr/>
            </a:lvl6pPr>
            <a:lvl7pPr marL="3200400" lvl="6" indent="-317500" rtl="0">
              <a:lnSpc>
                <a:spcPct val="115000"/>
              </a:lnSpc>
              <a:spcBef>
                <a:spcPts val="0"/>
              </a:spcBef>
              <a:spcAft>
                <a:spcPts val="0"/>
              </a:spcAft>
              <a:buSzPts val="1400"/>
              <a:buFont typeface="Lato"/>
              <a:buChar char="●"/>
              <a:defRPr/>
            </a:lvl7pPr>
            <a:lvl8pPr marL="3657600" lvl="7" indent="-317500" rtl="0">
              <a:lnSpc>
                <a:spcPct val="115000"/>
              </a:lnSpc>
              <a:spcBef>
                <a:spcPts val="0"/>
              </a:spcBef>
              <a:spcAft>
                <a:spcPts val="0"/>
              </a:spcAft>
              <a:buSzPts val="1400"/>
              <a:buFont typeface="Lato"/>
              <a:buChar char="○"/>
              <a:defRPr/>
            </a:lvl8pPr>
            <a:lvl9pPr marL="4114800" lvl="8" indent="-317500" rtl="0">
              <a:lnSpc>
                <a:spcPct val="115000"/>
              </a:lnSpc>
              <a:spcBef>
                <a:spcPts val="0"/>
              </a:spcBef>
              <a:spcAft>
                <a:spcPts val="0"/>
              </a:spcAft>
              <a:buSzPts val="1400"/>
              <a:buFont typeface="Lato"/>
              <a:buChar char="■"/>
              <a:defRPr/>
            </a:lvl9pPr>
          </a:lstStyle>
          <a:p>
            <a:endParaRPr/>
          </a:p>
        </p:txBody>
      </p:sp>
      <p:grpSp>
        <p:nvGrpSpPr>
          <p:cNvPr id="750" name="Google Shape;750;p18"/>
          <p:cNvGrpSpPr/>
          <p:nvPr/>
        </p:nvGrpSpPr>
        <p:grpSpPr>
          <a:xfrm>
            <a:off x="7225313" y="56675"/>
            <a:ext cx="2410926" cy="4985600"/>
            <a:chOff x="7225313" y="56675"/>
            <a:chExt cx="2410926" cy="4985600"/>
          </a:xfrm>
        </p:grpSpPr>
        <p:grpSp>
          <p:nvGrpSpPr>
            <p:cNvPr id="751" name="Google Shape;751;p18"/>
            <p:cNvGrpSpPr/>
            <p:nvPr/>
          </p:nvGrpSpPr>
          <p:grpSpPr>
            <a:xfrm rot="10800000">
              <a:off x="7225315" y="3690602"/>
              <a:ext cx="1845335" cy="1351673"/>
              <a:chOff x="1557290" y="2633002"/>
              <a:chExt cx="1845335" cy="1351673"/>
            </a:xfrm>
          </p:grpSpPr>
          <p:grpSp>
            <p:nvGrpSpPr>
              <p:cNvPr id="752" name="Google Shape;752;p18"/>
              <p:cNvGrpSpPr/>
              <p:nvPr/>
            </p:nvGrpSpPr>
            <p:grpSpPr>
              <a:xfrm rot="10800000">
                <a:off x="1673693" y="2677134"/>
                <a:ext cx="917499" cy="794671"/>
                <a:chOff x="8022925" y="186250"/>
                <a:chExt cx="815700" cy="706500"/>
              </a:xfrm>
            </p:grpSpPr>
            <p:sp>
              <p:nvSpPr>
                <p:cNvPr id="753" name="Google Shape;753;p18"/>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4" name="Google Shape;754;p18"/>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55" name="Google Shape;755;p18"/>
              <p:cNvGrpSpPr/>
              <p:nvPr/>
            </p:nvGrpSpPr>
            <p:grpSpPr>
              <a:xfrm rot="10800000">
                <a:off x="2814832" y="2633002"/>
                <a:ext cx="587793" cy="509104"/>
                <a:chOff x="8022925" y="186250"/>
                <a:chExt cx="815700" cy="706500"/>
              </a:xfrm>
            </p:grpSpPr>
            <p:sp>
              <p:nvSpPr>
                <p:cNvPr id="756" name="Google Shape;756;p1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7" name="Google Shape;757;p1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58" name="Google Shape;758;p18"/>
              <p:cNvCxnSpPr>
                <a:stCxn id="756"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18"/>
              <p:cNvCxnSpPr>
                <a:stCxn id="753"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18"/>
              <p:cNvCxnSpPr>
                <a:stCxn id="753"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761" name="Google Shape;761;p18"/>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62" name="Google Shape;762;p18"/>
            <p:cNvGrpSpPr/>
            <p:nvPr/>
          </p:nvGrpSpPr>
          <p:grpSpPr>
            <a:xfrm rot="10800000">
              <a:off x="7225313" y="56675"/>
              <a:ext cx="2410926" cy="1646533"/>
              <a:chOff x="8352175" y="-274150"/>
              <a:chExt cx="2410926" cy="1646533"/>
            </a:xfrm>
          </p:grpSpPr>
          <p:grpSp>
            <p:nvGrpSpPr>
              <p:cNvPr id="763" name="Google Shape;763;p18"/>
              <p:cNvGrpSpPr/>
              <p:nvPr/>
            </p:nvGrpSpPr>
            <p:grpSpPr>
              <a:xfrm>
                <a:off x="9314994" y="616216"/>
                <a:ext cx="873044" cy="756167"/>
                <a:chOff x="8022925" y="186250"/>
                <a:chExt cx="815700" cy="706500"/>
              </a:xfrm>
            </p:grpSpPr>
            <p:sp>
              <p:nvSpPr>
                <p:cNvPr id="764" name="Google Shape;764;p1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5" name="Google Shape;765;p1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6" name="Google Shape;766;p1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67" name="Google Shape;767;p18"/>
              <p:cNvSpPr/>
              <p:nvPr/>
            </p:nvSpPr>
            <p:spPr>
              <a:xfrm>
                <a:off x="10305901" y="6162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8" name="Google Shape;768;p18"/>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69" name="Google Shape;769;p18"/>
              <p:cNvGrpSpPr/>
              <p:nvPr/>
            </p:nvGrpSpPr>
            <p:grpSpPr>
              <a:xfrm>
                <a:off x="8408775" y="-274150"/>
                <a:ext cx="906219" cy="1300800"/>
                <a:chOff x="6860600" y="1707050"/>
                <a:chExt cx="906219" cy="1300800"/>
              </a:xfrm>
            </p:grpSpPr>
            <p:grpSp>
              <p:nvGrpSpPr>
                <p:cNvPr id="770" name="Google Shape;770;p18"/>
                <p:cNvGrpSpPr/>
                <p:nvPr/>
              </p:nvGrpSpPr>
              <p:grpSpPr>
                <a:xfrm>
                  <a:off x="6860600" y="2285500"/>
                  <a:ext cx="906219" cy="722350"/>
                  <a:chOff x="6860600" y="2285500"/>
                  <a:chExt cx="906219" cy="722350"/>
                </a:xfrm>
              </p:grpSpPr>
              <p:cxnSp>
                <p:nvCxnSpPr>
                  <p:cNvPr id="771" name="Google Shape;771;p18"/>
                  <p:cNvCxnSpPr>
                    <a:stCxn id="76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772" name="Google Shape;772;p18"/>
                  <p:cNvGrpSpPr/>
                  <p:nvPr/>
                </p:nvGrpSpPr>
                <p:grpSpPr>
                  <a:xfrm>
                    <a:off x="6860600" y="2285500"/>
                    <a:ext cx="755625" cy="690000"/>
                    <a:chOff x="6860600" y="2285500"/>
                    <a:chExt cx="755625" cy="690000"/>
                  </a:xfrm>
                </p:grpSpPr>
                <p:cxnSp>
                  <p:nvCxnSpPr>
                    <p:cNvPr id="773" name="Google Shape;773;p1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774" name="Google Shape;774;p18"/>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775" name="Google Shape;775;p1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76" name="Google Shape;776;p1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777" name="Google Shape;777;p1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78" name="Google Shape;778;p18"/>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79" name="Google Shape;779;p18"/>
              <p:cNvSpPr/>
              <p:nvPr/>
            </p:nvSpPr>
            <p:spPr>
              <a:xfrm>
                <a:off x="8942352" y="174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780"/>
        <p:cNvGrpSpPr/>
        <p:nvPr/>
      </p:nvGrpSpPr>
      <p:grpSpPr>
        <a:xfrm>
          <a:off x="0" y="0"/>
          <a:ext cx="0" cy="0"/>
          <a:chOff x="0" y="0"/>
          <a:chExt cx="0" cy="0"/>
        </a:xfrm>
      </p:grpSpPr>
      <p:sp>
        <p:nvSpPr>
          <p:cNvPr id="781" name="Google Shape;78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2" name="Google Shape;782;p19"/>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783" name="Google Shape;783;p19"/>
          <p:cNvGrpSpPr/>
          <p:nvPr/>
        </p:nvGrpSpPr>
        <p:grpSpPr>
          <a:xfrm>
            <a:off x="419652" y="-320547"/>
            <a:ext cx="8890113" cy="5704837"/>
            <a:chOff x="419652" y="-320547"/>
            <a:chExt cx="8890113" cy="5704837"/>
          </a:xfrm>
        </p:grpSpPr>
        <p:grpSp>
          <p:nvGrpSpPr>
            <p:cNvPr id="784" name="Google Shape;784;p19"/>
            <p:cNvGrpSpPr/>
            <p:nvPr/>
          </p:nvGrpSpPr>
          <p:grpSpPr>
            <a:xfrm>
              <a:off x="7877556" y="-320547"/>
              <a:ext cx="1180258" cy="1608559"/>
              <a:chOff x="4046769" y="1482116"/>
              <a:chExt cx="1180258" cy="1608559"/>
            </a:xfrm>
          </p:grpSpPr>
          <p:grpSp>
            <p:nvGrpSpPr>
              <p:cNvPr id="785" name="Google Shape;785;p19"/>
              <p:cNvGrpSpPr/>
              <p:nvPr/>
            </p:nvGrpSpPr>
            <p:grpSpPr>
              <a:xfrm>
                <a:off x="4046769" y="1482116"/>
                <a:ext cx="1180258" cy="1608559"/>
                <a:chOff x="4046769" y="1482116"/>
                <a:chExt cx="1180258" cy="1608559"/>
              </a:xfrm>
            </p:grpSpPr>
            <p:grpSp>
              <p:nvGrpSpPr>
                <p:cNvPr id="786" name="Google Shape;786;p19"/>
                <p:cNvGrpSpPr/>
                <p:nvPr/>
              </p:nvGrpSpPr>
              <p:grpSpPr>
                <a:xfrm>
                  <a:off x="4046769" y="1482116"/>
                  <a:ext cx="873044" cy="756167"/>
                  <a:chOff x="8022925" y="186250"/>
                  <a:chExt cx="815700" cy="706500"/>
                </a:xfrm>
              </p:grpSpPr>
              <p:sp>
                <p:nvSpPr>
                  <p:cNvPr id="787" name="Google Shape;78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8" name="Google Shape;78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9" name="Google Shape;78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90" name="Google Shape;790;p19"/>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1" name="Google Shape;791;p19"/>
                <p:cNvSpPr/>
                <p:nvPr/>
              </p:nvSpPr>
              <p:spPr>
                <a:xfrm>
                  <a:off x="5022288" y="29883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92" name="Google Shape;792;p19"/>
              <p:cNvCxnSpPr>
                <a:stCxn id="787" idx="1"/>
                <a:endCxn id="793"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793" name="Google Shape;793;p19"/>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4" name="Google Shape;794;p19"/>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95" name="Google Shape;795;p19"/>
            <p:cNvGrpSpPr/>
            <p:nvPr/>
          </p:nvGrpSpPr>
          <p:grpSpPr>
            <a:xfrm rot="-5400000">
              <a:off x="7939929" y="3878757"/>
              <a:ext cx="1055513" cy="1684159"/>
              <a:chOff x="9132525" y="-311776"/>
              <a:chExt cx="1055513" cy="1684159"/>
            </a:xfrm>
          </p:grpSpPr>
          <p:grpSp>
            <p:nvGrpSpPr>
              <p:cNvPr id="796" name="Google Shape;796;p19"/>
              <p:cNvGrpSpPr/>
              <p:nvPr/>
            </p:nvGrpSpPr>
            <p:grpSpPr>
              <a:xfrm>
                <a:off x="9314994" y="616216"/>
                <a:ext cx="873044" cy="756167"/>
                <a:chOff x="8022925" y="186250"/>
                <a:chExt cx="815700" cy="706500"/>
              </a:xfrm>
            </p:grpSpPr>
            <p:sp>
              <p:nvSpPr>
                <p:cNvPr id="797" name="Google Shape;79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8" name="Google Shape;79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9" name="Google Shape;79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0" name="Google Shape;800;p19"/>
              <p:cNvSpPr/>
              <p:nvPr/>
            </p:nvSpPr>
            <p:spPr>
              <a:xfrm>
                <a:off x="9240001" y="-31177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1" name="Google Shape;801;p19"/>
              <p:cNvSpPr/>
              <p:nvPr/>
            </p:nvSpPr>
            <p:spPr>
              <a:xfrm>
                <a:off x="9283263" y="5317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02" name="Google Shape;802;p19"/>
              <p:cNvGrpSpPr/>
              <p:nvPr/>
            </p:nvGrpSpPr>
            <p:grpSpPr>
              <a:xfrm>
                <a:off x="9132525" y="961850"/>
                <a:ext cx="182469" cy="64800"/>
                <a:chOff x="7584350" y="2943050"/>
                <a:chExt cx="182469" cy="64800"/>
              </a:xfrm>
            </p:grpSpPr>
            <p:cxnSp>
              <p:nvCxnSpPr>
                <p:cNvPr id="803" name="Google Shape;803;p19"/>
                <p:cNvCxnSpPr>
                  <a:stCxn id="797" idx="3"/>
                </p:cNvCxnSpPr>
                <p:nvPr/>
              </p:nvCxnSpPr>
              <p:spPr>
                <a:xfrm>
                  <a:off x="7689869" y="2898549"/>
                  <a:ext cx="0" cy="153900"/>
                </a:xfrm>
                <a:prstGeom prst="straightConnector1">
                  <a:avLst/>
                </a:prstGeom>
                <a:noFill/>
                <a:ln w="9525" cap="flat" cmpd="sng">
                  <a:solidFill>
                    <a:schemeClr val="dk2"/>
                  </a:solidFill>
                  <a:prstDash val="solid"/>
                  <a:round/>
                  <a:headEnd type="none" w="med" len="med"/>
                  <a:tailEnd type="none" w="med" len="med"/>
                </a:ln>
              </p:spPr>
            </p:cxnSp>
            <p:sp>
              <p:nvSpPr>
                <p:cNvPr id="804" name="Google Shape;804;p1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5" name="Google Shape;805;p19"/>
              <p:cNvSpPr/>
              <p:nvPr/>
            </p:nvSpPr>
            <p:spPr>
              <a:xfrm>
                <a:off x="9315002" y="17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806" name="Google Shape;806;p19"/>
            <p:cNvGrpSpPr/>
            <p:nvPr/>
          </p:nvGrpSpPr>
          <p:grpSpPr>
            <a:xfrm>
              <a:off x="419652" y="4608574"/>
              <a:ext cx="895761" cy="775716"/>
              <a:chOff x="8734757" y="961160"/>
              <a:chExt cx="586500" cy="507900"/>
            </a:xfrm>
          </p:grpSpPr>
          <p:sp>
            <p:nvSpPr>
              <p:cNvPr id="807" name="Google Shape;807;p19"/>
              <p:cNvSpPr/>
              <p:nvPr/>
            </p:nvSpPr>
            <p:spPr>
              <a:xfrm>
                <a:off x="8734757" y="961160"/>
                <a:ext cx="586500" cy="507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8" name="Google Shape;808;p19"/>
              <p:cNvSpPr/>
              <p:nvPr/>
            </p:nvSpPr>
            <p:spPr>
              <a:xfrm>
                <a:off x="8765857" y="988132"/>
                <a:ext cx="524400" cy="4539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9" name="Google Shape;809;p19"/>
              <p:cNvSpPr/>
              <p:nvPr/>
            </p:nvSpPr>
            <p:spPr>
              <a:xfrm>
                <a:off x="8858328" y="1068242"/>
                <a:ext cx="339300" cy="293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61" r:id="rId7"/>
    <p:sldLayoutId id="2147483664" r:id="rId8"/>
    <p:sldLayoutId id="2147483665" r:id="rId9"/>
    <p:sldLayoutId id="2147483669" r:id="rId10"/>
    <p:sldLayoutId id="2147483674" r:id="rId11"/>
    <p:sldLayoutId id="2147483675"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 Id="rId9" Type="http://schemas.openxmlformats.org/officeDocument/2006/relationships/image" Target="../media/image400.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8.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63" Type="http://schemas.openxmlformats.org/officeDocument/2006/relationships/image" Target="NULL"/><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38992"/>
          </a:xfrm>
          <a:prstGeom prst="rect">
            <a:avLst/>
          </a:prstGeom>
          <a:noFill/>
        </p:spPr>
        <p:txBody>
          <a:bodyPr wrap="square" rtlCol="0">
            <a:spAutoFit/>
          </a:bodyPr>
          <a:lstStyle/>
          <a:p>
            <a:pPr algn="ctr">
              <a:lnSpc>
                <a:spcPct val="150000"/>
              </a:lnSpc>
            </a:pPr>
            <a:r>
              <a:rPr lang="en-US" sz="4200" b="1" smtClean="0">
                <a:solidFill>
                  <a:schemeClr val="bg2">
                    <a:lumMod val="75000"/>
                  </a:schemeClr>
                </a:solidFill>
              </a:rPr>
              <a:t>NHIỆT LIỆT CHÀO ĐÓN </a:t>
            </a:r>
          </a:p>
          <a:p>
            <a:pPr algn="ctr">
              <a:lnSpc>
                <a:spcPct val="150000"/>
              </a:lnSpc>
            </a:pPr>
            <a:r>
              <a:rPr lang="en-US" sz="4200" b="1" smtClean="0">
                <a:solidFill>
                  <a:schemeClr val="bg2">
                    <a:lumMod val="75000"/>
                  </a:schemeClr>
                </a:solidFill>
              </a:rPr>
              <a:t>CẢ LỚP ĐẾN BUỔI HỌC MỚI!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3363742834"/>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41" y="323850"/>
            <a:ext cx="9144000" cy="537391"/>
          </a:xfrm>
          <a:prstGeom prst="rect">
            <a:avLst/>
          </a:prstGeom>
          <a:noFill/>
        </p:spPr>
        <p:txBody>
          <a:bodyPr wrap="square" rtlCol="0">
            <a:spAutoFit/>
          </a:bodyPr>
          <a:lstStyle/>
          <a:p>
            <a:pPr algn="ctr">
              <a:lnSpc>
                <a:spcPct val="150000"/>
              </a:lnSpc>
            </a:pPr>
            <a:r>
              <a:rPr lang="en-US" sz="2200" i="1"/>
              <a:t>Đ</a:t>
            </a:r>
            <a:r>
              <a:rPr lang="en-US" sz="2200" i="1" smtClean="0"/>
              <a:t>ọc </a:t>
            </a:r>
            <a:r>
              <a:rPr lang="en-US" sz="2200" i="1"/>
              <a:t>thông tin mục 1 SGK tr.29 và trả lời câu hỏi</a:t>
            </a:r>
            <a:r>
              <a:rPr lang="en-US" sz="2200" i="1" smtClean="0"/>
              <a:t>:</a:t>
            </a:r>
            <a:endParaRPr lang="en-US" sz="2200" i="1"/>
          </a:p>
        </p:txBody>
      </p:sp>
      <p:grpSp>
        <p:nvGrpSpPr>
          <p:cNvPr id="2" name="Group 1"/>
          <p:cNvGrpSpPr/>
          <p:nvPr/>
        </p:nvGrpSpPr>
        <p:grpSpPr>
          <a:xfrm>
            <a:off x="1536700" y="1218712"/>
            <a:ext cx="6540501" cy="3924788"/>
            <a:chOff x="1536700" y="1218712"/>
            <a:chExt cx="6540501" cy="3924788"/>
          </a:xfrm>
        </p:grpSpPr>
        <p:pic>
          <p:nvPicPr>
            <p:cNvPr id="6" name="Picture 5"/>
            <p:cNvPicPr>
              <a:picLocks noChangeAspect="1"/>
            </p:cNvPicPr>
            <p:nvPr/>
          </p:nvPicPr>
          <p:blipFill rotWithShape="1">
            <a:blip r:embed="rId2"/>
            <a:srcRect b="1741"/>
            <a:stretch/>
          </p:blipFill>
          <p:spPr>
            <a:xfrm>
              <a:off x="1536700" y="2107712"/>
              <a:ext cx="2159000" cy="3035788"/>
            </a:xfrm>
            <a:prstGeom prst="rect">
              <a:avLst/>
            </a:prstGeom>
          </p:spPr>
        </p:pic>
        <p:grpSp>
          <p:nvGrpSpPr>
            <p:cNvPr id="7" name="Group 6"/>
            <p:cNvGrpSpPr/>
            <p:nvPr/>
          </p:nvGrpSpPr>
          <p:grpSpPr>
            <a:xfrm>
              <a:off x="4399393" y="1218712"/>
              <a:ext cx="3677808" cy="2781788"/>
              <a:chOff x="3858736" y="1592579"/>
              <a:chExt cx="3677808" cy="2781788"/>
            </a:xfrm>
          </p:grpSpPr>
          <p:sp>
            <p:nvSpPr>
              <p:cNvPr id="8" name="Rounded Rectangular Callout 7"/>
              <p:cNvSpPr/>
              <p:nvPr/>
            </p:nvSpPr>
            <p:spPr>
              <a:xfrm>
                <a:off x="3858736" y="1592579"/>
                <a:ext cx="3677808" cy="2781788"/>
              </a:xfrm>
              <a:prstGeom prst="wedgeRoundRectCallout">
                <a:avLst>
                  <a:gd name="adj1" fmla="val -73414"/>
                  <a:gd name="adj2" fmla="val -43"/>
                  <a:gd name="adj3" fmla="val 16667"/>
                </a:avLst>
              </a:prstGeom>
              <a:solidFill>
                <a:srgbClr val="F0FA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i="1">
                  <a:solidFill>
                    <a:srgbClr val="000000"/>
                  </a:solidFill>
                </a:endParaRPr>
              </a:p>
            </p:txBody>
          </p:sp>
          <p:sp>
            <p:nvSpPr>
              <p:cNvPr id="9" name="TextBox 8"/>
              <p:cNvSpPr txBox="1"/>
              <p:nvPr/>
            </p:nvSpPr>
            <p:spPr>
              <a:xfrm>
                <a:off x="4077810" y="1783144"/>
                <a:ext cx="3239659" cy="2400657"/>
              </a:xfrm>
              <a:prstGeom prst="rect">
                <a:avLst/>
              </a:prstGeom>
              <a:noFill/>
            </p:spPr>
            <p:txBody>
              <a:bodyPr wrap="square" rtlCol="0">
                <a:spAutoFit/>
              </a:bodyPr>
              <a:lstStyle/>
              <a:p>
                <a:pPr algn="just">
                  <a:lnSpc>
                    <a:spcPct val="150000"/>
                  </a:lnSpc>
                </a:pPr>
                <a:r>
                  <a:rPr lang="vi-VN" sz="2000"/>
                  <a:t>Theo em, sử dụng các hình ảnh, biểu đồ, video như thế nào là hợp lí để trình bày thông tin trong trao đổi và hợp tác?</a:t>
                </a:r>
              </a:p>
            </p:txBody>
          </p:sp>
        </p:grpSp>
      </p:grpSp>
    </p:spTree>
    <p:extLst>
      <p:ext uri="{BB962C8B-B14F-4D97-AF65-F5344CB8AC3E}">
        <p14:creationId xmlns:p14="http://schemas.microsoft.com/office/powerpoint/2010/main" val="209389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68300" y="1205339"/>
            <a:ext cx="1912481" cy="763204"/>
          </a:xfrm>
          <a:prstGeom prst="roundRect">
            <a:avLst>
              <a:gd name="adj" fmla="val 11240"/>
            </a:avLst>
          </a:prstGeom>
          <a:solidFill>
            <a:srgbClr val="DDE8FF"/>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cs typeface="Arial" panose="020B0604020202020204" pitchFamily="34" charset="0"/>
              </a:rPr>
              <a:t>Về hình </a:t>
            </a:r>
            <a:r>
              <a:rPr lang="en-US" sz="2000" b="1" smtClean="0">
                <a:solidFill>
                  <a:srgbClr val="000000"/>
                </a:solidFill>
                <a:cs typeface="Arial" panose="020B0604020202020204" pitchFamily="34" charset="0"/>
              </a:rPr>
              <a:t>thức</a:t>
            </a:r>
            <a:endParaRPr lang="vi-VN" sz="2000" b="1">
              <a:solidFill>
                <a:srgbClr val="000000"/>
              </a:solidFill>
              <a:cs typeface="Arial" panose="020B0604020202020204" pitchFamily="34" charset="0"/>
            </a:endParaRPr>
          </a:p>
        </p:txBody>
      </p:sp>
      <p:cxnSp>
        <p:nvCxnSpPr>
          <p:cNvPr id="11" name="Straight Arrow Connector 10"/>
          <p:cNvCxnSpPr>
            <a:stCxn id="10" idx="3"/>
            <a:endCxn id="13" idx="1"/>
          </p:cNvCxnSpPr>
          <p:nvPr/>
        </p:nvCxnSpPr>
        <p:spPr>
          <a:xfrm flipV="1">
            <a:off x="2280781" y="1042708"/>
            <a:ext cx="340847" cy="54423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21628" y="582319"/>
            <a:ext cx="5684171" cy="920777"/>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Không quá 1 video, 3 hình ảnh, 5 ý, 7 dòng trên một trang chiếu. </a:t>
            </a:r>
            <a:endParaRPr lang="en-US" sz="2000" dirty="0" smtClean="0">
              <a:solidFill>
                <a:srgbClr val="000000"/>
              </a:solidFill>
              <a:cs typeface="Arial" panose="020B0604020202020204" pitchFamily="34" charset="0"/>
            </a:endParaRPr>
          </a:p>
        </p:txBody>
      </p:sp>
      <p:cxnSp>
        <p:nvCxnSpPr>
          <p:cNvPr id="14" name="Straight Arrow Connector 13"/>
          <p:cNvCxnSpPr>
            <a:stCxn id="10" idx="3"/>
            <a:endCxn id="15" idx="1"/>
          </p:cNvCxnSpPr>
          <p:nvPr/>
        </p:nvCxnSpPr>
        <p:spPr>
          <a:xfrm>
            <a:off x="2280781" y="1586941"/>
            <a:ext cx="340847" cy="537016"/>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621628" y="1663568"/>
            <a:ext cx="5684171" cy="920777"/>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Các đối tượng đa phương tiện cần được sắp xếp, bố trí hợp lí, màu sắc hài hòa, dễ quan sát.</a:t>
            </a:r>
            <a:endParaRPr lang="en-US" sz="2000" dirty="0" smtClean="0">
              <a:solidFill>
                <a:srgbClr val="000000"/>
              </a:solidFill>
              <a:cs typeface="Arial" panose="020B0604020202020204" pitchFamily="34" charset="0"/>
            </a:endParaRPr>
          </a:p>
        </p:txBody>
      </p:sp>
      <p:sp>
        <p:nvSpPr>
          <p:cNvPr id="16" name="Rounded Rectangle 15"/>
          <p:cNvSpPr/>
          <p:nvPr/>
        </p:nvSpPr>
        <p:spPr>
          <a:xfrm>
            <a:off x="368299" y="3394557"/>
            <a:ext cx="1912481" cy="763204"/>
          </a:xfrm>
          <a:prstGeom prst="roundRect">
            <a:avLst>
              <a:gd name="adj" fmla="val 11240"/>
            </a:avLst>
          </a:prstGeom>
          <a:solidFill>
            <a:srgbClr val="DBF5E7"/>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cs typeface="Arial" panose="020B0604020202020204" pitchFamily="34" charset="0"/>
              </a:rPr>
              <a:t>Về nội dung</a:t>
            </a:r>
          </a:p>
        </p:txBody>
      </p:sp>
      <p:cxnSp>
        <p:nvCxnSpPr>
          <p:cNvPr id="17" name="Straight Arrow Connector 16"/>
          <p:cNvCxnSpPr>
            <a:stCxn id="16" idx="3"/>
            <a:endCxn id="18" idx="1"/>
          </p:cNvCxnSpPr>
          <p:nvPr/>
        </p:nvCxnSpPr>
        <p:spPr>
          <a:xfrm flipV="1">
            <a:off x="2280780" y="3315771"/>
            <a:ext cx="455148" cy="460388"/>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735928" y="2855382"/>
            <a:ext cx="5684171" cy="920777"/>
          </a:xfrm>
          <a:prstGeom prst="roundRect">
            <a:avLst>
              <a:gd name="adj" fmla="val 873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Nếu đưa vào đường liên kết của video thì cần dẫn nguồn. </a:t>
            </a:r>
            <a:endParaRPr lang="en-US" sz="2000" dirty="0" smtClean="0">
              <a:solidFill>
                <a:srgbClr val="000000"/>
              </a:solidFill>
              <a:cs typeface="Arial" panose="020B0604020202020204" pitchFamily="34" charset="0"/>
            </a:endParaRPr>
          </a:p>
        </p:txBody>
      </p:sp>
      <p:cxnSp>
        <p:nvCxnSpPr>
          <p:cNvPr id="12" name="Straight Arrow Connector 11"/>
          <p:cNvCxnSpPr>
            <a:stCxn id="16" idx="3"/>
            <a:endCxn id="19" idx="1"/>
          </p:cNvCxnSpPr>
          <p:nvPr/>
        </p:nvCxnSpPr>
        <p:spPr>
          <a:xfrm>
            <a:off x="2280780" y="3776159"/>
            <a:ext cx="455147" cy="44342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735927" y="3931573"/>
            <a:ext cx="5684171" cy="576012"/>
          </a:xfrm>
          <a:prstGeom prst="roundRect">
            <a:avLst>
              <a:gd name="adj" fmla="val 873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Không nên lạm dụng đa phương tiện.</a:t>
            </a:r>
            <a:endParaRPr lang="en-US" sz="200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3914590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1" y="1397867"/>
            <a:ext cx="2968831" cy="2123658"/>
          </a:xfrm>
          <a:prstGeom prst="rect">
            <a:avLst/>
          </a:prstGeom>
          <a:noFill/>
        </p:spPr>
        <p:txBody>
          <a:bodyPr wrap="square" rtlCol="0">
            <a:spAutoFit/>
          </a:bodyPr>
          <a:lstStyle/>
          <a:p>
            <a:pPr algn="just">
              <a:lnSpc>
                <a:spcPct val="150000"/>
              </a:lnSpc>
            </a:pPr>
            <a:r>
              <a:rPr lang="en-US" sz="2200" smtClean="0"/>
              <a:t>Có </a:t>
            </a:r>
            <a:r>
              <a:rPr lang="en-US" sz="2200"/>
              <a:t>thể tạo biểu đồ mà dữ liệu của nó liên kết với một trang tính của phần mềm bảng tính.</a:t>
            </a:r>
          </a:p>
        </p:txBody>
      </p:sp>
      <p:grpSp>
        <p:nvGrpSpPr>
          <p:cNvPr id="9" name="Group 8"/>
          <p:cNvGrpSpPr/>
          <p:nvPr/>
        </p:nvGrpSpPr>
        <p:grpSpPr>
          <a:xfrm>
            <a:off x="914400" y="555606"/>
            <a:ext cx="4334495" cy="4281392"/>
            <a:chOff x="914400" y="555606"/>
            <a:chExt cx="4334495" cy="428139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4353" t="55128" r="9228" b="9193"/>
            <a:stretch/>
          </p:blipFill>
          <p:spPr>
            <a:xfrm>
              <a:off x="914400" y="555606"/>
              <a:ext cx="4334495" cy="3322732"/>
            </a:xfrm>
            <a:prstGeom prst="rect">
              <a:avLst/>
            </a:prstGeom>
          </p:spPr>
        </p:pic>
        <p:sp>
          <p:nvSpPr>
            <p:cNvPr id="5" name="TextBox 4"/>
            <p:cNvSpPr txBox="1"/>
            <p:nvPr/>
          </p:nvSpPr>
          <p:spPr>
            <a:xfrm>
              <a:off x="1080655" y="3878338"/>
              <a:ext cx="4001983" cy="958660"/>
            </a:xfrm>
            <a:prstGeom prst="rect">
              <a:avLst/>
            </a:prstGeom>
            <a:noFill/>
          </p:spPr>
          <p:txBody>
            <a:bodyPr wrap="square" rtlCol="0">
              <a:spAutoFit/>
            </a:bodyPr>
            <a:lstStyle/>
            <a:p>
              <a:pPr algn="ctr">
                <a:lnSpc>
                  <a:spcPct val="150000"/>
                </a:lnSpc>
              </a:pPr>
              <a:r>
                <a:rPr lang="vi-VN" sz="2000" i="1"/>
                <a:t>Hình 1. Biểu đồ tỉ lệ HS giải thích được hoạt động của một thiết bị</a:t>
              </a:r>
              <a:endParaRPr lang="en-US" sz="2000" i="1"/>
            </a:p>
          </p:txBody>
        </p:sp>
      </p:grpSp>
      <p:grpSp>
        <p:nvGrpSpPr>
          <p:cNvPr id="6" name="Group 5"/>
          <p:cNvGrpSpPr/>
          <p:nvPr/>
        </p:nvGrpSpPr>
        <p:grpSpPr>
          <a:xfrm flipH="1">
            <a:off x="7124700" y="40820"/>
            <a:ext cx="1912854" cy="1106944"/>
            <a:chOff x="1650341" y="822961"/>
            <a:chExt cx="1912854" cy="110694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41" y="822961"/>
              <a:ext cx="1912854" cy="1106944"/>
            </a:xfrm>
            <a:prstGeom prst="rect">
              <a:avLst/>
            </a:prstGeom>
          </p:spPr>
        </p:pic>
        <p:sp>
          <p:nvSpPr>
            <p:cNvPr id="8" name="Rectangle 7"/>
            <p:cNvSpPr/>
            <p:nvPr/>
          </p:nvSpPr>
          <p:spPr>
            <a:xfrm>
              <a:off x="1875767" y="997585"/>
              <a:ext cx="1462003" cy="553998"/>
            </a:xfrm>
            <a:prstGeom prst="rect">
              <a:avLst/>
            </a:prstGeom>
          </p:spPr>
          <p:txBody>
            <a:bodyPr wrap="square">
              <a:spAutoFit/>
            </a:bodyPr>
            <a:lstStyle/>
            <a:p>
              <a:pPr algn="ctr">
                <a:lnSpc>
                  <a:spcPct val="150000"/>
                </a:lnSpc>
              </a:pPr>
              <a:r>
                <a:rPr lang="en-US" sz="2000" b="1" smtClean="0"/>
                <a:t>MỞ RỘNG</a:t>
              </a:r>
              <a:endParaRPr lang="en-US" sz="2000" b="1" dirty="0"/>
            </a:p>
          </p:txBody>
        </p:sp>
      </p:grpSp>
    </p:spTree>
    <p:extLst>
      <p:ext uri="{BB962C8B-B14F-4D97-AF65-F5344CB8AC3E}">
        <p14:creationId xmlns:p14="http://schemas.microsoft.com/office/powerpoint/2010/main" val="2059441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grpSp>
        <p:nvGrpSpPr>
          <p:cNvPr id="2" name="Group 1"/>
          <p:cNvGrpSpPr/>
          <p:nvPr/>
        </p:nvGrpSpPr>
        <p:grpSpPr>
          <a:xfrm>
            <a:off x="752164" y="674575"/>
            <a:ext cx="7564522" cy="3498434"/>
            <a:chOff x="752164" y="674575"/>
            <a:chExt cx="7564522" cy="3498434"/>
          </a:xfrm>
        </p:grpSpPr>
        <p:sp>
          <p:nvSpPr>
            <p:cNvPr id="67" name="Google Shape;874;p51"/>
            <p:cNvSpPr/>
            <p:nvPr/>
          </p:nvSpPr>
          <p:spPr>
            <a:xfrm>
              <a:off x="752164" y="871009"/>
              <a:ext cx="7564522" cy="3302000"/>
            </a:xfrm>
            <a:custGeom>
              <a:avLst/>
              <a:gdLst/>
              <a:ahLst/>
              <a:cxnLst/>
              <a:rect l="l" t="t" r="r" b="b"/>
              <a:pathLst>
                <a:path w="32839" h="3776" extrusionOk="0">
                  <a:moveTo>
                    <a:pt x="1" y="1"/>
                  </a:moveTo>
                  <a:lnTo>
                    <a:pt x="1" y="3775"/>
                  </a:lnTo>
                  <a:lnTo>
                    <a:pt x="32838" y="3775"/>
                  </a:lnTo>
                  <a:lnTo>
                    <a:pt x="32838" y="1"/>
                  </a:lnTo>
                  <a:close/>
                </a:path>
              </a:pathLst>
            </a:custGeom>
            <a:solidFill>
              <a:schemeClr val="accent1">
                <a:lumMod val="20000"/>
                <a:lumOff val="80000"/>
              </a:schemeClr>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875;p51"/>
            <p:cNvGrpSpPr/>
            <p:nvPr/>
          </p:nvGrpSpPr>
          <p:grpSpPr>
            <a:xfrm>
              <a:off x="7128158" y="1058233"/>
              <a:ext cx="957277" cy="214660"/>
              <a:chOff x="8284467" y="301559"/>
              <a:chExt cx="528203" cy="113090"/>
            </a:xfrm>
          </p:grpSpPr>
          <p:sp>
            <p:nvSpPr>
              <p:cNvPr id="6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Rounded Rectangle 71"/>
            <p:cNvSpPr/>
            <p:nvPr/>
          </p:nvSpPr>
          <p:spPr>
            <a:xfrm>
              <a:off x="3464976" y="674575"/>
              <a:ext cx="2138896" cy="698156"/>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73" name="TextBox 72"/>
            <p:cNvSpPr txBox="1"/>
            <p:nvPr/>
          </p:nvSpPr>
          <p:spPr>
            <a:xfrm>
              <a:off x="1044663" y="1457125"/>
              <a:ext cx="6979522" cy="2631490"/>
            </a:xfrm>
            <a:prstGeom prst="rect">
              <a:avLst/>
            </a:prstGeom>
            <a:noFill/>
          </p:spPr>
          <p:txBody>
            <a:bodyPr wrap="square" rtlCol="0">
              <a:spAutoFit/>
            </a:bodyPr>
            <a:lstStyle/>
            <a:p>
              <a:pPr algn="just">
                <a:lnSpc>
                  <a:spcPct val="150000"/>
                </a:lnSpc>
              </a:pPr>
              <a:r>
                <a:rPr lang="vi-VN" sz="2200"/>
                <a:t>Trình bày thông tin trong trao đổi và hợp tác là cùng nhau chia sẻ, phản hồi thông tin, để thảo luận về một vấn đề nào đó. Biết cách sử dụng hợp lí đa phương tiện trong bài trình chiếu sẽ đem lại hiệu quả cho việc trình bày thông tin trong trao đổi, hợp tác.</a:t>
              </a:r>
              <a:endParaRPr lang="en-US" sz="2200"/>
            </a:p>
          </p:txBody>
        </p:sp>
      </p:grpSp>
    </p:spTree>
    <p:extLst>
      <p:ext uri="{BB962C8B-B14F-4D97-AF65-F5344CB8AC3E}">
        <p14:creationId xmlns:p14="http://schemas.microsoft.com/office/powerpoint/2010/main" val="319226187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4132795" y="1098608"/>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smtClean="0">
                <a:solidFill>
                  <a:schemeClr val="accent6"/>
                </a:solidFill>
                <a:latin typeface="Arial" panose="020B0604020202020204" pitchFamily="34" charset="0"/>
                <a:ea typeface="Catamaran"/>
                <a:cs typeface="Arial" panose="020B0604020202020204" pitchFamily="34" charset="0"/>
                <a:sym typeface="Catamaran"/>
              </a:rPr>
              <a:t>2</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0" y="2145980"/>
            <a:ext cx="9143999" cy="2169825"/>
          </a:xfrm>
          <a:prstGeom prst="rect">
            <a:avLst/>
          </a:prstGeom>
          <a:noFill/>
        </p:spPr>
        <p:txBody>
          <a:bodyPr wrap="square" rtlCol="0">
            <a:spAutoFit/>
          </a:bodyPr>
          <a:lstStyle/>
          <a:p>
            <a:pPr algn="ctr">
              <a:lnSpc>
                <a:spcPct val="150000"/>
              </a:lnSpc>
            </a:pPr>
            <a:r>
              <a:rPr lang="vi-VN" sz="3000" b="1" smtClean="0"/>
              <a:t>THỰC HÀNH SỬ DỤNG ĐA PHƯƠNG TIỆN </a:t>
            </a:r>
            <a:endParaRPr lang="en-US" sz="3000" b="1" smtClean="0"/>
          </a:p>
          <a:p>
            <a:pPr algn="ctr">
              <a:lnSpc>
                <a:spcPct val="150000"/>
              </a:lnSpc>
            </a:pPr>
            <a:r>
              <a:rPr lang="vi-VN" sz="3000" b="1" smtClean="0"/>
              <a:t>Ở BÀI TRÌNH CHIẾU TRONG </a:t>
            </a:r>
            <a:endParaRPr lang="en-US" sz="3000" b="1" smtClean="0"/>
          </a:p>
          <a:p>
            <a:pPr algn="ctr">
              <a:lnSpc>
                <a:spcPct val="150000"/>
              </a:lnSpc>
            </a:pPr>
            <a:r>
              <a:rPr lang="vi-VN" sz="3000" b="1" smtClean="0"/>
              <a:t>TRAO ĐỔI VÀ HỢP TÁC</a:t>
            </a:r>
            <a:endParaRPr lang="vi-VN" sz="3000" b="1"/>
          </a:p>
        </p:txBody>
      </p:sp>
      <p:pic>
        <p:nvPicPr>
          <p:cNvPr id="8" name="Picture 10" descr="https://cdn-icons-png.flaticon.com/128/3119/3119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4223736"/>
            <a:ext cx="581666" cy="581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vectorportal.com/storage/lHTzkE8snjLFfX7x63u5S5QUnmMbRiVWUS0uvjxy.jpg"/>
          <p:cNvPicPr>
            <a:picLocks noChangeAspect="1" noChangeArrowheads="1"/>
          </p:cNvPicPr>
          <p:nvPr/>
        </p:nvPicPr>
        <p:blipFill>
          <a:blip r:embed="rId3">
            <a:clrChange>
              <a:clrFrom>
                <a:srgbClr val="FFFDE6"/>
              </a:clrFrom>
              <a:clrTo>
                <a:srgbClr val="FFFDE6">
                  <a:alpha val="0"/>
                </a:srgbClr>
              </a:clrTo>
            </a:clrChange>
            <a:extLst>
              <a:ext uri="{28A0092B-C50C-407E-A947-70E740481C1C}">
                <a14:useLocalDpi xmlns:a14="http://schemas.microsoft.com/office/drawing/2010/main" val="0"/>
              </a:ext>
            </a:extLst>
          </a:blip>
          <a:srcRect/>
          <a:stretch>
            <a:fillRect/>
          </a:stretch>
        </p:blipFill>
        <p:spPr bwMode="auto">
          <a:xfrm rot="2081226">
            <a:off x="-38100" y="3888988"/>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76774"/>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16395" y="219635"/>
            <a:ext cx="1975544" cy="641350"/>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500" b="1" smtClean="0">
                <a:latin typeface="Arial" panose="020B0604020202020204" pitchFamily="34" charset="0"/>
                <a:cs typeface="Arial" panose="020B0604020202020204" pitchFamily="34" charset="0"/>
              </a:rPr>
              <a:t>NHIỆM VỤ</a:t>
            </a:r>
            <a:endParaRPr kumimoji="0" lang="en-US" sz="2500" b="1" i="0" u="none" strike="noStrike" kern="0" cap="none" spc="0" normalizeH="0" baseline="0" noProof="0" smtClean="0">
              <a:ln>
                <a:noFill/>
              </a:ln>
              <a:effectLst/>
              <a:uLnTx/>
              <a:uFillTx/>
              <a:cs typeface="Arial" panose="020B0604020202020204" pitchFamily="34" charset="0"/>
            </a:endParaRPr>
          </a:p>
        </p:txBody>
      </p:sp>
      <p:grpSp>
        <p:nvGrpSpPr>
          <p:cNvPr id="3" name="Group 2"/>
          <p:cNvGrpSpPr/>
          <p:nvPr/>
        </p:nvGrpSpPr>
        <p:grpSpPr>
          <a:xfrm>
            <a:off x="900405" y="822556"/>
            <a:ext cx="8086315" cy="4177067"/>
            <a:chOff x="900405" y="822556"/>
            <a:chExt cx="8086315" cy="4177067"/>
          </a:xfrm>
        </p:grpSpPr>
        <p:grpSp>
          <p:nvGrpSpPr>
            <p:cNvPr id="11" name="Group 10">
              <a:extLst>
                <a:ext uri="{FF2B5EF4-FFF2-40B4-BE49-F238E27FC236}">
                  <a16:creationId xmlns:a16="http://schemas.microsoft.com/office/drawing/2014/main" id="{5CAFBF2F-35AB-E8EB-1D45-4652D8565869}"/>
                </a:ext>
              </a:extLst>
            </p:cNvPr>
            <p:cNvGrpSpPr/>
            <p:nvPr/>
          </p:nvGrpSpPr>
          <p:grpSpPr>
            <a:xfrm>
              <a:off x="900405" y="822556"/>
              <a:ext cx="7376695" cy="2799418"/>
              <a:chOff x="1028698" y="2574140"/>
              <a:chExt cx="16484363" cy="6255731"/>
            </a:xfrm>
          </p:grpSpPr>
          <p:sp>
            <p:nvSpPr>
              <p:cNvPr id="12" name="Rectangle: Rounded Corners 4">
                <a:extLst>
                  <a:ext uri="{FF2B5EF4-FFF2-40B4-BE49-F238E27FC236}">
                    <a16:creationId xmlns:a16="http://schemas.microsoft.com/office/drawing/2014/main" id="{E7353702-3830-CEB8-9973-D453981C9788}"/>
                  </a:ext>
                </a:extLst>
              </p:cNvPr>
              <p:cNvSpPr/>
              <p:nvPr/>
            </p:nvSpPr>
            <p:spPr>
              <a:xfrm>
                <a:off x="1028698" y="3310123"/>
                <a:ext cx="16484363" cy="5519748"/>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E89C69-1BA8-2F2F-01BF-6D0FE11A63EB}"/>
                  </a:ext>
                </a:extLst>
              </p:cNvPr>
              <p:cNvSpPr txBox="1"/>
              <p:nvPr/>
            </p:nvSpPr>
            <p:spPr>
              <a:xfrm>
                <a:off x="1464791" y="3891623"/>
                <a:ext cx="15612173" cy="4332976"/>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Em hãy sử dụng phần mềm PowerPoint (từ phiên bản 2016) để tạo bài trình chiếu trình bày một chủ đề cần trao đổi, thảo luận trong nhóm. Nội dung trình bày được thể hiện qua các hình ảnh, video và biểu đồ. Chủ đề do nhóm tự </a:t>
                </a:r>
                <a:r>
                  <a:rPr lang="vi-VN" sz="2000" smtClean="0">
                    <a:latin typeface="Arial" panose="020B0604020202020204" pitchFamily="34" charset="0"/>
                    <a:cs typeface="Arial" panose="020B0604020202020204" pitchFamily="34" charset="0"/>
                  </a:rPr>
                  <a:t>chọn</a:t>
                </a:r>
                <a:r>
                  <a:rPr lang="en-US" sz="2000" smtClean="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sp>
            <p:nvSpPr>
              <p:cNvPr id="14" name="Freeform 7">
                <a:extLst>
                  <a:ext uri="{FF2B5EF4-FFF2-40B4-BE49-F238E27FC236}">
                    <a16:creationId xmlns:a16="http://schemas.microsoft.com/office/drawing/2014/main" id="{1586689A-E0BC-6C90-F818-199DFD9715A8}"/>
                  </a:ext>
                </a:extLst>
              </p:cNvPr>
              <p:cNvSpPr/>
              <p:nvPr/>
            </p:nvSpPr>
            <p:spPr>
              <a:xfrm>
                <a:off x="14219174" y="2574140"/>
                <a:ext cx="1966047" cy="1440130"/>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9252" b="54378"/>
            <a:stretch/>
          </p:blipFill>
          <p:spPr>
            <a:xfrm>
              <a:off x="6569077" y="2826166"/>
              <a:ext cx="2417643" cy="2173457"/>
            </a:xfrm>
            <a:prstGeom prst="rect">
              <a:avLst/>
            </a:prstGeom>
          </p:spPr>
        </p:pic>
      </p:grpSp>
    </p:spTree>
    <p:extLst>
      <p:ext uri="{BB962C8B-B14F-4D97-AF65-F5344CB8AC3E}">
        <p14:creationId xmlns:p14="http://schemas.microsoft.com/office/powerpoint/2010/main" val="351605418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287"/>
            <a:ext cx="9144000" cy="598177"/>
          </a:xfrm>
          <a:prstGeom prst="rect">
            <a:avLst/>
          </a:prstGeom>
          <a:noFill/>
        </p:spPr>
        <p:txBody>
          <a:bodyPr wrap="square" rtlCol="0">
            <a:spAutoFit/>
          </a:bodyPr>
          <a:lstStyle/>
          <a:p>
            <a:pPr algn="ctr">
              <a:lnSpc>
                <a:spcPct val="150000"/>
              </a:lnSpc>
            </a:pPr>
            <a:r>
              <a:rPr lang="en-US" sz="2500" b="1">
                <a:solidFill>
                  <a:srgbClr val="C00000"/>
                </a:solidFill>
              </a:rPr>
              <a:t>a) Chèn video vào trang chiếu</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769" t="22691" r="9685" b="53012"/>
          <a:stretch/>
        </p:blipFill>
        <p:spPr>
          <a:xfrm>
            <a:off x="2540000" y="2835403"/>
            <a:ext cx="4064000" cy="2115861"/>
          </a:xfrm>
          <a:prstGeom prst="rect">
            <a:avLst/>
          </a:prstGeom>
        </p:spPr>
      </p:pic>
      <p:grpSp>
        <p:nvGrpSpPr>
          <p:cNvPr id="3" name="Group 2"/>
          <p:cNvGrpSpPr/>
          <p:nvPr/>
        </p:nvGrpSpPr>
        <p:grpSpPr>
          <a:xfrm>
            <a:off x="1052413" y="751772"/>
            <a:ext cx="7039174" cy="1015663"/>
            <a:chOff x="1052413" y="751772"/>
            <a:chExt cx="7039174" cy="1015663"/>
          </a:xfrm>
        </p:grpSpPr>
        <p:sp>
          <p:nvSpPr>
            <p:cNvPr id="5" name="TextBox 4"/>
            <p:cNvSpPr txBox="1"/>
            <p:nvPr/>
          </p:nvSpPr>
          <p:spPr>
            <a:xfrm>
              <a:off x="1052413" y="751772"/>
              <a:ext cx="7039174"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solidFill>
                    <a:srgbClr val="7030A0"/>
                  </a:solidFill>
                </a:rPr>
                <a:t>Bước 1. </a:t>
              </a:r>
              <a:r>
                <a:rPr lang="vi-VN" sz="2000"/>
                <a:t>Chọn lệnh chèn video: Trên trang chiếu được thêm mới, chọn lệnh </a:t>
              </a:r>
              <a:r>
                <a:rPr lang="vi-VN" sz="2000" b="1"/>
                <a:t>Insert Video </a:t>
              </a:r>
              <a:r>
                <a:rPr lang="en-US" sz="2000" b="1" smtClean="0"/>
                <a:t>      </a:t>
              </a:r>
              <a:r>
                <a:rPr lang="vi-VN" sz="2000" b="1" smtClean="0"/>
                <a:t> </a:t>
              </a:r>
              <a:r>
                <a:rPr lang="vi-VN" sz="2000"/>
                <a:t>.</a:t>
              </a:r>
              <a:endParaRPr lang="en-US" sz="200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2214" t="31652" r="65003" b="65987"/>
            <a:stretch/>
          </p:blipFill>
          <p:spPr>
            <a:xfrm>
              <a:off x="5422900" y="1315065"/>
              <a:ext cx="396875" cy="343062"/>
            </a:xfrm>
            <a:prstGeom prst="rect">
              <a:avLst/>
            </a:prstGeom>
          </p:spPr>
        </p:pic>
      </p:grpSp>
      <p:sp>
        <p:nvSpPr>
          <p:cNvPr id="8" name="TextBox 7"/>
          <p:cNvSpPr txBox="1"/>
          <p:nvPr/>
        </p:nvSpPr>
        <p:spPr>
          <a:xfrm>
            <a:off x="1052413" y="1767435"/>
            <a:ext cx="7039174"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smtClean="0">
                <a:solidFill>
                  <a:srgbClr val="7030A0"/>
                </a:solidFill>
              </a:rPr>
              <a:t>Bước 2. </a:t>
            </a:r>
            <a:r>
              <a:rPr lang="vi-VN" sz="2000" smtClean="0"/>
              <a:t>Chọn video cần chèn: Trong hộp tho</a:t>
            </a:r>
            <a:r>
              <a:rPr lang="en-US" sz="2000"/>
              <a:t>ạ</a:t>
            </a:r>
            <a:r>
              <a:rPr lang="vi-VN" sz="2000" smtClean="0"/>
              <a:t>i </a:t>
            </a:r>
            <a:r>
              <a:rPr lang="vi-VN" sz="2000" b="1" smtClean="0"/>
              <a:t>Insert Video</a:t>
            </a:r>
            <a:r>
              <a:rPr lang="vi-VN" sz="2000" smtClean="0"/>
              <a:t>, chọn video để chèn vào trang chiếu.</a:t>
            </a:r>
            <a:endParaRPr lang="en-US" sz="2000"/>
          </a:p>
        </p:txBody>
      </p:sp>
    </p:spTree>
    <p:extLst>
      <p:ext uri="{BB962C8B-B14F-4D97-AF65-F5344CB8AC3E}">
        <p14:creationId xmlns:p14="http://schemas.microsoft.com/office/powerpoint/2010/main" val="390144649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287"/>
            <a:ext cx="9144000" cy="598177"/>
          </a:xfrm>
          <a:prstGeom prst="rect">
            <a:avLst/>
          </a:prstGeom>
          <a:noFill/>
        </p:spPr>
        <p:txBody>
          <a:bodyPr wrap="square" rtlCol="0">
            <a:spAutoFit/>
          </a:bodyPr>
          <a:lstStyle/>
          <a:p>
            <a:pPr algn="ctr">
              <a:lnSpc>
                <a:spcPct val="150000"/>
              </a:lnSpc>
            </a:pPr>
            <a:r>
              <a:rPr lang="en-US" sz="2500" b="1">
                <a:solidFill>
                  <a:srgbClr val="C00000"/>
                </a:solidFill>
              </a:rPr>
              <a:t>a) Chèn video vào trang chiếu</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769" t="22691" r="9685" b="53012"/>
          <a:stretch/>
        </p:blipFill>
        <p:spPr>
          <a:xfrm>
            <a:off x="2540000" y="2835403"/>
            <a:ext cx="4064000" cy="2115861"/>
          </a:xfrm>
          <a:prstGeom prst="rect">
            <a:avLst/>
          </a:prstGeom>
        </p:spPr>
      </p:pic>
      <p:sp>
        <p:nvSpPr>
          <p:cNvPr id="8" name="TextBox 7"/>
          <p:cNvSpPr txBox="1"/>
          <p:nvPr/>
        </p:nvSpPr>
        <p:spPr>
          <a:xfrm>
            <a:off x="932605" y="769437"/>
            <a:ext cx="7278789"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Nếu </a:t>
            </a:r>
            <a:r>
              <a:rPr lang="vi-VN" sz="2000"/>
              <a:t>video là một tệp có sẵn trong máy tính thì chọn lệnh </a:t>
            </a:r>
            <a:r>
              <a:rPr lang="vi-VN" sz="2000" b="1"/>
              <a:t>Browse</a:t>
            </a:r>
            <a:r>
              <a:rPr lang="vi-VN" sz="2000"/>
              <a:t> trên dòng </a:t>
            </a:r>
            <a:r>
              <a:rPr lang="vi-VN" sz="2000" b="1"/>
              <a:t>From a file</a:t>
            </a:r>
            <a:r>
              <a:rPr lang="vi-VN" sz="2000"/>
              <a:t>.</a:t>
            </a:r>
          </a:p>
          <a:p>
            <a:pPr marL="342900" indent="-342900" algn="just">
              <a:lnSpc>
                <a:spcPct val="150000"/>
              </a:lnSpc>
              <a:buFont typeface="Arial" panose="020B0604020202020204" pitchFamily="34" charset="0"/>
              <a:buChar char="•"/>
            </a:pPr>
            <a:r>
              <a:rPr lang="vi-VN" sz="2000" smtClean="0"/>
              <a:t>Nếu </a:t>
            </a:r>
            <a:r>
              <a:rPr lang="vi-VN" sz="2000"/>
              <a:t>video là một tệp trên Youtube</a:t>
            </a:r>
            <a:r>
              <a:rPr lang="vi-VN" sz="2000" b="1"/>
              <a:t> </a:t>
            </a:r>
            <a:r>
              <a:rPr lang="vi-VN" sz="2000"/>
              <a:t>thì gõ từ khóa tìm </a:t>
            </a:r>
            <a:r>
              <a:rPr lang="vi-VN" sz="2000" smtClean="0"/>
              <a:t>kiế</a:t>
            </a:r>
            <a:r>
              <a:rPr lang="en-US" sz="2000" smtClean="0"/>
              <a:t>m</a:t>
            </a:r>
            <a:r>
              <a:rPr lang="vi-VN" sz="2000" smtClean="0"/>
              <a:t> </a:t>
            </a:r>
            <a:r>
              <a:rPr lang="vi-VN" sz="2000"/>
              <a:t>tại hộp văn ở ở dòng </a:t>
            </a:r>
            <a:r>
              <a:rPr lang="vi-VN" sz="2000" b="1"/>
              <a:t>Youtube</a:t>
            </a:r>
            <a:r>
              <a:rPr lang="vi-VN" sz="2000"/>
              <a:t>.</a:t>
            </a:r>
          </a:p>
        </p:txBody>
      </p:sp>
    </p:spTree>
    <p:extLst>
      <p:ext uri="{BB962C8B-B14F-4D97-AF65-F5344CB8AC3E}">
        <p14:creationId xmlns:p14="http://schemas.microsoft.com/office/powerpoint/2010/main" val="3655877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4545"/>
            <a:ext cx="9144000" cy="598177"/>
          </a:xfrm>
          <a:prstGeom prst="rect">
            <a:avLst/>
          </a:prstGeom>
          <a:noFill/>
        </p:spPr>
        <p:txBody>
          <a:bodyPr wrap="square" rtlCol="0">
            <a:spAutoFit/>
          </a:bodyPr>
          <a:lstStyle/>
          <a:p>
            <a:pPr algn="ctr">
              <a:lnSpc>
                <a:spcPct val="150000"/>
              </a:lnSpc>
            </a:pPr>
            <a:r>
              <a:rPr lang="en-US" sz="2500" b="1">
                <a:solidFill>
                  <a:srgbClr val="C00000"/>
                </a:solidFill>
              </a:rPr>
              <a:t>b) Chèn biểu đồ vào trang chiếu</a:t>
            </a:r>
          </a:p>
        </p:txBody>
      </p:sp>
      <p:sp>
        <p:nvSpPr>
          <p:cNvPr id="8" name="TextBox 7"/>
          <p:cNvSpPr txBox="1"/>
          <p:nvPr/>
        </p:nvSpPr>
        <p:spPr>
          <a:xfrm>
            <a:off x="1141217" y="882981"/>
            <a:ext cx="6861566"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solidFill>
                  <a:srgbClr val="7030A0"/>
                </a:solidFill>
              </a:rPr>
              <a:t>Bước 1. </a:t>
            </a:r>
            <a:r>
              <a:rPr lang="vi-VN" sz="2000"/>
              <a:t>Chọn lệnh chèn biểu đồ: Trên trang chiếu muốn chèn biểu đồ, trong nhóm lệnh </a:t>
            </a:r>
            <a:r>
              <a:rPr lang="vi-VN" sz="2000" b="1"/>
              <a:t>Illustrations </a:t>
            </a:r>
            <a:r>
              <a:rPr lang="vi-VN" sz="2000"/>
              <a:t>của dải lệnh </a:t>
            </a:r>
            <a:r>
              <a:rPr lang="vi-VN" sz="2000" b="1"/>
              <a:t>Insert</a:t>
            </a:r>
            <a:r>
              <a:rPr lang="vi-VN" sz="2000"/>
              <a:t>, chọn lệnh </a:t>
            </a:r>
            <a:r>
              <a:rPr lang="vi-VN" sz="2000" b="1"/>
              <a:t>Chart</a:t>
            </a:r>
            <a:r>
              <a:rPr lang="vi-VN" sz="2000"/>
              <a:t>.</a:t>
            </a:r>
          </a:p>
        </p:txBody>
      </p:sp>
      <p:grpSp>
        <p:nvGrpSpPr>
          <p:cNvPr id="5" name="Group 4"/>
          <p:cNvGrpSpPr/>
          <p:nvPr/>
        </p:nvGrpSpPr>
        <p:grpSpPr>
          <a:xfrm>
            <a:off x="2566201" y="2600827"/>
            <a:ext cx="4023286" cy="1582160"/>
            <a:chOff x="152400" y="152400"/>
            <a:chExt cx="2905125" cy="1143000"/>
          </a:xfrm>
        </p:grpSpPr>
        <p:pic>
          <p:nvPicPr>
            <p:cNvPr id="6" name="Shape 2"/>
            <p:cNvPicPr preferRelativeResize="0"/>
            <p:nvPr/>
          </p:nvPicPr>
          <p:blipFill>
            <a:blip r:embed="rId2">
              <a:alphaModFix/>
            </a:blip>
            <a:stretch>
              <a:fillRect/>
            </a:stretch>
          </p:blipFill>
          <p:spPr>
            <a:xfrm>
              <a:off x="152400" y="152400"/>
              <a:ext cx="2905125" cy="1143000"/>
            </a:xfrm>
            <a:prstGeom prst="rect">
              <a:avLst/>
            </a:prstGeom>
            <a:noFill/>
            <a:ln>
              <a:noFill/>
            </a:ln>
          </p:spPr>
        </p:pic>
        <p:sp>
          <p:nvSpPr>
            <p:cNvPr id="7" name="Oval 6"/>
            <p:cNvSpPr/>
            <p:nvPr/>
          </p:nvSpPr>
          <p:spPr>
            <a:xfrm>
              <a:off x="2507325" y="152400"/>
              <a:ext cx="550200" cy="739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15000"/>
                </a:lnSpc>
                <a:spcBef>
                  <a:spcPts val="0"/>
                </a:spcBef>
                <a:spcAft>
                  <a:spcPts val="0"/>
                </a:spcAft>
              </a:pPr>
              <a:r>
                <a:rPr lang="vi-VN"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10315737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4545"/>
            <a:ext cx="9144000" cy="598177"/>
          </a:xfrm>
          <a:prstGeom prst="rect">
            <a:avLst/>
          </a:prstGeom>
          <a:noFill/>
        </p:spPr>
        <p:txBody>
          <a:bodyPr wrap="square" rtlCol="0">
            <a:spAutoFit/>
          </a:bodyPr>
          <a:lstStyle/>
          <a:p>
            <a:pPr algn="ctr">
              <a:lnSpc>
                <a:spcPct val="150000"/>
              </a:lnSpc>
            </a:pPr>
            <a:r>
              <a:rPr lang="en-US" sz="2500" b="1">
                <a:solidFill>
                  <a:srgbClr val="C00000"/>
                </a:solidFill>
              </a:rPr>
              <a:t>b) Chèn biểu đồ vào trang chiếu</a:t>
            </a:r>
          </a:p>
        </p:txBody>
      </p:sp>
      <p:sp>
        <p:nvSpPr>
          <p:cNvPr id="8" name="TextBox 7"/>
          <p:cNvSpPr txBox="1"/>
          <p:nvPr/>
        </p:nvSpPr>
        <p:spPr>
          <a:xfrm>
            <a:off x="1141217" y="882981"/>
            <a:ext cx="6861566"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Chọn </a:t>
            </a:r>
            <a:r>
              <a:rPr lang="vi-VN" sz="2000"/>
              <a:t>loại biểu đồ cần chèn: Trong hộp thoại </a:t>
            </a:r>
            <a:r>
              <a:rPr lang="vi-VN" sz="2000" b="1"/>
              <a:t>Insert Chart</a:t>
            </a:r>
            <a:r>
              <a:rPr lang="vi-VN" sz="2000"/>
              <a:t>, chọn nhóm biểu đồ và chọn loại biểu đồ. </a:t>
            </a:r>
          </a:p>
        </p:txBody>
      </p:sp>
      <p:pic>
        <p:nvPicPr>
          <p:cNvPr id="9" name="image2.png"/>
          <p:cNvPicPr/>
          <p:nvPr/>
        </p:nvPicPr>
        <p:blipFill>
          <a:blip r:embed="rId2"/>
          <a:srcRect/>
          <a:stretch>
            <a:fillRect/>
          </a:stretch>
        </p:blipFill>
        <p:spPr>
          <a:xfrm>
            <a:off x="3095341" y="2018903"/>
            <a:ext cx="2964373" cy="2803277"/>
          </a:xfrm>
          <a:prstGeom prst="rect">
            <a:avLst/>
          </a:prstGeom>
          <a:ln/>
        </p:spPr>
      </p:pic>
    </p:spTree>
    <p:extLst>
      <p:ext uri="{BB962C8B-B14F-4D97-AF65-F5344CB8AC3E}">
        <p14:creationId xmlns:p14="http://schemas.microsoft.com/office/powerpoint/2010/main" val="3245975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100523596"/>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4545"/>
            <a:ext cx="9144000" cy="598177"/>
          </a:xfrm>
          <a:prstGeom prst="rect">
            <a:avLst/>
          </a:prstGeom>
          <a:noFill/>
        </p:spPr>
        <p:txBody>
          <a:bodyPr wrap="square" rtlCol="0">
            <a:spAutoFit/>
          </a:bodyPr>
          <a:lstStyle/>
          <a:p>
            <a:pPr algn="ctr">
              <a:lnSpc>
                <a:spcPct val="150000"/>
              </a:lnSpc>
            </a:pPr>
            <a:r>
              <a:rPr lang="en-US" sz="2500" b="1">
                <a:solidFill>
                  <a:srgbClr val="C00000"/>
                </a:solidFill>
              </a:rPr>
              <a:t>b) Chèn biểu đồ vào trang chiếu</a:t>
            </a:r>
          </a:p>
        </p:txBody>
      </p:sp>
      <p:sp>
        <p:nvSpPr>
          <p:cNvPr id="8" name="TextBox 7"/>
          <p:cNvSpPr txBox="1"/>
          <p:nvPr/>
        </p:nvSpPr>
        <p:spPr>
          <a:xfrm>
            <a:off x="1358008" y="908381"/>
            <a:ext cx="6427983"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solidFill>
                  <a:srgbClr val="7030A0"/>
                </a:solidFill>
              </a:rPr>
              <a:t>Bước </a:t>
            </a:r>
            <a:r>
              <a:rPr lang="en-US" sz="2000" b="1">
                <a:solidFill>
                  <a:srgbClr val="7030A0"/>
                </a:solidFill>
              </a:rPr>
              <a:t>3</a:t>
            </a:r>
            <a:r>
              <a:rPr lang="vi-VN" sz="2000" b="1" smtClean="0">
                <a:solidFill>
                  <a:srgbClr val="7030A0"/>
                </a:solidFill>
              </a:rPr>
              <a:t>. </a:t>
            </a:r>
            <a:r>
              <a:rPr lang="vi-VN" sz="2000" smtClean="0"/>
              <a:t>Nhập </a:t>
            </a:r>
            <a:r>
              <a:rPr lang="vi-VN" sz="2000"/>
              <a:t>dữ liệu vào cửa số trang tính vừa xuất hiện, biểu đồ tương ứng với dữ liệu đó sẽ được tự động tạo ra trên trang chiếu.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127" t="78395" r="10125" b="2223"/>
          <a:stretch/>
        </p:blipFill>
        <p:spPr>
          <a:xfrm>
            <a:off x="2249969" y="2531368"/>
            <a:ext cx="4644059" cy="2307332"/>
          </a:xfrm>
          <a:prstGeom prst="rect">
            <a:avLst/>
          </a:prstGeom>
        </p:spPr>
      </p:pic>
    </p:spTree>
    <p:extLst>
      <p:ext uri="{BB962C8B-B14F-4D97-AF65-F5344CB8AC3E}">
        <p14:creationId xmlns:p14="http://schemas.microsoft.com/office/powerpoint/2010/main" val="4287717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4545"/>
            <a:ext cx="9144000" cy="598177"/>
          </a:xfrm>
          <a:prstGeom prst="rect">
            <a:avLst/>
          </a:prstGeom>
          <a:noFill/>
        </p:spPr>
        <p:txBody>
          <a:bodyPr wrap="square" rtlCol="0">
            <a:spAutoFit/>
          </a:bodyPr>
          <a:lstStyle/>
          <a:p>
            <a:pPr algn="ctr">
              <a:lnSpc>
                <a:spcPct val="150000"/>
              </a:lnSpc>
            </a:pPr>
            <a:r>
              <a:rPr lang="en-US" sz="2500" b="1">
                <a:solidFill>
                  <a:srgbClr val="C00000"/>
                </a:solidFill>
              </a:rPr>
              <a:t>b) Chèn biểu đồ vào trang chiếu</a:t>
            </a:r>
          </a:p>
        </p:txBody>
      </p:sp>
      <p:grpSp>
        <p:nvGrpSpPr>
          <p:cNvPr id="5" name="Group 4"/>
          <p:cNvGrpSpPr/>
          <p:nvPr/>
        </p:nvGrpSpPr>
        <p:grpSpPr>
          <a:xfrm>
            <a:off x="497185" y="1076566"/>
            <a:ext cx="1788815" cy="553998"/>
            <a:chOff x="9220199" y="2324100"/>
            <a:chExt cx="1788815" cy="553998"/>
          </a:xfrm>
        </p:grpSpPr>
        <p:sp>
          <p:nvSpPr>
            <p:cNvPr id="6" name="TextBox 5"/>
            <p:cNvSpPr txBox="1"/>
            <p:nvPr/>
          </p:nvSpPr>
          <p:spPr>
            <a:xfrm>
              <a:off x="9220199" y="2324100"/>
              <a:ext cx="1788815" cy="553998"/>
            </a:xfrm>
            <a:prstGeom prst="rect">
              <a:avLst/>
            </a:prstGeom>
            <a:noFill/>
          </p:spPr>
          <p:txBody>
            <a:bodyPr wrap="square" rtlCol="0">
              <a:spAutoFit/>
            </a:bodyPr>
            <a:lstStyle/>
            <a:p>
              <a:pPr algn="just">
                <a:lnSpc>
                  <a:spcPct val="150000"/>
                </a:lnSpc>
              </a:pPr>
              <a:r>
                <a:rPr lang="en-US" sz="2000" b="1" smtClean="0">
                  <a:latin typeface="Arial" panose="020B0604020202020204" pitchFamily="34" charset="0"/>
                  <a:cs typeface="Arial" panose="020B0604020202020204" pitchFamily="34" charset="0"/>
                </a:rPr>
                <a:t>        Kết quả:</a:t>
              </a:r>
              <a:endParaRPr lang="en-US" sz="2000" b="1">
                <a:latin typeface="Arial" panose="020B0604020202020204" pitchFamily="34" charset="0"/>
                <a:cs typeface="Arial" panose="020B0604020202020204" pitchFamily="34" charset="0"/>
              </a:endParaRPr>
            </a:p>
          </p:txBody>
        </p:sp>
        <p:pic>
          <p:nvPicPr>
            <p:cNvPr id="7"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4353" t="55128" r="9228" b="9193"/>
          <a:stretch/>
        </p:blipFill>
        <p:spPr>
          <a:xfrm>
            <a:off x="3747230" y="1076566"/>
            <a:ext cx="4334495" cy="3322732"/>
          </a:xfrm>
          <a:prstGeom prst="rect">
            <a:avLst/>
          </a:prstGeom>
        </p:spPr>
      </p:pic>
      <p:sp>
        <p:nvSpPr>
          <p:cNvPr id="10" name="TextBox 9"/>
          <p:cNvSpPr txBox="1"/>
          <p:nvPr/>
        </p:nvSpPr>
        <p:spPr>
          <a:xfrm>
            <a:off x="497185" y="2737932"/>
            <a:ext cx="3123045" cy="1477328"/>
          </a:xfrm>
          <a:prstGeom prst="rect">
            <a:avLst/>
          </a:prstGeom>
          <a:noFill/>
        </p:spPr>
        <p:txBody>
          <a:bodyPr wrap="square" rtlCol="0">
            <a:spAutoFit/>
          </a:bodyPr>
          <a:lstStyle/>
          <a:p>
            <a:pPr algn="ctr">
              <a:lnSpc>
                <a:spcPct val="150000"/>
              </a:lnSpc>
            </a:pPr>
            <a:r>
              <a:rPr lang="vi-VN" sz="2000" i="1"/>
              <a:t>Hình 1. Biểu đồ tỉ lệ HS giải thích được hoạt động của một thiết bị</a:t>
            </a:r>
            <a:endParaRPr lang="en-US" sz="2000" i="1"/>
          </a:p>
        </p:txBody>
      </p:sp>
    </p:spTree>
    <p:extLst>
      <p:ext uri="{BB962C8B-B14F-4D97-AF65-F5344CB8AC3E}">
        <p14:creationId xmlns:p14="http://schemas.microsoft.com/office/powerpoint/2010/main" val="3189632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6047"/>
            <a:ext cx="9144000" cy="1553054"/>
          </a:xfrm>
          <a:prstGeom prst="rect">
            <a:avLst/>
          </a:prstGeom>
          <a:noFill/>
        </p:spPr>
        <p:txBody>
          <a:bodyPr wrap="square" rtlCol="0">
            <a:spAutoFit/>
          </a:bodyPr>
          <a:lstStyle/>
          <a:p>
            <a:pPr algn="ctr">
              <a:lnSpc>
                <a:spcPct val="150000"/>
              </a:lnSpc>
            </a:pPr>
            <a:r>
              <a:rPr lang="vi-VN" sz="2200" b="1">
                <a:solidFill>
                  <a:srgbClr val="C00000"/>
                </a:solidFill>
              </a:rPr>
              <a:t>PHIẾU CHẤM</a:t>
            </a:r>
          </a:p>
          <a:p>
            <a:pPr algn="ctr">
              <a:lnSpc>
                <a:spcPct val="150000"/>
              </a:lnSpc>
            </a:pPr>
            <a:r>
              <a:rPr lang="vi-VN" sz="2000" b="1"/>
              <a:t>Thực hành sử dụng đa phương tiện ở bài trình chiếu </a:t>
            </a:r>
            <a:endParaRPr lang="en-US" sz="2000" b="1" smtClean="0"/>
          </a:p>
          <a:p>
            <a:pPr algn="ctr">
              <a:lnSpc>
                <a:spcPct val="150000"/>
              </a:lnSpc>
            </a:pPr>
            <a:r>
              <a:rPr lang="vi-VN" sz="2000" b="1" smtClean="0"/>
              <a:t>trong </a:t>
            </a:r>
            <a:r>
              <a:rPr lang="vi-VN" sz="2000" b="1"/>
              <a:t>trao đổi và hợp tác</a:t>
            </a:r>
          </a:p>
        </p:txBody>
      </p:sp>
      <p:graphicFrame>
        <p:nvGraphicFramePr>
          <p:cNvPr id="5" name="Table 4"/>
          <p:cNvGraphicFramePr>
            <a:graphicFrameLocks noGrp="1"/>
          </p:cNvGraphicFramePr>
          <p:nvPr>
            <p:extLst>
              <p:ext uri="{D42A27DB-BD31-4B8C-83A1-F6EECF244321}">
                <p14:modId xmlns:p14="http://schemas.microsoft.com/office/powerpoint/2010/main" val="869772797"/>
              </p:ext>
            </p:extLst>
          </p:nvPr>
        </p:nvGraphicFramePr>
        <p:xfrm>
          <a:off x="428625" y="1689101"/>
          <a:ext cx="8286749" cy="3174999"/>
        </p:xfrm>
        <a:graphic>
          <a:graphicData uri="http://schemas.openxmlformats.org/drawingml/2006/table">
            <a:tbl>
              <a:tblPr>
                <a:tableStyleId>{7A2D6242-3332-4202-B934-B73F52AB397B}</a:tableStyleId>
              </a:tblPr>
              <a:tblGrid>
                <a:gridCol w="2652810">
                  <a:extLst>
                    <a:ext uri="{9D8B030D-6E8A-4147-A177-3AD203B41FA5}">
                      <a16:colId xmlns:a16="http://schemas.microsoft.com/office/drawing/2014/main" val="1205274439"/>
                    </a:ext>
                  </a:extLst>
                </a:gridCol>
                <a:gridCol w="1129414">
                  <a:extLst>
                    <a:ext uri="{9D8B030D-6E8A-4147-A177-3AD203B41FA5}">
                      <a16:colId xmlns:a16="http://schemas.microsoft.com/office/drawing/2014/main" val="2053130640"/>
                    </a:ext>
                  </a:extLst>
                </a:gridCol>
                <a:gridCol w="1378936">
                  <a:extLst>
                    <a:ext uri="{9D8B030D-6E8A-4147-A177-3AD203B41FA5}">
                      <a16:colId xmlns:a16="http://schemas.microsoft.com/office/drawing/2014/main" val="2639186199"/>
                    </a:ext>
                  </a:extLst>
                </a:gridCol>
                <a:gridCol w="1418334">
                  <a:extLst>
                    <a:ext uri="{9D8B030D-6E8A-4147-A177-3AD203B41FA5}">
                      <a16:colId xmlns:a16="http://schemas.microsoft.com/office/drawing/2014/main" val="3449366941"/>
                    </a:ext>
                  </a:extLst>
                </a:gridCol>
                <a:gridCol w="1707255">
                  <a:extLst>
                    <a:ext uri="{9D8B030D-6E8A-4147-A177-3AD203B41FA5}">
                      <a16:colId xmlns:a16="http://schemas.microsoft.com/office/drawing/2014/main" val="3574453013"/>
                    </a:ext>
                  </a:extLst>
                </a:gridCol>
              </a:tblGrid>
              <a:tr h="1000750">
                <a:tc>
                  <a:txBody>
                    <a:bodyPr/>
                    <a:lstStyle/>
                    <a:p>
                      <a:pPr marL="0" marR="0" algn="ctr">
                        <a:lnSpc>
                          <a:spcPct val="150000"/>
                        </a:lnSpc>
                        <a:spcBef>
                          <a:spcPts val="0"/>
                        </a:spcBef>
                        <a:spcAft>
                          <a:spcPts val="0"/>
                        </a:spcAft>
                      </a:pPr>
                      <a:r>
                        <a:rPr lang="vi-VN"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Điểm</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Nhóm tự đánh giá</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Nhóm bạn đánh giá</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GV đánh giá</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3372951148"/>
                  </a:ext>
                </a:extLst>
              </a:tr>
              <a:tr h="1061677">
                <a:tc>
                  <a:txBody>
                    <a:bodyPr/>
                    <a:lstStyle/>
                    <a:p>
                      <a:pPr marL="0" marR="0" algn="just">
                        <a:lnSpc>
                          <a:spcPct val="150000"/>
                        </a:lnSpc>
                        <a:spcBef>
                          <a:spcPts val="0"/>
                        </a:spcBef>
                        <a:spcAft>
                          <a:spcPts val="0"/>
                        </a:spcAft>
                      </a:pPr>
                      <a:r>
                        <a:rPr lang="vi-VN" sz="2000">
                          <a:effectLst/>
                        </a:rPr>
                        <a:t>Nêu đủ và đúng các bước thực hiện</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ctr">
                        <a:lnSpc>
                          <a:spcPct val="150000"/>
                        </a:lnSpc>
                        <a:spcBef>
                          <a:spcPts val="0"/>
                        </a:spcBef>
                        <a:spcAft>
                          <a:spcPts val="0"/>
                        </a:spcAft>
                      </a:pPr>
                      <a:r>
                        <a:rPr lang="vi-VN" sz="2000">
                          <a:effectLst/>
                        </a:rPr>
                        <a:t>7</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07655083"/>
                  </a:ext>
                </a:extLst>
              </a:tr>
              <a:tr h="556286">
                <a:tc>
                  <a:txBody>
                    <a:bodyPr/>
                    <a:lstStyle/>
                    <a:p>
                      <a:pPr marL="0" marR="0" algn="just">
                        <a:lnSpc>
                          <a:spcPct val="150000"/>
                        </a:lnSpc>
                        <a:spcBef>
                          <a:spcPts val="0"/>
                        </a:spcBef>
                        <a:spcAft>
                          <a:spcPts val="0"/>
                        </a:spcAft>
                      </a:pPr>
                      <a:r>
                        <a:rPr lang="vi-VN" sz="2000">
                          <a:effectLst/>
                        </a:rPr>
                        <a:t>Trình bày rõ ràng</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a:txBody>
                    <a:bodyPr/>
                    <a:lstStyle/>
                    <a:p>
                      <a:pPr marL="0" marR="0" algn="ctr">
                        <a:lnSpc>
                          <a:spcPct val="150000"/>
                        </a:lnSpc>
                        <a:spcBef>
                          <a:spcPts val="0"/>
                        </a:spcBef>
                        <a:spcAft>
                          <a:spcPts val="0"/>
                        </a:spcAft>
                      </a:pPr>
                      <a:r>
                        <a:rPr lang="vi-VN" sz="2000">
                          <a:effectLst/>
                        </a:rPr>
                        <a:t>3</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832158619"/>
                  </a:ext>
                </a:extLst>
              </a:tr>
              <a:tr h="556286">
                <a:tc>
                  <a:txBody>
                    <a:bodyPr/>
                    <a:lstStyle/>
                    <a:p>
                      <a:pPr marL="0" marR="0" algn="ctr">
                        <a:lnSpc>
                          <a:spcPct val="150000"/>
                        </a:lnSpc>
                        <a:spcBef>
                          <a:spcPts val="0"/>
                        </a:spcBef>
                        <a:spcAft>
                          <a:spcPts val="0"/>
                        </a:spcAft>
                      </a:pPr>
                      <a:r>
                        <a:rPr lang="vi-VN" sz="2000" b="1">
                          <a:effectLst/>
                        </a:rPr>
                        <a:t>Điểm trung bình</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EB"/>
                    </a:solidFill>
                  </a:tcPr>
                </a:tc>
                <a:tc gridSpan="4">
                  <a:txBody>
                    <a:bodyPr/>
                    <a:lstStyle/>
                    <a:p>
                      <a:pPr marL="0" marR="0" algn="ctr">
                        <a:lnSpc>
                          <a:spcPct val="150000"/>
                        </a:lnSpc>
                        <a:spcBef>
                          <a:spcPts val="0"/>
                        </a:spcBef>
                        <a:spcAft>
                          <a:spcPts val="0"/>
                        </a:spcAft>
                      </a:pPr>
                      <a:r>
                        <a:rPr lang="vi-VN" sz="2000" b="1">
                          <a:effectLst/>
                        </a:rPr>
                        <a:t> </a:t>
                      </a:r>
                      <a:endParaRPr lang="en-US" sz="2000" b="1">
                        <a:effectLst/>
                        <a:latin typeface="Times New Roman" panose="02020603050405020304" pitchFamily="18" charset="0"/>
                        <a:ea typeface="Times New Roman" panose="02020603050405020304" pitchFamily="18" charset="0"/>
                      </a:endParaRPr>
                    </a:p>
                  </a:txBody>
                  <a:tcPr marL="23021" marR="23021" marT="23021" marB="230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515982"/>
                  </a:ext>
                </a:extLst>
              </a:tr>
            </a:tbl>
          </a:graphicData>
        </a:graphic>
      </p:graphicFrame>
    </p:spTree>
    <p:extLst>
      <p:ext uri="{BB962C8B-B14F-4D97-AF65-F5344CB8AC3E}">
        <p14:creationId xmlns:p14="http://schemas.microsoft.com/office/powerpoint/2010/main" val="11275683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880" y="3060700"/>
            <a:ext cx="2745294" cy="18123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6" y="3547276"/>
            <a:ext cx="1274503" cy="1325766"/>
          </a:xfrm>
          <a:prstGeom prst="rect">
            <a:avLst/>
          </a:prstGeom>
        </p:spPr>
      </p:pic>
      <p:sp>
        <p:nvSpPr>
          <p:cNvPr id="5" name="Flowchart: Preparation 4"/>
          <p:cNvSpPr/>
          <p:nvPr/>
        </p:nvSpPr>
        <p:spPr>
          <a:xfrm>
            <a:off x="1788884" y="772878"/>
            <a:ext cx="4815116" cy="2355298"/>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02624" y="1096447"/>
            <a:ext cx="3387636" cy="1708160"/>
          </a:xfrm>
          <a:prstGeom prst="rect">
            <a:avLst/>
          </a:prstGeom>
          <a:noFill/>
        </p:spPr>
        <p:txBody>
          <a:bodyPr wrap="square" rtlCol="0">
            <a:spAutoFit/>
          </a:bodyPr>
          <a:lstStyle/>
          <a:p>
            <a:pPr algn="ctr">
              <a:lnSpc>
                <a:spcPct val="150000"/>
              </a:lnSpc>
            </a:pPr>
            <a:r>
              <a:rPr lang="en-US" sz="3500" b="1" smtClean="0">
                <a:solidFill>
                  <a:schemeClr val="tx2">
                    <a:lumMod val="50000"/>
                  </a:schemeClr>
                </a:solidFill>
              </a:rPr>
              <a:t>BÀI TẬP </a:t>
            </a:r>
          </a:p>
          <a:p>
            <a:pPr algn="ctr">
              <a:lnSpc>
                <a:spcPct val="150000"/>
              </a:lnSpc>
            </a:pPr>
            <a:r>
              <a:rPr lang="en-US" sz="3500" b="1" smtClean="0">
                <a:solidFill>
                  <a:schemeClr val="tx2">
                    <a:lumMod val="50000"/>
                  </a:schemeClr>
                </a:solidFill>
              </a:rPr>
              <a:t>TRẮC NGHIỆM</a:t>
            </a:r>
            <a:endParaRPr lang="vi-VN" sz="3500" b="1">
              <a:solidFill>
                <a:schemeClr val="tx2">
                  <a:lumMod val="50000"/>
                </a:schemeClr>
              </a:solidFill>
            </a:endParaRPr>
          </a:p>
        </p:txBody>
      </p:sp>
    </p:spTree>
    <p:extLst>
      <p:ext uri="{BB962C8B-B14F-4D97-AF65-F5344CB8AC3E}">
        <p14:creationId xmlns:p14="http://schemas.microsoft.com/office/powerpoint/2010/main" val="282316585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3700"/>
            <a:ext cx="8263007" cy="14200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1: Để sử dụng đa phương tiện trong trình bày thông tin được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hợp </a:t>
            </a:r>
            <a:r>
              <a:rPr lang="vi-VN" sz="2000" noProof="1">
                <a:solidFill>
                  <a:srgbClr val="C00000"/>
                </a:solidFill>
                <a:cs typeface="Arial" panose="020B0604020202020204" pitchFamily="34" charset="0"/>
              </a:rPr>
              <a:t>lí về hình thức nên thực hiện nguyên tắc nào?</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không </a:t>
            </a:r>
            <a:r>
              <a:rPr lang="vi-VN" sz="2000" noProof="1">
                <a:solidFill>
                  <a:srgbClr val="000000"/>
                </a:solidFill>
                <a:cs typeface="Arial" panose="020B0604020202020204" pitchFamily="34" charset="0"/>
              </a:rPr>
              <a:t>quá 1 video,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3 </a:t>
            </a:r>
            <a:r>
              <a:rPr lang="vi-VN" sz="2000" noProof="1">
                <a:solidFill>
                  <a:srgbClr val="000000"/>
                </a:solidFill>
                <a:cs typeface="Arial" panose="020B0604020202020204" pitchFamily="34" charset="0"/>
              </a:rPr>
              <a:t>hình ảnh, 5 ý, 7 dòng.</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không quá 1 video,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3 </a:t>
            </a:r>
            <a:r>
              <a:rPr lang="vi-VN" sz="2000" noProof="1">
                <a:solidFill>
                  <a:srgbClr val="000000"/>
                </a:solidFill>
                <a:cs typeface="Arial" panose="020B0604020202020204" pitchFamily="34" charset="0"/>
              </a:rPr>
              <a:t>hình ảnh, 7 ý, 5 dòng.</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không quá 1 video,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4 </a:t>
            </a:r>
            <a:r>
              <a:rPr lang="vi-VN" sz="2000" noProof="1">
                <a:solidFill>
                  <a:srgbClr val="000000"/>
                </a:solidFill>
                <a:cs typeface="Arial" panose="020B0604020202020204" pitchFamily="34" charset="0"/>
              </a:rPr>
              <a:t>hình ảnh, 5 ý, 8 dòng.</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không quá 1 video,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4 </a:t>
            </a:r>
            <a:r>
              <a:rPr lang="vi-VN" sz="2000" noProof="1">
                <a:solidFill>
                  <a:srgbClr val="000000"/>
                </a:solidFill>
                <a:cs typeface="Arial" panose="020B0604020202020204" pitchFamily="34" charset="0"/>
              </a:rPr>
              <a:t>hình ảnh, 8 ý, 5 dòng.</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2138043"/>
            <a:ext cx="3943074" cy="1169912"/>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không quá 1 video, </a:t>
            </a:r>
          </a:p>
          <a:p>
            <a:pPr algn="ctr">
              <a:lnSpc>
                <a:spcPct val="150000"/>
              </a:lnSpc>
            </a:pPr>
            <a:r>
              <a:rPr lang="vi-VN" sz="2000" noProof="1">
                <a:solidFill>
                  <a:srgbClr val="000000"/>
                </a:solidFill>
                <a:cs typeface="Arial" panose="020B0604020202020204" pitchFamily="34" charset="0"/>
              </a:rPr>
              <a:t>3 hình ảnh, 5 ý, 7 dòng.</a:t>
            </a:r>
          </a:p>
        </p:txBody>
      </p:sp>
    </p:spTree>
    <p:extLst>
      <p:ext uri="{BB962C8B-B14F-4D97-AF65-F5344CB8AC3E}">
        <p14:creationId xmlns:p14="http://schemas.microsoft.com/office/powerpoint/2010/main" val="36508665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3700"/>
            <a:ext cx="8263007" cy="14200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2: Để chèn video vào trang chiếu, cần chọn lệnh</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 Picture</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Insert Chart</a:t>
            </a:r>
            <a:r>
              <a:rPr lang="vi-VN"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Insert Video</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Insert Smart Art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2138041"/>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Insert Video</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40034907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3700"/>
            <a:ext cx="8263007" cy="14200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3: Để chọn lệnh chèn biểu đồ, trong nhóm lệnh </a:t>
            </a:r>
            <a:r>
              <a:rPr lang="vi-VN" sz="2000" b="1" noProof="1">
                <a:solidFill>
                  <a:srgbClr val="C00000"/>
                </a:solidFill>
                <a:cs typeface="Arial" panose="020B0604020202020204" pitchFamily="34" charset="0"/>
              </a:rPr>
              <a:t>Illustrations</a:t>
            </a:r>
            <a:r>
              <a:rPr lang="vi-VN" sz="2000" noProof="1">
                <a:solidFill>
                  <a:srgbClr val="C00000"/>
                </a:solidFill>
                <a:cs typeface="Arial" panose="020B0604020202020204" pitchFamily="34" charset="0"/>
              </a:rPr>
              <a: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của </a:t>
            </a:r>
            <a:r>
              <a:rPr lang="vi-VN" sz="2000" noProof="1">
                <a:solidFill>
                  <a:srgbClr val="C00000"/>
                </a:solidFill>
                <a:cs typeface="Arial" panose="020B0604020202020204" pitchFamily="34" charset="0"/>
              </a:rPr>
              <a:t>dải lệnh </a:t>
            </a:r>
            <a:r>
              <a:rPr lang="vi-VN" sz="2000" b="1" noProof="1">
                <a:solidFill>
                  <a:srgbClr val="C00000"/>
                </a:solidFill>
                <a:cs typeface="Arial" panose="020B0604020202020204" pitchFamily="34" charset="0"/>
              </a:rPr>
              <a:t>Insert</a:t>
            </a:r>
            <a:r>
              <a:rPr lang="vi-VN" sz="2000" noProof="1">
                <a:solidFill>
                  <a:srgbClr val="C00000"/>
                </a:solidFill>
                <a:cs typeface="Arial" panose="020B0604020202020204" pitchFamily="34" charset="0"/>
              </a:rPr>
              <a:t>, chọn lệnh </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Shape</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3D Models</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Icons</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Chart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Chart</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1263214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540" y="0"/>
            <a:ext cx="8568360" cy="5170646"/>
          </a:xfrm>
          <a:prstGeom prst="rect">
            <a:avLst/>
          </a:prstGeom>
          <a:noFill/>
        </p:spPr>
        <p:txBody>
          <a:bodyPr wrap="square" rtlCol="0">
            <a:spAutoFit/>
          </a:bodyPr>
          <a:lstStyle/>
          <a:p>
            <a:pPr algn="ctr">
              <a:lnSpc>
                <a:spcPct val="150000"/>
              </a:lnSpc>
            </a:pPr>
            <a:r>
              <a:rPr lang="vi-VN" sz="2000">
                <a:solidFill>
                  <a:srgbClr val="C00000"/>
                </a:solidFill>
              </a:rPr>
              <a:t>Câu 4: Khi làm bài tập tìm hiểu về “Dân ca quan họ Bắc Ninh”, </a:t>
            </a:r>
            <a:r>
              <a:rPr lang="vi-VN" sz="2000" smtClean="0">
                <a:solidFill>
                  <a:srgbClr val="C00000"/>
                </a:solidFill>
              </a:rPr>
              <a:t>bạn </a:t>
            </a:r>
            <a:r>
              <a:rPr lang="vi-VN" sz="2000">
                <a:solidFill>
                  <a:srgbClr val="C00000"/>
                </a:solidFill>
              </a:rPr>
              <a:t>A muốn chèn video một bài hát quan họ. </a:t>
            </a:r>
            <a:r>
              <a:rPr lang="vi-VN" sz="2000" smtClean="0">
                <a:solidFill>
                  <a:srgbClr val="C00000"/>
                </a:solidFill>
              </a:rPr>
              <a:t>Thao </a:t>
            </a:r>
            <a:r>
              <a:rPr lang="vi-VN" sz="2000">
                <a:solidFill>
                  <a:srgbClr val="C00000"/>
                </a:solidFill>
              </a:rPr>
              <a:t>tác nào sau đây đúng </a:t>
            </a:r>
            <a:endParaRPr lang="en-US" sz="2000" smtClean="0">
              <a:solidFill>
                <a:srgbClr val="C00000"/>
              </a:solidFill>
            </a:endParaRPr>
          </a:p>
          <a:p>
            <a:pPr algn="ctr">
              <a:lnSpc>
                <a:spcPct val="150000"/>
              </a:lnSpc>
            </a:pPr>
            <a:r>
              <a:rPr lang="vi-VN" sz="2000" smtClean="0">
                <a:solidFill>
                  <a:srgbClr val="C00000"/>
                </a:solidFill>
              </a:rPr>
              <a:t>để </a:t>
            </a:r>
            <a:r>
              <a:rPr lang="vi-VN" sz="2000">
                <a:solidFill>
                  <a:srgbClr val="C00000"/>
                </a:solidFill>
              </a:rPr>
              <a:t>chèn video từ Youtube?</a:t>
            </a:r>
          </a:p>
          <a:p>
            <a:pPr algn="just">
              <a:lnSpc>
                <a:spcPct val="150000"/>
              </a:lnSpc>
            </a:pPr>
            <a:r>
              <a:rPr lang="vi-VN" sz="2000"/>
              <a:t>A. Chọn lệnh </a:t>
            </a:r>
            <a:r>
              <a:rPr lang="vi-VN" sz="2000" b="1"/>
              <a:t>Insert Picture</a:t>
            </a:r>
            <a:r>
              <a:rPr lang="vi-VN" sz="2000"/>
              <a:t>, hộp thoại </a:t>
            </a:r>
            <a:r>
              <a:rPr lang="vi-VN" sz="2000" b="1"/>
              <a:t>Insert Picture </a:t>
            </a:r>
            <a:r>
              <a:rPr lang="vi-VN" sz="2000"/>
              <a:t>xuất hiện, chọn lệnh </a:t>
            </a:r>
            <a:r>
              <a:rPr lang="vi-VN" sz="2000" b="1"/>
              <a:t>Browse</a:t>
            </a:r>
            <a:r>
              <a:rPr lang="vi-VN" sz="2000"/>
              <a:t> trên dòng </a:t>
            </a:r>
            <a:r>
              <a:rPr lang="vi-VN" sz="2000" b="1"/>
              <a:t>From a file</a:t>
            </a:r>
            <a:r>
              <a:rPr lang="vi-VN" sz="2000"/>
              <a:t>.</a:t>
            </a:r>
          </a:p>
          <a:p>
            <a:pPr algn="just">
              <a:lnSpc>
                <a:spcPct val="150000"/>
              </a:lnSpc>
            </a:pPr>
            <a:r>
              <a:rPr lang="vi-VN" sz="2000"/>
              <a:t>B.  Chọn lệnh </a:t>
            </a:r>
            <a:r>
              <a:rPr lang="vi-VN" sz="2000" b="1"/>
              <a:t>Insert Video</a:t>
            </a:r>
            <a:r>
              <a:rPr lang="vi-VN" sz="2000"/>
              <a:t>, hộp thoại </a:t>
            </a:r>
            <a:r>
              <a:rPr lang="vi-VN" sz="2000" b="1"/>
              <a:t>Insert Picture </a:t>
            </a:r>
            <a:r>
              <a:rPr lang="vi-VN" sz="2000"/>
              <a:t>xuất hiện, chọn lệnh </a:t>
            </a:r>
            <a:r>
              <a:rPr lang="vi-VN" sz="2000" b="1"/>
              <a:t>Browse</a:t>
            </a:r>
            <a:r>
              <a:rPr lang="vi-VN" sz="2000"/>
              <a:t> trên dòng </a:t>
            </a:r>
            <a:r>
              <a:rPr lang="vi-VN" sz="2000" b="1"/>
              <a:t>From a file</a:t>
            </a:r>
            <a:r>
              <a:rPr lang="vi-VN" sz="2000"/>
              <a:t>.</a:t>
            </a:r>
          </a:p>
          <a:p>
            <a:pPr algn="just">
              <a:lnSpc>
                <a:spcPct val="150000"/>
              </a:lnSpc>
            </a:pPr>
            <a:r>
              <a:rPr lang="vi-VN" sz="2000"/>
              <a:t>C. Chọn lệnh </a:t>
            </a:r>
            <a:r>
              <a:rPr lang="vi-VN" sz="2000" b="1"/>
              <a:t>Insert Video</a:t>
            </a:r>
            <a:r>
              <a:rPr lang="vi-VN" sz="2000"/>
              <a:t>, hộp thoại </a:t>
            </a:r>
            <a:r>
              <a:rPr lang="vi-VN" sz="2000" b="1"/>
              <a:t>Insert Video </a:t>
            </a:r>
            <a:r>
              <a:rPr lang="vi-VN" sz="2000"/>
              <a:t>xuất hiện, gõ từ khóa tìm kiếm tại hộp văn bản ở dòng </a:t>
            </a:r>
            <a:r>
              <a:rPr lang="vi-VN" sz="2000" b="1"/>
              <a:t>Youtube</a:t>
            </a:r>
            <a:r>
              <a:rPr lang="vi-VN" sz="2000"/>
              <a:t>.</a:t>
            </a:r>
          </a:p>
          <a:p>
            <a:pPr algn="just">
              <a:lnSpc>
                <a:spcPct val="150000"/>
              </a:lnSpc>
            </a:pPr>
            <a:r>
              <a:rPr lang="vi-VN" sz="2000"/>
              <a:t>D. Chọn lệnh </a:t>
            </a:r>
            <a:r>
              <a:rPr lang="vi-VN" sz="2000" b="1"/>
              <a:t>Insert Picture</a:t>
            </a:r>
            <a:r>
              <a:rPr lang="vi-VN" sz="2000"/>
              <a:t>, hộp thoại </a:t>
            </a:r>
            <a:r>
              <a:rPr lang="vi-VN" sz="2000" b="1"/>
              <a:t>Insert Video </a:t>
            </a:r>
            <a:r>
              <a:rPr lang="vi-VN" sz="2000"/>
              <a:t>xuất hiện, gõ từ khóa tìm kiếm tại hộp văn bản ở dòng </a:t>
            </a:r>
            <a:r>
              <a:rPr lang="vi-VN" sz="2000" b="1"/>
              <a:t>Picture online</a:t>
            </a:r>
            <a:r>
              <a:rPr lang="vi-VN" sz="2000"/>
              <a:t>.</a:t>
            </a:r>
          </a:p>
        </p:txBody>
      </p:sp>
      <p:sp>
        <p:nvSpPr>
          <p:cNvPr id="2" name="Oval 1"/>
          <p:cNvSpPr/>
          <p:nvPr/>
        </p:nvSpPr>
        <p:spPr>
          <a:xfrm>
            <a:off x="212725" y="3248025"/>
            <a:ext cx="503860" cy="5038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983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9400"/>
            <a:ext cx="9144000" cy="1045223"/>
          </a:xfrm>
          <a:prstGeom prst="rect">
            <a:avLst/>
          </a:prstGeom>
          <a:noFill/>
        </p:spPr>
        <p:txBody>
          <a:bodyPr wrap="square" rtlCol="0">
            <a:spAutoFit/>
          </a:bodyPr>
          <a:lstStyle/>
          <a:p>
            <a:pPr algn="ctr">
              <a:lnSpc>
                <a:spcPct val="150000"/>
              </a:lnSpc>
            </a:pPr>
            <a:r>
              <a:rPr lang="vi-VN" sz="2200">
                <a:solidFill>
                  <a:srgbClr val="C00000"/>
                </a:solidFill>
              </a:rPr>
              <a:t>Câu 5: Một nhóm học sinh thực hiện dự án “Khảo sát ứng dụng công nghệ AI trong học tập ở học sinh THCS”, thu được kết quả như sau:</a:t>
            </a:r>
            <a:endParaRPr lang="vi-VN" sz="2200"/>
          </a:p>
        </p:txBody>
      </p:sp>
      <p:graphicFrame>
        <p:nvGraphicFramePr>
          <p:cNvPr id="3" name="Table 2"/>
          <p:cNvGraphicFramePr>
            <a:graphicFrameLocks noGrp="1"/>
          </p:cNvGraphicFramePr>
          <p:nvPr>
            <p:extLst>
              <p:ext uri="{D42A27DB-BD31-4B8C-83A1-F6EECF244321}">
                <p14:modId xmlns:p14="http://schemas.microsoft.com/office/powerpoint/2010/main" val="3477002582"/>
              </p:ext>
            </p:extLst>
          </p:nvPr>
        </p:nvGraphicFramePr>
        <p:xfrm>
          <a:off x="711200" y="1514474"/>
          <a:ext cx="7721600" cy="3121025"/>
        </p:xfrm>
        <a:graphic>
          <a:graphicData uri="http://schemas.openxmlformats.org/drawingml/2006/table">
            <a:tbl>
              <a:tblPr>
                <a:tableStyleId>{7A2D6242-3332-4202-B934-B73F52AB397B}</a:tableStyleId>
              </a:tblPr>
              <a:tblGrid>
                <a:gridCol w="1544320">
                  <a:extLst>
                    <a:ext uri="{9D8B030D-6E8A-4147-A177-3AD203B41FA5}">
                      <a16:colId xmlns:a16="http://schemas.microsoft.com/office/drawing/2014/main" val="3625037238"/>
                    </a:ext>
                  </a:extLst>
                </a:gridCol>
                <a:gridCol w="1544320">
                  <a:extLst>
                    <a:ext uri="{9D8B030D-6E8A-4147-A177-3AD203B41FA5}">
                      <a16:colId xmlns:a16="http://schemas.microsoft.com/office/drawing/2014/main" val="2897315714"/>
                    </a:ext>
                  </a:extLst>
                </a:gridCol>
                <a:gridCol w="1544320">
                  <a:extLst>
                    <a:ext uri="{9D8B030D-6E8A-4147-A177-3AD203B41FA5}">
                      <a16:colId xmlns:a16="http://schemas.microsoft.com/office/drawing/2014/main" val="2992235689"/>
                    </a:ext>
                  </a:extLst>
                </a:gridCol>
                <a:gridCol w="1544320">
                  <a:extLst>
                    <a:ext uri="{9D8B030D-6E8A-4147-A177-3AD203B41FA5}">
                      <a16:colId xmlns:a16="http://schemas.microsoft.com/office/drawing/2014/main" val="3780994781"/>
                    </a:ext>
                  </a:extLst>
                </a:gridCol>
                <a:gridCol w="1544320">
                  <a:extLst>
                    <a:ext uri="{9D8B030D-6E8A-4147-A177-3AD203B41FA5}">
                      <a16:colId xmlns:a16="http://schemas.microsoft.com/office/drawing/2014/main" val="3742171898"/>
                    </a:ext>
                  </a:extLst>
                </a:gridCol>
              </a:tblGrid>
              <a:tr h="624205">
                <a:tc>
                  <a:txBody>
                    <a:bodyPr/>
                    <a:lstStyle/>
                    <a:p>
                      <a:pPr marL="0" marR="0" algn="ctr">
                        <a:lnSpc>
                          <a:spcPct val="150000"/>
                        </a:lnSpc>
                        <a:spcBef>
                          <a:spcPts val="0"/>
                        </a:spcBef>
                        <a:spcAft>
                          <a:spcPts val="0"/>
                        </a:spcAft>
                      </a:pPr>
                      <a:r>
                        <a:rPr lang="vi-VN" sz="2000" b="1">
                          <a:effectLst/>
                        </a:rPr>
                        <a:t>Khối lớp</a:t>
                      </a:r>
                      <a:endParaRPr lang="en-US" sz="2000" b="1">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Lớp 6</a:t>
                      </a:r>
                      <a:endParaRPr lang="en-US" sz="2000" b="1">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Lớp 7</a:t>
                      </a:r>
                      <a:endParaRPr lang="en-US" sz="2000" b="1">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Lớp 8</a:t>
                      </a:r>
                      <a:endParaRPr lang="en-US" sz="2000" b="1">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pPr marL="0" marR="0" algn="ctr">
                        <a:lnSpc>
                          <a:spcPct val="150000"/>
                        </a:lnSpc>
                        <a:spcBef>
                          <a:spcPts val="0"/>
                        </a:spcBef>
                        <a:spcAft>
                          <a:spcPts val="0"/>
                        </a:spcAft>
                      </a:pPr>
                      <a:r>
                        <a:rPr lang="vi-VN" sz="2000" b="1">
                          <a:effectLst/>
                        </a:rPr>
                        <a:t>Lớp 9</a:t>
                      </a:r>
                      <a:endParaRPr lang="en-US" sz="2000" b="1">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2828940711"/>
                  </a:ext>
                </a:extLst>
              </a:tr>
              <a:tr h="624205">
                <a:tc>
                  <a:txBody>
                    <a:bodyPr/>
                    <a:lstStyle/>
                    <a:p>
                      <a:pPr marL="0" marR="0" algn="ctr">
                        <a:lnSpc>
                          <a:spcPct val="150000"/>
                        </a:lnSpc>
                        <a:spcBef>
                          <a:spcPts val="0"/>
                        </a:spcBef>
                        <a:spcAft>
                          <a:spcPts val="0"/>
                        </a:spcAft>
                      </a:pPr>
                      <a:r>
                        <a:rPr lang="vi-VN" sz="2000">
                          <a:effectLst/>
                        </a:rPr>
                        <a:t>Chatbot AI</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32%</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36%</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42%</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66%</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227151048"/>
                  </a:ext>
                </a:extLst>
              </a:tr>
              <a:tr h="624205">
                <a:tc>
                  <a:txBody>
                    <a:bodyPr/>
                    <a:lstStyle/>
                    <a:p>
                      <a:pPr marL="0" marR="0" algn="ctr">
                        <a:lnSpc>
                          <a:spcPct val="150000"/>
                        </a:lnSpc>
                        <a:spcBef>
                          <a:spcPts val="0"/>
                        </a:spcBef>
                        <a:spcAft>
                          <a:spcPts val="0"/>
                        </a:spcAft>
                      </a:pPr>
                      <a:r>
                        <a:rPr lang="vi-VN" sz="2000">
                          <a:effectLst/>
                        </a:rPr>
                        <a:t>Gamma.app</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46%</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52%</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58%</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78%</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34255277"/>
                  </a:ext>
                </a:extLst>
              </a:tr>
              <a:tr h="624205">
                <a:tc>
                  <a:txBody>
                    <a:bodyPr/>
                    <a:lstStyle/>
                    <a:p>
                      <a:pPr marL="0" marR="0" algn="ctr">
                        <a:lnSpc>
                          <a:spcPct val="150000"/>
                        </a:lnSpc>
                        <a:spcBef>
                          <a:spcPts val="0"/>
                        </a:spcBef>
                        <a:spcAft>
                          <a:spcPts val="0"/>
                        </a:spcAft>
                      </a:pPr>
                      <a:r>
                        <a:rPr lang="vi-VN" sz="2000">
                          <a:effectLst/>
                        </a:rPr>
                        <a:t>Duolingo </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55%</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67%</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72%</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83%</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9513616"/>
                  </a:ext>
                </a:extLst>
              </a:tr>
              <a:tr h="624205">
                <a:tc>
                  <a:txBody>
                    <a:bodyPr/>
                    <a:lstStyle/>
                    <a:p>
                      <a:pPr marL="0" marR="0" algn="ctr">
                        <a:lnSpc>
                          <a:spcPct val="150000"/>
                        </a:lnSpc>
                        <a:spcBef>
                          <a:spcPts val="0"/>
                        </a:spcBef>
                        <a:spcAft>
                          <a:spcPts val="0"/>
                        </a:spcAft>
                      </a:pPr>
                      <a:r>
                        <a:rPr lang="vi-VN" sz="2000">
                          <a:effectLst/>
                        </a:rPr>
                        <a:t>Khác</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24%</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33%</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45%</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56%</a:t>
                      </a:r>
                      <a:endParaRPr lang="en-US" sz="2000">
                        <a:effectLst/>
                        <a:latin typeface="Times New Roman" panose="02020603050405020304" pitchFamily="18" charset="0"/>
                        <a:ea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83105506"/>
                  </a:ext>
                </a:extLst>
              </a:tr>
            </a:tbl>
          </a:graphicData>
        </a:graphic>
      </p:graphicFrame>
    </p:spTree>
    <p:extLst>
      <p:ext uri="{BB962C8B-B14F-4D97-AF65-F5344CB8AC3E}">
        <p14:creationId xmlns:p14="http://schemas.microsoft.com/office/powerpoint/2010/main" val="19441346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3700"/>
            <a:ext cx="8263007" cy="14200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Nhóm HS này chuẩn bị trình chiếu kết quả trên bằng biểu đồ cột.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Thao </a:t>
            </a:r>
            <a:r>
              <a:rPr lang="vi-VN" sz="2000" noProof="1">
                <a:solidFill>
                  <a:srgbClr val="C00000"/>
                </a:solidFill>
                <a:cs typeface="Arial" panose="020B0604020202020204" pitchFamily="34" charset="0"/>
              </a:rPr>
              <a:t>tác nào sau đây đúng để chèn biểu đồ cột vào trang chiếu?</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4116990"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Insert/Chart/Column/Clustered Column.</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4116990"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Insert/Chart/Pie/Pie of Pie.</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Insert/Chart/Line/Line with Markers.</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Insert/Chart/Area/100% Stacked Area.</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2138042"/>
            <a:ext cx="4116990"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Insert/Chart/Column/Clustered Column.</a:t>
            </a:r>
          </a:p>
        </p:txBody>
      </p:sp>
    </p:spTree>
    <p:extLst>
      <p:ext uri="{BB962C8B-B14F-4D97-AF65-F5344CB8AC3E}">
        <p14:creationId xmlns:p14="http://schemas.microsoft.com/office/powerpoint/2010/main" val="1251307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283029"/>
            <a:ext cx="3265714" cy="762000"/>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KHỞI ĐỘNG</a:t>
            </a:r>
            <a:endParaRPr lang="en-US" sz="3500" b="1">
              <a:solidFill>
                <a:schemeClr val="accent6"/>
              </a:solidFill>
            </a:endParaRPr>
          </a:p>
        </p:txBody>
      </p:sp>
      <p:grpSp>
        <p:nvGrpSpPr>
          <p:cNvPr id="3" name="Group 2"/>
          <p:cNvGrpSpPr/>
          <p:nvPr/>
        </p:nvGrpSpPr>
        <p:grpSpPr>
          <a:xfrm>
            <a:off x="2493982" y="739683"/>
            <a:ext cx="5921149" cy="3338831"/>
            <a:chOff x="2493982" y="739683"/>
            <a:chExt cx="5921149" cy="3338831"/>
          </a:xfrm>
        </p:grpSpPr>
        <p:sp>
          <p:nvSpPr>
            <p:cNvPr id="6" name="Rounded Rectangle 5"/>
            <p:cNvSpPr/>
            <p:nvPr/>
          </p:nvSpPr>
          <p:spPr>
            <a:xfrm>
              <a:off x="2493982" y="1325218"/>
              <a:ext cx="5921149" cy="2753296"/>
            </a:xfrm>
            <a:prstGeom prst="roundRect">
              <a:avLst>
                <a:gd name="adj" fmla="val 11507"/>
              </a:avLst>
            </a:prstGeom>
            <a:solidFill>
              <a:schemeClr val="accent1">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1000" smtClean="0">
                  <a:solidFill>
                    <a:srgbClr val="000000"/>
                  </a:solidFill>
                  <a:latin typeface="Arial (Body)"/>
                </a:rPr>
                <a:t> </a:t>
              </a:r>
            </a:p>
            <a:p>
              <a:pPr algn="just">
                <a:lnSpc>
                  <a:spcPct val="150000"/>
                </a:lnSpc>
              </a:pPr>
              <a:r>
                <a:rPr lang="vi-VN" sz="2000" smtClean="0">
                  <a:solidFill>
                    <a:srgbClr val="000000"/>
                  </a:solidFill>
                  <a:latin typeface="Arial (Body)"/>
                </a:rPr>
                <a:t>Nhờ </a:t>
              </a:r>
              <a:r>
                <a:rPr lang="vi-VN" sz="2000">
                  <a:solidFill>
                    <a:srgbClr val="000000"/>
                  </a:solidFill>
                  <a:latin typeface="Arial (Body)"/>
                </a:rPr>
                <a:t>tích cực trao đổi, hợp tác mà bài trình chiếu của nhóm bạn Phương Anh được đánh giá xuất sắc. Cô giáo đã nhận xét: “Trao đổi, hợp tác giúp làm giàu và tăng giá trị của thông tin”. Em hãy giải thích vì sao cô giáo lại nói như vậy. </a:t>
              </a:r>
            </a:p>
          </p:txBody>
        </p:sp>
        <p:pic>
          <p:nvPicPr>
            <p:cNvPr id="8" name="Picture 34"/>
            <p:cNvPicPr>
              <a:picLocks noChangeAspect="1"/>
            </p:cNvPicPr>
            <p:nvPr/>
          </p:nvPicPr>
          <p:blipFill>
            <a:blip r:embed="rId2"/>
            <a:srcRect/>
            <a:stretch>
              <a:fillRect/>
            </a:stretch>
          </p:blipFill>
          <p:spPr>
            <a:xfrm>
              <a:off x="6877878" y="739683"/>
              <a:ext cx="1240469" cy="971701"/>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2079"/>
          <a:stretch/>
        </p:blipFill>
        <p:spPr>
          <a:xfrm flipH="1">
            <a:off x="111586" y="1630564"/>
            <a:ext cx="2534542" cy="3493525"/>
          </a:xfrm>
          <a:prstGeom prst="rect">
            <a:avLst/>
          </a:prstGeom>
        </p:spPr>
      </p:pic>
    </p:spTree>
    <p:extLst>
      <p:ext uri="{BB962C8B-B14F-4D97-AF65-F5344CB8AC3E}">
        <p14:creationId xmlns:p14="http://schemas.microsoft.com/office/powerpoint/2010/main" val="293669449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9201"/>
            <a:ext cx="9144000" cy="800412"/>
          </a:xfrm>
          <a:prstGeom prst="rect">
            <a:avLst/>
          </a:prstGeom>
          <a:noFill/>
        </p:spPr>
        <p:txBody>
          <a:bodyPr wrap="square" rtlCol="0">
            <a:spAutoFit/>
          </a:bodyPr>
          <a:lstStyle/>
          <a:p>
            <a:pPr algn="ctr">
              <a:lnSpc>
                <a:spcPct val="150000"/>
              </a:lnSpc>
            </a:pPr>
            <a:r>
              <a:rPr lang="en-US" sz="3500" b="1" smtClean="0">
                <a:solidFill>
                  <a:schemeClr val="bg2">
                    <a:lumMod val="75000"/>
                  </a:schemeClr>
                </a:solidFill>
              </a:rPr>
              <a:t>LUYỆN TẬP</a:t>
            </a:r>
            <a:endParaRPr lang="en-US" sz="3500" b="1">
              <a:solidFill>
                <a:schemeClr val="bg2">
                  <a:lumMod val="75000"/>
                </a:schemeClr>
              </a:solidFill>
            </a:endParaRPr>
          </a:p>
        </p:txBody>
      </p:sp>
      <p:sp>
        <p:nvSpPr>
          <p:cNvPr id="9" name="TextBox 8"/>
          <p:cNvSpPr txBox="1"/>
          <p:nvPr/>
        </p:nvSpPr>
        <p:spPr>
          <a:xfrm>
            <a:off x="1" y="995727"/>
            <a:ext cx="9143999" cy="496996"/>
          </a:xfrm>
          <a:prstGeom prst="rect">
            <a:avLst/>
          </a:prstGeom>
          <a:noFill/>
        </p:spPr>
        <p:txBody>
          <a:bodyPr wrap="square" rtlCol="0">
            <a:spAutoFit/>
          </a:bodyPr>
          <a:lstStyle/>
          <a:p>
            <a:pPr algn="ctr">
              <a:lnSpc>
                <a:spcPct val="150000"/>
              </a:lnSpc>
            </a:pPr>
            <a:r>
              <a:rPr lang="en-US" sz="2000" b="1"/>
              <a:t>Trong các câu sau, những câu nào đúng? </a:t>
            </a:r>
            <a:endParaRPr lang="en-US" sz="2000" b="1" i="1"/>
          </a:p>
        </p:txBody>
      </p:sp>
      <p:sp>
        <p:nvSpPr>
          <p:cNvPr id="10" name="TextBox 9"/>
          <p:cNvSpPr txBox="1"/>
          <p:nvPr/>
        </p:nvSpPr>
        <p:spPr>
          <a:xfrm>
            <a:off x="341087" y="1665840"/>
            <a:ext cx="7670799" cy="2862322"/>
          </a:xfrm>
          <a:prstGeom prst="rect">
            <a:avLst/>
          </a:prstGeom>
          <a:noFill/>
        </p:spPr>
        <p:txBody>
          <a:bodyPr wrap="square" rtlCol="0">
            <a:spAutoFit/>
          </a:bodyPr>
          <a:lstStyle/>
          <a:p>
            <a:pPr algn="just">
              <a:lnSpc>
                <a:spcPct val="150000"/>
              </a:lnSpc>
            </a:pPr>
            <a:r>
              <a:rPr lang="vi-VN" sz="2000"/>
              <a:t>1) Nguyên tắc “không quá 1, 3, 5, 7” hướng dẫn trình bày đa phương tiện một cách phù hợp để dễ quan sát. </a:t>
            </a:r>
          </a:p>
          <a:p>
            <a:pPr algn="just">
              <a:lnSpc>
                <a:spcPct val="150000"/>
              </a:lnSpc>
            </a:pPr>
            <a:r>
              <a:rPr lang="vi-VN" sz="2000"/>
              <a:t>2) Khi trình bày thông tin trong trao đổi và hợp tác, các đối tượng đa phương tiện nên được bố trí tạo ấn tượng với màu sắc sặc sỡ.</a:t>
            </a:r>
          </a:p>
          <a:p>
            <a:pPr algn="just">
              <a:lnSpc>
                <a:spcPct val="150000"/>
              </a:lnSpc>
            </a:pPr>
            <a:r>
              <a:rPr lang="vi-VN" sz="2000"/>
              <a:t>3) Có thể chèn hình ảnh, video và bảng tính vào trang chiếu trong bài trình chiếu.</a:t>
            </a:r>
          </a:p>
        </p:txBody>
      </p:sp>
      <p:pic>
        <p:nvPicPr>
          <p:cNvPr id="1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17210" y="1671873"/>
            <a:ext cx="667423" cy="580927"/>
          </a:xfrm>
          <a:prstGeom prst="rect">
            <a:avLst/>
          </a:prstGeom>
        </p:spPr>
      </p:pic>
      <p:pic>
        <p:nvPicPr>
          <p:cNvPr id="16"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11886" y="3525570"/>
            <a:ext cx="667423" cy="580927"/>
          </a:xfrm>
          <a:prstGeom prst="rect">
            <a:avLst/>
          </a:prstGeom>
        </p:spPr>
      </p:pic>
    </p:spTree>
    <p:extLst>
      <p:ext uri="{BB962C8B-B14F-4D97-AF65-F5344CB8AC3E}">
        <p14:creationId xmlns:p14="http://schemas.microsoft.com/office/powerpoint/2010/main" val="190031371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5275" y="710143"/>
            <a:ext cx="8553450" cy="2343655"/>
          </a:xfrm>
          <a:prstGeom prst="rect">
            <a:avLst/>
          </a:prstGeom>
          <a:noFill/>
        </p:spPr>
        <p:txBody>
          <a:bodyPr wrap="square" rtlCol="0">
            <a:spAutoFit/>
          </a:bodyPr>
          <a:lstStyle/>
          <a:p>
            <a:pPr algn="just">
              <a:lnSpc>
                <a:spcPct val="150000"/>
              </a:lnSpc>
            </a:pPr>
            <a:r>
              <a:rPr lang="vi-VN" sz="2000"/>
              <a:t>Hình 4 biểu diễn một hệ thống đường nước trong nhà. Một nhóm học sinh đã đưa hình ảnh này vào bài trình chiều để trao đổi, thảo luận nhằm giải thích tác dụng của hai van nước một chiều K1 và K2. Trong cuộc sống hằng ngày, chúng ta gặp nhiều câu hỏi hoặc vấn đề tương tự như trên, cần cùng nhau tìm hiểu để giải quyết</a:t>
            </a:r>
            <a:r>
              <a:rPr lang="vi-VN" sz="2000" smtClean="0"/>
              <a:t>.</a:t>
            </a:r>
            <a:endParaRPr lang="vi-VN" sz="2000"/>
          </a:p>
        </p:txBody>
      </p:sp>
      <p:pic>
        <p:nvPicPr>
          <p:cNvPr id="12" name="Picture 11"/>
          <p:cNvPicPr>
            <a:picLocks noChangeAspect="1"/>
          </p:cNvPicPr>
          <p:nvPr/>
        </p:nvPicPr>
        <p:blipFill>
          <a:blip r:embed="rId2"/>
          <a:stretch>
            <a:fillRect/>
          </a:stretch>
        </p:blipFill>
        <p:spPr>
          <a:xfrm rot="5169235">
            <a:off x="-187996" y="-131609"/>
            <a:ext cx="966542" cy="836346"/>
          </a:xfrm>
          <a:prstGeom prst="rect">
            <a:avLst/>
          </a:prstGeom>
        </p:spPr>
      </p:pic>
      <p:sp>
        <p:nvSpPr>
          <p:cNvPr id="5" name="TextBox 4"/>
          <p:cNvSpPr txBox="1"/>
          <p:nvPr/>
        </p:nvSpPr>
        <p:spPr>
          <a:xfrm>
            <a:off x="0" y="79201"/>
            <a:ext cx="9144000" cy="630942"/>
          </a:xfrm>
          <a:prstGeom prst="rect">
            <a:avLst/>
          </a:prstGeom>
          <a:noFill/>
        </p:spPr>
        <p:txBody>
          <a:bodyPr wrap="square" rtlCol="0">
            <a:spAutoFit/>
          </a:bodyPr>
          <a:lstStyle/>
          <a:p>
            <a:pPr algn="ctr"/>
            <a:r>
              <a:rPr lang="en-US" sz="3500" b="1" smtClean="0">
                <a:solidFill>
                  <a:schemeClr val="bg2">
                    <a:lumMod val="75000"/>
                  </a:schemeClr>
                </a:solidFill>
              </a:rPr>
              <a:t>VẬN DỤNG</a:t>
            </a:r>
            <a:endParaRPr lang="en-US" sz="3500" b="1">
              <a:solidFill>
                <a:schemeClr val="bg2">
                  <a:lumMod val="75000"/>
                </a:schemeClr>
              </a:solidFill>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270" t="10856" r="8095" b="24140"/>
          <a:stretch/>
        </p:blipFill>
        <p:spPr>
          <a:xfrm>
            <a:off x="5019675" y="2710898"/>
            <a:ext cx="3115538" cy="2166273"/>
          </a:xfrm>
          <a:prstGeom prst="rect">
            <a:avLst/>
          </a:prstGeom>
        </p:spPr>
      </p:pic>
      <p:sp>
        <p:nvSpPr>
          <p:cNvPr id="8" name="TextBox 7"/>
          <p:cNvSpPr txBox="1"/>
          <p:nvPr/>
        </p:nvSpPr>
        <p:spPr>
          <a:xfrm>
            <a:off x="295275" y="3053798"/>
            <a:ext cx="4429125" cy="1938992"/>
          </a:xfrm>
          <a:prstGeom prst="rect">
            <a:avLst/>
          </a:prstGeom>
          <a:noFill/>
        </p:spPr>
        <p:txBody>
          <a:bodyPr wrap="square" rtlCol="0">
            <a:spAutoFit/>
          </a:bodyPr>
          <a:lstStyle/>
          <a:p>
            <a:pPr algn="just">
              <a:lnSpc>
                <a:spcPct val="150000"/>
              </a:lnSpc>
            </a:pPr>
            <a:r>
              <a:rPr lang="vi-VN" sz="2000" smtClean="0">
                <a:solidFill>
                  <a:srgbClr val="002060"/>
                </a:solidFill>
              </a:rPr>
              <a:t>Hãy </a:t>
            </a:r>
            <a:r>
              <a:rPr lang="vi-VN" sz="2000">
                <a:solidFill>
                  <a:srgbClr val="002060"/>
                </a:solidFill>
              </a:rPr>
              <a:t>tạo một bài trình chiếu sử dụng đa phương tiện trình bày thông tin cần trao đổi, hợp tác để giải quyết một vấn đề nào đó do em đề xuất.</a:t>
            </a:r>
          </a:p>
        </p:txBody>
      </p:sp>
      <p:pic>
        <p:nvPicPr>
          <p:cNvPr id="11" name="Picture 35"/>
          <p:cNvPicPr>
            <a:picLocks noChangeAspect="1"/>
          </p:cNvPicPr>
          <p:nvPr/>
        </p:nvPicPr>
        <p:blipFill>
          <a:blip r:embed="rId4"/>
          <a:srcRect/>
          <a:stretch>
            <a:fillRect/>
          </a:stretch>
        </p:blipFill>
        <p:spPr>
          <a:xfrm rot="20669663">
            <a:off x="7811053" y="3591421"/>
            <a:ext cx="955053" cy="748125"/>
          </a:xfrm>
          <a:prstGeom prst="rect">
            <a:avLst/>
          </a:prstGeom>
        </p:spPr>
      </p:pic>
    </p:spTree>
    <p:extLst>
      <p:ext uri="{BB962C8B-B14F-4D97-AF65-F5344CB8AC3E}">
        <p14:creationId xmlns:p14="http://schemas.microsoft.com/office/powerpoint/2010/main" val="24060565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14" y="1501602"/>
            <a:ext cx="8461829"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Tối </a:t>
            </a:r>
            <a:r>
              <a:rPr lang="vi-VN" sz="2000"/>
              <a:t>đa 6 trang, có ít nhất 1 hình ảnh, 1 video và 1 biểu đồ.</a:t>
            </a:r>
          </a:p>
          <a:p>
            <a:pPr marL="342900" indent="-342900" algn="just">
              <a:lnSpc>
                <a:spcPct val="150000"/>
              </a:lnSpc>
              <a:buFont typeface="Arial" panose="020B0604020202020204" pitchFamily="34" charset="0"/>
              <a:buChar char="•"/>
            </a:pPr>
            <a:r>
              <a:rPr lang="vi-VN" sz="2000" b="1" smtClean="0"/>
              <a:t>Cấu </a:t>
            </a:r>
            <a:r>
              <a:rPr lang="vi-VN" sz="2000" b="1"/>
              <a:t>trúc: </a:t>
            </a:r>
            <a:r>
              <a:rPr lang="vi-VN" sz="2000"/>
              <a:t>(1) Trang tiêu đề gồm tên chủ đề, danh sách các thành viên của nhóm; (2) Trang hình ảnh thực của thiết bị; (3) Trang hình ảnh cấu tạo của thiết bị; (4) Trang video mô phỏng hoạt động của thiết bị; (5) Trang biểu đồ so sánh theo tiêu chí liên quan đến đánh giá thiết bị hoặc con người; (6) Kết luận giải thích về hoạt động của thiết bị. </a:t>
            </a:r>
          </a:p>
        </p:txBody>
      </p:sp>
      <p:sp>
        <p:nvSpPr>
          <p:cNvPr id="7" name="Rounded Rectangle 6"/>
          <p:cNvSpPr/>
          <p:nvPr/>
        </p:nvSpPr>
        <p:spPr>
          <a:xfrm>
            <a:off x="3615576" y="652577"/>
            <a:ext cx="1666103" cy="668222"/>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300" b="1" smtClean="0">
                <a:latin typeface="Arial" panose="020B0604020202020204" pitchFamily="34" charset="0"/>
                <a:cs typeface="Arial" panose="020B0604020202020204" pitchFamily="34" charset="0"/>
              </a:rPr>
              <a:t>Yêu cầu</a:t>
            </a:r>
            <a:endParaRPr kumimoji="0" lang="en-US" sz="2300" b="1" i="0" u="none" strike="noStrike" kern="0" cap="none" spc="0" normalizeH="0" baseline="0" noProof="0" smtClean="0">
              <a:ln>
                <a:noFill/>
              </a:ln>
              <a:effectLst/>
              <a:uLnTx/>
              <a:uFillTx/>
              <a:cs typeface="Arial" panose="020B0604020202020204" pitchFamily="34" charset="0"/>
            </a:endParaRPr>
          </a:p>
        </p:txBody>
      </p:sp>
      <p:pic>
        <p:nvPicPr>
          <p:cNvPr id="9" name="Picture 8"/>
          <p:cNvPicPr>
            <a:picLocks noChangeAspect="1"/>
          </p:cNvPicPr>
          <p:nvPr/>
        </p:nvPicPr>
        <p:blipFill>
          <a:blip r:embed="rId2"/>
          <a:stretch>
            <a:fillRect/>
          </a:stretch>
        </p:blipFill>
        <p:spPr>
          <a:xfrm>
            <a:off x="7479243" y="246743"/>
            <a:ext cx="1301900" cy="1361077"/>
          </a:xfrm>
          <a:prstGeom prst="rect">
            <a:avLst/>
          </a:prstGeom>
        </p:spPr>
      </p:pic>
      <p:pic>
        <p:nvPicPr>
          <p:cNvPr id="10" name="Google Shape;243;p4"/>
          <p:cNvPicPr preferRelativeResize="0"/>
          <p:nvPr/>
        </p:nvPicPr>
        <p:blipFill rotWithShape="1">
          <a:blip r:embed="rId3">
            <a:alphaModFix/>
          </a:blip>
          <a:srcRect/>
          <a:stretch/>
        </p:blipFill>
        <p:spPr>
          <a:xfrm>
            <a:off x="217714" y="4769738"/>
            <a:ext cx="1283426" cy="255081"/>
          </a:xfrm>
          <a:prstGeom prst="rect">
            <a:avLst/>
          </a:prstGeom>
          <a:noFill/>
          <a:ln>
            <a:noFill/>
          </a:ln>
        </p:spPr>
      </p:pic>
    </p:spTree>
    <p:extLst>
      <p:ext uri="{BB962C8B-B14F-4D97-AF65-F5344CB8AC3E}">
        <p14:creationId xmlns:p14="http://schemas.microsoft.com/office/powerpoint/2010/main" val="32776083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21" name="TextBox 20"/>
          <p:cNvSpPr txBox="1"/>
          <p:nvPr/>
        </p:nvSpPr>
        <p:spPr>
          <a:xfrm>
            <a:off x="17477" y="431471"/>
            <a:ext cx="6949380" cy="630942"/>
          </a:xfrm>
          <a:prstGeom prst="rect">
            <a:avLst/>
          </a:prstGeom>
          <a:noFill/>
        </p:spPr>
        <p:txBody>
          <a:bodyPr wrap="square" rtlCol="0">
            <a:spAutoFit/>
          </a:bodyPr>
          <a:lstStyle/>
          <a:p>
            <a:pPr algn="ctr"/>
            <a:r>
              <a:rPr lang="en-US" sz="3500" b="1" smtClean="0">
                <a:solidFill>
                  <a:schemeClr val="tx2">
                    <a:lumMod val="50000"/>
                  </a:schemeClr>
                </a:solidFill>
              </a:rPr>
              <a:t>HƯỚNG DẪN VỀ NHÀ</a:t>
            </a:r>
            <a:endParaRPr lang="vi-VN" sz="3500" b="1">
              <a:solidFill>
                <a:schemeClr val="tx2">
                  <a:lumMod val="50000"/>
                </a:schemeClr>
              </a:solidFill>
            </a:endParaRPr>
          </a:p>
        </p:txBody>
      </p:sp>
      <p:grpSp>
        <p:nvGrpSpPr>
          <p:cNvPr id="13" name="Group 12"/>
          <p:cNvGrpSpPr/>
          <p:nvPr/>
        </p:nvGrpSpPr>
        <p:grpSpPr>
          <a:xfrm>
            <a:off x="740233" y="1506370"/>
            <a:ext cx="7837710" cy="2761579"/>
            <a:chOff x="682176" y="1332199"/>
            <a:chExt cx="7837710" cy="2761579"/>
          </a:xfrm>
        </p:grpSpPr>
        <p:cxnSp>
          <p:nvCxnSpPr>
            <p:cNvPr id="1706" name="Google Shape;1706;p51"/>
            <p:cNvCxnSpPr>
              <a:endCxn id="1707" idx="3"/>
            </p:cNvCxnSpPr>
            <p:nvPr/>
          </p:nvCxnSpPr>
          <p:spPr>
            <a:xfrm rot="5400000" flipH="1" flipV="1">
              <a:off x="1001188" y="1791460"/>
              <a:ext cx="1380789" cy="1130083"/>
            </a:xfrm>
            <a:prstGeom prst="bentConnector2">
              <a:avLst/>
            </a:prstGeom>
            <a:noFill/>
            <a:ln w="9525" cap="flat" cmpd="sng">
              <a:solidFill>
                <a:srgbClr val="000000"/>
              </a:solidFill>
              <a:prstDash val="solid"/>
              <a:round/>
              <a:headEnd type="none" w="med" len="med"/>
              <a:tailEnd type="none" w="med" len="med"/>
            </a:ln>
          </p:spPr>
        </p:cxnSp>
        <p:cxnSp>
          <p:nvCxnSpPr>
            <p:cNvPr id="1708" name="Google Shape;1708;p51"/>
            <p:cNvCxnSpPr>
              <a:endCxn id="1713" idx="3"/>
            </p:cNvCxnSpPr>
            <p:nvPr/>
          </p:nvCxnSpPr>
          <p:spPr>
            <a:xfrm rot="16200000" flipH="1">
              <a:off x="806894" y="2315661"/>
              <a:ext cx="1763856" cy="1124565"/>
            </a:xfrm>
            <a:prstGeom prst="bentConnector2">
              <a:avLst/>
            </a:prstGeom>
            <a:noFill/>
            <a:ln w="9525" cap="flat" cmpd="sng">
              <a:solidFill>
                <a:srgbClr val="000000"/>
              </a:solidFill>
              <a:prstDash val="solid"/>
              <a:round/>
              <a:headEnd type="none" w="med" len="med"/>
              <a:tailEnd type="none" w="med" len="med"/>
            </a:ln>
          </p:spPr>
        </p:cxnSp>
        <p:sp>
          <p:nvSpPr>
            <p:cNvPr id="1707" name="Google Shape;1707;p51"/>
            <p:cNvSpPr/>
            <p:nvPr/>
          </p:nvSpPr>
          <p:spPr>
            <a:xfrm>
              <a:off x="2256624" y="1332199"/>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1" name="Google Shape;1711;p51"/>
            <p:cNvSpPr/>
            <p:nvPr/>
          </p:nvSpPr>
          <p:spPr>
            <a:xfrm>
              <a:off x="2256625" y="2379082"/>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3" name="Google Shape;1713;p51"/>
            <p:cNvSpPr/>
            <p:nvPr/>
          </p:nvSpPr>
          <p:spPr>
            <a:xfrm>
              <a:off x="2251105" y="3425965"/>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8" name="Google Shape;1718;p51"/>
            <p:cNvSpPr/>
            <p:nvPr/>
          </p:nvSpPr>
          <p:spPr>
            <a:xfrm>
              <a:off x="2401158" y="3573992"/>
              <a:ext cx="453545" cy="3717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2424533" y="2498613"/>
              <a:ext cx="435012" cy="432548"/>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51"/>
            <p:cNvGrpSpPr/>
            <p:nvPr/>
          </p:nvGrpSpPr>
          <p:grpSpPr>
            <a:xfrm>
              <a:off x="2399571" y="1481967"/>
              <a:ext cx="475678" cy="364632"/>
              <a:chOff x="2567841" y="1994124"/>
              <a:chExt cx="399812" cy="306477"/>
            </a:xfrm>
          </p:grpSpPr>
          <p:sp>
            <p:nvSpPr>
              <p:cNvPr id="1721" name="Google Shape;1721;p51"/>
              <p:cNvSpPr/>
              <p:nvPr/>
            </p:nvSpPr>
            <p:spPr>
              <a:xfrm>
                <a:off x="2567841" y="1994124"/>
                <a:ext cx="399812" cy="306477"/>
              </a:xfrm>
              <a:custGeom>
                <a:avLst/>
                <a:gdLst/>
                <a:ahLst/>
                <a:cxnLst/>
                <a:rect l="l" t="t" r="r" b="b"/>
                <a:pathLst>
                  <a:path w="12551" h="9621" extrusionOk="0">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2623237" y="2113963"/>
                <a:ext cx="287523" cy="77025"/>
              </a:xfrm>
              <a:custGeom>
                <a:avLst/>
                <a:gdLst/>
                <a:ahLst/>
                <a:cxnLst/>
                <a:rect l="l" t="t" r="r" b="b"/>
                <a:pathLst>
                  <a:path w="9026" h="2418" extrusionOk="0">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2623237" y="2017251"/>
                <a:ext cx="287523" cy="77025"/>
              </a:xfrm>
              <a:custGeom>
                <a:avLst/>
                <a:gdLst/>
                <a:ahLst/>
                <a:cxnLst/>
                <a:rect l="l" t="t" r="r" b="b"/>
                <a:pathLst>
                  <a:path w="9026" h="2418" extrusionOk="0">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3170401" y="1425756"/>
              <a:ext cx="4830598" cy="477054"/>
            </a:xfrm>
            <a:prstGeom prst="rect">
              <a:avLst/>
            </a:prstGeom>
            <a:noFill/>
          </p:spPr>
          <p:txBody>
            <a:bodyPr wrap="square" rtlCol="0">
              <a:spAutoFit/>
            </a:bodyPr>
            <a:lstStyle/>
            <a:p>
              <a:pPr algn="just"/>
              <a:r>
                <a:rPr lang="en-US" sz="2400"/>
                <a:t>Ôn lại kiến thức đã học.</a:t>
              </a:r>
              <a:endParaRPr lang="en-US" sz="2400" i="1"/>
            </a:p>
          </p:txBody>
        </p:sp>
        <p:sp>
          <p:nvSpPr>
            <p:cNvPr id="23" name="TextBox 22"/>
            <p:cNvSpPr txBox="1"/>
            <p:nvPr/>
          </p:nvSpPr>
          <p:spPr>
            <a:xfrm>
              <a:off x="3146331" y="2473648"/>
              <a:ext cx="5373555" cy="461665"/>
            </a:xfrm>
            <a:prstGeom prst="rect">
              <a:avLst/>
            </a:prstGeom>
            <a:noFill/>
          </p:spPr>
          <p:txBody>
            <a:bodyPr wrap="square" rtlCol="0">
              <a:spAutoFit/>
            </a:bodyPr>
            <a:lstStyle/>
            <a:p>
              <a:pPr algn="just"/>
              <a:r>
                <a:rPr lang="en-US" sz="2400"/>
                <a:t>Làm </a:t>
              </a:r>
              <a:r>
                <a:rPr lang="en-US" sz="2400" smtClean="0"/>
                <a:t>Bài 1 (E2) </a:t>
              </a:r>
              <a:r>
                <a:rPr lang="en-US" sz="2400"/>
                <a:t>trong </a:t>
              </a:r>
              <a:r>
                <a:rPr lang="en-US" sz="2400" smtClean="0"/>
                <a:t>SBT Tin </a:t>
              </a:r>
              <a:r>
                <a:rPr lang="en-US" sz="2400"/>
                <a:t>học 9.</a:t>
              </a:r>
              <a:endParaRPr lang="en-US" sz="2400" i="1"/>
            </a:p>
          </p:txBody>
        </p:sp>
        <p:sp>
          <p:nvSpPr>
            <p:cNvPr id="24" name="TextBox 23"/>
            <p:cNvSpPr txBox="1"/>
            <p:nvPr/>
          </p:nvSpPr>
          <p:spPr>
            <a:xfrm>
              <a:off x="3159797" y="3529038"/>
              <a:ext cx="5069802" cy="461665"/>
            </a:xfrm>
            <a:prstGeom prst="rect">
              <a:avLst/>
            </a:prstGeom>
            <a:noFill/>
          </p:spPr>
          <p:txBody>
            <a:bodyPr wrap="square" rtlCol="0">
              <a:spAutoFit/>
            </a:bodyPr>
            <a:lstStyle/>
            <a:p>
              <a:pPr algn="just"/>
              <a:r>
                <a:rPr lang="en-US" sz="2400" smtClean="0"/>
                <a:t>Đọ</a:t>
              </a:r>
              <a:r>
                <a:rPr lang="vi-VN" sz="2400" smtClean="0"/>
                <a:t>c </a:t>
              </a:r>
              <a:r>
                <a:rPr lang="vi-VN" sz="2400"/>
                <a:t>và tìm hiểu trước </a:t>
              </a:r>
              <a:r>
                <a:rPr lang="vi-VN" sz="2400" b="1" i="1"/>
                <a:t>Bài </a:t>
              </a:r>
              <a:r>
                <a:rPr lang="vi-VN" sz="2400" b="1" i="1" smtClean="0"/>
                <a:t>2</a:t>
              </a:r>
              <a:r>
                <a:rPr lang="en-US" sz="2400" b="1" i="1"/>
                <a:t> </a:t>
              </a:r>
              <a:r>
                <a:rPr lang="en-US" sz="2400" b="1" i="1" smtClean="0"/>
                <a:t>(E2)</a:t>
              </a:r>
              <a:r>
                <a:rPr lang="en-US" sz="2400" smtClean="0"/>
                <a:t>.</a:t>
              </a:r>
              <a:endParaRPr lang="en-US" sz="2400" i="1"/>
            </a:p>
          </p:txBody>
        </p:sp>
        <p:cxnSp>
          <p:nvCxnSpPr>
            <p:cNvPr id="10" name="Straight Connector 9"/>
            <p:cNvCxnSpPr>
              <a:stCxn id="1711" idx="3"/>
            </p:cNvCxnSpPr>
            <p:nvPr/>
          </p:nvCxnSpPr>
          <p:spPr>
            <a:xfrm flipH="1" flipV="1">
              <a:off x="1126539" y="2712175"/>
              <a:ext cx="1130086" cy="81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6" y="2048869"/>
              <a:ext cx="1156368" cy="1326611"/>
            </a:xfrm>
            <a:prstGeom prst="rect">
              <a:avLst/>
            </a:prstGeom>
          </p:spPr>
        </p:pic>
      </p:grpSp>
    </p:spTree>
    <p:extLst>
      <p:ext uri="{BB962C8B-B14F-4D97-AF65-F5344CB8AC3E}">
        <p14:creationId xmlns:p14="http://schemas.microsoft.com/office/powerpoint/2010/main" val="9568379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11549"/>
          </a:xfrm>
          <a:prstGeom prst="rect">
            <a:avLst/>
          </a:prstGeom>
          <a:noFill/>
        </p:spPr>
        <p:txBody>
          <a:bodyPr wrap="square" rtlCol="0">
            <a:spAutoFit/>
          </a:bodyPr>
          <a:lstStyle/>
          <a:p>
            <a:pPr algn="ctr">
              <a:lnSpc>
                <a:spcPct val="150000"/>
              </a:lnSpc>
            </a:pPr>
            <a:r>
              <a:rPr lang="en-US" sz="4200" b="1" smtClean="0">
                <a:solidFill>
                  <a:schemeClr val="bg2">
                    <a:lumMod val="75000"/>
                  </a:schemeClr>
                </a:solidFill>
              </a:rPr>
              <a:t>CẢM ƠN CẢ LỚP ĐÃ </a:t>
            </a:r>
          </a:p>
          <a:p>
            <a:pPr algn="ctr">
              <a:lnSpc>
                <a:spcPct val="150000"/>
              </a:lnSpc>
            </a:pPr>
            <a:r>
              <a:rPr lang="en-US" sz="4200" b="1" smtClean="0">
                <a:solidFill>
                  <a:schemeClr val="bg2">
                    <a:lumMod val="75000"/>
                  </a:schemeClr>
                </a:solidFill>
              </a:rPr>
              <a:t>LẮNG NGHE, HẸN GẶP LẠI!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179313843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283029"/>
            <a:ext cx="3265714" cy="762000"/>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KHỞI ĐỘNG</a:t>
            </a:r>
            <a:endParaRPr lang="en-US" sz="3500" b="1">
              <a:solidFill>
                <a:schemeClr val="accent6"/>
              </a:solidFill>
            </a:endParaRPr>
          </a:p>
        </p:txBody>
      </p:sp>
      <p:sp>
        <p:nvSpPr>
          <p:cNvPr id="9" name="TextBox 8"/>
          <p:cNvSpPr txBox="1"/>
          <p:nvPr/>
        </p:nvSpPr>
        <p:spPr>
          <a:xfrm>
            <a:off x="507999" y="1166483"/>
            <a:ext cx="7765143" cy="2400657"/>
          </a:xfrm>
          <a:prstGeom prst="rect">
            <a:avLst/>
          </a:prstGeom>
          <a:noFill/>
        </p:spPr>
        <p:txBody>
          <a:bodyPr wrap="square" rtlCol="0">
            <a:spAutoFit/>
          </a:bodyPr>
          <a:lstStyle/>
          <a:p>
            <a:pPr algn="just">
              <a:lnSpc>
                <a:spcPct val="150000"/>
              </a:lnSpc>
            </a:pPr>
            <a:r>
              <a:rPr lang="vi-VN" sz="2000" smtClean="0"/>
              <a:t>Trình </a:t>
            </a:r>
            <a:r>
              <a:rPr lang="vi-VN" sz="2000"/>
              <a:t>bày thông tin trong trao đổi và hợp tác thường nhằm mục đích cùng nhau thảo luận để tìm hiểu hoặc giải quyết một vấn đề nào đó. </a:t>
            </a:r>
            <a:r>
              <a:rPr lang="vi-VN" sz="2000" smtClean="0"/>
              <a:t>→</a:t>
            </a:r>
            <a:r>
              <a:rPr lang="en-US" sz="2000" smtClean="0"/>
              <a:t> </a:t>
            </a:r>
            <a:r>
              <a:rPr lang="vi-VN" sz="2000" smtClean="0"/>
              <a:t>Nếu </a:t>
            </a:r>
            <a:r>
              <a:rPr lang="vi-VN" sz="2000"/>
              <a:t>đạt hiệu quả sẽ thu nhận được thêm thông tin có giá trị hoặc thông tin về vấn đề cần quan tâm trở nên chính xác, đầy đủ và sát thực hơn. </a:t>
            </a:r>
          </a:p>
        </p:txBody>
      </p:sp>
      <p:sp>
        <p:nvSpPr>
          <p:cNvPr id="10" name="Freeform 6">
            <a:extLst>
              <a:ext uri="{FF2B5EF4-FFF2-40B4-BE49-F238E27FC236}">
                <a16:creationId xmlns:a16="http://schemas.microsoft.com/office/drawing/2014/main" id="{20AA03FA-3AF7-5268-9013-B9440ED24BF8}"/>
              </a:ext>
            </a:extLst>
          </p:cNvPr>
          <p:cNvSpPr/>
          <p:nvPr/>
        </p:nvSpPr>
        <p:spPr>
          <a:xfrm>
            <a:off x="3561218" y="3226388"/>
            <a:ext cx="2581165" cy="1712352"/>
          </a:xfrm>
          <a:custGeom>
            <a:avLst/>
            <a:gdLst/>
            <a:ahLst/>
            <a:cxnLst/>
            <a:rect l="l" t="t" r="r" b="b"/>
            <a:pathLst>
              <a:path w="2923481" h="2057400">
                <a:moveTo>
                  <a:pt x="0" y="0"/>
                </a:moveTo>
                <a:lnTo>
                  <a:pt x="2923481" y="0"/>
                </a:lnTo>
                <a:lnTo>
                  <a:pt x="2923481" y="2057400"/>
                </a:lnTo>
                <a:lnTo>
                  <a:pt x="0" y="2057400"/>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txBody>
          <a:bodyPr/>
          <a:lstStyle/>
          <a:p>
            <a:endParaRPr lang="en-US" sz="1200"/>
          </a:p>
        </p:txBody>
      </p:sp>
      <p:pic>
        <p:nvPicPr>
          <p:cNvPr id="11" name="Google Shape;275;p5"/>
          <p:cNvPicPr preferRelativeResize="0"/>
          <p:nvPr/>
        </p:nvPicPr>
        <p:blipFill rotWithShape="1">
          <a:blip r:embed="rId9">
            <a:alphaModFix/>
          </a:blip>
          <a:srcRect/>
          <a:stretch/>
        </p:blipFill>
        <p:spPr>
          <a:xfrm>
            <a:off x="143598" y="4796642"/>
            <a:ext cx="984161" cy="212440"/>
          </a:xfrm>
          <a:prstGeom prst="rect">
            <a:avLst/>
          </a:prstGeom>
          <a:noFill/>
          <a:ln>
            <a:noFill/>
          </a:ln>
        </p:spPr>
      </p:pic>
    </p:spTree>
    <p:extLst>
      <p:ext uri="{BB962C8B-B14F-4D97-AF65-F5344CB8AC3E}">
        <p14:creationId xmlns:p14="http://schemas.microsoft.com/office/powerpoint/2010/main" val="2255177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3" y="296112"/>
            <a:ext cx="9141097" cy="1521763"/>
          </a:xfrm>
          <a:prstGeom prst="rect">
            <a:avLst/>
          </a:prstGeom>
          <a:noFill/>
        </p:spPr>
        <p:txBody>
          <a:bodyPr wrap="square" rtlCol="0">
            <a:spAutoFit/>
          </a:bodyPr>
          <a:lstStyle/>
          <a:p>
            <a:pPr algn="ctr">
              <a:lnSpc>
                <a:spcPct val="150000"/>
              </a:lnSpc>
            </a:pPr>
            <a:r>
              <a:rPr lang="vi-VN" sz="3300" b="1">
                <a:solidFill>
                  <a:srgbClr val="7030A0"/>
                </a:solidFill>
              </a:rPr>
              <a:t>E2. TRÌNH BÀY THÔNG TIN </a:t>
            </a:r>
            <a:endParaRPr lang="en-US" sz="3300" b="1" smtClean="0">
              <a:solidFill>
                <a:srgbClr val="7030A0"/>
              </a:solidFill>
            </a:endParaRPr>
          </a:p>
          <a:p>
            <a:pPr algn="ctr">
              <a:lnSpc>
                <a:spcPct val="150000"/>
              </a:lnSpc>
            </a:pPr>
            <a:r>
              <a:rPr lang="vi-VN" sz="3300" b="1" smtClean="0">
                <a:solidFill>
                  <a:srgbClr val="7030A0"/>
                </a:solidFill>
              </a:rPr>
              <a:t>TRONG TRAO </a:t>
            </a:r>
            <a:r>
              <a:rPr lang="vi-VN" sz="3300" b="1">
                <a:solidFill>
                  <a:srgbClr val="7030A0"/>
                </a:solidFill>
              </a:rPr>
              <a:t>ĐỔI VÀ HỢP TÁC</a:t>
            </a:r>
          </a:p>
        </p:txBody>
      </p:sp>
      <p:sp>
        <p:nvSpPr>
          <p:cNvPr id="6" name="TextBox 5"/>
          <p:cNvSpPr txBox="1"/>
          <p:nvPr/>
        </p:nvSpPr>
        <p:spPr>
          <a:xfrm>
            <a:off x="2903" y="1817875"/>
            <a:ext cx="9141097" cy="3080202"/>
          </a:xfrm>
          <a:prstGeom prst="rect">
            <a:avLst/>
          </a:prstGeom>
          <a:noFill/>
        </p:spPr>
        <p:txBody>
          <a:bodyPr wrap="square" rtlCol="0">
            <a:spAutoFit/>
          </a:bodyPr>
          <a:lstStyle/>
          <a:p>
            <a:pPr algn="ctr">
              <a:lnSpc>
                <a:spcPct val="150000"/>
              </a:lnSpc>
            </a:pPr>
            <a:r>
              <a:rPr lang="vi-VN" sz="4500" b="1">
                <a:solidFill>
                  <a:srgbClr val="C00000"/>
                </a:solidFill>
              </a:rPr>
              <a:t>BÀI 1: SỬ DỤNG BÀI </a:t>
            </a:r>
            <a:endParaRPr lang="en-US" sz="4500" b="1" smtClean="0">
              <a:solidFill>
                <a:srgbClr val="C00000"/>
              </a:solidFill>
            </a:endParaRPr>
          </a:p>
          <a:p>
            <a:pPr algn="ctr">
              <a:lnSpc>
                <a:spcPct val="150000"/>
              </a:lnSpc>
            </a:pPr>
            <a:r>
              <a:rPr lang="vi-VN" sz="4500" b="1" smtClean="0">
                <a:solidFill>
                  <a:srgbClr val="C00000"/>
                </a:solidFill>
              </a:rPr>
              <a:t>TRÌNH </a:t>
            </a:r>
            <a:r>
              <a:rPr lang="vi-VN" sz="4500" b="1">
                <a:solidFill>
                  <a:srgbClr val="C00000"/>
                </a:solidFill>
              </a:rPr>
              <a:t>CHIẾU TRONG </a:t>
            </a:r>
            <a:endParaRPr lang="en-US" sz="4500" b="1" smtClean="0">
              <a:solidFill>
                <a:srgbClr val="C00000"/>
              </a:solidFill>
            </a:endParaRPr>
          </a:p>
          <a:p>
            <a:pPr algn="ctr">
              <a:lnSpc>
                <a:spcPct val="150000"/>
              </a:lnSpc>
            </a:pPr>
            <a:r>
              <a:rPr lang="vi-VN" sz="4500" b="1" smtClean="0">
                <a:solidFill>
                  <a:srgbClr val="C00000"/>
                </a:solidFill>
              </a:rPr>
              <a:t>TRAO </a:t>
            </a:r>
            <a:r>
              <a:rPr lang="vi-VN" sz="4500" b="1">
                <a:solidFill>
                  <a:srgbClr val="C00000"/>
                </a:solidFill>
              </a:rPr>
              <a:t>ĐỔI THÔNG TIN</a:t>
            </a:r>
          </a:p>
        </p:txBody>
      </p:sp>
    </p:spTree>
    <p:extLst>
      <p:ext uri="{BB962C8B-B14F-4D97-AF65-F5344CB8AC3E}">
        <p14:creationId xmlns:p14="http://schemas.microsoft.com/office/powerpoint/2010/main" val="295210695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66" name="TextBox 65"/>
          <p:cNvSpPr txBox="1"/>
          <p:nvPr/>
        </p:nvSpPr>
        <p:spPr>
          <a:xfrm>
            <a:off x="0" y="286303"/>
            <a:ext cx="9144000" cy="630942"/>
          </a:xfrm>
          <a:prstGeom prst="rect">
            <a:avLst/>
          </a:prstGeom>
          <a:noFill/>
        </p:spPr>
        <p:txBody>
          <a:bodyPr wrap="square" rtlCol="0">
            <a:spAutoFit/>
          </a:bodyPr>
          <a:lstStyle/>
          <a:p>
            <a:pPr algn="ctr"/>
            <a:r>
              <a:rPr lang="en-US" sz="3500" b="1" smtClean="0">
                <a:solidFill>
                  <a:schemeClr val="bg2">
                    <a:lumMod val="75000"/>
                  </a:schemeClr>
                </a:solidFill>
              </a:rPr>
              <a:t>NỘI DUNG BÀI HỌC</a:t>
            </a:r>
            <a:endParaRPr lang="en-US" sz="3500" b="1">
              <a:solidFill>
                <a:schemeClr val="bg2">
                  <a:lumMod val="75000"/>
                </a:schemeClr>
              </a:solidFill>
            </a:endParaRPr>
          </a:p>
        </p:txBody>
      </p:sp>
      <p:grpSp>
        <p:nvGrpSpPr>
          <p:cNvPr id="4" name="Group 3"/>
          <p:cNvGrpSpPr/>
          <p:nvPr/>
        </p:nvGrpSpPr>
        <p:grpSpPr>
          <a:xfrm>
            <a:off x="2237993" y="1343397"/>
            <a:ext cx="6256649" cy="1246495"/>
            <a:chOff x="2264498" y="1215623"/>
            <a:chExt cx="6256649" cy="1246495"/>
          </a:xfrm>
        </p:grpSpPr>
        <p:sp>
          <p:nvSpPr>
            <p:cNvPr id="1835" name="Google Shape;1835;p55"/>
            <p:cNvSpPr/>
            <p:nvPr/>
          </p:nvSpPr>
          <p:spPr>
            <a:xfrm>
              <a:off x="2264498" y="1483792"/>
              <a:ext cx="638921" cy="6389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latin typeface="Arial" panose="020B0604020202020204" pitchFamily="34" charset="0"/>
                  <a:ea typeface="Catamaran"/>
                  <a:cs typeface="Arial" panose="020B0604020202020204" pitchFamily="34" charset="0"/>
                  <a:sym typeface="Catamaran"/>
                </a:rPr>
                <a:t>1</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7" name="TextBox 66"/>
            <p:cNvSpPr txBox="1"/>
            <p:nvPr/>
          </p:nvSpPr>
          <p:spPr>
            <a:xfrm>
              <a:off x="3245662" y="1215623"/>
              <a:ext cx="5275485" cy="1246495"/>
            </a:xfrm>
            <a:prstGeom prst="rect">
              <a:avLst/>
            </a:prstGeom>
            <a:noFill/>
          </p:spPr>
          <p:txBody>
            <a:bodyPr wrap="square" rtlCol="0">
              <a:spAutoFit/>
            </a:bodyPr>
            <a:lstStyle/>
            <a:p>
              <a:pPr algn="just">
                <a:lnSpc>
                  <a:spcPct val="150000"/>
                </a:lnSpc>
              </a:pPr>
              <a:r>
                <a:rPr lang="en-US" sz="2500" smtClean="0"/>
                <a:t>Sử </a:t>
              </a:r>
              <a:r>
                <a:rPr lang="en-US" sz="2500"/>
                <a:t>dụng hình ảnh, biểu đồ, video một cách hợp lí</a:t>
              </a:r>
              <a:endParaRPr lang="en-US" sz="2500" i="1"/>
            </a:p>
          </p:txBody>
        </p:sp>
      </p:grpSp>
      <p:grpSp>
        <p:nvGrpSpPr>
          <p:cNvPr id="5" name="Group 4"/>
          <p:cNvGrpSpPr/>
          <p:nvPr/>
        </p:nvGrpSpPr>
        <p:grpSpPr>
          <a:xfrm>
            <a:off x="2237993" y="2702011"/>
            <a:ext cx="6256649" cy="1823576"/>
            <a:chOff x="2264499" y="2304445"/>
            <a:chExt cx="6256649" cy="1823576"/>
          </a:xfrm>
        </p:grpSpPr>
        <p:sp>
          <p:nvSpPr>
            <p:cNvPr id="1834" name="Google Shape;1834;p55"/>
            <p:cNvSpPr/>
            <p:nvPr/>
          </p:nvSpPr>
          <p:spPr>
            <a:xfrm>
              <a:off x="2264499" y="2896774"/>
              <a:ext cx="638921" cy="6389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latin typeface="Arial" panose="020B0604020202020204" pitchFamily="34" charset="0"/>
                  <a:ea typeface="Catamaran"/>
                  <a:cs typeface="Arial" panose="020B0604020202020204" pitchFamily="34" charset="0"/>
                  <a:sym typeface="Catamaran"/>
                </a:rPr>
                <a:t>2</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8" name="TextBox 67"/>
            <p:cNvSpPr txBox="1"/>
            <p:nvPr/>
          </p:nvSpPr>
          <p:spPr>
            <a:xfrm>
              <a:off x="3245663" y="2304445"/>
              <a:ext cx="5275485" cy="1823576"/>
            </a:xfrm>
            <a:prstGeom prst="rect">
              <a:avLst/>
            </a:prstGeom>
            <a:noFill/>
          </p:spPr>
          <p:txBody>
            <a:bodyPr wrap="square" rtlCol="0">
              <a:spAutoFit/>
            </a:bodyPr>
            <a:lstStyle/>
            <a:p>
              <a:pPr algn="just">
                <a:lnSpc>
                  <a:spcPct val="150000"/>
                </a:lnSpc>
              </a:pPr>
              <a:r>
                <a:rPr lang="vi-VN" sz="2500" smtClean="0"/>
                <a:t>Thực </a:t>
              </a:r>
              <a:r>
                <a:rPr lang="vi-VN" sz="2500"/>
                <a:t>hành sử dụng đa phương tiện ở bài trình chiếu trong trao đổi và hợp tác</a:t>
              </a:r>
              <a:endParaRPr lang="en-US" sz="2500" i="1"/>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138733"/>
            <a:ext cx="1807029" cy="4004768"/>
          </a:xfrm>
          <a:prstGeom prst="rect">
            <a:avLst/>
          </a:prstGeom>
        </p:spPr>
      </p:pic>
    </p:spTree>
    <p:extLst>
      <p:ext uri="{BB962C8B-B14F-4D97-AF65-F5344CB8AC3E}">
        <p14:creationId xmlns:p14="http://schemas.microsoft.com/office/powerpoint/2010/main" val="380362724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4132796" y="1303510"/>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smtClean="0">
                <a:solidFill>
                  <a:schemeClr val="accent6"/>
                </a:solidFill>
                <a:latin typeface="Arial" panose="020B0604020202020204" pitchFamily="34" charset="0"/>
                <a:ea typeface="Catamaran"/>
                <a:cs typeface="Arial" panose="020B0604020202020204" pitchFamily="34" charset="0"/>
                <a:sym typeface="Catamaran"/>
              </a:rPr>
              <a:t>1</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1" y="2466614"/>
            <a:ext cx="9143999" cy="1391728"/>
          </a:xfrm>
          <a:prstGeom prst="rect">
            <a:avLst/>
          </a:prstGeom>
          <a:noFill/>
        </p:spPr>
        <p:txBody>
          <a:bodyPr wrap="square" rtlCol="0">
            <a:spAutoFit/>
          </a:bodyPr>
          <a:lstStyle/>
          <a:p>
            <a:pPr algn="ctr">
              <a:lnSpc>
                <a:spcPct val="150000"/>
              </a:lnSpc>
            </a:pPr>
            <a:r>
              <a:rPr lang="en-US" sz="3000" b="1" smtClean="0"/>
              <a:t>SỬ DỤNG HÌNH ẢNH, BIỂU ĐỒ, </a:t>
            </a:r>
          </a:p>
          <a:p>
            <a:pPr algn="ctr">
              <a:lnSpc>
                <a:spcPct val="150000"/>
              </a:lnSpc>
            </a:pPr>
            <a:r>
              <a:rPr lang="en-US" sz="3000" b="1" smtClean="0"/>
              <a:t>VIDEO MỘT CÁCH HỢP LÍ</a:t>
            </a:r>
            <a:endParaRPr lang="en-US" sz="3000" b="1"/>
          </a:p>
        </p:txBody>
      </p:sp>
      <p:pic>
        <p:nvPicPr>
          <p:cNvPr id="8" name="Picture 10" descr="https://cdn-icons-png.flaticon.com/128/3119/3119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4223736"/>
            <a:ext cx="581666" cy="581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vectorportal.com/storage/lHTzkE8snjLFfX7x63u5S5QUnmMbRiVWUS0uvjxy.jpg"/>
          <p:cNvPicPr>
            <a:picLocks noChangeAspect="1" noChangeArrowheads="1"/>
          </p:cNvPicPr>
          <p:nvPr/>
        </p:nvPicPr>
        <p:blipFill>
          <a:blip r:embed="rId3">
            <a:clrChange>
              <a:clrFrom>
                <a:srgbClr val="FFFDE6"/>
              </a:clrFrom>
              <a:clrTo>
                <a:srgbClr val="FFFDE6">
                  <a:alpha val="0"/>
                </a:srgbClr>
              </a:clrTo>
            </a:clrChange>
            <a:extLst>
              <a:ext uri="{28A0092B-C50C-407E-A947-70E740481C1C}">
                <a14:useLocalDpi xmlns:a14="http://schemas.microsoft.com/office/drawing/2010/main" val="0"/>
              </a:ext>
            </a:extLst>
          </a:blip>
          <a:srcRect/>
          <a:stretch>
            <a:fillRect/>
          </a:stretch>
        </p:blipFill>
        <p:spPr bwMode="auto">
          <a:xfrm rot="2081226">
            <a:off x="-38100" y="3888988"/>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72957"/>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CAFBF2F-35AB-E8EB-1D45-4652D8565869}"/>
              </a:ext>
            </a:extLst>
          </p:cNvPr>
          <p:cNvGrpSpPr/>
          <p:nvPr/>
        </p:nvGrpSpPr>
        <p:grpSpPr>
          <a:xfrm>
            <a:off x="458842" y="324952"/>
            <a:ext cx="6369470" cy="2050113"/>
            <a:chOff x="1028700" y="2569785"/>
            <a:chExt cx="14233563" cy="4581293"/>
          </a:xfrm>
        </p:grpSpPr>
        <p:sp>
          <p:nvSpPr>
            <p:cNvPr id="18" name="Rectangle: Rounded Corners 4">
              <a:extLst>
                <a:ext uri="{FF2B5EF4-FFF2-40B4-BE49-F238E27FC236}">
                  <a16:creationId xmlns:a16="http://schemas.microsoft.com/office/drawing/2014/main" id="{E7353702-3830-CEB8-9973-D453981C9788}"/>
                </a:ext>
              </a:extLst>
            </p:cNvPr>
            <p:cNvSpPr/>
            <p:nvPr/>
          </p:nvSpPr>
          <p:spPr>
            <a:xfrm>
              <a:off x="1028700" y="3284382"/>
              <a:ext cx="14233563" cy="3866696"/>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E89C69-1BA8-2F2F-01BF-6D0FE11A63EB}"/>
                </a:ext>
              </a:extLst>
            </p:cNvPr>
            <p:cNvSpPr txBox="1"/>
            <p:nvPr/>
          </p:nvSpPr>
          <p:spPr>
            <a:xfrm>
              <a:off x="1337353" y="4235476"/>
              <a:ext cx="13616255" cy="2475988"/>
            </a:xfrm>
            <a:prstGeom prst="rect">
              <a:avLst/>
            </a:prstGeom>
            <a:noFill/>
          </p:spPr>
          <p:txBody>
            <a:bodyPr wrap="square" rtlCol="0">
              <a:spAutoFit/>
            </a:bodyPr>
            <a:lstStyle/>
            <a:p>
              <a:pPr algn="just">
                <a:lnSpc>
                  <a:spcPct val="150000"/>
                </a:lnSpc>
              </a:pPr>
              <a:r>
                <a:rPr lang="en-US" sz="2200">
                  <a:latin typeface="Arial" panose="020B0604020202020204" pitchFamily="34" charset="0"/>
                  <a:cs typeface="Arial" panose="020B0604020202020204" pitchFamily="34" charset="0"/>
                </a:rPr>
                <a:t>Trình bày thông tin trong trao đổi và hợp tác nhằm mục đích gì?</a:t>
              </a:r>
            </a:p>
          </p:txBody>
        </p:sp>
        <p:sp>
          <p:nvSpPr>
            <p:cNvPr id="20" name="Freeform 7">
              <a:extLst>
                <a:ext uri="{FF2B5EF4-FFF2-40B4-BE49-F238E27FC236}">
                  <a16:creationId xmlns:a16="http://schemas.microsoft.com/office/drawing/2014/main" id="{1586689A-E0BC-6C90-F818-199DFD9715A8}"/>
                </a:ext>
              </a:extLst>
            </p:cNvPr>
            <p:cNvSpPr/>
            <p:nvPr/>
          </p:nvSpPr>
          <p:spPr>
            <a:xfrm>
              <a:off x="7035690" y="2569785"/>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a:p>
          </p:txBody>
        </p:sp>
      </p:grpSp>
      <p:grpSp>
        <p:nvGrpSpPr>
          <p:cNvPr id="11" name="Group 10"/>
          <p:cNvGrpSpPr/>
          <p:nvPr/>
        </p:nvGrpSpPr>
        <p:grpSpPr>
          <a:xfrm>
            <a:off x="1380104" y="2568619"/>
            <a:ext cx="6903240" cy="1934802"/>
            <a:chOff x="1971921" y="1660087"/>
            <a:chExt cx="6903240" cy="1934802"/>
          </a:xfrm>
        </p:grpSpPr>
        <p:grpSp>
          <p:nvGrpSpPr>
            <p:cNvPr id="12" name="Group 11"/>
            <p:cNvGrpSpPr/>
            <p:nvPr/>
          </p:nvGrpSpPr>
          <p:grpSpPr>
            <a:xfrm>
              <a:off x="2784456" y="1660087"/>
              <a:ext cx="6090705" cy="1934802"/>
              <a:chOff x="2364341" y="2661448"/>
              <a:chExt cx="6090705" cy="1934802"/>
            </a:xfrm>
          </p:grpSpPr>
          <p:grpSp>
            <p:nvGrpSpPr>
              <p:cNvPr id="22" name="Group 21">
                <a:extLst>
                  <a:ext uri="{FF2B5EF4-FFF2-40B4-BE49-F238E27FC236}">
                    <a16:creationId xmlns:a16="http://schemas.microsoft.com/office/drawing/2014/main" id="{85DC8F7E-0BEF-AC5F-2E28-6851D5DA3893}"/>
                  </a:ext>
                </a:extLst>
              </p:cNvPr>
              <p:cNvGrpSpPr/>
              <p:nvPr/>
            </p:nvGrpSpPr>
            <p:grpSpPr>
              <a:xfrm>
                <a:off x="2364341" y="2791793"/>
                <a:ext cx="6090705" cy="1804457"/>
                <a:chOff x="-1639049" y="1229932"/>
                <a:chExt cx="12781495" cy="3786698"/>
              </a:xfrm>
            </p:grpSpPr>
            <p:sp>
              <p:nvSpPr>
                <p:cNvPr id="24" name="Rectangle: Rounded Corners 21">
                  <a:extLst>
                    <a:ext uri="{FF2B5EF4-FFF2-40B4-BE49-F238E27FC236}">
                      <a16:creationId xmlns:a16="http://schemas.microsoft.com/office/drawing/2014/main" id="{D8620CFA-4441-F1F7-0BC4-3EFF8C6564CE}"/>
                    </a:ext>
                  </a:extLst>
                </p:cNvPr>
                <p:cNvSpPr/>
                <p:nvPr/>
              </p:nvSpPr>
              <p:spPr>
                <a:xfrm>
                  <a:off x="-1639049" y="1229932"/>
                  <a:ext cx="12781495" cy="3786698"/>
                </a:xfrm>
                <a:prstGeom prst="roundRect">
                  <a:avLst>
                    <a:gd name="adj" fmla="val 11684"/>
                  </a:avLst>
                </a:prstGeom>
                <a:solidFill>
                  <a:schemeClr val="bg2">
                    <a:lumMod val="20000"/>
                    <a:lumOff val="8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5952D2F-CEA0-DCA8-52D9-1F2A8DB29E9F}"/>
                    </a:ext>
                  </a:extLst>
                </p:cNvPr>
                <p:cNvSpPr txBox="1"/>
                <p:nvPr/>
              </p:nvSpPr>
              <p:spPr>
                <a:xfrm>
                  <a:off x="-1222078" y="1427852"/>
                  <a:ext cx="11947552" cy="3390853"/>
                </a:xfrm>
                <a:prstGeom prst="rect">
                  <a:avLst/>
                </a:prstGeom>
                <a:noFill/>
              </p:spPr>
              <p:txBody>
                <a:bodyPr wrap="square">
                  <a:spAutoFit/>
                </a:bodyPr>
                <a:lstStyle/>
                <a:p>
                  <a:pPr algn="just">
                    <a:lnSpc>
                      <a:spcPct val="150000"/>
                    </a:lnSpc>
                  </a:pPr>
                  <a:r>
                    <a:rPr lang="vi-VN" sz="2200" smtClean="0">
                      <a:latin typeface="Arial" panose="020B0604020202020204" pitchFamily="34" charset="0"/>
                      <a:cs typeface="Arial" panose="020B0604020202020204" pitchFamily="34" charset="0"/>
                    </a:rPr>
                    <a:t>Trình </a:t>
                  </a:r>
                  <a:r>
                    <a:rPr lang="vi-VN" sz="2200">
                      <a:latin typeface="Arial" panose="020B0604020202020204" pitchFamily="34" charset="0"/>
                      <a:cs typeface="Arial" panose="020B0604020202020204" pitchFamily="34" charset="0"/>
                    </a:rPr>
                    <a:t>bày thông tin trong trao đổi và hợp tác là cùng nhau chia sẻ, phản hồi thông tin, để thảo luận về một vấn đề nào đó. </a:t>
                  </a:r>
                  <a:endParaRPr lang="en-US" sz="2200">
                    <a:latin typeface="Arial" panose="020B0604020202020204" pitchFamily="34" charset="0"/>
                    <a:cs typeface="Arial" panose="020B0604020202020204" pitchFamily="34" charset="0"/>
                  </a:endParaRPr>
                </a:p>
              </p:txBody>
            </p:sp>
          </p:grpSp>
          <p:pic>
            <p:nvPicPr>
              <p:cNvPr id="23" name="Picture 22">
                <a:extLst>
                  <a:ext uri="{FF2B5EF4-FFF2-40B4-BE49-F238E27FC236}">
                    <a16:creationId xmlns:a16="http://schemas.microsoft.com/office/drawing/2014/main" id="{99F2CF33-BD32-103D-D3AC-F6099F5C40DD}"/>
                  </a:ext>
                </a:extLst>
              </p:cNvPr>
              <p:cNvPicPr>
                <a:picLocks noChangeAspect="1"/>
              </p:cNvPicPr>
              <p:nvPr/>
            </p:nvPicPr>
            <p:blipFill>
              <a:blip r:embed="rId6"/>
              <a:stretch>
                <a:fillRect/>
              </a:stretch>
            </p:blipFill>
            <p:spPr>
              <a:xfrm>
                <a:off x="7689349" y="2661448"/>
                <a:ext cx="265931" cy="265931"/>
              </a:xfrm>
              <a:prstGeom prst="rect">
                <a:avLst/>
              </a:prstGeom>
            </p:spPr>
          </p:pic>
        </p:grpSp>
        <p:pic>
          <p:nvPicPr>
            <p:cNvPr id="21"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3"/>
                </a:ext>
              </a:extLst>
            </a:blip>
            <a:stretch>
              <a:fillRect/>
            </a:stretch>
          </p:blipFill>
          <p:spPr>
            <a:xfrm rot="1177525" flipV="1">
              <a:off x="1971921" y="1756470"/>
              <a:ext cx="1081801" cy="990297"/>
            </a:xfrm>
            <a:prstGeom prst="rect">
              <a:avLst/>
            </a:prstGeom>
          </p:spPr>
        </p:pic>
      </p:grpSp>
    </p:spTree>
    <p:extLst>
      <p:ext uri="{BB962C8B-B14F-4D97-AF65-F5344CB8AC3E}">
        <p14:creationId xmlns:p14="http://schemas.microsoft.com/office/powerpoint/2010/main" val="26055524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7.png"/>
          <p:cNvPicPr/>
          <p:nvPr/>
        </p:nvPicPr>
        <p:blipFill>
          <a:blip r:embed="rId2"/>
          <a:srcRect/>
          <a:stretch>
            <a:fillRect/>
          </a:stretch>
        </p:blipFill>
        <p:spPr>
          <a:xfrm>
            <a:off x="1294665" y="1273939"/>
            <a:ext cx="6348186" cy="3586984"/>
          </a:xfrm>
          <a:prstGeom prst="rect">
            <a:avLst/>
          </a:prstGeom>
          <a:ln/>
        </p:spPr>
      </p:pic>
      <p:grpSp>
        <p:nvGrpSpPr>
          <p:cNvPr id="10" name="Group 9"/>
          <p:cNvGrpSpPr/>
          <p:nvPr/>
        </p:nvGrpSpPr>
        <p:grpSpPr>
          <a:xfrm>
            <a:off x="449283" y="269812"/>
            <a:ext cx="8344805" cy="817745"/>
            <a:chOff x="278811" y="3715175"/>
            <a:chExt cx="8344805" cy="817745"/>
          </a:xfrm>
        </p:grpSpPr>
        <p:sp>
          <p:nvSpPr>
            <p:cNvPr id="11" name="Rounded Rectangle 10"/>
            <p:cNvSpPr/>
            <p:nvPr/>
          </p:nvSpPr>
          <p:spPr>
            <a:xfrm>
              <a:off x="278811" y="3744509"/>
              <a:ext cx="8038951" cy="759078"/>
            </a:xfrm>
            <a:prstGeom prst="roundRect">
              <a:avLst>
                <a:gd name="adj" fmla="val 12433"/>
              </a:avLst>
            </a:prstGeom>
            <a:solidFill>
              <a:schemeClr val="accent6"/>
            </a:solidFill>
            <a:ln w="28575">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smtClean="0">
                  <a:solidFill>
                    <a:srgbClr val="000000"/>
                  </a:solidFill>
                  <a:latin typeface="Arial (Body)"/>
                </a:rPr>
                <a:t>Quan sát </a:t>
              </a:r>
              <a:r>
                <a:rPr lang="vi-VN" sz="2000" smtClean="0">
                  <a:solidFill>
                    <a:srgbClr val="000000"/>
                  </a:solidFill>
                  <a:latin typeface="Arial (Body)"/>
                </a:rPr>
                <a:t>trang </a:t>
              </a:r>
              <a:r>
                <a:rPr lang="vi-VN" sz="2000">
                  <a:solidFill>
                    <a:srgbClr val="000000"/>
                  </a:solidFill>
                  <a:latin typeface="Arial (Body)"/>
                </a:rPr>
                <a:t>chiếu </a:t>
              </a:r>
              <a:r>
                <a:rPr lang="en-US" sz="2000" smtClean="0">
                  <a:solidFill>
                    <a:srgbClr val="000000"/>
                  </a:solidFill>
                  <a:latin typeface="Arial (Body)"/>
                </a:rPr>
                <a:t>bên dưới và nhận xét về hình thức và nội dung.</a:t>
              </a:r>
              <a:endParaRPr lang="vi-VN" sz="2000">
                <a:solidFill>
                  <a:srgbClr val="000000"/>
                </a:solidFill>
                <a:latin typeface="Arial (Body)"/>
              </a:endParaRPr>
            </a:p>
          </p:txBody>
        </p:sp>
        <p:pic>
          <p:nvPicPr>
            <p:cNvPr id="12" name="Picture 50"/>
            <p:cNvPicPr>
              <a:picLocks noChangeAspect="1"/>
            </p:cNvPicPr>
            <p:nvPr/>
          </p:nvPicPr>
          <p:blipFill>
            <a:blip r:embed="rId3"/>
            <a:srcRect/>
            <a:stretch>
              <a:fillRect/>
            </a:stretch>
          </p:blipFill>
          <p:spPr>
            <a:xfrm rot="748372">
              <a:off x="8131946" y="3715175"/>
              <a:ext cx="491670" cy="817745"/>
            </a:xfrm>
            <a:prstGeom prst="rect">
              <a:avLst/>
            </a:prstGeom>
          </p:spPr>
        </p:pic>
      </p:grpSp>
    </p:spTree>
    <p:extLst>
      <p:ext uri="{BB962C8B-B14F-4D97-AF65-F5344CB8AC3E}">
        <p14:creationId xmlns:p14="http://schemas.microsoft.com/office/powerpoint/2010/main" val="990830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Management and Analytics Thesis Defense by Slidesgo">
  <a:themeElements>
    <a:clrScheme name="Simple Light">
      <a:dk1>
        <a:srgbClr val="353552"/>
      </a:dk1>
      <a:lt1>
        <a:srgbClr val="F5F5F5"/>
      </a:lt1>
      <a:dk2>
        <a:srgbClr val="6875A7"/>
      </a:dk2>
      <a:lt2>
        <a:srgbClr val="6ABEC5"/>
      </a:lt2>
      <a:accent1>
        <a:srgbClr val="AFE0D9"/>
      </a:accent1>
      <a:accent2>
        <a:srgbClr val="FFFFFF"/>
      </a:accent2>
      <a:accent3>
        <a:srgbClr val="FFFFFF"/>
      </a:accent3>
      <a:accent4>
        <a:srgbClr val="FFFFFF"/>
      </a:accent4>
      <a:accent5>
        <a:srgbClr val="FFFFFF"/>
      </a:accent5>
      <a:accent6>
        <a:srgbClr val="FFFFFF"/>
      </a:accent6>
      <a:hlink>
        <a:srgbClr val="3E3E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1770</Words>
  <Application>Microsoft Office PowerPoint</Application>
  <PresentationFormat>On-screen Show (16:9)</PresentationFormat>
  <Paragraphs>167</Paragraphs>
  <Slides>34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Calibri</vt:lpstr>
      <vt:lpstr>Nunito Light</vt:lpstr>
      <vt:lpstr>Wingdings</vt:lpstr>
      <vt:lpstr>Archivo</vt:lpstr>
      <vt:lpstr>Arial (Body)</vt:lpstr>
      <vt:lpstr>Catamaran</vt:lpstr>
      <vt:lpstr>Arial</vt:lpstr>
      <vt:lpstr>Times New Roman</vt:lpstr>
      <vt:lpstr>Lato</vt:lpstr>
      <vt:lpstr>Aharoni</vt:lpstr>
      <vt:lpstr>Business Management and Analytics Thesis Defense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53</cp:revision>
  <dcterms:modified xsi:type="dcterms:W3CDTF">2024-10-04T09:50:38Z</dcterms:modified>
</cp:coreProperties>
</file>