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4" r:id="rId1"/>
  </p:sldMasterIdLst>
  <p:notesMasterIdLst>
    <p:notesMasterId r:id="rId67"/>
  </p:notesMasterIdLst>
  <p:sldIdLst>
    <p:sldId id="32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9144000" cy="5143500" type="screen16x9"/>
  <p:notesSz cx="6858000" cy="9144000"/>
  <p:embeddedFontLst>
    <p:embeddedFont>
      <p:font typeface="Righteous" panose="020B0604020202020204" charset="0"/>
      <p:regular r:id="rId68"/>
    </p:embeddedFont>
    <p:embeddedFont>
      <p:font typeface="Roboto" panose="020B0604020202020204" charset="0"/>
      <p:regular r:id="rId69"/>
      <p:bold r:id="rId70"/>
      <p:italic r:id="rId71"/>
      <p:boldItalic r:id="rId72"/>
    </p:embeddedFont>
    <p:embeddedFont>
      <p:font typeface="Bitter" panose="020B0604020202020204" charset="0"/>
      <p:regular r:id="rId73"/>
      <p:bold r:id="rId74"/>
      <p:italic r:id="rId75"/>
      <p:boldItalic r:id="rId76"/>
    </p:embeddedFont>
    <p:embeddedFont>
      <p:font typeface="Abel" panose="020B0604020202020204" charset="0"/>
      <p:regular r:id="rId77"/>
    </p:embeddedFont>
    <p:embeddedFont>
      <p:font typeface="Rubik" panose="020B0604020202020204" charset="-79"/>
      <p:regular r:id="rId78"/>
      <p:bold r:id="rId79"/>
      <p:italic r:id="rId80"/>
      <p:boldItalic r:id="rId81"/>
    </p:embeddedFont>
    <p:embeddedFont>
      <p:font typeface="Bangers" panose="020B0604020202020204" charset="0"/>
      <p:regular r:id="rId82"/>
    </p:embeddedFont>
    <p:embeddedFont>
      <p:font typeface="Lexend" panose="020B0604020202020204" charset="0"/>
      <p:regular r:id="rId83"/>
      <p:bold r:id="rId84"/>
    </p:embeddedFont>
    <p:embeddedFont>
      <p:font typeface="Calibri" panose="020F0502020204030204" pitchFamily="34" charset="0"/>
      <p:regular r:id="rId85"/>
      <p:bold r:id="rId86"/>
      <p:italic r:id="rId87"/>
      <p:boldItalic r:id="rId88"/>
    </p:embeddedFont>
    <p:embeddedFont>
      <p:font typeface="Lexend Light" panose="020B0604020202020204" charset="0"/>
      <p:regular r:id="rId89"/>
      <p:bold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6010A4-5DF8-4682-B950-9B52AB8B438D}">
  <a:tblStyle styleId="{756010A4-5DF8-4682-B950-9B52AB8B43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6319DC5-E7E8-4069-884D-CCAD7AE4243F}"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966" autoAdjust="0"/>
  </p:normalViewPr>
  <p:slideViewPr>
    <p:cSldViewPr snapToGrid="0">
      <p:cViewPr varScale="1">
        <p:scale>
          <a:sx n="64" d="100"/>
          <a:sy n="64" d="100"/>
        </p:scale>
        <p:origin x="1340"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font" Target="fonts/font2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i4k12.org/resources/big-ideas-poste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3a3a086a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3a3a086a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0f6fa1555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0f6fa1555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cb2db9cf39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cb2db9cf39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3c47f4a4f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3c47f4a4f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14dfd254f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14dfd254f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Chart adapted from the 5 big ideas of AI </a:t>
            </a:r>
            <a:r>
              <a:rPr lang="en" u="sng">
                <a:solidFill>
                  <a:schemeClr val="hlink"/>
                </a:solidFill>
                <a:hlinkClick r:id="rId3"/>
              </a:rPr>
              <a:t>https://ai4k12.org/resources/big-ideas-poster/</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0571c962f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0571c962f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the rectangle for an answer.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13418462a9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13418462a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13418462a9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13418462a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13418462a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13418462a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13418462a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13418462a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3cac45371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3cac45371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14dfd254f1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14dfd254f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0571c962f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0571c962f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f52c61d8bd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f52c61d8bd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f52c61d8bd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f52c61d8bd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f52c61d8bd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f52c61d8bd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d5ac4361f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d5ac4361f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d5ac4361f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d5ac4361f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0571c962f7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0571c962f7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d5ac4361f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d5ac4361f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12fb773d6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12fb773d6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0571c962f7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0571c962f7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0571c962f7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0571c962f7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cb2db9cf39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cb2db9cf39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cb2db9cf39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cb2db9cf39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13418462a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13418462a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06359256d9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306359256d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Rubik"/>
              <a:buAutoNum type="arabicPeriod"/>
            </a:pPr>
            <a:r>
              <a:rPr lang="vi-VN" dirty="0">
                <a:solidFill>
                  <a:schemeClr val="dk1"/>
                </a:solidFill>
                <a:latin typeface="Rubik"/>
                <a:ea typeface="Rubik"/>
                <a:cs typeface="Rubik"/>
                <a:sym typeface="Rubik"/>
              </a:rPr>
              <a:t>Bắt đầu vẽ một số hình ảnh đơn giản (bạn có thể sử dụng bất kỳ hình ảnh nào bạn muốn, nhưng chúng tôi khuyên bạn nên vẽ một ngôi nhà, một con chim, một chiếc đồng hồ, một quả táo hoặc bất kỳ hình ảnh nào khác mà bạn cảm thấy thoải mái khi vẽ và bạn nghĩ rằng học sinh của bạn sẽ dễ dàng nhận ra). Nói với học sinh rằng họ có thể hét lên dự đoán của mình trong khi bạn đang vẽ và bộ đếm thời gian sẽ ghi lại thời gian bạn dự đoán đúng từng hình ảnh. Bạn có thể vẽ bao nhiêu hình ảnh tùy thích, nhưng chúng tôi khuyên bạn nên vẽ ít nhất 3 hoặc 4 hình ảnh.</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06359256d9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06359256d9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vi-VN" sz="2215" dirty="0">
                <a:solidFill>
                  <a:schemeClr val="dk1"/>
                </a:solidFill>
                <a:latin typeface="Rubik"/>
                <a:ea typeface="Rubik"/>
                <a:cs typeface="Rubik"/>
                <a:sym typeface="Rubik"/>
              </a:rPr>
              <a:t>TRẢ LỜI: Những hình ảnh và bức tranh bạn đã từng xem trước đây là một phần của “bộ dữ liệu” cá nhân mà chúng ta có thể không nghĩ tới nhưng vẫn sử dụng thường xuyên.</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06359256d9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06359256d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Rubik"/>
              <a:buAutoNum type="arabicPeriod"/>
            </a:pPr>
            <a:r>
              <a:rPr lang="vi-VN" sz="2215" dirty="0">
                <a:solidFill>
                  <a:schemeClr val="dk1"/>
                </a:solidFill>
                <a:latin typeface="Rubik"/>
                <a:ea typeface="Rubik"/>
                <a:cs typeface="Rubik"/>
                <a:sym typeface="Rubik"/>
              </a:rPr>
              <a:t>Những hình ảnh và bức tranh bạn đã từng xem trước đây là một phần của “bộ dữ liệu” cá nhân mà chúng ta có thể không nghĩ tới nhưng vẫn sử dụng thường xuyên.</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cb2db9cf39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cb2db9cf39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f7d1013c2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f7d1013c2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3e97cda48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3e97cda48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vi-VN" dirty="0">
                <a:solidFill>
                  <a:schemeClr val="dk1"/>
                </a:solidFill>
              </a:rPr>
              <a:t>AI học hỏi từ các bức vẽ của mọi người trên khắp thế giới.</a:t>
            </a:r>
          </a:p>
          <a:p>
            <a:pPr marL="457200" lvl="0" indent="-298450" algn="l" rtl="0">
              <a:lnSpc>
                <a:spcPct val="115000"/>
              </a:lnSpc>
              <a:spcBef>
                <a:spcPts val="1200"/>
              </a:spcBef>
              <a:spcAft>
                <a:spcPts val="0"/>
              </a:spcAft>
              <a:buClr>
                <a:schemeClr val="dk1"/>
              </a:buClr>
              <a:buSzPts val="1100"/>
              <a:buChar char="●"/>
            </a:pPr>
            <a:r>
              <a:rPr lang="vi-VN" dirty="0">
                <a:solidFill>
                  <a:schemeClr val="dk1"/>
                </a:solidFill>
              </a:rPr>
              <a:t>Giải thích: "Nếu hầu hết mọi người vẽ đến từ một số địa điểm hoặc nhóm nhất định, AI có thể chỉ nhìn thấy một số loại bản vẽ nhất định".</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cb2db9cf39_0_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cb2db9cf39_0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3e97cda483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3e97cda483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vi-VN" dirty="0">
                <a:solidFill>
                  <a:schemeClr val="dk1"/>
                </a:solidFill>
              </a:rPr>
              <a:t>AI học từ các bức vẽ của mọi người trên khắp thế giới.</a:t>
            </a:r>
          </a:p>
          <a:p>
            <a:pPr marL="457200" lvl="0" indent="-298450" algn="l" rtl="0">
              <a:lnSpc>
                <a:spcPct val="115000"/>
              </a:lnSpc>
              <a:spcBef>
                <a:spcPts val="1200"/>
              </a:spcBef>
              <a:spcAft>
                <a:spcPts val="0"/>
              </a:spcAft>
              <a:buClr>
                <a:schemeClr val="dk1"/>
              </a:buClr>
              <a:buSzPts val="1100"/>
              <a:buChar char="●"/>
            </a:pPr>
            <a:r>
              <a:rPr lang="vi-VN" dirty="0">
                <a:solidFill>
                  <a:schemeClr val="dk1"/>
                </a:solidFill>
              </a:rPr>
              <a:t>Giải thích: "Nếu hầu hết mọi người vẽ đến từ một số địa điểm hoặc nhóm nhất định, AI có thể chỉ nhìn thấy một số loại bản vẽ nhất định".</a:t>
            </a:r>
          </a:p>
          <a:p>
            <a:pPr marL="457200" lvl="0" indent="-298450" algn="l" rtl="0">
              <a:lnSpc>
                <a:spcPct val="115000"/>
              </a:lnSpc>
              <a:spcBef>
                <a:spcPts val="1200"/>
              </a:spcBef>
              <a:spcAft>
                <a:spcPts val="0"/>
              </a:spcAft>
              <a:buClr>
                <a:schemeClr val="dk1"/>
              </a:buClr>
              <a:buSzPts val="1100"/>
              <a:buChar char="●"/>
            </a:pPr>
            <a:r>
              <a:rPr lang="vi-VN" dirty="0">
                <a:solidFill>
                  <a:schemeClr val="dk1"/>
                </a:solidFill>
              </a:rPr>
              <a:t>Ví dụ về câu hỏi: Nếu hầu hết mọi người vẽ nhà theo hình chữ nhật có mái hình tam giác thì sao? Điều đó có thể ảnh hưởng đến dự đoán của AI như thế nào?</a:t>
            </a:r>
          </a:p>
          <a:p>
            <a:pPr marL="457200" lvl="0" indent="-298450" algn="l" rtl="0">
              <a:lnSpc>
                <a:spcPct val="115000"/>
              </a:lnSpc>
              <a:spcBef>
                <a:spcPts val="1200"/>
              </a:spcBef>
              <a:spcAft>
                <a:spcPts val="0"/>
              </a:spcAft>
              <a:buClr>
                <a:schemeClr val="dk1"/>
              </a:buClr>
              <a:buSzPts val="1100"/>
              <a:buChar char="●"/>
            </a:pPr>
            <a:r>
              <a:rPr lang="vi-VN" dirty="0">
                <a:solidFill>
                  <a:schemeClr val="dk1"/>
                </a:solidFill>
              </a:rPr>
              <a:t>Giải thích thân thiện với học sinh: "Nếu AI chỉ học từ một số loại ví dụ, AI có thể bị nhầm lẫn khi nhìn thấy thứ gì đó khác biệt".</a:t>
            </a:r>
          </a:p>
          <a:p>
            <a:pPr marL="457200" lvl="0" indent="-298450" algn="l" rtl="0">
              <a:lnSpc>
                <a:spcPct val="115000"/>
              </a:lnSpc>
              <a:spcBef>
                <a:spcPts val="1200"/>
              </a:spcBef>
              <a:spcAft>
                <a:spcPts val="0"/>
              </a:spcAft>
              <a:buClr>
                <a:schemeClr val="dk1"/>
              </a:buClr>
              <a:buSzPts val="1100"/>
              <a:buChar char="●"/>
            </a:pPr>
            <a:r>
              <a:rPr lang="vi-VN" dirty="0">
                <a:solidFill>
                  <a:schemeClr val="dk1"/>
                </a:solidFill>
              </a:rPr>
              <a:t>Ví dụ: Nếu mọi người chủ yếu vẽ nhà theo phong cách phương Tây và ai đó vẽ một túp lều tròn, AI có thể không nhận ra vì AI chưa từng nhìn thấy túp lều trước đây.</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3e97cda483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33e97cda483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a:solidFill>
                <a:schemeClr val="dk1"/>
              </a:solidFill>
              <a:latin typeface="Rubik"/>
              <a:ea typeface="Rubik"/>
              <a:cs typeface="Rubik"/>
              <a:sym typeface="Rubik"/>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3e97cda483_2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33e97cda483_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298450" algn="l" rtl="0">
              <a:lnSpc>
                <a:spcPct val="115000"/>
              </a:lnSpc>
              <a:spcBef>
                <a:spcPts val="1200"/>
              </a:spcBef>
              <a:spcAft>
                <a:spcPts val="0"/>
              </a:spcAft>
              <a:buClr>
                <a:schemeClr val="dk1"/>
              </a:buClr>
              <a:buSzPts val="1100"/>
              <a:buChar char="○"/>
            </a:pPr>
            <a:r>
              <a:rPr lang="vi-VN" b="1" dirty="0">
                <a:solidFill>
                  <a:schemeClr val="dk1"/>
                </a:solidFill>
              </a:rPr>
              <a:t>Thiên kiến ​​văn hóa (cách vẽ đồ vật ở các quốc gia khác nhau).</a:t>
            </a:r>
          </a:p>
          <a:p>
            <a:pPr marL="914400" lvl="1" indent="-298450" algn="l" rtl="0">
              <a:lnSpc>
                <a:spcPct val="115000"/>
              </a:lnSpc>
              <a:spcBef>
                <a:spcPts val="1200"/>
              </a:spcBef>
              <a:spcAft>
                <a:spcPts val="0"/>
              </a:spcAft>
              <a:buClr>
                <a:schemeClr val="dk1"/>
              </a:buClr>
              <a:buSzPts val="1100"/>
              <a:buChar char="○"/>
            </a:pPr>
            <a:r>
              <a:rPr lang="vi-VN" b="1" dirty="0">
                <a:solidFill>
                  <a:schemeClr val="dk1"/>
                </a:solidFill>
              </a:rPr>
              <a:t>Thiên kiến ​​về phong cách (bản vẽ đơn giản so với chi tiết).</a:t>
            </a:r>
          </a:p>
          <a:p>
            <a:pPr marL="914400" lvl="1" indent="-298450" algn="l" rtl="0">
              <a:lnSpc>
                <a:spcPct val="115000"/>
              </a:lnSpc>
              <a:spcBef>
                <a:spcPts val="1200"/>
              </a:spcBef>
              <a:spcAft>
                <a:spcPts val="0"/>
              </a:spcAft>
              <a:buClr>
                <a:schemeClr val="dk1"/>
              </a:buClr>
              <a:buSzPts val="1100"/>
              <a:buChar char="○"/>
            </a:pPr>
            <a:r>
              <a:rPr lang="vi-VN" b="1" dirty="0">
                <a:solidFill>
                  <a:schemeClr val="dk1"/>
                </a:solidFill>
              </a:rPr>
              <a:t>Thiên kiến ​​về độ tuổi (trẻ em vẽ khác với người lớn).</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06359256d9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06359256d9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d5ac4361ff_0_4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d5ac4361f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0f6fa1555b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0f6fa1555b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Roboto"/>
              <a:buAutoNum type="arabicPeriod"/>
            </a:pPr>
            <a:r>
              <a:rPr lang="en" dirty="0">
                <a:solidFill>
                  <a:schemeClr val="dk1"/>
                </a:solidFill>
                <a:latin typeface="Roboto"/>
                <a:ea typeface="Roboto"/>
                <a:cs typeface="Roboto"/>
                <a:sym typeface="Roboto"/>
              </a:rPr>
              <a:t>In non-examples of </a:t>
            </a:r>
            <a:r>
              <a:rPr lang="en-US" dirty="0" err="1">
                <a:solidFill>
                  <a:schemeClr val="dk1"/>
                </a:solidFill>
                <a:latin typeface="Roboto"/>
                <a:ea typeface="Roboto"/>
                <a:cs typeface="Roboto"/>
                <a:sym typeface="Roboto"/>
              </a:rPr>
              <a:t>nhân</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tạo</a:t>
            </a:r>
            <a:r>
              <a:rPr lang="en"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trí</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thông</a:t>
            </a:r>
            <a:r>
              <a:rPr lang="en-US" dirty="0">
                <a:solidFill>
                  <a:schemeClr val="dk1"/>
                </a:solidFill>
                <a:latin typeface="Roboto"/>
                <a:ea typeface="Roboto"/>
                <a:cs typeface="Roboto"/>
                <a:sym typeface="Roboto"/>
              </a:rPr>
              <a:t> </a:t>
            </a:r>
            <a:r>
              <a:rPr lang="en-US" dirty="0" err="1">
                <a:solidFill>
                  <a:schemeClr val="dk1"/>
                </a:solidFill>
                <a:latin typeface="Roboto"/>
                <a:ea typeface="Roboto"/>
                <a:cs typeface="Roboto"/>
                <a:sym typeface="Roboto"/>
              </a:rPr>
              <a:t>minh</a:t>
            </a:r>
            <a:r>
              <a:rPr lang="en" dirty="0">
                <a:solidFill>
                  <a:schemeClr val="dk1"/>
                </a:solidFill>
                <a:latin typeface="Roboto"/>
                <a:ea typeface="Roboto"/>
                <a:cs typeface="Roboto"/>
                <a:sym typeface="Roboto"/>
              </a:rPr>
              <a:t>, it is the human programmers that tell the computer how to respond to specific commands (a human must program an automatic door to open when a certain signal is triggered; a remote control robot must be controlled by a human, etc.).</a:t>
            </a:r>
            <a:endParaRPr dirty="0">
              <a:solidFill>
                <a:schemeClr val="dk1"/>
              </a:solidFill>
              <a:latin typeface="Roboto"/>
              <a:ea typeface="Roboto"/>
              <a:cs typeface="Roboto"/>
              <a:sym typeface="Roboto"/>
            </a:endParaRPr>
          </a:p>
          <a:p>
            <a:pPr marL="457200" lvl="0" indent="0" algn="l" rtl="0">
              <a:lnSpc>
                <a:spcPct val="115000"/>
              </a:lnSpc>
              <a:spcBef>
                <a:spcPts val="0"/>
              </a:spcBef>
              <a:spcAft>
                <a:spcPts val="0"/>
              </a:spcAft>
              <a:buNone/>
            </a:pPr>
            <a:endParaRPr dirty="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0571c962f7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30571c962f7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c33a30ff4d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c33a30ff4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06359256d9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06359256d9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06359256d9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06359256d9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f52c61d8bd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f52c61d8b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c33a30ff4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c33a30ff4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13418462a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13418462a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c33a30ff4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c33a30ff4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13cd65716b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313cd65716b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13cd65716b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313cd65716b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3064c430e92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3064c430e92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0571c962f7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0571c962f7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f91f6049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f91f6049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f91f60498c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2f91f60498c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064c430e92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064c430e92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0571c962f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0571c962f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e3b9e567a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e3b9e567a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313cd65716b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313cd65716b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13cd65716b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313cd65716b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13cd65716b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313cd65716b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d5ac4361f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2d5ac4361f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13cd65716b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313cd65716b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0571c962f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0571c962f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50457b6b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50457b6b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f52c61d8bd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f52c61d8bd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50"/>
        <p:cNvGrpSpPr/>
        <p:nvPr/>
      </p:nvGrpSpPr>
      <p:grpSpPr>
        <a:xfrm>
          <a:off x="0" y="0"/>
          <a:ext cx="0" cy="0"/>
          <a:chOff x="0" y="0"/>
          <a:chExt cx="0" cy="0"/>
        </a:xfrm>
      </p:grpSpPr>
      <p:pic>
        <p:nvPicPr>
          <p:cNvPr id="51" name="Google Shape;51;p13" descr="comic-04.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52" name="Google Shape;52;p13"/>
          <p:cNvSpPr/>
          <p:nvPr/>
        </p:nvSpPr>
        <p:spPr>
          <a:xfrm rot="169468" flipH="1">
            <a:off x="3608972" y="646196"/>
            <a:ext cx="5247975" cy="3809532"/>
          </a:xfrm>
          <a:prstGeom prst="wedgeEllipseCallout">
            <a:avLst>
              <a:gd name="adj1" fmla="val -42509"/>
              <a:gd name="adj2" fmla="val 62980"/>
            </a:avLst>
          </a:prstGeom>
          <a:solidFill>
            <a:srgbClr val="001936">
              <a:alpha val="21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rot="169468" flipH="1">
            <a:off x="3380372" y="417596"/>
            <a:ext cx="5247975" cy="3809532"/>
          </a:xfrm>
          <a:prstGeom prst="wedgeEllipseCallout">
            <a:avLst>
              <a:gd name="adj1" fmla="val -42509"/>
              <a:gd name="adj2" fmla="val 62980"/>
            </a:avLst>
          </a:prstGeom>
          <a:solidFill>
            <a:srgbClr val="FFFFFF"/>
          </a:solidFill>
          <a:ln w="76200" cap="flat" cmpd="sng">
            <a:solidFill>
              <a:srgbClr val="0000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txBox="1">
            <a:spLocks noGrp="1"/>
          </p:cNvSpPr>
          <p:nvPr>
            <p:ph type="ctrTitle"/>
          </p:nvPr>
        </p:nvSpPr>
        <p:spPr>
          <a:xfrm>
            <a:off x="4101125" y="1659550"/>
            <a:ext cx="3767400" cy="1159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 name="Google Shape;55;p13"/>
          <p:cNvSpPr txBox="1">
            <a:spLocks noGrp="1"/>
          </p:cNvSpPr>
          <p:nvPr>
            <p:ph type="subTitle" idx="1"/>
          </p:nvPr>
        </p:nvSpPr>
        <p:spPr>
          <a:xfrm>
            <a:off x="4101125" y="2687651"/>
            <a:ext cx="37674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000000"/>
              </a:buClr>
              <a:buSzPts val="1800"/>
              <a:buNone/>
              <a:defRPr sz="1800">
                <a:solidFill>
                  <a:srgbClr val="000000"/>
                </a:solidFill>
              </a:defRPr>
            </a:lvl1pPr>
            <a:lvl2pPr lvl="1" algn="ctr" rtl="0">
              <a:spcBef>
                <a:spcPts val="0"/>
              </a:spcBef>
              <a:spcAft>
                <a:spcPts val="0"/>
              </a:spcAft>
              <a:buClr>
                <a:srgbClr val="000000"/>
              </a:buClr>
              <a:buSzPts val="1800"/>
              <a:buNone/>
              <a:defRPr sz="1800">
                <a:solidFill>
                  <a:srgbClr val="000000"/>
                </a:solidFill>
              </a:defRPr>
            </a:lvl2pPr>
            <a:lvl3pPr lvl="2" algn="ctr" rtl="0">
              <a:spcBef>
                <a:spcPts val="0"/>
              </a:spcBef>
              <a:spcAft>
                <a:spcPts val="0"/>
              </a:spcAft>
              <a:buClr>
                <a:srgbClr val="000000"/>
              </a:buClr>
              <a:buSzPts val="1800"/>
              <a:buNone/>
              <a:defRPr sz="1800">
                <a:solidFill>
                  <a:srgbClr val="000000"/>
                </a:solidFill>
              </a:defRPr>
            </a:lvl3pPr>
            <a:lvl4pPr lvl="3" algn="ctr" rtl="0">
              <a:spcBef>
                <a:spcPts val="0"/>
              </a:spcBef>
              <a:spcAft>
                <a:spcPts val="0"/>
              </a:spcAft>
              <a:buClr>
                <a:srgbClr val="000000"/>
              </a:buClr>
              <a:buSzPts val="1400"/>
              <a:buNone/>
              <a:defRPr>
                <a:solidFill>
                  <a:srgbClr val="000000"/>
                </a:solidFill>
              </a:defRPr>
            </a:lvl4pPr>
            <a:lvl5pPr lvl="4" algn="ctr" rtl="0">
              <a:spcBef>
                <a:spcPts val="0"/>
              </a:spcBef>
              <a:spcAft>
                <a:spcPts val="0"/>
              </a:spcAft>
              <a:buClr>
                <a:srgbClr val="000000"/>
              </a:buClr>
              <a:buSzPts val="1400"/>
              <a:buNone/>
              <a:defRPr>
                <a:solidFill>
                  <a:srgbClr val="000000"/>
                </a:solidFill>
              </a:defRPr>
            </a:lvl5pPr>
            <a:lvl6pPr lvl="5" algn="ctr" rtl="0">
              <a:spcBef>
                <a:spcPts val="0"/>
              </a:spcBef>
              <a:spcAft>
                <a:spcPts val="0"/>
              </a:spcAft>
              <a:buClr>
                <a:srgbClr val="000000"/>
              </a:buClr>
              <a:buSzPts val="1400"/>
              <a:buNone/>
              <a:defRPr>
                <a:solidFill>
                  <a:srgbClr val="000000"/>
                </a:solidFill>
              </a:defRPr>
            </a:lvl6pPr>
            <a:lvl7pPr lvl="6" algn="ctr" rtl="0">
              <a:spcBef>
                <a:spcPts val="0"/>
              </a:spcBef>
              <a:spcAft>
                <a:spcPts val="0"/>
              </a:spcAft>
              <a:buClr>
                <a:srgbClr val="000000"/>
              </a:buClr>
              <a:buSzPts val="1400"/>
              <a:buNone/>
              <a:defRPr>
                <a:solidFill>
                  <a:srgbClr val="000000"/>
                </a:solidFill>
              </a:defRPr>
            </a:lvl7pPr>
            <a:lvl8pPr lvl="7" algn="ctr" rtl="0">
              <a:spcBef>
                <a:spcPts val="0"/>
              </a:spcBef>
              <a:spcAft>
                <a:spcPts val="0"/>
              </a:spcAft>
              <a:buClr>
                <a:srgbClr val="000000"/>
              </a:buClr>
              <a:buSzPts val="1400"/>
              <a:buNone/>
              <a:defRPr>
                <a:solidFill>
                  <a:srgbClr val="000000"/>
                </a:solidFill>
              </a:defRPr>
            </a:lvl8pPr>
            <a:lvl9pPr lvl="8" algn="ctr" rtl="0">
              <a:spcBef>
                <a:spcPts val="0"/>
              </a:spcBef>
              <a:spcAft>
                <a:spcPts val="0"/>
              </a:spcAft>
              <a:buClr>
                <a:srgbClr val="000000"/>
              </a:buClr>
              <a:buSzPts val="1400"/>
              <a:buNone/>
              <a:defRPr>
                <a:solidFill>
                  <a:srgbClr val="000000"/>
                </a:solidFill>
              </a:defRPr>
            </a:lvl9pPr>
          </a:lstStyle>
          <a:p>
            <a:endParaRPr/>
          </a:p>
        </p:txBody>
      </p:sp>
      <p:sp>
        <p:nvSpPr>
          <p:cNvPr id="56" name="Google Shape;56;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57"/>
        <p:cNvGrpSpPr/>
        <p:nvPr/>
      </p:nvGrpSpPr>
      <p:grpSpPr>
        <a:xfrm>
          <a:off x="0" y="0"/>
          <a:ext cx="0" cy="0"/>
          <a:chOff x="0" y="0"/>
          <a:chExt cx="0" cy="0"/>
        </a:xfrm>
      </p:grpSpPr>
      <p:pic>
        <p:nvPicPr>
          <p:cNvPr id="58" name="Google Shape;58;p14" descr="comic-02.png"/>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59" name="Google Shape;59;p14"/>
          <p:cNvSpPr/>
          <p:nvPr/>
        </p:nvSpPr>
        <p:spPr>
          <a:xfrm>
            <a:off x="1992350" y="37775"/>
            <a:ext cx="5616577" cy="5220440"/>
          </a:xfrm>
          <a:custGeom>
            <a:avLst/>
            <a:gdLst/>
            <a:ahLst/>
            <a:cxnLst/>
            <a:rect l="l" t="t" r="r" b="b"/>
            <a:pathLst>
              <a:path w="114788" h="106692" extrusionOk="0">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001936">
              <a:alpha val="21920"/>
            </a:srgbClr>
          </a:solidFill>
          <a:ln>
            <a:noFill/>
          </a:ln>
        </p:spPr>
      </p:sp>
      <p:sp>
        <p:nvSpPr>
          <p:cNvPr id="60" name="Google Shape;60;p14"/>
          <p:cNvSpPr/>
          <p:nvPr/>
        </p:nvSpPr>
        <p:spPr>
          <a:xfrm>
            <a:off x="1763750" y="-114625"/>
            <a:ext cx="5616577" cy="5220440"/>
          </a:xfrm>
          <a:custGeom>
            <a:avLst/>
            <a:gdLst/>
            <a:ahLst/>
            <a:cxnLst/>
            <a:rect l="l" t="t" r="r" b="b"/>
            <a:pathLst>
              <a:path w="114788" h="106692" extrusionOk="0">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FFFFFF"/>
          </a:solidFill>
          <a:ln w="76200" cap="flat" cmpd="sng">
            <a:solidFill>
              <a:srgbClr val="000000"/>
            </a:solidFill>
            <a:prstDash val="solid"/>
            <a:miter lim="8000"/>
            <a:headEnd type="none" w="med" len="med"/>
            <a:tailEnd type="none" w="med" len="med"/>
          </a:ln>
        </p:spPr>
      </p:sp>
      <p:sp>
        <p:nvSpPr>
          <p:cNvPr id="61" name="Google Shape;61;p14"/>
          <p:cNvSpPr txBox="1">
            <a:spLocks noGrp="1"/>
          </p:cNvSpPr>
          <p:nvPr>
            <p:ph type="body" idx="1"/>
          </p:nvPr>
        </p:nvSpPr>
        <p:spPr>
          <a:xfrm>
            <a:off x="2905800" y="2161800"/>
            <a:ext cx="3332400" cy="819900"/>
          </a:xfrm>
          <a:prstGeom prst="rect">
            <a:avLst/>
          </a:prstGeom>
        </p:spPr>
        <p:txBody>
          <a:bodyPr spcFirstLastPara="1" wrap="square" lIns="91425" tIns="91425" rIns="91425" bIns="91425" anchor="ctr" anchorCtr="0">
            <a:normAutofit/>
          </a:bodyPr>
          <a:lstStyle>
            <a:lvl1pPr marL="457200" lvl="0"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1pPr>
            <a:lvl2pPr marL="914400" lvl="1" indent="-317500" algn="ctr" rtl="0">
              <a:spcBef>
                <a:spcPts val="0"/>
              </a:spcBef>
              <a:spcAft>
                <a:spcPts val="0"/>
              </a:spcAft>
              <a:buClr>
                <a:srgbClr val="000000"/>
              </a:buClr>
              <a:buSzPts val="1400"/>
              <a:buFont typeface="Bangers"/>
              <a:buChar char="○"/>
              <a:defRPr>
                <a:solidFill>
                  <a:srgbClr val="000000"/>
                </a:solidFill>
                <a:latin typeface="Bangers"/>
                <a:ea typeface="Bangers"/>
                <a:cs typeface="Bangers"/>
                <a:sym typeface="Bangers"/>
              </a:defRPr>
            </a:lvl2pPr>
            <a:lvl3pPr marL="1371600" lvl="2" indent="-317500" algn="ctr" rtl="0">
              <a:spcBef>
                <a:spcPts val="0"/>
              </a:spcBef>
              <a:spcAft>
                <a:spcPts val="0"/>
              </a:spcAft>
              <a:buClr>
                <a:srgbClr val="000000"/>
              </a:buClr>
              <a:buSzPts val="1400"/>
              <a:buFont typeface="Bangers"/>
              <a:buChar char="■"/>
              <a:defRPr>
                <a:solidFill>
                  <a:srgbClr val="000000"/>
                </a:solidFill>
                <a:latin typeface="Bangers"/>
                <a:ea typeface="Bangers"/>
                <a:cs typeface="Bangers"/>
                <a:sym typeface="Bangers"/>
              </a:defRPr>
            </a:lvl3pPr>
            <a:lvl4pPr marL="1828800" lvl="3"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4pPr>
            <a:lvl5pPr marL="2286000" lvl="4"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5pPr>
            <a:lvl6pPr marL="2743200" lvl="5"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6pPr>
            <a:lvl7pPr marL="3200400" lvl="6"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7pPr>
            <a:lvl8pPr marL="3657600" lvl="7"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8pPr>
            <a:lvl9pPr marL="4114800" lvl="8" indent="-381000" algn="ctr" rtl="0">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9pPr>
          </a:lstStyle>
          <a:p>
            <a:endParaRPr/>
          </a:p>
        </p:txBody>
      </p:sp>
      <p:sp>
        <p:nvSpPr>
          <p:cNvPr id="62" name="Google Shape;6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a:latin typeface="Bangers"/>
                <a:ea typeface="Bangers"/>
                <a:cs typeface="Bangers"/>
                <a:sym typeface="Bangers"/>
              </a:defRPr>
            </a:lvl1pPr>
            <a:lvl2pPr lvl="1" rtl="0">
              <a:buNone/>
              <a:defRPr>
                <a:latin typeface="Bangers"/>
                <a:ea typeface="Bangers"/>
                <a:cs typeface="Bangers"/>
                <a:sym typeface="Bangers"/>
              </a:defRPr>
            </a:lvl2pPr>
            <a:lvl3pPr lvl="2" rtl="0">
              <a:buNone/>
              <a:defRPr>
                <a:latin typeface="Bangers"/>
                <a:ea typeface="Bangers"/>
                <a:cs typeface="Bangers"/>
                <a:sym typeface="Bangers"/>
              </a:defRPr>
            </a:lvl3pPr>
            <a:lvl4pPr lvl="3" rtl="0">
              <a:buNone/>
              <a:defRPr>
                <a:latin typeface="Bangers"/>
                <a:ea typeface="Bangers"/>
                <a:cs typeface="Bangers"/>
                <a:sym typeface="Bangers"/>
              </a:defRPr>
            </a:lvl4pPr>
            <a:lvl5pPr lvl="4" rtl="0">
              <a:buNone/>
              <a:defRPr>
                <a:latin typeface="Bangers"/>
                <a:ea typeface="Bangers"/>
                <a:cs typeface="Bangers"/>
                <a:sym typeface="Bangers"/>
              </a:defRPr>
            </a:lvl5pPr>
            <a:lvl6pPr lvl="5" rtl="0">
              <a:buNone/>
              <a:defRPr>
                <a:latin typeface="Bangers"/>
                <a:ea typeface="Bangers"/>
                <a:cs typeface="Bangers"/>
                <a:sym typeface="Bangers"/>
              </a:defRPr>
            </a:lvl6pPr>
            <a:lvl7pPr lvl="6" rtl="0">
              <a:buNone/>
              <a:defRPr>
                <a:latin typeface="Bangers"/>
                <a:ea typeface="Bangers"/>
                <a:cs typeface="Bangers"/>
                <a:sym typeface="Bangers"/>
              </a:defRPr>
            </a:lvl7pPr>
            <a:lvl8pPr lvl="7" rtl="0">
              <a:buNone/>
              <a:defRPr>
                <a:latin typeface="Bangers"/>
                <a:ea typeface="Bangers"/>
                <a:cs typeface="Bangers"/>
                <a:sym typeface="Bangers"/>
              </a:defRPr>
            </a:lvl8pPr>
            <a:lvl9pPr lvl="8" rtl="0">
              <a:buNone/>
              <a:defRPr>
                <a:latin typeface="Bangers"/>
                <a:ea typeface="Bangers"/>
                <a:cs typeface="Bangers"/>
                <a:sym typeface="Banger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1795500" y="2924775"/>
            <a:ext cx="5553000" cy="841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 name="Google Shape;65;p15"/>
          <p:cNvSpPr txBox="1">
            <a:spLocks noGrp="1"/>
          </p:cNvSpPr>
          <p:nvPr>
            <p:ph type="subTitle" idx="1"/>
          </p:nvPr>
        </p:nvSpPr>
        <p:spPr>
          <a:xfrm>
            <a:off x="2930250" y="3707550"/>
            <a:ext cx="32835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66" name="Google Shape;66;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1">
  <p:cSld name="ONE_COLUMN_TEXT_1">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1652325" y="3018950"/>
            <a:ext cx="325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Font typeface="Abel"/>
              <a:buNone/>
              <a:defRPr sz="1800">
                <a:latin typeface="Abel"/>
                <a:ea typeface="Abel"/>
                <a:cs typeface="Abel"/>
                <a:sym typeface="Abe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9" name="Google Shape;69;p16"/>
          <p:cNvSpPr txBox="1">
            <a:spLocks noGrp="1"/>
          </p:cNvSpPr>
          <p:nvPr>
            <p:ph type="subTitle" idx="1"/>
          </p:nvPr>
        </p:nvSpPr>
        <p:spPr>
          <a:xfrm>
            <a:off x="1652325" y="1386650"/>
            <a:ext cx="4045200" cy="1860900"/>
          </a:xfrm>
          <a:prstGeom prst="rect">
            <a:avLst/>
          </a:prstGeom>
        </p:spPr>
        <p:txBody>
          <a:bodyPr spcFirstLastPara="1" wrap="square" lIns="91425" tIns="91425" rIns="91425" bIns="91425" anchor="b" anchorCtr="0">
            <a:normAutofit/>
          </a:bodyPr>
          <a:lstStyle>
            <a:lvl1pPr lvl="0" rtl="0">
              <a:lnSpc>
                <a:spcPct val="100000"/>
              </a:lnSpc>
              <a:spcBef>
                <a:spcPts val="0"/>
              </a:spcBef>
              <a:spcAft>
                <a:spcPts val="0"/>
              </a:spcAft>
              <a:buSzPts val="2400"/>
              <a:buFont typeface="Righteous"/>
              <a:buNone/>
              <a:defRPr sz="2400">
                <a:latin typeface="Righteous"/>
                <a:ea typeface="Righteous"/>
                <a:cs typeface="Righteous"/>
                <a:sym typeface="Righteous"/>
              </a:defRPr>
            </a:lvl1pPr>
            <a:lvl2pPr lvl="1" rtl="0">
              <a:lnSpc>
                <a:spcPct val="100000"/>
              </a:lnSpc>
              <a:spcBef>
                <a:spcPts val="0"/>
              </a:spcBef>
              <a:spcAft>
                <a:spcPts val="0"/>
              </a:spcAft>
              <a:buSzPts val="2100"/>
              <a:buFont typeface="Righteous"/>
              <a:buNone/>
              <a:defRPr sz="2100">
                <a:latin typeface="Righteous"/>
                <a:ea typeface="Righteous"/>
                <a:cs typeface="Righteous"/>
                <a:sym typeface="Righteous"/>
              </a:defRPr>
            </a:lvl2pPr>
            <a:lvl3pPr lvl="2" rtl="0">
              <a:lnSpc>
                <a:spcPct val="100000"/>
              </a:lnSpc>
              <a:spcBef>
                <a:spcPts val="0"/>
              </a:spcBef>
              <a:spcAft>
                <a:spcPts val="0"/>
              </a:spcAft>
              <a:buSzPts val="2100"/>
              <a:buFont typeface="Righteous"/>
              <a:buNone/>
              <a:defRPr sz="2100">
                <a:latin typeface="Righteous"/>
                <a:ea typeface="Righteous"/>
                <a:cs typeface="Righteous"/>
                <a:sym typeface="Righteous"/>
              </a:defRPr>
            </a:lvl3pPr>
            <a:lvl4pPr lvl="3" rtl="0">
              <a:lnSpc>
                <a:spcPct val="100000"/>
              </a:lnSpc>
              <a:spcBef>
                <a:spcPts val="0"/>
              </a:spcBef>
              <a:spcAft>
                <a:spcPts val="0"/>
              </a:spcAft>
              <a:buSzPts val="2100"/>
              <a:buFont typeface="Righteous"/>
              <a:buNone/>
              <a:defRPr sz="2100">
                <a:latin typeface="Righteous"/>
                <a:ea typeface="Righteous"/>
                <a:cs typeface="Righteous"/>
                <a:sym typeface="Righteous"/>
              </a:defRPr>
            </a:lvl4pPr>
            <a:lvl5pPr lvl="4" rtl="0">
              <a:lnSpc>
                <a:spcPct val="100000"/>
              </a:lnSpc>
              <a:spcBef>
                <a:spcPts val="0"/>
              </a:spcBef>
              <a:spcAft>
                <a:spcPts val="0"/>
              </a:spcAft>
              <a:buSzPts val="2100"/>
              <a:buFont typeface="Righteous"/>
              <a:buNone/>
              <a:defRPr sz="2100">
                <a:latin typeface="Righteous"/>
                <a:ea typeface="Righteous"/>
                <a:cs typeface="Righteous"/>
                <a:sym typeface="Righteous"/>
              </a:defRPr>
            </a:lvl5pPr>
            <a:lvl6pPr lvl="5" rtl="0">
              <a:lnSpc>
                <a:spcPct val="100000"/>
              </a:lnSpc>
              <a:spcBef>
                <a:spcPts val="0"/>
              </a:spcBef>
              <a:spcAft>
                <a:spcPts val="0"/>
              </a:spcAft>
              <a:buSzPts val="2100"/>
              <a:buFont typeface="Righteous"/>
              <a:buNone/>
              <a:defRPr sz="2100">
                <a:latin typeface="Righteous"/>
                <a:ea typeface="Righteous"/>
                <a:cs typeface="Righteous"/>
                <a:sym typeface="Righteous"/>
              </a:defRPr>
            </a:lvl6pPr>
            <a:lvl7pPr lvl="6" rtl="0">
              <a:lnSpc>
                <a:spcPct val="100000"/>
              </a:lnSpc>
              <a:spcBef>
                <a:spcPts val="0"/>
              </a:spcBef>
              <a:spcAft>
                <a:spcPts val="0"/>
              </a:spcAft>
              <a:buSzPts val="2100"/>
              <a:buFont typeface="Righteous"/>
              <a:buNone/>
              <a:defRPr sz="2100">
                <a:latin typeface="Righteous"/>
                <a:ea typeface="Righteous"/>
                <a:cs typeface="Righteous"/>
                <a:sym typeface="Righteous"/>
              </a:defRPr>
            </a:lvl7pPr>
            <a:lvl8pPr lvl="7" rtl="0">
              <a:lnSpc>
                <a:spcPct val="100000"/>
              </a:lnSpc>
              <a:spcBef>
                <a:spcPts val="0"/>
              </a:spcBef>
              <a:spcAft>
                <a:spcPts val="0"/>
              </a:spcAft>
              <a:buSzPts val="2100"/>
              <a:buFont typeface="Righteous"/>
              <a:buNone/>
              <a:defRPr sz="2100">
                <a:latin typeface="Righteous"/>
                <a:ea typeface="Righteous"/>
                <a:cs typeface="Righteous"/>
                <a:sym typeface="Righteous"/>
              </a:defRPr>
            </a:lvl8pPr>
            <a:lvl9pPr lvl="8" rtl="0">
              <a:lnSpc>
                <a:spcPct val="100000"/>
              </a:lnSpc>
              <a:spcBef>
                <a:spcPts val="0"/>
              </a:spcBef>
              <a:spcAft>
                <a:spcPts val="0"/>
              </a:spcAft>
              <a:buSzPts val="2100"/>
              <a:buFont typeface="Righteous"/>
              <a:buNone/>
              <a:defRPr sz="2100">
                <a:latin typeface="Righteous"/>
                <a:ea typeface="Righteous"/>
                <a:cs typeface="Righteous"/>
                <a:sym typeface="Righteous"/>
              </a:defRPr>
            </a:lvl9pPr>
          </a:lstStyle>
          <a:p>
            <a:endParaRPr/>
          </a:p>
        </p:txBody>
      </p:sp>
      <p:sp>
        <p:nvSpPr>
          <p:cNvPr id="70" name="Google Shape;70;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1"/>
        <p:cNvGrpSpPr/>
        <p:nvPr/>
      </p:nvGrpSpPr>
      <p:grpSpPr>
        <a:xfrm>
          <a:off x="0" y="0"/>
          <a:ext cx="0" cy="0"/>
          <a:chOff x="0" y="0"/>
          <a:chExt cx="0" cy="0"/>
        </a:xfrm>
      </p:grpSpPr>
      <p:sp>
        <p:nvSpPr>
          <p:cNvPr id="72" name="Google Shape;7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3" name="Google Shape;73;p17"/>
          <p:cNvSpPr/>
          <p:nvPr/>
        </p:nvSpPr>
        <p:spPr>
          <a:xfrm>
            <a:off x="0" y="4919400"/>
            <a:ext cx="9144000" cy="224100"/>
          </a:xfrm>
          <a:prstGeom prst="rect">
            <a:avLst/>
          </a:prstGeom>
          <a:solidFill>
            <a:srgbClr val="4873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4" name="Google Shape;74;p17"/>
          <p:cNvSpPr/>
          <p:nvPr/>
        </p:nvSpPr>
        <p:spPr>
          <a:xfrm>
            <a:off x="0" y="4695300"/>
            <a:ext cx="9144000" cy="224100"/>
          </a:xfrm>
          <a:prstGeom prst="rect">
            <a:avLst/>
          </a:prstGeom>
          <a:solidFill>
            <a:srgbClr val="37B55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 name="Google Shape;75;p17"/>
          <p:cNvSpPr txBox="1">
            <a:spLocks noGrp="1"/>
          </p:cNvSpPr>
          <p:nvPr>
            <p:ph type="title"/>
          </p:nvPr>
        </p:nvSpPr>
        <p:spPr>
          <a:xfrm>
            <a:off x="1272525" y="231375"/>
            <a:ext cx="7706400" cy="729600"/>
          </a:xfrm>
          <a:prstGeom prst="rect">
            <a:avLst/>
          </a:prstGeom>
        </p:spPr>
        <p:txBody>
          <a:bodyPr spcFirstLastPara="1" wrap="square" lIns="91425" tIns="91425" rIns="91425" bIns="91425" anchor="t" anchorCtr="0">
            <a:normAutofit/>
          </a:bodyPr>
          <a:lstStyle>
            <a:lvl1pPr lvl="0">
              <a:spcBef>
                <a:spcPts val="0"/>
              </a:spcBef>
              <a:spcAft>
                <a:spcPts val="0"/>
              </a:spcAft>
              <a:buSzPts val="3600"/>
              <a:buFont typeface="Abel"/>
              <a:buNone/>
              <a:defRPr sz="3600" b="1">
                <a:latin typeface="Abel"/>
                <a:ea typeface="Abel"/>
                <a:cs typeface="Abel"/>
                <a:sym typeface="Abe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 name="Google Shape;76;p17"/>
          <p:cNvSpPr txBox="1">
            <a:spLocks noGrp="1"/>
          </p:cNvSpPr>
          <p:nvPr>
            <p:ph type="body" idx="1"/>
          </p:nvPr>
        </p:nvSpPr>
        <p:spPr>
          <a:xfrm>
            <a:off x="195775" y="1308125"/>
            <a:ext cx="8756400" cy="33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Abel"/>
              <a:buChar char="●"/>
              <a:defRPr>
                <a:latin typeface="Abel"/>
                <a:ea typeface="Abel"/>
                <a:cs typeface="Abel"/>
                <a:sym typeface="Abel"/>
              </a:defRPr>
            </a:lvl1pPr>
            <a:lvl2pPr marL="914400" lvl="1" indent="-317500">
              <a:spcBef>
                <a:spcPts val="0"/>
              </a:spcBef>
              <a:spcAft>
                <a:spcPts val="0"/>
              </a:spcAft>
              <a:buSzPts val="1400"/>
              <a:buFont typeface="Abel"/>
              <a:buChar char="○"/>
              <a:defRPr>
                <a:latin typeface="Abel"/>
                <a:ea typeface="Abel"/>
                <a:cs typeface="Abel"/>
                <a:sym typeface="Abel"/>
              </a:defRPr>
            </a:lvl2pPr>
            <a:lvl3pPr marL="1371600" lvl="2" indent="-317500">
              <a:spcBef>
                <a:spcPts val="0"/>
              </a:spcBef>
              <a:spcAft>
                <a:spcPts val="0"/>
              </a:spcAft>
              <a:buSzPts val="1400"/>
              <a:buFont typeface="Abel"/>
              <a:buChar char="■"/>
              <a:defRPr>
                <a:latin typeface="Abel"/>
                <a:ea typeface="Abel"/>
                <a:cs typeface="Abel"/>
                <a:sym typeface="Abel"/>
              </a:defRPr>
            </a:lvl3pPr>
            <a:lvl4pPr marL="1828800" lvl="3" indent="-317500">
              <a:spcBef>
                <a:spcPts val="0"/>
              </a:spcBef>
              <a:spcAft>
                <a:spcPts val="0"/>
              </a:spcAft>
              <a:buSzPts val="1400"/>
              <a:buFont typeface="Abel"/>
              <a:buChar char="●"/>
              <a:defRPr>
                <a:latin typeface="Abel"/>
                <a:ea typeface="Abel"/>
                <a:cs typeface="Abel"/>
                <a:sym typeface="Abel"/>
              </a:defRPr>
            </a:lvl4pPr>
            <a:lvl5pPr marL="2286000" lvl="4" indent="-317500">
              <a:spcBef>
                <a:spcPts val="0"/>
              </a:spcBef>
              <a:spcAft>
                <a:spcPts val="0"/>
              </a:spcAft>
              <a:buSzPts val="1400"/>
              <a:buFont typeface="Abel"/>
              <a:buChar char="○"/>
              <a:defRPr>
                <a:latin typeface="Abel"/>
                <a:ea typeface="Abel"/>
                <a:cs typeface="Abel"/>
                <a:sym typeface="Abel"/>
              </a:defRPr>
            </a:lvl5pPr>
            <a:lvl6pPr marL="2743200" lvl="5" indent="-317500">
              <a:spcBef>
                <a:spcPts val="0"/>
              </a:spcBef>
              <a:spcAft>
                <a:spcPts val="0"/>
              </a:spcAft>
              <a:buSzPts val="1400"/>
              <a:buFont typeface="Abel"/>
              <a:buChar char="■"/>
              <a:defRPr>
                <a:latin typeface="Abel"/>
                <a:ea typeface="Abel"/>
                <a:cs typeface="Abel"/>
                <a:sym typeface="Abel"/>
              </a:defRPr>
            </a:lvl6pPr>
            <a:lvl7pPr marL="3200400" lvl="6" indent="-317500">
              <a:spcBef>
                <a:spcPts val="0"/>
              </a:spcBef>
              <a:spcAft>
                <a:spcPts val="0"/>
              </a:spcAft>
              <a:buSzPts val="1400"/>
              <a:buFont typeface="Abel"/>
              <a:buChar char="●"/>
              <a:defRPr>
                <a:latin typeface="Abel"/>
                <a:ea typeface="Abel"/>
                <a:cs typeface="Abel"/>
                <a:sym typeface="Abel"/>
              </a:defRPr>
            </a:lvl7pPr>
            <a:lvl8pPr marL="3657600" lvl="7" indent="-317500">
              <a:spcBef>
                <a:spcPts val="0"/>
              </a:spcBef>
              <a:spcAft>
                <a:spcPts val="0"/>
              </a:spcAft>
              <a:buSzPts val="1400"/>
              <a:buFont typeface="Abel"/>
              <a:buChar char="○"/>
              <a:defRPr>
                <a:latin typeface="Abel"/>
                <a:ea typeface="Abel"/>
                <a:cs typeface="Abel"/>
                <a:sym typeface="Abel"/>
              </a:defRPr>
            </a:lvl8pPr>
            <a:lvl9pPr marL="4114800" lvl="8" indent="-317500">
              <a:spcBef>
                <a:spcPts val="0"/>
              </a:spcBef>
              <a:spcAft>
                <a:spcPts val="0"/>
              </a:spcAft>
              <a:buSzPts val="1400"/>
              <a:buFont typeface="Abel"/>
              <a:buChar char="■"/>
              <a:defRPr>
                <a:latin typeface="Abel"/>
                <a:ea typeface="Abel"/>
                <a:cs typeface="Abel"/>
                <a:sym typeface="Abe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hyperlink" Target="http://www.youtube.com/watch?v=CdQnfga65W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uHbMt6WDhQ8"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hyperlink" Target="https://docs.google.com/drawings/d/1sfM8rauoi5n2dXMpGZweLogqTxx6WlvazXHvUH4pvTw/cop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5.gif"/></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hyperlink" Target="https://quickdraw.withgoogle.com/" TargetMode="External"/><Relationship Id="rId7"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hyperlink" Target="https://quickdraw.withgoogle.com/data" TargetMode="External"/><Relationship Id="rId5" Type="http://schemas.openxmlformats.org/officeDocument/2006/relationships/image" Target="../media/image39.jp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hyperlink" Target="https://quickdraw.withgoogle.com/data/brea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hyperlink" Target="https://quickdraw.withgoogle.com/data/hous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X8v1GWzZYJ4"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46.gif"/></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55.jp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1.jp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hyperlink" Target="https://docs.google.com/presentation/d/1Pz5V-iMudU_ckZuBWIpP2CE3xLoHCJNWwVrq4HQMOJw/edit?usp=sharing" TargetMode="External"/><Relationship Id="rId5" Type="http://schemas.openxmlformats.org/officeDocument/2006/relationships/image" Target="../media/image61.jpg"/><Relationship Id="rId4" Type="http://schemas.openxmlformats.org/officeDocument/2006/relationships/hyperlink" Target="https://docs.google.com/document/d/1W13s152_uI8XGhPoV6gEO8wlEGNYK3aWJ-MuVKL6LIg/edit?usp=sharin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docs.google.com/document/d/1T5DnJ15vZaf6V8c-mfeb5YkMJMG6ZnBBkwTWnG7R2T0/edit?usp=sharing" TargetMode="External"/><Relationship Id="rId7"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hyperlink" Target="https://docs.google.com/document/d/1WjbTp2xnzz3cqj9sKIVNtIomL7kq1E76NDgvut_7Dio/edit?usp=sharing" TargetMode="External"/><Relationship Id="rId5" Type="http://schemas.openxmlformats.org/officeDocument/2006/relationships/hyperlink" Target="https://docs.google.com/document/d/1e7EFBVB5cux1ZkHXvMoAiPJoK6BENI19RC7kRe5xBYw/edit?usp=sharing" TargetMode="External"/><Relationship Id="rId4" Type="http://schemas.openxmlformats.org/officeDocument/2006/relationships/hyperlink" Target="https://youtu.be/X8v1GWzZYJ4?feature=shared"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www.dayofai.org/privacy-and-terms-of-use" TargetMode="External"/><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981750" y="409200"/>
            <a:ext cx="8520600" cy="62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err="1"/>
              <a:t>Ghi</a:t>
            </a:r>
            <a:r>
              <a:rPr lang="en-US" dirty="0"/>
              <a:t> </a:t>
            </a:r>
            <a:r>
              <a:rPr lang="en-US" dirty="0" err="1"/>
              <a:t>chú</a:t>
            </a:r>
            <a:r>
              <a:rPr lang="en-US" dirty="0"/>
              <a:t> </a:t>
            </a:r>
            <a:r>
              <a:rPr lang="en-US" dirty="0" err="1"/>
              <a:t>dành</a:t>
            </a:r>
            <a:r>
              <a:rPr lang="en-US" dirty="0"/>
              <a:t> </a:t>
            </a:r>
            <a:r>
              <a:rPr lang="en-US" dirty="0" err="1"/>
              <a:t>cho</a:t>
            </a:r>
            <a:r>
              <a:rPr lang="en-US" dirty="0"/>
              <a:t> </a:t>
            </a:r>
            <a:r>
              <a:rPr lang="en-US" dirty="0" err="1"/>
              <a:t>giáo</a:t>
            </a:r>
            <a:r>
              <a:rPr lang="en-US" dirty="0"/>
              <a:t> </a:t>
            </a:r>
            <a:r>
              <a:rPr lang="en-US" dirty="0" err="1"/>
              <a:t>viên</a:t>
            </a:r>
            <a:endParaRPr lang="vi-VN" dirty="0"/>
          </a:p>
        </p:txBody>
      </p:sp>
      <p:sp>
        <p:nvSpPr>
          <p:cNvPr id="68" name="Google Shape;68;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Font typeface="Rubik"/>
              <a:buAutoNum type="arabicPeriod"/>
            </a:pPr>
            <a:r>
              <a:rPr lang="en-US" sz="1800" dirty="0" err="1">
                <a:effectLst/>
                <a:latin typeface="+mj-lt"/>
                <a:ea typeface="Calibri" panose="020F0502020204030204" pitchFamily="34" charset="0"/>
                <a:cs typeface="Times New Roman" panose="02020603050405020304" pitchFamily="18" charset="0"/>
              </a:rPr>
              <a:t>Để</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chỉnh</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sửa</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bài</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giảng</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này</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hãy</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nhấn</a:t>
            </a:r>
            <a:r>
              <a:rPr lang="en" sz="2200" i="1" dirty="0">
                <a:latin typeface="+mj-lt"/>
                <a:ea typeface="Rubik"/>
                <a:cs typeface="Rubik"/>
                <a:sym typeface="Rubik"/>
              </a:rPr>
              <a:t/>
            </a:r>
            <a:br>
              <a:rPr lang="en" sz="2200" i="1" dirty="0">
                <a:latin typeface="+mj-lt"/>
                <a:ea typeface="Rubik"/>
                <a:cs typeface="Rubik"/>
                <a:sym typeface="Rubik"/>
              </a:rPr>
            </a:br>
            <a:r>
              <a:rPr lang="en" sz="1800" b="1" i="1" dirty="0">
                <a:latin typeface="+mj-lt"/>
                <a:ea typeface="Calibri" panose="020F0502020204030204" pitchFamily="34" charset="0"/>
                <a:cs typeface="Times New Roman" panose="02020603050405020304" pitchFamily="18" charset="0"/>
                <a:sym typeface="Rubik"/>
              </a:rPr>
              <a:t>Tệp → Tạo bản sao</a:t>
            </a:r>
            <a:r>
              <a:rPr lang="en" sz="2200" b="1" i="1" dirty="0">
                <a:latin typeface="+mj-lt"/>
                <a:ea typeface="Rubik"/>
                <a:cs typeface="Rubik"/>
                <a:sym typeface="Rubik"/>
              </a:rPr>
              <a:t>▶ </a:t>
            </a:r>
            <a:r>
              <a:rPr lang="en-US" sz="1800" b="1" i="1" dirty="0" err="1">
                <a:effectLst/>
                <a:latin typeface="+mj-lt"/>
                <a:ea typeface="Calibri" panose="020F0502020204030204" pitchFamily="34" charset="0"/>
                <a:cs typeface="Times New Roman" panose="02020603050405020304" pitchFamily="18" charset="0"/>
              </a:rPr>
              <a:t>Toàn</a:t>
            </a:r>
            <a:r>
              <a:rPr lang="en-US" sz="1800" b="1" i="1" dirty="0">
                <a:effectLst/>
                <a:latin typeface="+mj-lt"/>
                <a:ea typeface="Calibri" panose="020F0502020204030204" pitchFamily="34" charset="0"/>
                <a:cs typeface="Times New Roman" panose="02020603050405020304" pitchFamily="18" charset="0"/>
              </a:rPr>
              <a:t> </a:t>
            </a:r>
            <a:r>
              <a:rPr lang="en-US" sz="1800" b="1" i="1" dirty="0" err="1">
                <a:effectLst/>
                <a:latin typeface="+mj-lt"/>
                <a:ea typeface="Calibri" panose="020F0502020204030204" pitchFamily="34" charset="0"/>
                <a:cs typeface="Times New Roman" panose="02020603050405020304" pitchFamily="18" charset="0"/>
              </a:rPr>
              <a:t>bộ</a:t>
            </a:r>
            <a:r>
              <a:rPr lang="en-US" sz="1800" b="1" i="1" dirty="0">
                <a:effectLst/>
                <a:latin typeface="+mj-lt"/>
                <a:ea typeface="Calibri" panose="020F0502020204030204" pitchFamily="34" charset="0"/>
                <a:cs typeface="Times New Roman" panose="02020603050405020304" pitchFamily="18" charset="0"/>
              </a:rPr>
              <a:t> </a:t>
            </a:r>
            <a:r>
              <a:rPr lang="en-US" sz="1800" b="1" i="1" dirty="0" err="1">
                <a:effectLst/>
                <a:latin typeface="+mj-lt"/>
                <a:ea typeface="Calibri" panose="020F0502020204030204" pitchFamily="34" charset="0"/>
                <a:cs typeface="Times New Roman" panose="02020603050405020304" pitchFamily="18" charset="0"/>
              </a:rPr>
              <a:t>bài</a:t>
            </a:r>
            <a:r>
              <a:rPr lang="en-US" sz="1800" b="1" i="1" dirty="0">
                <a:effectLst/>
                <a:latin typeface="+mj-lt"/>
                <a:ea typeface="Calibri" panose="020F0502020204030204" pitchFamily="34" charset="0"/>
                <a:cs typeface="Times New Roman" panose="02020603050405020304" pitchFamily="18" charset="0"/>
              </a:rPr>
              <a:t> </a:t>
            </a:r>
            <a:r>
              <a:rPr lang="en-US" sz="1800" b="1" i="1" dirty="0" err="1">
                <a:effectLst/>
                <a:latin typeface="+mj-lt"/>
                <a:ea typeface="Calibri" panose="020F0502020204030204" pitchFamily="34" charset="0"/>
                <a:cs typeface="Times New Roman" panose="02020603050405020304" pitchFamily="18" charset="0"/>
              </a:rPr>
              <a:t>trình</a:t>
            </a:r>
            <a:r>
              <a:rPr lang="en-US" sz="1800" b="1" i="1" dirty="0">
                <a:effectLst/>
                <a:latin typeface="+mj-lt"/>
                <a:ea typeface="Calibri" panose="020F0502020204030204" pitchFamily="34" charset="0"/>
                <a:cs typeface="Times New Roman" panose="02020603050405020304" pitchFamily="18" charset="0"/>
              </a:rPr>
              <a:t> </a:t>
            </a:r>
            <a:r>
              <a:rPr lang="en-US" sz="1800" b="1" i="1" dirty="0" err="1">
                <a:effectLst/>
                <a:latin typeface="+mj-lt"/>
                <a:ea typeface="Calibri" panose="020F0502020204030204" pitchFamily="34" charset="0"/>
                <a:cs typeface="Times New Roman" panose="02020603050405020304" pitchFamily="18" charset="0"/>
              </a:rPr>
              <a:t>bày</a:t>
            </a:r>
            <a:endParaRPr sz="2200" b="1" i="1" dirty="0">
              <a:latin typeface="+mj-lt"/>
              <a:ea typeface="Rubik"/>
              <a:cs typeface="Rubik"/>
              <a:sym typeface="Rubik"/>
            </a:endParaRPr>
          </a:p>
          <a:p>
            <a:pPr marL="0" lvl="0" indent="0" algn="l" rtl="0">
              <a:spcBef>
                <a:spcPts val="1200"/>
              </a:spcBef>
              <a:spcAft>
                <a:spcPts val="0"/>
              </a:spcAft>
              <a:buNone/>
            </a:pPr>
            <a:endParaRPr sz="2200" dirty="0">
              <a:latin typeface="+mj-lt"/>
              <a:ea typeface="Rubik"/>
              <a:cs typeface="Rubik"/>
              <a:sym typeface="Rubik"/>
            </a:endParaRPr>
          </a:p>
          <a:p>
            <a:pPr marL="0" lvl="0" indent="0" algn="l" rtl="0">
              <a:spcBef>
                <a:spcPts val="1200"/>
              </a:spcBef>
              <a:spcAft>
                <a:spcPts val="0"/>
              </a:spcAft>
              <a:buNone/>
            </a:pPr>
            <a:endParaRPr sz="2200" i="1" dirty="0">
              <a:latin typeface="+mj-lt"/>
              <a:ea typeface="Rubik"/>
              <a:cs typeface="Rubik"/>
              <a:sym typeface="Rubik"/>
            </a:endParaRPr>
          </a:p>
          <a:p>
            <a:pPr marL="88900" lvl="0" indent="0" algn="l" rtl="0">
              <a:spcBef>
                <a:spcPts val="1000"/>
              </a:spcBef>
              <a:spcAft>
                <a:spcPts val="0"/>
              </a:spcAft>
              <a:buSzPts val="2200"/>
              <a:buNone/>
            </a:pPr>
            <a:endParaRPr lang="en" sz="2200" i="1" dirty="0">
              <a:latin typeface="+mj-lt"/>
              <a:ea typeface="Rubik"/>
              <a:cs typeface="Rubik"/>
              <a:sym typeface="Rubik"/>
            </a:endParaRPr>
          </a:p>
          <a:p>
            <a:pPr marL="88900" lvl="0" indent="0" algn="l" rtl="0">
              <a:spcBef>
                <a:spcPts val="1000"/>
              </a:spcBef>
              <a:spcAft>
                <a:spcPts val="0"/>
              </a:spcAft>
              <a:buSzPts val="2200"/>
              <a:buNone/>
            </a:pPr>
            <a:r>
              <a:rPr lang="en" sz="2200" i="1" dirty="0">
                <a:latin typeface="+mj-lt"/>
                <a:ea typeface="Rubik"/>
                <a:cs typeface="Rubik"/>
                <a:sym typeface="Rubik"/>
              </a:rPr>
              <a:t>2. </a:t>
            </a:r>
            <a:r>
              <a:rPr lang="en-US" sz="1800" dirty="0" err="1">
                <a:effectLst/>
                <a:latin typeface="+mj-lt"/>
                <a:ea typeface="Calibri" panose="020F0502020204030204" pitchFamily="34" charset="0"/>
                <a:cs typeface="Times New Roman" panose="02020603050405020304" pitchFamily="18" charset="0"/>
              </a:rPr>
              <a:t>Hãy</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điều</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chỉnh</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bài</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giảng</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này</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phù</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hợp</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với</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nhu</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cầu</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của</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học</a:t>
            </a:r>
            <a:r>
              <a:rPr lang="en-US" sz="1800" dirty="0">
                <a:effectLst/>
                <a:latin typeface="+mj-lt"/>
                <a:ea typeface="Calibri" panose="020F0502020204030204" pitchFamily="34" charset="0"/>
                <a:cs typeface="Times New Roman" panose="02020603050405020304" pitchFamily="18" charset="0"/>
              </a:rPr>
              <a:t> </a:t>
            </a:r>
            <a:r>
              <a:rPr lang="en-US" sz="1800" dirty="0" err="1">
                <a:effectLst/>
                <a:latin typeface="+mj-lt"/>
                <a:ea typeface="Calibri" panose="020F0502020204030204" pitchFamily="34" charset="0"/>
                <a:cs typeface="Times New Roman" panose="02020603050405020304" pitchFamily="18" charset="0"/>
              </a:rPr>
              <a:t>sinh</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của</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bạn</a:t>
            </a:r>
            <a:r>
              <a:rPr lang="en" sz="2200" dirty="0">
                <a:latin typeface="+mj-lt"/>
                <a:ea typeface="Rubik"/>
                <a:cs typeface="Rubik"/>
                <a:sym typeface="Rubik"/>
              </a:rPr>
              <a:t>.</a:t>
            </a:r>
            <a:endParaRPr dirty="0">
              <a:latin typeface="+mj-lt"/>
            </a:endParaRPr>
          </a:p>
        </p:txBody>
      </p:sp>
      <p:sp>
        <p:nvSpPr>
          <p:cNvPr id="69" name="Google Shape;69;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pic>
        <p:nvPicPr>
          <p:cNvPr id="70" name="Google Shape;70;p15"/>
          <p:cNvPicPr preferRelativeResize="0"/>
          <p:nvPr/>
        </p:nvPicPr>
        <p:blipFill>
          <a:blip r:embed="rId3">
            <a:alphaModFix/>
          </a:blip>
          <a:stretch>
            <a:fillRect/>
          </a:stretch>
        </p:blipFill>
        <p:spPr>
          <a:xfrm>
            <a:off x="981750" y="2048750"/>
            <a:ext cx="4896376" cy="1623850"/>
          </a:xfrm>
          <a:prstGeom prst="rect">
            <a:avLst/>
          </a:prstGeom>
          <a:noFill/>
          <a:ln>
            <a:noFill/>
          </a:ln>
        </p:spPr>
      </p:pic>
      <p:sp>
        <p:nvSpPr>
          <p:cNvPr id="71" name="Google Shape;71;p15"/>
          <p:cNvSpPr txBox="1"/>
          <p:nvPr/>
        </p:nvSpPr>
        <p:spPr>
          <a:xfrm>
            <a:off x="5136175" y="4424425"/>
            <a:ext cx="3786000" cy="49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US" sz="1200" i="1" dirty="0" err="1"/>
              <a:t>Hãy</a:t>
            </a:r>
            <a:r>
              <a:rPr lang="en-US" sz="1200" i="1" dirty="0"/>
              <a:t> </a:t>
            </a:r>
            <a:r>
              <a:rPr lang="en-US" sz="1200" i="1" dirty="0" err="1"/>
              <a:t>xóa</a:t>
            </a:r>
            <a:r>
              <a:rPr lang="en-US" sz="1200" i="1" dirty="0"/>
              <a:t> </a:t>
            </a:r>
            <a:r>
              <a:rPr lang="en-US" sz="1200" i="1" dirty="0" err="1"/>
              <a:t>trang</a:t>
            </a:r>
            <a:r>
              <a:rPr lang="en-US" sz="1200" i="1" dirty="0"/>
              <a:t> </a:t>
            </a:r>
            <a:r>
              <a:rPr lang="en-US" sz="1200" i="1" dirty="0" err="1"/>
              <a:t>này</a:t>
            </a:r>
            <a:r>
              <a:rPr lang="en-US" sz="1200" i="1" dirty="0"/>
              <a:t> </a:t>
            </a:r>
            <a:r>
              <a:rPr lang="en-US" sz="1200" i="1" dirty="0" err="1"/>
              <a:t>trước</a:t>
            </a:r>
            <a:r>
              <a:rPr lang="en-US" sz="1200" i="1" dirty="0"/>
              <a:t> </a:t>
            </a:r>
            <a:r>
              <a:rPr lang="en-US" sz="1200" i="1" dirty="0" err="1"/>
              <a:t>khi</a:t>
            </a:r>
            <a:r>
              <a:rPr lang="en-US" sz="1200" i="1" dirty="0"/>
              <a:t> chia </a:t>
            </a:r>
            <a:r>
              <a:rPr lang="en-US" sz="1200" i="1" dirty="0" err="1"/>
              <a:t>sẻ</a:t>
            </a:r>
            <a:r>
              <a:rPr lang="en-US" sz="1200" i="1" dirty="0"/>
              <a:t> </a:t>
            </a:r>
            <a:r>
              <a:rPr lang="en-US" sz="1200" i="1" dirty="0" err="1"/>
              <a:t>với</a:t>
            </a:r>
            <a:r>
              <a:rPr lang="en-US" sz="1200" i="1" dirty="0"/>
              <a:t> </a:t>
            </a:r>
            <a:r>
              <a:rPr lang="en-US" sz="1200" i="1" dirty="0" err="1"/>
              <a:t>học</a:t>
            </a:r>
            <a:r>
              <a:rPr lang="en-US" sz="1200" i="1" dirty="0"/>
              <a:t> </a:t>
            </a:r>
            <a:r>
              <a:rPr lang="en-US" sz="1200" i="1" dirty="0" err="1"/>
              <a:t>sinh</a:t>
            </a:r>
            <a:r>
              <a:rPr lang="en-US" sz="1200" i="1" dirty="0"/>
              <a:t>.</a:t>
            </a:r>
            <a:endParaRPr sz="1200" i="1" dirty="0">
              <a:sym typeface="Lexend"/>
            </a:endParaRPr>
          </a:p>
        </p:txBody>
      </p:sp>
      <p:sp>
        <p:nvSpPr>
          <p:cNvPr id="72" name="Google Shape;72;p15"/>
          <p:cNvSpPr/>
          <p:nvPr/>
        </p:nvSpPr>
        <p:spPr>
          <a:xfrm>
            <a:off x="1012550" y="3030325"/>
            <a:ext cx="5026200" cy="359700"/>
          </a:xfrm>
          <a:prstGeom prst="roundRect">
            <a:avLst>
              <a:gd name="adj" fmla="val 16667"/>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a:ea typeface="Lexend"/>
              <a:cs typeface="Lexend"/>
              <a:sym typeface="Lexend"/>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p27"/>
          <p:cNvSpPr txBox="1">
            <a:spLocks noGrp="1"/>
          </p:cNvSpPr>
          <p:nvPr>
            <p:ph type="ctrTitle"/>
          </p:nvPr>
        </p:nvSpPr>
        <p:spPr>
          <a:xfrm>
            <a:off x="473133" y="135470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US" sz="4280" b="1" dirty="0" err="1">
                <a:solidFill>
                  <a:schemeClr val="lt1"/>
                </a:solidFill>
                <a:latin typeface="Bitter" panose="020B0604020202020204" charset="0"/>
                <a:ea typeface="Rubik"/>
                <a:cs typeface="Rubik"/>
                <a:sym typeface="Rubik"/>
              </a:rPr>
              <a:t>Điều</a:t>
            </a:r>
            <a:r>
              <a:rPr lang="en-US" sz="4280" b="1" dirty="0">
                <a:solidFill>
                  <a:schemeClr val="lt1"/>
                </a:solidFill>
                <a:latin typeface="Bitter" panose="020B0604020202020204" charset="0"/>
                <a:ea typeface="Rubik"/>
                <a:cs typeface="Rubik"/>
                <a:sym typeface="Rubik"/>
              </a:rPr>
              <a:t> </a:t>
            </a:r>
            <a:r>
              <a:rPr lang="en-US" sz="4280" b="1" dirty="0" err="1">
                <a:solidFill>
                  <a:schemeClr val="lt1"/>
                </a:solidFill>
                <a:latin typeface="Bitter" panose="020B0604020202020204" charset="0"/>
                <a:ea typeface="Rubik"/>
                <a:cs typeface="Rubik"/>
                <a:sym typeface="Rubik"/>
              </a:rPr>
              <a:t>gì</a:t>
            </a:r>
            <a:r>
              <a:rPr lang="en-US" sz="4280" b="1" dirty="0">
                <a:solidFill>
                  <a:schemeClr val="lt1"/>
                </a:solidFill>
                <a:latin typeface="Bitter" panose="020B0604020202020204" charset="0"/>
                <a:ea typeface="Rubik"/>
                <a:cs typeface="Rubik"/>
                <a:sym typeface="Rubik"/>
              </a:rPr>
              <a:t> </a:t>
            </a:r>
            <a:r>
              <a:rPr lang="en-US" sz="4280" b="1" dirty="0" err="1">
                <a:solidFill>
                  <a:schemeClr val="lt1"/>
                </a:solidFill>
                <a:latin typeface="Bitter" panose="020B0604020202020204" charset="0"/>
                <a:ea typeface="Rubik"/>
                <a:cs typeface="Rubik"/>
                <a:sym typeface="Rubik"/>
              </a:rPr>
              <a:t>khiến</a:t>
            </a:r>
            <a:r>
              <a:rPr lang="en-US" sz="4280" b="1" dirty="0">
                <a:solidFill>
                  <a:schemeClr val="lt1"/>
                </a:solidFill>
                <a:latin typeface="Bitter" panose="020B0604020202020204" charset="0"/>
                <a:ea typeface="Rubik"/>
                <a:cs typeface="Rubik"/>
                <a:sym typeface="Rubik"/>
              </a:rPr>
              <a:t> </a:t>
            </a:r>
            <a:r>
              <a:rPr lang="en-US" sz="4280" b="1" dirty="0" err="1">
                <a:solidFill>
                  <a:schemeClr val="lt1"/>
                </a:solidFill>
                <a:latin typeface="Bitter" panose="020B0604020202020204" charset="0"/>
                <a:ea typeface="Rubik"/>
                <a:cs typeface="Rubik"/>
                <a:sym typeface="Rubik"/>
              </a:rPr>
              <a:t>một</a:t>
            </a:r>
            <a:r>
              <a:rPr lang="en-US" sz="4280" b="1" dirty="0">
                <a:solidFill>
                  <a:schemeClr val="lt1"/>
                </a:solidFill>
                <a:latin typeface="Bitter" panose="020B0604020202020204" charset="0"/>
                <a:ea typeface="Rubik"/>
                <a:cs typeface="Rubik"/>
                <a:sym typeface="Rubik"/>
              </a:rPr>
              <a:t> </a:t>
            </a:r>
            <a:r>
              <a:rPr lang="en-US" sz="4280" b="1" dirty="0" err="1">
                <a:solidFill>
                  <a:schemeClr val="lt1"/>
                </a:solidFill>
                <a:latin typeface="Bitter" panose="020B0604020202020204" charset="0"/>
                <a:ea typeface="Rubik"/>
                <a:cs typeface="Rubik"/>
                <a:sym typeface="Rubik"/>
              </a:rPr>
              <a:t>cỗ</a:t>
            </a:r>
            <a:r>
              <a:rPr lang="en-US" sz="4280" b="1" dirty="0">
                <a:solidFill>
                  <a:schemeClr val="lt1"/>
                </a:solidFill>
                <a:latin typeface="Bitter" panose="020B0604020202020204" charset="0"/>
                <a:ea typeface="Rubik"/>
                <a:cs typeface="Rubik"/>
                <a:sym typeface="Rubik"/>
              </a:rPr>
              <a:t> </a:t>
            </a:r>
            <a:r>
              <a:rPr lang="en-US" sz="4280" b="1" dirty="0" err="1">
                <a:solidFill>
                  <a:schemeClr val="lt1"/>
                </a:solidFill>
                <a:latin typeface="Bitter" panose="020B0604020202020204" charset="0"/>
                <a:ea typeface="Rubik"/>
                <a:cs typeface="Rubik"/>
                <a:sym typeface="Rubik"/>
              </a:rPr>
              <a:t>máy</a:t>
            </a:r>
            <a:r>
              <a:rPr lang="en-US" sz="4280" b="1" dirty="0">
                <a:solidFill>
                  <a:schemeClr val="lt1"/>
                </a:solidFill>
                <a:latin typeface="Bitter" panose="020B0604020202020204" charset="0"/>
                <a:ea typeface="Rubik"/>
                <a:cs typeface="Rubik"/>
                <a:sym typeface="Rubik"/>
              </a:rPr>
              <a:t> </a:t>
            </a:r>
            <a:r>
              <a:rPr lang="en-US" sz="4280" b="1" dirty="0" err="1">
                <a:solidFill>
                  <a:schemeClr val="lt1"/>
                </a:solidFill>
                <a:latin typeface="Bitter" panose="020B0604020202020204" charset="0"/>
                <a:ea typeface="Rubik"/>
                <a:cs typeface="Rubik"/>
                <a:sym typeface="Rubik"/>
              </a:rPr>
              <a:t>trở</a:t>
            </a:r>
            <a:r>
              <a:rPr lang="en-US" sz="4280" b="1" dirty="0">
                <a:solidFill>
                  <a:schemeClr val="lt1"/>
                </a:solidFill>
                <a:latin typeface="Bitter" panose="020B0604020202020204" charset="0"/>
                <a:ea typeface="Rubik"/>
                <a:cs typeface="Rubik"/>
                <a:sym typeface="Rubik"/>
              </a:rPr>
              <a:t> </a:t>
            </a:r>
            <a:r>
              <a:rPr lang="en-US" sz="4280" b="1" dirty="0" err="1">
                <a:solidFill>
                  <a:schemeClr val="lt1"/>
                </a:solidFill>
                <a:latin typeface="Bitter" panose="020B0604020202020204" charset="0"/>
                <a:ea typeface="Rubik"/>
                <a:cs typeface="Rubik"/>
                <a:sym typeface="Rubik"/>
              </a:rPr>
              <a:t>nên</a:t>
            </a:r>
            <a:r>
              <a:rPr lang="en-US" sz="4280" b="1" dirty="0">
                <a:solidFill>
                  <a:schemeClr val="lt1"/>
                </a:solidFill>
                <a:latin typeface="Bitter" panose="020B0604020202020204" charset="0"/>
                <a:ea typeface="Rubik"/>
                <a:cs typeface="Rubik"/>
                <a:sym typeface="Rubik"/>
              </a:rPr>
              <a:t> </a:t>
            </a:r>
            <a:r>
              <a:rPr lang="en-US" sz="4280" b="1" dirty="0" err="1">
                <a:solidFill>
                  <a:schemeClr val="lt1"/>
                </a:solidFill>
                <a:latin typeface="Bitter" panose="020B0604020202020204" charset="0"/>
                <a:ea typeface="Rubik"/>
                <a:cs typeface="Rubik"/>
                <a:sym typeface="Rubik"/>
              </a:rPr>
              <a:t>thông</a:t>
            </a:r>
            <a:r>
              <a:rPr lang="en-US" sz="4280" b="1" dirty="0">
                <a:solidFill>
                  <a:schemeClr val="lt1"/>
                </a:solidFill>
                <a:latin typeface="Bitter" panose="020B0604020202020204" charset="0"/>
                <a:ea typeface="Rubik"/>
                <a:cs typeface="Rubik"/>
                <a:sym typeface="Rubik"/>
              </a:rPr>
              <a:t> </a:t>
            </a:r>
            <a:r>
              <a:rPr lang="en-US" sz="4280" b="1" dirty="0" err="1">
                <a:solidFill>
                  <a:schemeClr val="lt1"/>
                </a:solidFill>
                <a:latin typeface="Bitter" panose="020B0604020202020204" charset="0"/>
                <a:ea typeface="Rubik"/>
                <a:cs typeface="Rubik"/>
                <a:sym typeface="Rubik"/>
              </a:rPr>
              <a:t>minh</a:t>
            </a:r>
            <a:r>
              <a:rPr lang="en-US" sz="4280" b="1" dirty="0">
                <a:solidFill>
                  <a:schemeClr val="lt1"/>
                </a:solidFill>
                <a:latin typeface="Bitter" panose="020B0604020202020204" charset="0"/>
                <a:ea typeface="Rubik"/>
                <a:cs typeface="Rubik"/>
                <a:sym typeface="Rubik"/>
              </a:rPr>
              <a:t>?</a:t>
            </a:r>
          </a:p>
        </p:txBody>
      </p:sp>
      <p:sp>
        <p:nvSpPr>
          <p:cNvPr id="165" name="Google Shape;165;p27"/>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66" name="Google Shape;166;p27"/>
          <p:cNvPicPr preferRelativeResize="0"/>
          <p:nvPr/>
        </p:nvPicPr>
        <p:blipFill rotWithShape="1">
          <a:blip r:embed="rId4">
            <a:alphaModFix/>
          </a:blip>
          <a:srcRect/>
          <a:stretch/>
        </p:blipFill>
        <p:spPr>
          <a:xfrm>
            <a:off x="147614" y="4549073"/>
            <a:ext cx="440875" cy="452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147625" y="1433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vi-VN" sz="3020" b="1" dirty="0">
                <a:solidFill>
                  <a:srgbClr val="EF4523"/>
                </a:solidFill>
                <a:latin typeface="Bitter"/>
                <a:ea typeface="Bitter"/>
                <a:cs typeface="Bitter"/>
                <a:sym typeface="Bitter"/>
              </a:rPr>
              <a:t>Robot </a:t>
            </a:r>
            <a:r>
              <a:rPr lang="en-US" sz="3020" b="1" dirty="0" err="1">
                <a:solidFill>
                  <a:srgbClr val="EF4523"/>
                </a:solidFill>
                <a:latin typeface="Bitter"/>
                <a:ea typeface="Bitter"/>
                <a:cs typeface="Bitter"/>
                <a:sym typeface="Bitter"/>
              </a:rPr>
              <a:t>Chó</a:t>
            </a:r>
            <a:r>
              <a:rPr lang="vi-VN" sz="3020" b="1" dirty="0">
                <a:solidFill>
                  <a:srgbClr val="EF4523"/>
                </a:solidFill>
                <a:latin typeface="Bitter"/>
                <a:ea typeface="Bitter"/>
                <a:cs typeface="Bitter"/>
                <a:sym typeface="Bitter"/>
              </a:rPr>
              <a:t> Cưng</a:t>
            </a:r>
            <a:endParaRPr sz="3020" b="1" dirty="0">
              <a:solidFill>
                <a:srgbClr val="EF4523"/>
              </a:solidFill>
              <a:latin typeface="Bitter"/>
              <a:ea typeface="Bitter"/>
              <a:cs typeface="Bitter"/>
              <a:sym typeface="Bitter"/>
            </a:endParaRPr>
          </a:p>
        </p:txBody>
      </p:sp>
      <p:sp>
        <p:nvSpPr>
          <p:cNvPr id="172" name="Google Shape;172;p28"/>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11</a:t>
            </a:fld>
            <a:endParaRPr sz="1200" b="1">
              <a:solidFill>
                <a:srgbClr val="EF4523"/>
              </a:solidFill>
              <a:latin typeface="Bitter"/>
              <a:ea typeface="Bitter"/>
              <a:cs typeface="Bitter"/>
              <a:sym typeface="Bitter"/>
            </a:endParaRPr>
          </a:p>
        </p:txBody>
      </p:sp>
      <p:pic>
        <p:nvPicPr>
          <p:cNvPr id="173" name="Google Shape;173;p28"/>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174" name="Google Shape;174;p28" descr="http://aibo.com/" title="Living with aibo">
            <a:hlinkClick r:id="rId4"/>
          </p:cNvPr>
          <p:cNvPicPr preferRelativeResize="0"/>
          <p:nvPr/>
        </p:nvPicPr>
        <p:blipFill>
          <a:blip r:embed="rId5">
            <a:alphaModFix/>
          </a:blip>
          <a:stretch>
            <a:fillRect/>
          </a:stretch>
        </p:blipFill>
        <p:spPr>
          <a:xfrm>
            <a:off x="3018925" y="1273600"/>
            <a:ext cx="3653455" cy="29992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78"/>
        <p:cNvGrpSpPr/>
        <p:nvPr/>
      </p:nvGrpSpPr>
      <p:grpSpPr>
        <a:xfrm>
          <a:off x="0" y="0"/>
          <a:ext cx="0" cy="0"/>
          <a:chOff x="0" y="0"/>
          <a:chExt cx="0" cy="0"/>
        </a:xfrm>
      </p:grpSpPr>
      <p:sp>
        <p:nvSpPr>
          <p:cNvPr id="179" name="Google Shape;179;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180" name="Google Shape;180;p29" descr="Waymo—formerly the Google self-driving car project—stands for a new way forward in mobility. In 2015, we invited Steve Mahan, former CEO of the Santa Clara Valley Blind Center, for a special ride. Steve had ridden in our cars in the past—first accompanied by a test driver in 2012 and then on a closed course in 2014. This time was different. Steve experienced the world’s first fully autonomous driving ride on public roads, navigating through everyday traffic with no steering wheel, no pedals, and no test driver. &#10;&#10;See highlights of Steve’s ride: https://youtu.be/ArYTxDZzQOM&#10;Watch an audio-described version of this video: https://youtu.be/4JSOvXzyISc&#10;&#10;About Waymo: &#10;Waymo is an autonomous driving technology company with a mission to make it safe and easy for people and things to move around. With the Waymo Driver, we can improve the world’s mobility while saving thousands of lives.&#10;&#10;Connect with Waymo: &#10;We're hiring: https://waymo.com/joinus/&#10;Follow Waymo on Twitter: https://twitter.com/waymo&#10;Follow Waymo on Instagram: https://www.instagram.com/waymo&#10;Follow Waymo on LinkedIn: https://www.linkedin.com/company/waymo&#10;Like Waymo on Facebook: https://www.facebook.com/Waymo/" title="Say Hello to Waymo">
            <a:hlinkClick r:id="rId3"/>
          </p:cNvPr>
          <p:cNvPicPr preferRelativeResize="0"/>
          <p:nvPr/>
        </p:nvPicPr>
        <p:blipFill>
          <a:blip r:embed="rId4">
            <a:alphaModFix/>
          </a:blip>
          <a:stretch>
            <a:fillRect/>
          </a:stretch>
        </p:blipFill>
        <p:spPr>
          <a:xfrm>
            <a:off x="2799950" y="1009100"/>
            <a:ext cx="3999900" cy="2999931"/>
          </a:xfrm>
          <a:prstGeom prst="rect">
            <a:avLst/>
          </a:prstGeom>
          <a:noFill/>
          <a:ln>
            <a:noFill/>
          </a:ln>
        </p:spPr>
      </p:pic>
      <p:sp>
        <p:nvSpPr>
          <p:cNvPr id="181" name="Google Shape;181;p29"/>
          <p:cNvSpPr txBox="1"/>
          <p:nvPr/>
        </p:nvSpPr>
        <p:spPr>
          <a:xfrm>
            <a:off x="587000" y="220125"/>
            <a:ext cx="4358400" cy="6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b="1" dirty="0">
                <a:solidFill>
                  <a:srgbClr val="EF4423"/>
                </a:solidFill>
                <a:latin typeface="Bitter"/>
                <a:ea typeface="Bitter"/>
                <a:cs typeface="Bitter"/>
                <a:sym typeface="Bitter"/>
              </a:rPr>
              <a:t>Xe </a:t>
            </a:r>
            <a:r>
              <a:rPr lang="en-US" sz="2500" b="1" dirty="0" err="1">
                <a:solidFill>
                  <a:srgbClr val="EF4423"/>
                </a:solidFill>
                <a:latin typeface="Bitter"/>
                <a:ea typeface="Bitter"/>
                <a:cs typeface="Bitter"/>
                <a:sym typeface="Bitter"/>
              </a:rPr>
              <a:t>Tự</a:t>
            </a:r>
            <a:r>
              <a:rPr lang="en-US" sz="2500" b="1" dirty="0">
                <a:solidFill>
                  <a:srgbClr val="EF4423"/>
                </a:solidFill>
                <a:latin typeface="Bitter"/>
                <a:ea typeface="Bitter"/>
                <a:cs typeface="Bitter"/>
                <a:sym typeface="Bitter"/>
              </a:rPr>
              <a:t> </a:t>
            </a:r>
            <a:r>
              <a:rPr lang="en-US" sz="2500" b="1" dirty="0" err="1">
                <a:solidFill>
                  <a:srgbClr val="EF4423"/>
                </a:solidFill>
                <a:latin typeface="Bitter"/>
                <a:ea typeface="Bitter"/>
                <a:cs typeface="Bitter"/>
                <a:sym typeface="Bitter"/>
              </a:rPr>
              <a:t>Hành</a:t>
            </a:r>
            <a:endParaRPr sz="2500" b="1" dirty="0">
              <a:solidFill>
                <a:srgbClr val="EF4423"/>
              </a:solidFill>
              <a:latin typeface="Bitter"/>
              <a:ea typeface="Bitter"/>
              <a:cs typeface="Bitter"/>
              <a:sym typeface="Bitte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xfrm>
            <a:off x="147625" y="1433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en-US" sz="3020" b="1" dirty="0" err="1">
                <a:solidFill>
                  <a:srgbClr val="EF4523"/>
                </a:solidFill>
                <a:latin typeface="Bitter"/>
                <a:ea typeface="Bitter"/>
                <a:cs typeface="Bitter"/>
                <a:sym typeface="Bitter"/>
              </a:rPr>
              <a:t>Khái</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Niệm</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Chính</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Về</a:t>
            </a:r>
            <a:r>
              <a:rPr lang="en-US" sz="3020" b="1" dirty="0">
                <a:solidFill>
                  <a:srgbClr val="EF4523"/>
                </a:solidFill>
                <a:latin typeface="Bitter"/>
                <a:ea typeface="Bitter"/>
                <a:cs typeface="Bitter"/>
                <a:sym typeface="Bitter"/>
              </a:rPr>
              <a:t> AI</a:t>
            </a:r>
            <a:endParaRPr sz="3020" b="1" dirty="0">
              <a:solidFill>
                <a:srgbClr val="EF4523"/>
              </a:solidFill>
              <a:latin typeface="Bitter"/>
              <a:ea typeface="Bitter"/>
              <a:cs typeface="Bitter"/>
              <a:sym typeface="Bitter"/>
            </a:endParaRPr>
          </a:p>
        </p:txBody>
      </p:sp>
      <p:sp>
        <p:nvSpPr>
          <p:cNvPr id="187" name="Google Shape;187;p30"/>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13</a:t>
            </a:fld>
            <a:endParaRPr sz="1200" b="1">
              <a:solidFill>
                <a:srgbClr val="EF4523"/>
              </a:solidFill>
              <a:latin typeface="Bitter"/>
              <a:ea typeface="Bitter"/>
              <a:cs typeface="Bitter"/>
              <a:sym typeface="Bitter"/>
            </a:endParaRPr>
          </a:p>
        </p:txBody>
      </p:sp>
      <p:pic>
        <p:nvPicPr>
          <p:cNvPr id="188" name="Google Shape;188;p30"/>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189" name="Google Shape;189;p30"/>
          <p:cNvSpPr txBox="1"/>
          <p:nvPr/>
        </p:nvSpPr>
        <p:spPr>
          <a:xfrm>
            <a:off x="465474" y="941300"/>
            <a:ext cx="3813918" cy="31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err="1">
                <a:solidFill>
                  <a:schemeClr val="dk1"/>
                </a:solidFill>
                <a:latin typeface="Bitter" panose="020B0604020202020204" charset="0"/>
                <a:ea typeface="Rubik"/>
                <a:cs typeface="Rubik"/>
                <a:sym typeface="Rubik"/>
              </a:rPr>
              <a:t>Để</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một</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thiết</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bị</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có</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trí</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tuệ</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nhân</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tạo</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nó</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có</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thể</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làm</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một</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trong</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năm</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điều</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sau</a:t>
            </a:r>
            <a:r>
              <a:rPr lang="en-US" sz="2400" dirty="0">
                <a:solidFill>
                  <a:schemeClr val="dk1"/>
                </a:solidFill>
                <a:latin typeface="Bitter" panose="020B0604020202020204" charset="0"/>
                <a:ea typeface="Rubik"/>
                <a:cs typeface="Rubik"/>
                <a:sym typeface="Rubik"/>
              </a:rPr>
              <a:t>:</a:t>
            </a:r>
          </a:p>
          <a:p>
            <a:pPr marL="342900" lvl="0" indent="-342900" algn="l" rtl="0">
              <a:spcBef>
                <a:spcPts val="0"/>
              </a:spcBef>
              <a:spcAft>
                <a:spcPts val="0"/>
              </a:spcAft>
              <a:buFont typeface="Arial" panose="020B0604020202020204" pitchFamily="34" charset="0"/>
              <a:buChar char="•"/>
            </a:pPr>
            <a:r>
              <a:rPr lang="en-US" sz="2400" dirty="0" err="1">
                <a:solidFill>
                  <a:schemeClr val="dk1"/>
                </a:solidFill>
                <a:latin typeface="Bitter" panose="020B0604020202020204" charset="0"/>
                <a:ea typeface="Rubik"/>
                <a:cs typeface="Rubik"/>
                <a:sym typeface="Rubik"/>
              </a:rPr>
              <a:t>Nhận</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biết</a:t>
            </a:r>
            <a:endParaRPr lang="en-US" sz="2400" dirty="0">
              <a:solidFill>
                <a:schemeClr val="dk1"/>
              </a:solidFill>
              <a:latin typeface="Bitter" panose="020B0604020202020204" charset="0"/>
              <a:ea typeface="Rubik"/>
              <a:cs typeface="Rubik"/>
              <a:sym typeface="Rubik"/>
            </a:endParaRPr>
          </a:p>
          <a:p>
            <a:pPr marL="342900" lvl="0" indent="-342900" algn="l" rtl="0">
              <a:spcBef>
                <a:spcPts val="0"/>
              </a:spcBef>
              <a:spcAft>
                <a:spcPts val="0"/>
              </a:spcAft>
              <a:buFont typeface="Arial" panose="020B0604020202020204" pitchFamily="34" charset="0"/>
              <a:buChar char="•"/>
            </a:pPr>
            <a:r>
              <a:rPr lang="en-US" sz="2400" dirty="0" err="1">
                <a:solidFill>
                  <a:schemeClr val="dk1"/>
                </a:solidFill>
                <a:latin typeface="Bitter" panose="020B0604020202020204" charset="0"/>
                <a:ea typeface="Rubik"/>
                <a:cs typeface="Rubik"/>
                <a:sym typeface="Rubik"/>
              </a:rPr>
              <a:t>Lý</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luận</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và</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lập</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kế</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hoạch</a:t>
            </a:r>
            <a:endParaRPr lang="en-US" sz="2400" dirty="0">
              <a:solidFill>
                <a:schemeClr val="dk1"/>
              </a:solidFill>
              <a:latin typeface="Bitter" panose="020B0604020202020204" charset="0"/>
              <a:ea typeface="Rubik"/>
              <a:cs typeface="Rubik"/>
              <a:sym typeface="Rubik"/>
            </a:endParaRPr>
          </a:p>
          <a:p>
            <a:pPr marL="342900" lvl="0" indent="-342900" algn="l" rtl="0">
              <a:spcBef>
                <a:spcPts val="0"/>
              </a:spcBef>
              <a:spcAft>
                <a:spcPts val="0"/>
              </a:spcAft>
              <a:buFont typeface="Arial" panose="020B0604020202020204" pitchFamily="34" charset="0"/>
              <a:buChar char="•"/>
            </a:pPr>
            <a:r>
              <a:rPr lang="en-US" sz="2400" dirty="0" err="1">
                <a:solidFill>
                  <a:schemeClr val="dk1"/>
                </a:solidFill>
                <a:latin typeface="Bitter" panose="020B0604020202020204" charset="0"/>
                <a:ea typeface="Rubik"/>
                <a:cs typeface="Rubik"/>
                <a:sym typeface="Rubik"/>
              </a:rPr>
              <a:t>Học</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hỏi</a:t>
            </a:r>
            <a:endParaRPr lang="en-US" sz="2400" dirty="0">
              <a:solidFill>
                <a:schemeClr val="dk1"/>
              </a:solidFill>
              <a:latin typeface="Bitter" panose="020B0604020202020204" charset="0"/>
              <a:ea typeface="Rubik"/>
              <a:cs typeface="Rubik"/>
              <a:sym typeface="Rubik"/>
            </a:endParaRPr>
          </a:p>
          <a:p>
            <a:pPr marL="342900" lvl="0" indent="-342900" algn="l" rtl="0">
              <a:spcBef>
                <a:spcPts val="0"/>
              </a:spcBef>
              <a:spcAft>
                <a:spcPts val="0"/>
              </a:spcAft>
              <a:buFont typeface="Arial" panose="020B0604020202020204" pitchFamily="34" charset="0"/>
              <a:buChar char="•"/>
            </a:pPr>
            <a:r>
              <a:rPr lang="vi-VN" sz="2400" dirty="0">
                <a:solidFill>
                  <a:schemeClr val="dk1"/>
                </a:solidFill>
                <a:latin typeface="Bitter" panose="020B0604020202020204" charset="0"/>
                <a:ea typeface="Rubik"/>
                <a:cs typeface="Rubik"/>
                <a:sym typeface="Rubik"/>
              </a:rPr>
              <a:t>Tương tác</a:t>
            </a:r>
            <a:endParaRPr lang="en-US" sz="2400" dirty="0">
              <a:solidFill>
                <a:schemeClr val="dk1"/>
              </a:solidFill>
              <a:latin typeface="Bitter" panose="020B0604020202020204" charset="0"/>
              <a:ea typeface="Rubik"/>
              <a:cs typeface="Rubik"/>
              <a:sym typeface="Rubik"/>
            </a:endParaRPr>
          </a:p>
          <a:p>
            <a:pPr marL="342900" lvl="0" indent="-342900" algn="l" rtl="0">
              <a:spcBef>
                <a:spcPts val="0"/>
              </a:spcBef>
              <a:spcAft>
                <a:spcPts val="0"/>
              </a:spcAft>
              <a:buFont typeface="Arial" panose="020B0604020202020204" pitchFamily="34" charset="0"/>
              <a:buChar char="•"/>
            </a:pPr>
            <a:r>
              <a:rPr lang="en-US" sz="2400" dirty="0" err="1">
                <a:solidFill>
                  <a:schemeClr val="dk1"/>
                </a:solidFill>
                <a:latin typeface="Bitter" panose="020B0604020202020204" charset="0"/>
                <a:ea typeface="Rubik"/>
                <a:cs typeface="Rubik"/>
                <a:sym typeface="Rubik"/>
              </a:rPr>
              <a:t>Tác</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động</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xã</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hội</a:t>
            </a:r>
            <a:endParaRPr sz="2400" dirty="0">
              <a:solidFill>
                <a:schemeClr val="dk1"/>
              </a:solidFill>
              <a:latin typeface="Bitter" panose="020B0604020202020204" charset="0"/>
              <a:ea typeface="Rubik"/>
              <a:cs typeface="Rubik"/>
              <a:sym typeface="Rubik"/>
            </a:endParaRPr>
          </a:p>
        </p:txBody>
      </p:sp>
      <p:pic>
        <p:nvPicPr>
          <p:cNvPr id="190" name="Google Shape;190;p30"/>
          <p:cNvPicPr preferRelativeResize="0"/>
          <p:nvPr/>
        </p:nvPicPr>
        <p:blipFill>
          <a:blip r:embed="rId4">
            <a:alphaModFix/>
          </a:blip>
          <a:stretch>
            <a:fillRect/>
          </a:stretch>
        </p:blipFill>
        <p:spPr>
          <a:xfrm>
            <a:off x="2419750" y="421425"/>
            <a:ext cx="7921550" cy="4455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1"/>
          <p:cNvPicPr preferRelativeResize="0"/>
          <p:nvPr/>
        </p:nvPicPr>
        <p:blipFill>
          <a:blip r:embed="rId3">
            <a:alphaModFix amt="20000"/>
          </a:blip>
          <a:stretch>
            <a:fillRect/>
          </a:stretch>
        </p:blipFill>
        <p:spPr>
          <a:xfrm>
            <a:off x="5054634" y="-101450"/>
            <a:ext cx="4752341" cy="2673200"/>
          </a:xfrm>
          <a:prstGeom prst="rect">
            <a:avLst/>
          </a:prstGeom>
          <a:noFill/>
          <a:ln>
            <a:noFill/>
          </a:ln>
        </p:spPr>
      </p:pic>
      <p:pic>
        <p:nvPicPr>
          <p:cNvPr id="196" name="Google Shape;196;p31"/>
          <p:cNvPicPr preferRelativeResize="0"/>
          <p:nvPr/>
        </p:nvPicPr>
        <p:blipFill rotWithShape="1">
          <a:blip r:embed="rId4">
            <a:alphaModFix/>
          </a:blip>
          <a:srcRect/>
          <a:stretch/>
        </p:blipFill>
        <p:spPr>
          <a:xfrm>
            <a:off x="5054634" y="-130414"/>
            <a:ext cx="4752340" cy="2673200"/>
          </a:xfrm>
          <a:prstGeom prst="rect">
            <a:avLst/>
          </a:prstGeom>
          <a:noFill/>
          <a:ln>
            <a:noFill/>
          </a:ln>
        </p:spPr>
      </p:pic>
      <p:sp>
        <p:nvSpPr>
          <p:cNvPr id="197" name="Google Shape;197;p31"/>
          <p:cNvSpPr txBox="1">
            <a:spLocks noGrp="1"/>
          </p:cNvSpPr>
          <p:nvPr>
            <p:ph type="title"/>
          </p:nvPr>
        </p:nvSpPr>
        <p:spPr>
          <a:xfrm>
            <a:off x="147625" y="1433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vi-VN" sz="3020" b="1" dirty="0">
                <a:solidFill>
                  <a:srgbClr val="EF4523"/>
                </a:solidFill>
                <a:latin typeface="Bitter"/>
                <a:ea typeface="Bitter"/>
                <a:cs typeface="Bitter"/>
                <a:sym typeface="Bitter"/>
              </a:rPr>
              <a:t>Robot </a:t>
            </a:r>
            <a:r>
              <a:rPr lang="en-US" sz="3020" b="1" dirty="0" err="1">
                <a:solidFill>
                  <a:srgbClr val="EF4523"/>
                </a:solidFill>
                <a:latin typeface="Bitter"/>
                <a:ea typeface="Bitter"/>
                <a:cs typeface="Bitter"/>
                <a:sym typeface="Bitter"/>
              </a:rPr>
              <a:t>Chó</a:t>
            </a:r>
            <a:r>
              <a:rPr lang="vi-VN" sz="3020" b="1" dirty="0">
                <a:solidFill>
                  <a:srgbClr val="EF4523"/>
                </a:solidFill>
                <a:latin typeface="Bitter"/>
                <a:ea typeface="Bitter"/>
                <a:cs typeface="Bitter"/>
                <a:sym typeface="Bitter"/>
              </a:rPr>
              <a:t> Cưng</a:t>
            </a:r>
            <a:endParaRPr sz="3020" b="1" dirty="0">
              <a:solidFill>
                <a:srgbClr val="EF4523"/>
              </a:solidFill>
              <a:latin typeface="Bitter"/>
              <a:ea typeface="Bitter"/>
              <a:cs typeface="Bitter"/>
              <a:sym typeface="Bitter"/>
            </a:endParaRPr>
          </a:p>
        </p:txBody>
      </p:sp>
      <p:sp>
        <p:nvSpPr>
          <p:cNvPr id="198" name="Google Shape;198;p31"/>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14</a:t>
            </a:fld>
            <a:endParaRPr sz="1200" b="1">
              <a:solidFill>
                <a:srgbClr val="EF4523"/>
              </a:solidFill>
              <a:latin typeface="Bitter"/>
              <a:ea typeface="Bitter"/>
              <a:cs typeface="Bitter"/>
              <a:sym typeface="Bitter"/>
            </a:endParaRPr>
          </a:p>
        </p:txBody>
      </p:sp>
      <p:pic>
        <p:nvPicPr>
          <p:cNvPr id="199" name="Google Shape;199;p31"/>
          <p:cNvPicPr preferRelativeResize="0"/>
          <p:nvPr/>
        </p:nvPicPr>
        <p:blipFill rotWithShape="1">
          <a:blip r:embed="rId5">
            <a:alphaModFix/>
          </a:blip>
          <a:srcRect/>
          <a:stretch/>
        </p:blipFill>
        <p:spPr>
          <a:xfrm>
            <a:off x="147614" y="4549073"/>
            <a:ext cx="440875" cy="452750"/>
          </a:xfrm>
          <a:prstGeom prst="rect">
            <a:avLst/>
          </a:prstGeom>
          <a:noFill/>
          <a:ln>
            <a:noFill/>
          </a:ln>
        </p:spPr>
      </p:pic>
      <p:sp>
        <p:nvSpPr>
          <p:cNvPr id="200" name="Google Shape;200;p31"/>
          <p:cNvSpPr txBox="1"/>
          <p:nvPr/>
        </p:nvSpPr>
        <p:spPr>
          <a:xfrm>
            <a:off x="713725" y="1241100"/>
            <a:ext cx="2948100" cy="31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2"/>
              </a:solidFill>
              <a:latin typeface="Rubik"/>
              <a:ea typeface="Rubik"/>
              <a:cs typeface="Rubik"/>
              <a:sym typeface="Rubik"/>
            </a:endParaRPr>
          </a:p>
        </p:txBody>
      </p:sp>
      <p:sp>
        <p:nvSpPr>
          <p:cNvPr id="201" name="Google Shape;201;p31"/>
          <p:cNvSpPr txBox="1"/>
          <p:nvPr/>
        </p:nvSpPr>
        <p:spPr>
          <a:xfrm>
            <a:off x="147625" y="782250"/>
            <a:ext cx="5167200" cy="35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latin typeface="Bitter" panose="020B0604020202020204" charset="0"/>
                <a:ea typeface="Rubik"/>
                <a:cs typeface="Rubik"/>
                <a:sym typeface="Rubik"/>
              </a:rPr>
              <a:t>1. </a:t>
            </a:r>
            <a:r>
              <a:rPr lang="en" sz="2400" b="1" dirty="0">
                <a:solidFill>
                  <a:schemeClr val="dk1"/>
                </a:solidFill>
                <a:latin typeface="Bitter" panose="020B0604020202020204" charset="0"/>
                <a:ea typeface="Rubik"/>
                <a:cs typeface="Rubik"/>
                <a:sym typeface="Rubik"/>
              </a:rPr>
              <a:t>Nhận biết</a:t>
            </a:r>
            <a:r>
              <a:rPr lang="en"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Chúng</a:t>
            </a:r>
            <a:r>
              <a:rPr lang="en-US" sz="2400" dirty="0">
                <a:solidFill>
                  <a:schemeClr val="dk1"/>
                </a:solidFill>
                <a:latin typeface="Bitter" panose="020B0604020202020204" charset="0"/>
                <a:ea typeface="Rubik"/>
                <a:cs typeface="Rubik"/>
                <a:sym typeface="Rubik"/>
              </a:rPr>
              <a:t> ta </a:t>
            </a:r>
            <a:r>
              <a:rPr lang="en-US" sz="2400" dirty="0" err="1">
                <a:solidFill>
                  <a:schemeClr val="dk1"/>
                </a:solidFill>
                <a:latin typeface="Bitter" panose="020B0604020202020204" charset="0"/>
                <a:ea typeface="Rubik"/>
                <a:cs typeface="Rubik"/>
                <a:sym typeface="Rubik"/>
              </a:rPr>
              <a:t>nhận</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biết</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mọi</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thứ</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xung</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quanh</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như</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thế</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nào</a:t>
            </a:r>
            <a:r>
              <a:rPr lang="en-US" sz="2400" dirty="0">
                <a:solidFill>
                  <a:schemeClr val="dk1"/>
                </a:solidFill>
                <a:latin typeface="Bitter" panose="020B0604020202020204" charset="0"/>
                <a:ea typeface="Rubik"/>
                <a:cs typeface="Rubik"/>
                <a:sym typeface="Rubik"/>
              </a:rPr>
              <a:t>?</a:t>
            </a:r>
            <a:endParaRPr sz="24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endParaRPr sz="24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r>
              <a:rPr lang="en-US" sz="2400" dirty="0">
                <a:solidFill>
                  <a:schemeClr val="dk1"/>
                </a:solidFill>
                <a:latin typeface="Bitter" panose="020B0604020202020204" charset="0"/>
                <a:ea typeface="Rubik"/>
                <a:cs typeface="Rubik"/>
                <a:sym typeface="Rubik"/>
              </a:rPr>
              <a:t>Robot</a:t>
            </a:r>
            <a:r>
              <a:rPr lang="vi-VN" sz="2400" dirty="0">
                <a:solidFill>
                  <a:schemeClr val="dk1"/>
                </a:solidFill>
                <a:latin typeface="Bitter" panose="020B0604020202020204" charset="0"/>
                <a:ea typeface="Rubik"/>
                <a:cs typeface="Rubik"/>
                <a:sym typeface="Rubik"/>
              </a:rPr>
              <a:t> có</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thể</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nghe</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hoặc</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thấy</a:t>
            </a:r>
            <a:r>
              <a:rPr lang="vi-VN" sz="2400" dirty="0">
                <a:solidFill>
                  <a:schemeClr val="dk1"/>
                </a:solidFill>
                <a:latin typeface="Bitter" panose="020B0604020202020204" charset="0"/>
                <a:ea typeface="Rubik"/>
                <a:cs typeface="Rubik"/>
                <a:sym typeface="Rubik"/>
              </a:rPr>
              <a:t> môi trường xung quanh không?</a:t>
            </a:r>
            <a:endParaRPr sz="1800" dirty="0">
              <a:solidFill>
                <a:schemeClr val="dk1"/>
              </a:solidFill>
              <a:latin typeface="Bitter" panose="020B0604020202020204" charset="0"/>
              <a:ea typeface="Rubik"/>
              <a:cs typeface="Rubik"/>
              <a:sym typeface="Rubik"/>
            </a:endParaRPr>
          </a:p>
        </p:txBody>
      </p:sp>
      <p:sp>
        <p:nvSpPr>
          <p:cNvPr id="202" name="Google Shape;202;p31"/>
          <p:cNvSpPr txBox="1"/>
          <p:nvPr/>
        </p:nvSpPr>
        <p:spPr>
          <a:xfrm>
            <a:off x="219075" y="2981325"/>
            <a:ext cx="8667900" cy="19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sz="2000" dirty="0">
                <a:solidFill>
                  <a:schemeClr val="dk1"/>
                </a:solidFill>
                <a:latin typeface="Bitter" panose="020B0604020202020204" charset="0"/>
                <a:ea typeface="Rubik"/>
                <a:cs typeface="Rubik"/>
                <a:sym typeface="Rubik"/>
              </a:rPr>
              <a:t>Máy tính có thể 'nhìn' và 'nghe' mọi thứ xung quanh bằng các công cụ đặc biệt gọi là cảm biến. </a:t>
            </a:r>
            <a:r>
              <a:rPr lang="en-US" sz="2000" dirty="0">
                <a:solidFill>
                  <a:schemeClr val="dk1"/>
                </a:solidFill>
                <a:latin typeface="Bitter" panose="020B0604020202020204" charset="0"/>
                <a:ea typeface="Rubik"/>
                <a:cs typeface="Rubik"/>
                <a:sym typeface="Rubik"/>
              </a:rPr>
              <a:t>G</a:t>
            </a:r>
            <a:r>
              <a:rPr lang="vi-VN" sz="2000" dirty="0">
                <a:solidFill>
                  <a:schemeClr val="dk1"/>
                </a:solidFill>
                <a:latin typeface="Bitter" panose="020B0604020202020204" charset="0"/>
                <a:ea typeface="Rubik"/>
                <a:cs typeface="Rubik"/>
                <a:sym typeface="Rubik"/>
              </a:rPr>
              <a:t>iống như cách mắt giúp chúng ta nhìn và tai giúp chúng ta nghe. Các cảm biến này giúp máy tính hiểu được những gì đang xảy ra </a:t>
            </a:r>
            <a:r>
              <a:rPr lang="en-US" sz="2000" dirty="0" err="1">
                <a:solidFill>
                  <a:schemeClr val="dk1"/>
                </a:solidFill>
                <a:latin typeface="Bitter" panose="020B0604020202020204" charset="0"/>
                <a:ea typeface="Rubik"/>
                <a:cs typeface="Rubik"/>
                <a:sym typeface="Rubik"/>
              </a:rPr>
              <a:t>trong</a:t>
            </a:r>
            <a:r>
              <a:rPr lang="vi-VN" sz="2000" dirty="0">
                <a:solidFill>
                  <a:schemeClr val="dk1"/>
                </a:solidFill>
                <a:latin typeface="Bitter" panose="020B0604020202020204" charset="0"/>
                <a:ea typeface="Rubik"/>
                <a:cs typeface="Rubik"/>
                <a:sym typeface="Rubik"/>
              </a:rPr>
              <a:t> thế giới.</a:t>
            </a:r>
            <a:endParaRPr lang="en-US" sz="1600" dirty="0">
              <a:solidFill>
                <a:schemeClr val="dk2"/>
              </a:solidFill>
              <a:latin typeface="Bitter" panose="020B0604020202020204" charset="0"/>
            </a:endParaRPr>
          </a:p>
        </p:txBody>
      </p:sp>
      <p:sp>
        <p:nvSpPr>
          <p:cNvPr id="203" name="Google Shape;203;p31"/>
          <p:cNvSpPr/>
          <p:nvPr/>
        </p:nvSpPr>
        <p:spPr>
          <a:xfrm>
            <a:off x="127743" y="3010484"/>
            <a:ext cx="8796300" cy="1886100"/>
          </a:xfrm>
          <a:prstGeom prst="roundRect">
            <a:avLst>
              <a:gd name="adj" fmla="val 16667"/>
            </a:avLst>
          </a:prstGeom>
          <a:solidFill>
            <a:srgbClr val="EF452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31"/>
          <p:cNvSpPr txBox="1"/>
          <p:nvPr/>
        </p:nvSpPr>
        <p:spPr>
          <a:xfrm>
            <a:off x="5334707" y="2648025"/>
            <a:ext cx="3426543"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dirty="0" err="1">
                <a:solidFill>
                  <a:schemeClr val="dk2"/>
                </a:solidFill>
              </a:rPr>
              <a:t>Nhấp</a:t>
            </a:r>
            <a:r>
              <a:rPr lang="en-US" sz="1300" dirty="0">
                <a:solidFill>
                  <a:schemeClr val="dk2"/>
                </a:solidFill>
              </a:rPr>
              <a:t> </a:t>
            </a:r>
            <a:r>
              <a:rPr lang="en-US" sz="1300" dirty="0" err="1">
                <a:solidFill>
                  <a:schemeClr val="dk2"/>
                </a:solidFill>
              </a:rPr>
              <a:t>vào</a:t>
            </a:r>
            <a:r>
              <a:rPr lang="en-US" sz="1300" dirty="0">
                <a:solidFill>
                  <a:schemeClr val="dk2"/>
                </a:solidFill>
              </a:rPr>
              <a:t> </a:t>
            </a:r>
            <a:r>
              <a:rPr lang="en-US" sz="1300" dirty="0" err="1">
                <a:solidFill>
                  <a:schemeClr val="dk2"/>
                </a:solidFill>
              </a:rPr>
              <a:t>hình</a:t>
            </a:r>
            <a:r>
              <a:rPr lang="en-US" sz="1300" dirty="0">
                <a:solidFill>
                  <a:schemeClr val="dk2"/>
                </a:solidFill>
              </a:rPr>
              <a:t> </a:t>
            </a:r>
            <a:r>
              <a:rPr lang="en-US" sz="1300" dirty="0" err="1">
                <a:solidFill>
                  <a:schemeClr val="dk2"/>
                </a:solidFill>
              </a:rPr>
              <a:t>chữ</a:t>
            </a:r>
            <a:r>
              <a:rPr lang="en-US" sz="1300" dirty="0">
                <a:solidFill>
                  <a:schemeClr val="dk2"/>
                </a:solidFill>
              </a:rPr>
              <a:t> </a:t>
            </a:r>
            <a:r>
              <a:rPr lang="en-US" sz="1300" dirty="0" err="1">
                <a:solidFill>
                  <a:schemeClr val="dk2"/>
                </a:solidFill>
              </a:rPr>
              <a:t>nhật</a:t>
            </a:r>
            <a:r>
              <a:rPr lang="en-US" sz="1300" dirty="0">
                <a:solidFill>
                  <a:schemeClr val="dk2"/>
                </a:solidFill>
              </a:rPr>
              <a:t> </a:t>
            </a:r>
            <a:r>
              <a:rPr lang="en-US" sz="1300" dirty="0" err="1">
                <a:solidFill>
                  <a:schemeClr val="dk2"/>
                </a:solidFill>
              </a:rPr>
              <a:t>để</a:t>
            </a:r>
            <a:r>
              <a:rPr lang="en-US" sz="1300" dirty="0">
                <a:solidFill>
                  <a:schemeClr val="dk2"/>
                </a:solidFill>
              </a:rPr>
              <a:t> </a:t>
            </a:r>
            <a:r>
              <a:rPr lang="en-US" sz="1300" dirty="0" err="1">
                <a:solidFill>
                  <a:schemeClr val="dk2"/>
                </a:solidFill>
              </a:rPr>
              <a:t>biết</a:t>
            </a:r>
            <a:r>
              <a:rPr lang="en-US" sz="1300" dirty="0">
                <a:solidFill>
                  <a:schemeClr val="dk2"/>
                </a:solidFill>
              </a:rPr>
              <a:t> </a:t>
            </a:r>
            <a:r>
              <a:rPr lang="en-US" sz="1300" dirty="0" err="1">
                <a:solidFill>
                  <a:schemeClr val="dk2"/>
                </a:solidFill>
              </a:rPr>
              <a:t>câu</a:t>
            </a:r>
            <a:r>
              <a:rPr lang="en-US" sz="1300" dirty="0">
                <a:solidFill>
                  <a:schemeClr val="dk2"/>
                </a:solidFill>
              </a:rPr>
              <a:t> </a:t>
            </a:r>
            <a:r>
              <a:rPr lang="en-US" sz="1300" dirty="0" err="1">
                <a:solidFill>
                  <a:schemeClr val="dk2"/>
                </a:solidFill>
              </a:rPr>
              <a:t>trả</a:t>
            </a:r>
            <a:r>
              <a:rPr lang="en-US" sz="1300" dirty="0">
                <a:solidFill>
                  <a:schemeClr val="dk2"/>
                </a:solidFill>
              </a:rPr>
              <a:t> </a:t>
            </a:r>
            <a:r>
              <a:rPr lang="en-US" sz="1300" dirty="0" err="1">
                <a:solidFill>
                  <a:schemeClr val="dk2"/>
                </a:solidFill>
              </a:rPr>
              <a:t>lời</a:t>
            </a:r>
            <a:r>
              <a:rPr lang="en-US" sz="1300" dirty="0">
                <a:solidFill>
                  <a:schemeClr val="dk2"/>
                </a:solidFill>
              </a:rPr>
              <a:t>.</a:t>
            </a:r>
            <a:endParaRPr sz="13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2"/>
          <p:cNvPicPr preferRelativeResize="0"/>
          <p:nvPr/>
        </p:nvPicPr>
        <p:blipFill>
          <a:blip r:embed="rId3">
            <a:alphaModFix amt="20000"/>
          </a:blip>
          <a:stretch>
            <a:fillRect/>
          </a:stretch>
        </p:blipFill>
        <p:spPr>
          <a:xfrm>
            <a:off x="5054634" y="-101450"/>
            <a:ext cx="4752341" cy="2673200"/>
          </a:xfrm>
          <a:prstGeom prst="rect">
            <a:avLst/>
          </a:prstGeom>
          <a:noFill/>
          <a:ln>
            <a:noFill/>
          </a:ln>
        </p:spPr>
      </p:pic>
      <p:pic>
        <p:nvPicPr>
          <p:cNvPr id="210" name="Google Shape;210;p32"/>
          <p:cNvPicPr preferRelativeResize="0"/>
          <p:nvPr/>
        </p:nvPicPr>
        <p:blipFill rotWithShape="1">
          <a:blip r:embed="rId4">
            <a:alphaModFix/>
          </a:blip>
          <a:srcRect/>
          <a:stretch/>
        </p:blipFill>
        <p:spPr>
          <a:xfrm>
            <a:off x="5054634" y="-101450"/>
            <a:ext cx="4752340" cy="2673200"/>
          </a:xfrm>
          <a:prstGeom prst="rect">
            <a:avLst/>
          </a:prstGeom>
          <a:noFill/>
          <a:ln>
            <a:noFill/>
          </a:ln>
        </p:spPr>
      </p:pic>
      <p:sp>
        <p:nvSpPr>
          <p:cNvPr id="211" name="Google Shape;211;p32"/>
          <p:cNvSpPr txBox="1">
            <a:spLocks noGrp="1"/>
          </p:cNvSpPr>
          <p:nvPr>
            <p:ph type="title"/>
          </p:nvPr>
        </p:nvSpPr>
        <p:spPr>
          <a:xfrm>
            <a:off x="147625" y="1433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vi-VN" sz="3020" b="1" dirty="0">
                <a:solidFill>
                  <a:srgbClr val="EF4523"/>
                </a:solidFill>
                <a:latin typeface="Bitter"/>
                <a:ea typeface="Bitter"/>
                <a:cs typeface="Bitter"/>
                <a:sym typeface="Bitter"/>
              </a:rPr>
              <a:t>Robot </a:t>
            </a:r>
            <a:r>
              <a:rPr lang="en-US" sz="3020" b="1" dirty="0" err="1">
                <a:solidFill>
                  <a:srgbClr val="EF4523"/>
                </a:solidFill>
                <a:latin typeface="Bitter"/>
                <a:ea typeface="Bitter"/>
                <a:cs typeface="Bitter"/>
                <a:sym typeface="Bitter"/>
              </a:rPr>
              <a:t>Chó</a:t>
            </a:r>
            <a:r>
              <a:rPr lang="vi-VN" sz="3020" b="1" dirty="0">
                <a:solidFill>
                  <a:srgbClr val="EF4523"/>
                </a:solidFill>
                <a:latin typeface="Bitter"/>
                <a:ea typeface="Bitter"/>
                <a:cs typeface="Bitter"/>
                <a:sym typeface="Bitter"/>
              </a:rPr>
              <a:t> Cưng</a:t>
            </a:r>
            <a:endParaRPr sz="3020" b="1" dirty="0">
              <a:solidFill>
                <a:srgbClr val="EF4523"/>
              </a:solidFill>
              <a:latin typeface="Bitter"/>
              <a:ea typeface="Bitter"/>
              <a:cs typeface="Bitter"/>
              <a:sym typeface="Bitter"/>
            </a:endParaRPr>
          </a:p>
        </p:txBody>
      </p:sp>
      <p:sp>
        <p:nvSpPr>
          <p:cNvPr id="212" name="Google Shape;212;p32"/>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15</a:t>
            </a:fld>
            <a:endParaRPr sz="1200" b="1">
              <a:solidFill>
                <a:srgbClr val="EF4523"/>
              </a:solidFill>
              <a:latin typeface="Bitter"/>
              <a:ea typeface="Bitter"/>
              <a:cs typeface="Bitter"/>
              <a:sym typeface="Bitter"/>
            </a:endParaRPr>
          </a:p>
        </p:txBody>
      </p:sp>
      <p:pic>
        <p:nvPicPr>
          <p:cNvPr id="213" name="Google Shape;213;p32"/>
          <p:cNvPicPr preferRelativeResize="0"/>
          <p:nvPr/>
        </p:nvPicPr>
        <p:blipFill rotWithShape="1">
          <a:blip r:embed="rId5">
            <a:alphaModFix/>
          </a:blip>
          <a:srcRect/>
          <a:stretch/>
        </p:blipFill>
        <p:spPr>
          <a:xfrm>
            <a:off x="147614" y="4549073"/>
            <a:ext cx="440875" cy="452750"/>
          </a:xfrm>
          <a:prstGeom prst="rect">
            <a:avLst/>
          </a:prstGeom>
          <a:noFill/>
          <a:ln>
            <a:noFill/>
          </a:ln>
        </p:spPr>
      </p:pic>
      <p:sp>
        <p:nvSpPr>
          <p:cNvPr id="214" name="Google Shape;214;p32"/>
          <p:cNvSpPr txBox="1"/>
          <p:nvPr/>
        </p:nvSpPr>
        <p:spPr>
          <a:xfrm>
            <a:off x="713725" y="1241100"/>
            <a:ext cx="2948100" cy="31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2"/>
              </a:solidFill>
              <a:latin typeface="Rubik"/>
              <a:ea typeface="Rubik"/>
              <a:cs typeface="Rubik"/>
              <a:sym typeface="Rubik"/>
            </a:endParaRPr>
          </a:p>
        </p:txBody>
      </p:sp>
      <p:sp>
        <p:nvSpPr>
          <p:cNvPr id="215" name="Google Shape;215;p32"/>
          <p:cNvSpPr txBox="1"/>
          <p:nvPr/>
        </p:nvSpPr>
        <p:spPr>
          <a:xfrm>
            <a:off x="147624" y="716000"/>
            <a:ext cx="5640527" cy="35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dk1"/>
                </a:solidFill>
                <a:latin typeface="Bitter" panose="020B0604020202020204" charset="0"/>
                <a:ea typeface="Rubik"/>
                <a:cs typeface="Rubik"/>
                <a:sym typeface="Rubik"/>
              </a:rPr>
              <a:t>2. </a:t>
            </a:r>
            <a:r>
              <a:rPr lang="en-US" sz="2400" b="1" dirty="0" err="1">
                <a:solidFill>
                  <a:schemeClr val="dk1"/>
                </a:solidFill>
                <a:latin typeface="Bitter" panose="020B0604020202020204" charset="0"/>
                <a:ea typeface="Rubik"/>
                <a:cs typeface="Rubik"/>
                <a:sym typeface="Rubik"/>
              </a:rPr>
              <a:t>Lý</a:t>
            </a:r>
            <a:r>
              <a:rPr lang="en-US" sz="2400" b="1" dirty="0">
                <a:solidFill>
                  <a:schemeClr val="dk1"/>
                </a:solidFill>
                <a:latin typeface="Bitter" panose="020B0604020202020204" charset="0"/>
                <a:ea typeface="Rubik"/>
                <a:cs typeface="Rubik"/>
                <a:sym typeface="Rubik"/>
              </a:rPr>
              <a:t> </a:t>
            </a:r>
            <a:r>
              <a:rPr lang="en-US" sz="2400" b="1" dirty="0" err="1">
                <a:solidFill>
                  <a:schemeClr val="dk1"/>
                </a:solidFill>
                <a:latin typeface="Bitter" panose="020B0604020202020204" charset="0"/>
                <a:ea typeface="Rubik"/>
                <a:cs typeface="Rubik"/>
                <a:sym typeface="Rubik"/>
              </a:rPr>
              <a:t>luận</a:t>
            </a:r>
            <a:r>
              <a:rPr lang="en-US" sz="2400" b="1" dirty="0">
                <a:solidFill>
                  <a:schemeClr val="dk1"/>
                </a:solidFill>
                <a:latin typeface="Bitter" panose="020B0604020202020204" charset="0"/>
                <a:ea typeface="Rubik"/>
                <a:cs typeface="Rubik"/>
                <a:sym typeface="Rubik"/>
              </a:rPr>
              <a:t> </a:t>
            </a:r>
            <a:r>
              <a:rPr lang="en-US" sz="2400" b="1" dirty="0" err="1">
                <a:solidFill>
                  <a:schemeClr val="dk1"/>
                </a:solidFill>
                <a:latin typeface="Bitter" panose="020B0604020202020204" charset="0"/>
                <a:ea typeface="Rubik"/>
                <a:cs typeface="Rubik"/>
                <a:sym typeface="Rubik"/>
              </a:rPr>
              <a:t>và</a:t>
            </a:r>
            <a:r>
              <a:rPr lang="en-US" sz="2400" b="1" dirty="0">
                <a:solidFill>
                  <a:schemeClr val="dk1"/>
                </a:solidFill>
                <a:latin typeface="Bitter" panose="020B0604020202020204" charset="0"/>
                <a:ea typeface="Rubik"/>
                <a:cs typeface="Rubik"/>
                <a:sym typeface="Rubik"/>
              </a:rPr>
              <a:t> </a:t>
            </a:r>
            <a:r>
              <a:rPr lang="en-US" sz="2400" b="1" dirty="0" err="1">
                <a:solidFill>
                  <a:schemeClr val="dk1"/>
                </a:solidFill>
                <a:latin typeface="Bitter" panose="020B0604020202020204" charset="0"/>
                <a:ea typeface="Rubik"/>
                <a:cs typeface="Rubik"/>
                <a:sym typeface="Rubik"/>
              </a:rPr>
              <a:t>lập</a:t>
            </a:r>
            <a:r>
              <a:rPr lang="en-US" sz="2400" b="1" dirty="0">
                <a:solidFill>
                  <a:schemeClr val="dk1"/>
                </a:solidFill>
                <a:latin typeface="Bitter" panose="020B0604020202020204" charset="0"/>
                <a:ea typeface="Rubik"/>
                <a:cs typeface="Rubik"/>
                <a:sym typeface="Rubik"/>
              </a:rPr>
              <a:t> </a:t>
            </a:r>
            <a:r>
              <a:rPr lang="en-US" sz="2400" b="1" dirty="0" err="1">
                <a:solidFill>
                  <a:schemeClr val="dk1"/>
                </a:solidFill>
                <a:latin typeface="Bitter" panose="020B0604020202020204" charset="0"/>
                <a:ea typeface="Rubik"/>
                <a:cs typeface="Rubik"/>
                <a:sym typeface="Rubik"/>
              </a:rPr>
              <a:t>kế</a:t>
            </a:r>
            <a:r>
              <a:rPr lang="en-US" sz="2400" b="1" dirty="0">
                <a:solidFill>
                  <a:schemeClr val="dk1"/>
                </a:solidFill>
                <a:latin typeface="Bitter" panose="020B0604020202020204" charset="0"/>
                <a:ea typeface="Rubik"/>
                <a:cs typeface="Rubik"/>
                <a:sym typeface="Rubik"/>
              </a:rPr>
              <a:t> </a:t>
            </a:r>
            <a:r>
              <a:rPr lang="en-US" sz="2400" b="1" dirty="0" err="1">
                <a:solidFill>
                  <a:schemeClr val="dk1"/>
                </a:solidFill>
                <a:latin typeface="Bitter" panose="020B0604020202020204" charset="0"/>
                <a:ea typeface="Rubik"/>
                <a:cs typeface="Rubik"/>
                <a:sym typeface="Rubik"/>
              </a:rPr>
              <a:t>hoạch</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Chúng</a:t>
            </a:r>
            <a:r>
              <a:rPr lang="en-US" sz="2400" dirty="0">
                <a:solidFill>
                  <a:schemeClr val="dk1"/>
                </a:solidFill>
                <a:latin typeface="Bitter" panose="020B0604020202020204" charset="0"/>
                <a:ea typeface="Rubik"/>
                <a:cs typeface="Rubik"/>
                <a:sym typeface="Rubik"/>
              </a:rPr>
              <a:t> ta </a:t>
            </a:r>
            <a:r>
              <a:rPr lang="en-US" sz="2400" dirty="0" err="1">
                <a:solidFill>
                  <a:schemeClr val="dk1"/>
                </a:solidFill>
                <a:latin typeface="Bitter" panose="020B0604020202020204" charset="0"/>
                <a:ea typeface="Rubik"/>
                <a:cs typeface="Rubik"/>
                <a:sym typeface="Rubik"/>
              </a:rPr>
              <a:t>quyết</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định</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cư</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xử</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hoặc</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phản</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ứng</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với</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mọi</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thứ</a:t>
            </a:r>
            <a:r>
              <a:rPr lang="en-US" sz="2400" dirty="0">
                <a:solidFill>
                  <a:schemeClr val="dk1"/>
                </a:solidFill>
                <a:latin typeface="Bitter" panose="020B0604020202020204" charset="0"/>
                <a:ea typeface="Rubik"/>
                <a:cs typeface="Rubik"/>
                <a:sym typeface="Rubik"/>
              </a:rPr>
              <a:t> hay </a:t>
            </a:r>
            <a:r>
              <a:rPr lang="en-US" sz="2400" dirty="0" err="1">
                <a:solidFill>
                  <a:schemeClr val="dk1"/>
                </a:solidFill>
                <a:latin typeface="Bitter" panose="020B0604020202020204" charset="0"/>
                <a:ea typeface="Rubik"/>
                <a:cs typeface="Rubik"/>
                <a:sym typeface="Rubik"/>
              </a:rPr>
              <a:t>mọi</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người</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như</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thế</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nào</a:t>
            </a:r>
            <a:r>
              <a:rPr lang="en-US" sz="2400" dirty="0">
                <a:solidFill>
                  <a:schemeClr val="dk1"/>
                </a:solidFill>
                <a:latin typeface="Bitter" panose="020B0604020202020204" charset="0"/>
                <a:ea typeface="Rubik"/>
                <a:cs typeface="Rubik"/>
                <a:sym typeface="Rubik"/>
              </a:rPr>
              <a:t>?</a:t>
            </a:r>
          </a:p>
          <a:p>
            <a:pPr marL="0" lvl="0" indent="0" algn="l" rtl="0">
              <a:spcBef>
                <a:spcPts val="0"/>
              </a:spcBef>
              <a:spcAft>
                <a:spcPts val="0"/>
              </a:spcAft>
              <a:buNone/>
            </a:pPr>
            <a:endParaRPr sz="24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r>
              <a:rPr lang="en-US" sz="2400" dirty="0">
                <a:solidFill>
                  <a:schemeClr val="dk1"/>
                </a:solidFill>
                <a:latin typeface="Bitter" panose="020B0604020202020204" charset="0"/>
                <a:ea typeface="Rubik"/>
                <a:cs typeface="Rubik"/>
                <a:sym typeface="Rubik"/>
              </a:rPr>
              <a:t>Robot </a:t>
            </a:r>
            <a:r>
              <a:rPr lang="en-US" sz="2400" dirty="0" err="1">
                <a:solidFill>
                  <a:schemeClr val="dk1"/>
                </a:solidFill>
                <a:latin typeface="Bitter" panose="020B0604020202020204" charset="0"/>
                <a:ea typeface="Rubik"/>
                <a:cs typeface="Rubik"/>
                <a:sym typeface="Rubik"/>
              </a:rPr>
              <a:t>có</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thể</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làm</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được</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điều</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đó</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không</a:t>
            </a:r>
            <a:r>
              <a:rPr lang="en-US" sz="2400" dirty="0">
                <a:solidFill>
                  <a:schemeClr val="dk1"/>
                </a:solidFill>
                <a:latin typeface="Bitter" panose="020B0604020202020204" charset="0"/>
                <a:ea typeface="Rubik"/>
                <a:cs typeface="Rubik"/>
                <a:sym typeface="Rubik"/>
              </a:rPr>
              <a:t>?</a:t>
            </a:r>
            <a:endParaRPr sz="24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endParaRPr sz="24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endParaRPr sz="24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endParaRPr sz="2400" dirty="0">
              <a:solidFill>
                <a:schemeClr val="dk1"/>
              </a:solidFill>
              <a:latin typeface="Bitter" panose="020B0604020202020204" charset="0"/>
              <a:ea typeface="Rubik"/>
              <a:cs typeface="Rubik"/>
              <a:sym typeface="Rubik"/>
            </a:endParaRPr>
          </a:p>
        </p:txBody>
      </p:sp>
      <p:sp>
        <p:nvSpPr>
          <p:cNvPr id="216" name="Google Shape;216;p32"/>
          <p:cNvSpPr txBox="1"/>
          <p:nvPr/>
        </p:nvSpPr>
        <p:spPr>
          <a:xfrm>
            <a:off x="279275" y="3134200"/>
            <a:ext cx="8709600" cy="17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dirty="0">
                <a:solidFill>
                  <a:schemeClr val="dk1"/>
                </a:solidFill>
                <a:latin typeface="Bitter" panose="020B0604020202020204" charset="0"/>
                <a:ea typeface="Rubik"/>
                <a:cs typeface="Rubik"/>
                <a:sym typeface="Rubik"/>
              </a:rPr>
              <a:t>Robot</a:t>
            </a:r>
            <a:r>
              <a:rPr lang="vi-VN" sz="2000" dirty="0">
                <a:solidFill>
                  <a:schemeClr val="dk1"/>
                </a:solidFill>
                <a:latin typeface="Bitter" panose="020B0604020202020204" charset="0"/>
                <a:ea typeface="Rubik"/>
                <a:cs typeface="Rubik"/>
                <a:sym typeface="Rubik"/>
              </a:rPr>
              <a:t> hoặc chương trình máy tính</a:t>
            </a:r>
            <a:r>
              <a:rPr lang="en-US" sz="2000" dirty="0">
                <a:solidFill>
                  <a:schemeClr val="dk1"/>
                </a:solidFill>
                <a:latin typeface="Bitter" panose="020B0604020202020204" charset="0"/>
                <a:ea typeface="Rubik"/>
                <a:cs typeface="Rubik"/>
                <a:sym typeface="Rubik"/>
              </a:rPr>
              <a:t> </a:t>
            </a:r>
            <a:r>
              <a:rPr lang="en-US" sz="2000" dirty="0" err="1">
                <a:solidFill>
                  <a:schemeClr val="dk1"/>
                </a:solidFill>
                <a:latin typeface="Bitter" panose="020B0604020202020204" charset="0"/>
                <a:ea typeface="Rubik"/>
                <a:cs typeface="Rubik"/>
                <a:sym typeface="Rubik"/>
              </a:rPr>
              <a:t>có</a:t>
            </a:r>
            <a:r>
              <a:rPr lang="en-US" sz="2000" dirty="0">
                <a:solidFill>
                  <a:schemeClr val="dk1"/>
                </a:solidFill>
                <a:latin typeface="Bitter" panose="020B0604020202020204" charset="0"/>
                <a:ea typeface="Rubik"/>
                <a:cs typeface="Rubik"/>
                <a:sym typeface="Rubik"/>
              </a:rPr>
              <a:t> </a:t>
            </a:r>
            <a:r>
              <a:rPr lang="en-US" sz="2000" dirty="0" err="1">
                <a:solidFill>
                  <a:schemeClr val="dk1"/>
                </a:solidFill>
                <a:latin typeface="Bitter" panose="020B0604020202020204" charset="0"/>
                <a:ea typeface="Rubik"/>
                <a:cs typeface="Rubik"/>
                <a:sym typeface="Rubik"/>
              </a:rPr>
              <a:t>thể</a:t>
            </a:r>
            <a:r>
              <a:rPr lang="vi-VN" sz="2000" dirty="0">
                <a:solidFill>
                  <a:schemeClr val="dk1"/>
                </a:solidFill>
                <a:latin typeface="Bitter" panose="020B0604020202020204" charset="0"/>
                <a:ea typeface="Rubik"/>
                <a:cs typeface="Rubik"/>
                <a:sym typeface="Rubik"/>
              </a:rPr>
              <a:t> giữ hình ảnh về thế giới xung quanh chúng. Điều này giúp chúng hiểu những gì đang xảy ra và đưa ra những lựa chọn đúng đắn, giống như cách bạn nhớ bài tập về nhà của mình ở đâu để bạn có thể tìm thấy sau.</a:t>
            </a:r>
            <a:endParaRPr lang="en-US" sz="1600" dirty="0">
              <a:solidFill>
                <a:schemeClr val="dk2"/>
              </a:solidFill>
              <a:latin typeface="Bitter" panose="020B0604020202020204" charset="0"/>
            </a:endParaRPr>
          </a:p>
        </p:txBody>
      </p:sp>
      <p:sp>
        <p:nvSpPr>
          <p:cNvPr id="217" name="Google Shape;217;p32"/>
          <p:cNvSpPr/>
          <p:nvPr/>
        </p:nvSpPr>
        <p:spPr>
          <a:xfrm>
            <a:off x="192575" y="3006400"/>
            <a:ext cx="8796300" cy="1886100"/>
          </a:xfrm>
          <a:prstGeom prst="roundRect">
            <a:avLst>
              <a:gd name="adj" fmla="val 16667"/>
            </a:avLst>
          </a:prstGeom>
          <a:solidFill>
            <a:srgbClr val="EF452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8" name="Google Shape;218;p32"/>
          <p:cNvSpPr txBox="1"/>
          <p:nvPr/>
        </p:nvSpPr>
        <p:spPr>
          <a:xfrm>
            <a:off x="5513299" y="2564200"/>
            <a:ext cx="3351425" cy="3846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dirty="0" err="1">
                <a:solidFill>
                  <a:schemeClr val="dk2"/>
                </a:solidFill>
              </a:rPr>
              <a:t>Nhấp</a:t>
            </a:r>
            <a:r>
              <a:rPr lang="en-US" sz="1300" dirty="0">
                <a:solidFill>
                  <a:schemeClr val="dk2"/>
                </a:solidFill>
              </a:rPr>
              <a:t> </a:t>
            </a:r>
            <a:r>
              <a:rPr lang="en-US" sz="1300" dirty="0" err="1">
                <a:solidFill>
                  <a:schemeClr val="dk2"/>
                </a:solidFill>
              </a:rPr>
              <a:t>vào</a:t>
            </a:r>
            <a:r>
              <a:rPr lang="en-US" sz="1300" dirty="0">
                <a:solidFill>
                  <a:schemeClr val="dk2"/>
                </a:solidFill>
              </a:rPr>
              <a:t> </a:t>
            </a:r>
            <a:r>
              <a:rPr lang="en-US" sz="1300" dirty="0" err="1">
                <a:solidFill>
                  <a:schemeClr val="dk2"/>
                </a:solidFill>
              </a:rPr>
              <a:t>hình</a:t>
            </a:r>
            <a:r>
              <a:rPr lang="en-US" sz="1300" dirty="0">
                <a:solidFill>
                  <a:schemeClr val="dk2"/>
                </a:solidFill>
              </a:rPr>
              <a:t> </a:t>
            </a:r>
            <a:r>
              <a:rPr lang="en-US" sz="1300" dirty="0" err="1">
                <a:solidFill>
                  <a:schemeClr val="dk2"/>
                </a:solidFill>
              </a:rPr>
              <a:t>chữ</a:t>
            </a:r>
            <a:r>
              <a:rPr lang="en-US" sz="1300" dirty="0">
                <a:solidFill>
                  <a:schemeClr val="dk2"/>
                </a:solidFill>
              </a:rPr>
              <a:t> </a:t>
            </a:r>
            <a:r>
              <a:rPr lang="en-US" sz="1300" dirty="0" err="1">
                <a:solidFill>
                  <a:schemeClr val="dk2"/>
                </a:solidFill>
              </a:rPr>
              <a:t>nhật</a:t>
            </a:r>
            <a:r>
              <a:rPr lang="en-US" sz="1300" dirty="0">
                <a:solidFill>
                  <a:schemeClr val="dk2"/>
                </a:solidFill>
              </a:rPr>
              <a:t> </a:t>
            </a:r>
            <a:r>
              <a:rPr lang="en-US" sz="1300" dirty="0" err="1">
                <a:solidFill>
                  <a:schemeClr val="dk2"/>
                </a:solidFill>
              </a:rPr>
              <a:t>để</a:t>
            </a:r>
            <a:r>
              <a:rPr lang="en-US" sz="1300" dirty="0">
                <a:solidFill>
                  <a:schemeClr val="dk2"/>
                </a:solidFill>
              </a:rPr>
              <a:t> </a:t>
            </a:r>
            <a:r>
              <a:rPr lang="en-US" sz="1300" dirty="0" err="1">
                <a:solidFill>
                  <a:schemeClr val="dk2"/>
                </a:solidFill>
              </a:rPr>
              <a:t>biết</a:t>
            </a:r>
            <a:r>
              <a:rPr lang="en-US" sz="1300" dirty="0">
                <a:solidFill>
                  <a:schemeClr val="dk2"/>
                </a:solidFill>
              </a:rPr>
              <a:t> </a:t>
            </a:r>
            <a:r>
              <a:rPr lang="en-US" sz="1300" dirty="0" err="1">
                <a:solidFill>
                  <a:schemeClr val="dk2"/>
                </a:solidFill>
              </a:rPr>
              <a:t>câu</a:t>
            </a:r>
            <a:r>
              <a:rPr lang="en-US" sz="1300" dirty="0">
                <a:solidFill>
                  <a:schemeClr val="dk2"/>
                </a:solidFill>
              </a:rPr>
              <a:t> </a:t>
            </a:r>
            <a:r>
              <a:rPr lang="en-US" sz="1300" dirty="0" err="1">
                <a:solidFill>
                  <a:schemeClr val="dk2"/>
                </a:solidFill>
              </a:rPr>
              <a:t>trả</a:t>
            </a:r>
            <a:r>
              <a:rPr lang="en-US" sz="1300" dirty="0">
                <a:solidFill>
                  <a:schemeClr val="dk2"/>
                </a:solidFill>
              </a:rPr>
              <a:t> </a:t>
            </a:r>
            <a:r>
              <a:rPr lang="en-US" sz="1300" dirty="0" err="1">
                <a:solidFill>
                  <a:schemeClr val="dk2"/>
                </a:solidFill>
              </a:rPr>
              <a:t>lời</a:t>
            </a:r>
            <a:r>
              <a:rPr lang="en-US" sz="1300" dirty="0">
                <a:solidFill>
                  <a:schemeClr val="dk2"/>
                </a:solidFill>
              </a:rPr>
              <a:t>.</a:t>
            </a:r>
            <a:endParaRPr sz="13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3"/>
          <p:cNvPicPr preferRelativeResize="0"/>
          <p:nvPr/>
        </p:nvPicPr>
        <p:blipFill>
          <a:blip r:embed="rId3">
            <a:alphaModFix amt="20000"/>
          </a:blip>
          <a:stretch>
            <a:fillRect/>
          </a:stretch>
        </p:blipFill>
        <p:spPr>
          <a:xfrm>
            <a:off x="5054634" y="-101450"/>
            <a:ext cx="4752341" cy="2673200"/>
          </a:xfrm>
          <a:prstGeom prst="rect">
            <a:avLst/>
          </a:prstGeom>
          <a:noFill/>
          <a:ln>
            <a:noFill/>
          </a:ln>
        </p:spPr>
      </p:pic>
      <p:sp>
        <p:nvSpPr>
          <p:cNvPr id="224" name="Google Shape;224;p33"/>
          <p:cNvSpPr txBox="1">
            <a:spLocks noGrp="1"/>
          </p:cNvSpPr>
          <p:nvPr>
            <p:ph type="title"/>
          </p:nvPr>
        </p:nvSpPr>
        <p:spPr>
          <a:xfrm>
            <a:off x="147625" y="1433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vi-VN" sz="3020" b="1" dirty="0">
                <a:solidFill>
                  <a:srgbClr val="EF4523"/>
                </a:solidFill>
                <a:latin typeface="Bitter"/>
                <a:ea typeface="Bitter"/>
                <a:cs typeface="Bitter"/>
                <a:sym typeface="Bitter"/>
              </a:rPr>
              <a:t>Robot </a:t>
            </a:r>
            <a:r>
              <a:rPr lang="en-US" sz="3020" b="1" dirty="0" err="1">
                <a:solidFill>
                  <a:srgbClr val="EF4523"/>
                </a:solidFill>
                <a:latin typeface="Bitter"/>
                <a:ea typeface="Bitter"/>
                <a:cs typeface="Bitter"/>
                <a:sym typeface="Bitter"/>
              </a:rPr>
              <a:t>Chó</a:t>
            </a:r>
            <a:r>
              <a:rPr lang="vi-VN" sz="3020" b="1" dirty="0">
                <a:solidFill>
                  <a:srgbClr val="EF4523"/>
                </a:solidFill>
                <a:latin typeface="Bitter"/>
                <a:ea typeface="Bitter"/>
                <a:cs typeface="Bitter"/>
                <a:sym typeface="Bitter"/>
              </a:rPr>
              <a:t> Cưng</a:t>
            </a:r>
            <a:endParaRPr sz="3020" b="1" dirty="0">
              <a:solidFill>
                <a:srgbClr val="EF4523"/>
              </a:solidFill>
              <a:latin typeface="Bitter"/>
              <a:ea typeface="Bitter"/>
              <a:cs typeface="Bitter"/>
              <a:sym typeface="Bitter"/>
            </a:endParaRPr>
          </a:p>
        </p:txBody>
      </p:sp>
      <p:sp>
        <p:nvSpPr>
          <p:cNvPr id="225" name="Google Shape;225;p33"/>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16</a:t>
            </a:fld>
            <a:endParaRPr sz="1200" b="1">
              <a:solidFill>
                <a:srgbClr val="EF4523"/>
              </a:solidFill>
              <a:latin typeface="Bitter"/>
              <a:ea typeface="Bitter"/>
              <a:cs typeface="Bitter"/>
              <a:sym typeface="Bitter"/>
            </a:endParaRPr>
          </a:p>
        </p:txBody>
      </p:sp>
      <p:pic>
        <p:nvPicPr>
          <p:cNvPr id="226" name="Google Shape;226;p33"/>
          <p:cNvPicPr preferRelativeResize="0"/>
          <p:nvPr/>
        </p:nvPicPr>
        <p:blipFill rotWithShape="1">
          <a:blip r:embed="rId4">
            <a:alphaModFix/>
          </a:blip>
          <a:srcRect/>
          <a:stretch/>
        </p:blipFill>
        <p:spPr>
          <a:xfrm>
            <a:off x="147614" y="4549073"/>
            <a:ext cx="440875" cy="452750"/>
          </a:xfrm>
          <a:prstGeom prst="rect">
            <a:avLst/>
          </a:prstGeom>
          <a:noFill/>
          <a:ln>
            <a:noFill/>
          </a:ln>
        </p:spPr>
      </p:pic>
      <p:sp>
        <p:nvSpPr>
          <p:cNvPr id="227" name="Google Shape;227;p33"/>
          <p:cNvSpPr txBox="1"/>
          <p:nvPr/>
        </p:nvSpPr>
        <p:spPr>
          <a:xfrm>
            <a:off x="713725" y="1241100"/>
            <a:ext cx="2948100" cy="31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2"/>
              </a:solidFill>
              <a:latin typeface="Rubik"/>
              <a:ea typeface="Rubik"/>
              <a:cs typeface="Rubik"/>
              <a:sym typeface="Rubik"/>
            </a:endParaRPr>
          </a:p>
        </p:txBody>
      </p:sp>
      <p:sp>
        <p:nvSpPr>
          <p:cNvPr id="228" name="Google Shape;228;p33"/>
          <p:cNvSpPr txBox="1"/>
          <p:nvPr/>
        </p:nvSpPr>
        <p:spPr>
          <a:xfrm>
            <a:off x="147625" y="782250"/>
            <a:ext cx="5748300" cy="35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dk1"/>
                </a:solidFill>
                <a:latin typeface="Bitter" panose="020B0604020202020204" charset="0"/>
                <a:ea typeface="Rubik"/>
                <a:cs typeface="Rubik"/>
                <a:sym typeface="Rubik"/>
              </a:rPr>
              <a:t>3. </a:t>
            </a:r>
            <a:r>
              <a:rPr lang="en" sz="2400" b="1" dirty="0">
                <a:solidFill>
                  <a:schemeClr val="dk1"/>
                </a:solidFill>
                <a:latin typeface="Bitter" panose="020B0604020202020204" charset="0"/>
                <a:ea typeface="Rubik"/>
                <a:cs typeface="Rubik"/>
                <a:sym typeface="Rubik"/>
              </a:rPr>
              <a:t>Học hỏi:  </a:t>
            </a:r>
            <a:r>
              <a:rPr lang="vi-VN" sz="2400" dirty="0">
                <a:solidFill>
                  <a:schemeClr val="dk1"/>
                </a:solidFill>
                <a:latin typeface="Bitter" panose="020B0604020202020204" charset="0"/>
                <a:ea typeface="Rubik"/>
                <a:cs typeface="Rubik"/>
                <a:sym typeface="Rubik"/>
              </a:rPr>
              <a:t>Chúng ta học như thế nào? Chúng ta học mỗi ngày và sử dụng thông tin mới hàng ngà</a:t>
            </a:r>
            <a:r>
              <a:rPr lang="en-US" sz="2400" dirty="0">
                <a:solidFill>
                  <a:schemeClr val="dk1"/>
                </a:solidFill>
                <a:latin typeface="Bitter" panose="020B0604020202020204" charset="0"/>
                <a:ea typeface="Rubik"/>
                <a:cs typeface="Rubik"/>
                <a:sym typeface="Rubik"/>
              </a:rPr>
              <a:t>y</a:t>
            </a:r>
            <a:r>
              <a:rPr lang="vi-VN" sz="2400" dirty="0">
                <a:solidFill>
                  <a:schemeClr val="dk1"/>
                </a:solidFill>
                <a:latin typeface="Bitter" panose="020B0604020202020204" charset="0"/>
                <a:ea typeface="Rubik"/>
                <a:cs typeface="Rubik"/>
                <a:sym typeface="Rubik"/>
              </a:rPr>
              <a:t>.</a:t>
            </a:r>
          </a:p>
          <a:p>
            <a:pPr marL="0" lvl="0" indent="0" algn="l" rtl="0">
              <a:spcBef>
                <a:spcPts val="0"/>
              </a:spcBef>
              <a:spcAft>
                <a:spcPts val="0"/>
              </a:spcAft>
              <a:buNone/>
            </a:pPr>
            <a:endParaRPr lang="vi-VN" sz="24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r>
              <a:rPr lang="vi-VN" sz="2400" dirty="0">
                <a:solidFill>
                  <a:schemeClr val="dk1"/>
                </a:solidFill>
                <a:latin typeface="Bitter" panose="020B0604020202020204" charset="0"/>
                <a:ea typeface="Rubik"/>
                <a:cs typeface="Rubik"/>
                <a:sym typeface="Rubik"/>
              </a:rPr>
              <a:t>Robot có học không?</a:t>
            </a:r>
            <a:endParaRPr sz="16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endParaRPr sz="18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endParaRPr sz="1800" dirty="0">
              <a:solidFill>
                <a:schemeClr val="dk1"/>
              </a:solidFill>
              <a:latin typeface="Bitter" panose="020B0604020202020204" charset="0"/>
              <a:ea typeface="Rubik"/>
              <a:cs typeface="Rubik"/>
              <a:sym typeface="Rubik"/>
            </a:endParaRPr>
          </a:p>
        </p:txBody>
      </p:sp>
      <p:sp>
        <p:nvSpPr>
          <p:cNvPr id="229" name="Google Shape;229;p33"/>
          <p:cNvSpPr txBox="1"/>
          <p:nvPr/>
        </p:nvSpPr>
        <p:spPr>
          <a:xfrm>
            <a:off x="588500" y="2803200"/>
            <a:ext cx="8121000" cy="16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sz="2000" dirty="0">
                <a:solidFill>
                  <a:schemeClr val="dk1"/>
                </a:solidFill>
                <a:latin typeface="Bitter" panose="020B0604020202020204" charset="0"/>
                <a:ea typeface="Rubik"/>
                <a:cs typeface="Rubik"/>
                <a:sym typeface="Rubik"/>
              </a:rPr>
              <a:t>Máy tính có thể học từ dữ liệu. Máy tính có thể trở nên thông minh hơn bằng cách xem thông tin, giống như cách bạn học những điều mới bằng cách đọc sách hoặc lắng nghe giáo viên của mình. Càng nhìn thấy nhiều thông tin, chúng càng hiểu mọi thứ tốt hơn!</a:t>
            </a:r>
            <a:endParaRPr lang="en-US" sz="1600" dirty="0">
              <a:solidFill>
                <a:schemeClr val="dk2"/>
              </a:solidFill>
              <a:latin typeface="Bitter" panose="020B0604020202020204" charset="0"/>
            </a:endParaRPr>
          </a:p>
        </p:txBody>
      </p:sp>
      <p:sp>
        <p:nvSpPr>
          <p:cNvPr id="230" name="Google Shape;230;p33"/>
          <p:cNvSpPr/>
          <p:nvPr/>
        </p:nvSpPr>
        <p:spPr>
          <a:xfrm>
            <a:off x="388700" y="2882706"/>
            <a:ext cx="8520600" cy="1603200"/>
          </a:xfrm>
          <a:prstGeom prst="roundRect">
            <a:avLst>
              <a:gd name="adj" fmla="val 16667"/>
            </a:avLst>
          </a:prstGeom>
          <a:solidFill>
            <a:srgbClr val="EF452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31" name="Google Shape;231;p33"/>
          <p:cNvSpPr txBox="1"/>
          <p:nvPr/>
        </p:nvSpPr>
        <p:spPr>
          <a:xfrm>
            <a:off x="5376672" y="2317025"/>
            <a:ext cx="3374528" cy="3846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dirty="0" err="1">
                <a:solidFill>
                  <a:schemeClr val="dk2"/>
                </a:solidFill>
              </a:rPr>
              <a:t>Nhấp</a:t>
            </a:r>
            <a:r>
              <a:rPr lang="en-US" sz="1300" dirty="0">
                <a:solidFill>
                  <a:schemeClr val="dk2"/>
                </a:solidFill>
              </a:rPr>
              <a:t> </a:t>
            </a:r>
            <a:r>
              <a:rPr lang="en-US" sz="1300" dirty="0" err="1">
                <a:solidFill>
                  <a:schemeClr val="dk2"/>
                </a:solidFill>
              </a:rPr>
              <a:t>vào</a:t>
            </a:r>
            <a:r>
              <a:rPr lang="en-US" sz="1300" dirty="0">
                <a:solidFill>
                  <a:schemeClr val="dk2"/>
                </a:solidFill>
              </a:rPr>
              <a:t> </a:t>
            </a:r>
            <a:r>
              <a:rPr lang="en-US" sz="1300" dirty="0" err="1">
                <a:solidFill>
                  <a:schemeClr val="dk2"/>
                </a:solidFill>
              </a:rPr>
              <a:t>hình</a:t>
            </a:r>
            <a:r>
              <a:rPr lang="en-US" sz="1300" dirty="0">
                <a:solidFill>
                  <a:schemeClr val="dk2"/>
                </a:solidFill>
              </a:rPr>
              <a:t> </a:t>
            </a:r>
            <a:r>
              <a:rPr lang="en-US" sz="1300" dirty="0" err="1">
                <a:solidFill>
                  <a:schemeClr val="dk2"/>
                </a:solidFill>
              </a:rPr>
              <a:t>chữ</a:t>
            </a:r>
            <a:r>
              <a:rPr lang="en-US" sz="1300" dirty="0">
                <a:solidFill>
                  <a:schemeClr val="dk2"/>
                </a:solidFill>
              </a:rPr>
              <a:t> </a:t>
            </a:r>
            <a:r>
              <a:rPr lang="en-US" sz="1300" dirty="0" err="1">
                <a:solidFill>
                  <a:schemeClr val="dk2"/>
                </a:solidFill>
              </a:rPr>
              <a:t>nhật</a:t>
            </a:r>
            <a:r>
              <a:rPr lang="en-US" sz="1300" dirty="0">
                <a:solidFill>
                  <a:schemeClr val="dk2"/>
                </a:solidFill>
              </a:rPr>
              <a:t> </a:t>
            </a:r>
            <a:r>
              <a:rPr lang="en-US" sz="1300" dirty="0" err="1">
                <a:solidFill>
                  <a:schemeClr val="dk2"/>
                </a:solidFill>
              </a:rPr>
              <a:t>để</a:t>
            </a:r>
            <a:r>
              <a:rPr lang="en-US" sz="1300" dirty="0">
                <a:solidFill>
                  <a:schemeClr val="dk2"/>
                </a:solidFill>
              </a:rPr>
              <a:t> </a:t>
            </a:r>
            <a:r>
              <a:rPr lang="en-US" sz="1300" dirty="0" err="1">
                <a:solidFill>
                  <a:schemeClr val="dk2"/>
                </a:solidFill>
              </a:rPr>
              <a:t>biết</a:t>
            </a:r>
            <a:r>
              <a:rPr lang="en-US" sz="1300" dirty="0">
                <a:solidFill>
                  <a:schemeClr val="dk2"/>
                </a:solidFill>
              </a:rPr>
              <a:t> </a:t>
            </a:r>
            <a:r>
              <a:rPr lang="en-US" sz="1300" dirty="0" err="1">
                <a:solidFill>
                  <a:schemeClr val="dk2"/>
                </a:solidFill>
              </a:rPr>
              <a:t>câu</a:t>
            </a:r>
            <a:r>
              <a:rPr lang="en-US" sz="1300" dirty="0">
                <a:solidFill>
                  <a:schemeClr val="dk2"/>
                </a:solidFill>
              </a:rPr>
              <a:t> </a:t>
            </a:r>
            <a:r>
              <a:rPr lang="en-US" sz="1300" dirty="0" err="1">
                <a:solidFill>
                  <a:schemeClr val="dk2"/>
                </a:solidFill>
              </a:rPr>
              <a:t>trả</a:t>
            </a:r>
            <a:r>
              <a:rPr lang="en-US" sz="1300" dirty="0">
                <a:solidFill>
                  <a:schemeClr val="dk2"/>
                </a:solidFill>
              </a:rPr>
              <a:t> </a:t>
            </a:r>
            <a:r>
              <a:rPr lang="en-US" sz="1300" dirty="0" err="1">
                <a:solidFill>
                  <a:schemeClr val="dk2"/>
                </a:solidFill>
              </a:rPr>
              <a:t>lời</a:t>
            </a:r>
            <a:r>
              <a:rPr lang="en-US" sz="1300" dirty="0">
                <a:solidFill>
                  <a:schemeClr val="dk2"/>
                </a:solidFill>
              </a:rPr>
              <a:t>.</a:t>
            </a:r>
            <a:endParaRPr sz="1300" dirty="0">
              <a:solidFill>
                <a:schemeClr val="dk2"/>
              </a:solidFill>
            </a:endParaRPr>
          </a:p>
        </p:txBody>
      </p:sp>
      <p:sp>
        <p:nvSpPr>
          <p:cNvPr id="232" name="Google Shape;232;p33"/>
          <p:cNvSpPr/>
          <p:nvPr/>
        </p:nvSpPr>
        <p:spPr>
          <a:xfrm rot="5400400">
            <a:off x="9515783" y="143233"/>
            <a:ext cx="2577300" cy="2540100"/>
          </a:xfrm>
          <a:prstGeom prst="pie">
            <a:avLst>
              <a:gd name="adj1" fmla="val 0"/>
              <a:gd name="adj2" fmla="val 1620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3" name="Google Shape;233;p33"/>
          <p:cNvPicPr preferRelativeResize="0"/>
          <p:nvPr/>
        </p:nvPicPr>
        <p:blipFill rotWithShape="1">
          <a:blip r:embed="rId5">
            <a:alphaModFix/>
          </a:blip>
          <a:srcRect/>
          <a:stretch/>
        </p:blipFill>
        <p:spPr>
          <a:xfrm>
            <a:off x="5054634" y="-101450"/>
            <a:ext cx="4752340" cy="2673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4"/>
          <p:cNvPicPr preferRelativeResize="0"/>
          <p:nvPr/>
        </p:nvPicPr>
        <p:blipFill>
          <a:blip r:embed="rId3">
            <a:alphaModFix amt="20000"/>
          </a:blip>
          <a:stretch>
            <a:fillRect/>
          </a:stretch>
        </p:blipFill>
        <p:spPr>
          <a:xfrm>
            <a:off x="5054634" y="-101450"/>
            <a:ext cx="4752341" cy="2673200"/>
          </a:xfrm>
          <a:prstGeom prst="rect">
            <a:avLst/>
          </a:prstGeom>
          <a:noFill/>
          <a:ln>
            <a:noFill/>
          </a:ln>
        </p:spPr>
      </p:pic>
      <p:pic>
        <p:nvPicPr>
          <p:cNvPr id="239" name="Google Shape;239;p34"/>
          <p:cNvPicPr preferRelativeResize="0"/>
          <p:nvPr/>
        </p:nvPicPr>
        <p:blipFill rotWithShape="1">
          <a:blip r:embed="rId4">
            <a:alphaModFix/>
          </a:blip>
          <a:srcRect/>
          <a:stretch/>
        </p:blipFill>
        <p:spPr>
          <a:xfrm>
            <a:off x="5054634" y="-101450"/>
            <a:ext cx="4752340" cy="2673200"/>
          </a:xfrm>
          <a:prstGeom prst="rect">
            <a:avLst/>
          </a:prstGeom>
          <a:noFill/>
          <a:ln>
            <a:noFill/>
          </a:ln>
        </p:spPr>
      </p:pic>
      <p:sp>
        <p:nvSpPr>
          <p:cNvPr id="240" name="Google Shape;240;p34"/>
          <p:cNvSpPr txBox="1">
            <a:spLocks noGrp="1"/>
          </p:cNvSpPr>
          <p:nvPr>
            <p:ph type="title"/>
          </p:nvPr>
        </p:nvSpPr>
        <p:spPr>
          <a:xfrm>
            <a:off x="147625" y="1433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vi-VN" sz="3020" b="1" dirty="0">
                <a:solidFill>
                  <a:srgbClr val="EF4523"/>
                </a:solidFill>
                <a:latin typeface="Bitter"/>
                <a:ea typeface="Bitter"/>
                <a:cs typeface="Bitter"/>
                <a:sym typeface="Bitter"/>
              </a:rPr>
              <a:t>Robot </a:t>
            </a:r>
            <a:r>
              <a:rPr lang="en-US" sz="3020" b="1" dirty="0" err="1">
                <a:solidFill>
                  <a:srgbClr val="EF4523"/>
                </a:solidFill>
                <a:latin typeface="Bitter"/>
                <a:ea typeface="Bitter"/>
                <a:cs typeface="Bitter"/>
                <a:sym typeface="Bitter"/>
              </a:rPr>
              <a:t>Chó</a:t>
            </a:r>
            <a:r>
              <a:rPr lang="vi-VN" sz="3020" b="1" dirty="0">
                <a:solidFill>
                  <a:srgbClr val="EF4523"/>
                </a:solidFill>
                <a:latin typeface="Bitter"/>
                <a:ea typeface="Bitter"/>
                <a:cs typeface="Bitter"/>
                <a:sym typeface="Bitter"/>
              </a:rPr>
              <a:t> Cưng</a:t>
            </a:r>
            <a:endParaRPr sz="3020" b="1" dirty="0">
              <a:solidFill>
                <a:srgbClr val="EF4523"/>
              </a:solidFill>
              <a:latin typeface="Bitter"/>
              <a:ea typeface="Bitter"/>
              <a:cs typeface="Bitter"/>
              <a:sym typeface="Bitter"/>
            </a:endParaRPr>
          </a:p>
        </p:txBody>
      </p:sp>
      <p:sp>
        <p:nvSpPr>
          <p:cNvPr id="241" name="Google Shape;241;p34"/>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17</a:t>
            </a:fld>
            <a:endParaRPr sz="1200" b="1">
              <a:solidFill>
                <a:srgbClr val="EF4523"/>
              </a:solidFill>
              <a:latin typeface="Bitter"/>
              <a:ea typeface="Bitter"/>
              <a:cs typeface="Bitter"/>
              <a:sym typeface="Bitter"/>
            </a:endParaRPr>
          </a:p>
        </p:txBody>
      </p:sp>
      <p:pic>
        <p:nvPicPr>
          <p:cNvPr id="242" name="Google Shape;242;p34"/>
          <p:cNvPicPr preferRelativeResize="0"/>
          <p:nvPr/>
        </p:nvPicPr>
        <p:blipFill rotWithShape="1">
          <a:blip r:embed="rId5">
            <a:alphaModFix/>
          </a:blip>
          <a:srcRect/>
          <a:stretch/>
        </p:blipFill>
        <p:spPr>
          <a:xfrm>
            <a:off x="147614" y="4549073"/>
            <a:ext cx="440875" cy="452750"/>
          </a:xfrm>
          <a:prstGeom prst="rect">
            <a:avLst/>
          </a:prstGeom>
          <a:noFill/>
          <a:ln>
            <a:noFill/>
          </a:ln>
        </p:spPr>
      </p:pic>
      <p:sp>
        <p:nvSpPr>
          <p:cNvPr id="243" name="Google Shape;243;p34"/>
          <p:cNvSpPr txBox="1"/>
          <p:nvPr/>
        </p:nvSpPr>
        <p:spPr>
          <a:xfrm>
            <a:off x="713725" y="1241100"/>
            <a:ext cx="2948100" cy="31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2"/>
              </a:solidFill>
              <a:latin typeface="Rubik"/>
              <a:ea typeface="Rubik"/>
              <a:cs typeface="Rubik"/>
              <a:sym typeface="Rubik"/>
            </a:endParaRPr>
          </a:p>
        </p:txBody>
      </p:sp>
      <p:sp>
        <p:nvSpPr>
          <p:cNvPr id="244" name="Google Shape;244;p34"/>
          <p:cNvSpPr txBox="1"/>
          <p:nvPr/>
        </p:nvSpPr>
        <p:spPr>
          <a:xfrm>
            <a:off x="147624" y="782250"/>
            <a:ext cx="5896559" cy="35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2400" dirty="0">
                <a:solidFill>
                  <a:schemeClr val="dk1"/>
                </a:solidFill>
                <a:latin typeface="Bitter" panose="020B0604020202020204" charset="0"/>
                <a:ea typeface="Rubik"/>
                <a:cs typeface="Rubik"/>
                <a:sym typeface="Rubik"/>
              </a:rPr>
              <a:t>4. </a:t>
            </a:r>
            <a:r>
              <a:rPr lang="vi-VN" sz="2400" b="1" dirty="0">
                <a:solidFill>
                  <a:schemeClr val="dk1"/>
                </a:solidFill>
                <a:latin typeface="Bitter" panose="020B0604020202020204" charset="0"/>
                <a:ea typeface="Rubik"/>
                <a:cs typeface="Rubik"/>
                <a:sym typeface="Rubik"/>
              </a:rPr>
              <a:t>Tương tác</a:t>
            </a:r>
            <a:r>
              <a:rPr lang="vi-VN" sz="2400" dirty="0">
                <a:solidFill>
                  <a:schemeClr val="dk1"/>
                </a:solidFill>
                <a:latin typeface="Bitter" panose="020B0604020202020204" charset="0"/>
                <a:ea typeface="Rubik"/>
                <a:cs typeface="Rubik"/>
                <a:sym typeface="Rubik"/>
              </a:rPr>
              <a:t>: Chúng ta tương tác như thế nào? </a:t>
            </a:r>
            <a:r>
              <a:rPr lang="en-US" sz="2400" dirty="0">
                <a:solidFill>
                  <a:schemeClr val="dk1"/>
                </a:solidFill>
                <a:latin typeface="Bitter" panose="020B0604020202020204" charset="0"/>
                <a:ea typeface="Rubik"/>
                <a:cs typeface="Rubik"/>
                <a:sym typeface="Rubik"/>
              </a:rPr>
              <a:t>T</a:t>
            </a:r>
            <a:r>
              <a:rPr lang="vi-VN" sz="2400" dirty="0">
                <a:solidFill>
                  <a:schemeClr val="dk1"/>
                </a:solidFill>
                <a:latin typeface="Bitter" panose="020B0604020202020204" charset="0"/>
                <a:ea typeface="Rubik"/>
                <a:cs typeface="Rubik"/>
                <a:sym typeface="Rubik"/>
              </a:rPr>
              <a:t>hông qua việc nói chuyện với người khác hoặc thể hiện phản ứng.</a:t>
            </a:r>
          </a:p>
          <a:p>
            <a:pPr marL="0" lvl="0" indent="0" algn="l" rtl="0">
              <a:spcBef>
                <a:spcPts val="0"/>
              </a:spcBef>
              <a:spcAft>
                <a:spcPts val="0"/>
              </a:spcAft>
              <a:buNone/>
            </a:pPr>
            <a:endParaRPr lang="vi-VN" sz="24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r>
              <a:rPr lang="vi-VN" sz="2400" dirty="0">
                <a:solidFill>
                  <a:schemeClr val="dk1"/>
                </a:solidFill>
                <a:latin typeface="Bitter" panose="020B0604020202020204" charset="0"/>
                <a:ea typeface="Rubik"/>
                <a:cs typeface="Rubik"/>
                <a:sym typeface="Rubik"/>
              </a:rPr>
              <a:t>Robot có tương tác trong video không?</a:t>
            </a:r>
            <a:endParaRPr sz="2400" dirty="0">
              <a:solidFill>
                <a:schemeClr val="dk1"/>
              </a:solidFill>
              <a:latin typeface="Bitter" panose="020B0604020202020204" charset="0"/>
              <a:ea typeface="Rubik"/>
              <a:cs typeface="Rubik"/>
              <a:sym typeface="Rubik"/>
            </a:endParaRPr>
          </a:p>
        </p:txBody>
      </p:sp>
      <p:sp>
        <p:nvSpPr>
          <p:cNvPr id="245" name="Google Shape;245;p34"/>
          <p:cNvSpPr txBox="1"/>
          <p:nvPr/>
        </p:nvSpPr>
        <p:spPr>
          <a:xfrm>
            <a:off x="237900" y="2823875"/>
            <a:ext cx="8520600" cy="14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sz="2000" dirty="0">
                <a:solidFill>
                  <a:schemeClr val="dk1"/>
                </a:solidFill>
                <a:latin typeface="Bitter" panose="020B0604020202020204" charset="0"/>
                <a:ea typeface="Rubik"/>
                <a:cs typeface="Rubik"/>
                <a:sym typeface="Rubik"/>
              </a:rPr>
              <a:t>Robot thông minh cần nhiều loại kiến ​​thức để tương tác tự nhiên với con người. Robot thông minh và chương trình máy tính cần biết nhiều thứ khác nhau để nói chuyện và chơi với mọi người như chúng ta. Giống như cách bạn cần tìm hiểu về các trò chơi, cảm xúc khác nhau và cách cư xử thân thiện để kết bạn.</a:t>
            </a:r>
            <a:endParaRPr lang="en-US" sz="1600" dirty="0">
              <a:solidFill>
                <a:schemeClr val="dk2"/>
              </a:solidFill>
              <a:latin typeface="Bitter" panose="020B0604020202020204" charset="0"/>
            </a:endParaRPr>
          </a:p>
        </p:txBody>
      </p:sp>
      <p:sp>
        <p:nvSpPr>
          <p:cNvPr id="246" name="Google Shape;246;p34"/>
          <p:cNvSpPr/>
          <p:nvPr/>
        </p:nvSpPr>
        <p:spPr>
          <a:xfrm>
            <a:off x="163050" y="2888282"/>
            <a:ext cx="8670300" cy="1605600"/>
          </a:xfrm>
          <a:prstGeom prst="roundRect">
            <a:avLst>
              <a:gd name="adj" fmla="val 16667"/>
            </a:avLst>
          </a:prstGeom>
          <a:solidFill>
            <a:srgbClr val="EF452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7" name="Google Shape;247;p34"/>
          <p:cNvSpPr txBox="1"/>
          <p:nvPr/>
        </p:nvSpPr>
        <p:spPr>
          <a:xfrm>
            <a:off x="5534124" y="2528688"/>
            <a:ext cx="3496547" cy="3846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dirty="0" err="1">
                <a:solidFill>
                  <a:schemeClr val="dk2"/>
                </a:solidFill>
              </a:rPr>
              <a:t>Nhấp</a:t>
            </a:r>
            <a:r>
              <a:rPr lang="en-US" sz="1300" dirty="0">
                <a:solidFill>
                  <a:schemeClr val="dk2"/>
                </a:solidFill>
              </a:rPr>
              <a:t> </a:t>
            </a:r>
            <a:r>
              <a:rPr lang="en-US" sz="1300" dirty="0" err="1">
                <a:solidFill>
                  <a:schemeClr val="dk2"/>
                </a:solidFill>
              </a:rPr>
              <a:t>vào</a:t>
            </a:r>
            <a:r>
              <a:rPr lang="en-US" sz="1300" dirty="0">
                <a:solidFill>
                  <a:schemeClr val="dk2"/>
                </a:solidFill>
              </a:rPr>
              <a:t> </a:t>
            </a:r>
            <a:r>
              <a:rPr lang="en-US" sz="1300" dirty="0" err="1">
                <a:solidFill>
                  <a:schemeClr val="dk2"/>
                </a:solidFill>
              </a:rPr>
              <a:t>hình</a:t>
            </a:r>
            <a:r>
              <a:rPr lang="en-US" sz="1300" dirty="0">
                <a:solidFill>
                  <a:schemeClr val="dk2"/>
                </a:solidFill>
              </a:rPr>
              <a:t> </a:t>
            </a:r>
            <a:r>
              <a:rPr lang="en-US" sz="1300" dirty="0" err="1">
                <a:solidFill>
                  <a:schemeClr val="dk2"/>
                </a:solidFill>
              </a:rPr>
              <a:t>chữ</a:t>
            </a:r>
            <a:r>
              <a:rPr lang="en-US" sz="1300" dirty="0">
                <a:solidFill>
                  <a:schemeClr val="dk2"/>
                </a:solidFill>
              </a:rPr>
              <a:t> </a:t>
            </a:r>
            <a:r>
              <a:rPr lang="en-US" sz="1300" dirty="0" err="1">
                <a:solidFill>
                  <a:schemeClr val="dk2"/>
                </a:solidFill>
              </a:rPr>
              <a:t>nhật</a:t>
            </a:r>
            <a:r>
              <a:rPr lang="en-US" sz="1300" dirty="0">
                <a:solidFill>
                  <a:schemeClr val="dk2"/>
                </a:solidFill>
              </a:rPr>
              <a:t> </a:t>
            </a:r>
            <a:r>
              <a:rPr lang="en-US" sz="1300" dirty="0" err="1">
                <a:solidFill>
                  <a:schemeClr val="dk2"/>
                </a:solidFill>
              </a:rPr>
              <a:t>để</a:t>
            </a:r>
            <a:r>
              <a:rPr lang="en-US" sz="1300" dirty="0">
                <a:solidFill>
                  <a:schemeClr val="dk2"/>
                </a:solidFill>
              </a:rPr>
              <a:t> </a:t>
            </a:r>
            <a:r>
              <a:rPr lang="en-US" sz="1300" dirty="0" err="1">
                <a:solidFill>
                  <a:schemeClr val="dk2"/>
                </a:solidFill>
              </a:rPr>
              <a:t>biết</a:t>
            </a:r>
            <a:r>
              <a:rPr lang="en-US" sz="1300" dirty="0">
                <a:solidFill>
                  <a:schemeClr val="dk2"/>
                </a:solidFill>
              </a:rPr>
              <a:t> </a:t>
            </a:r>
            <a:r>
              <a:rPr lang="en-US" sz="1300" dirty="0" err="1">
                <a:solidFill>
                  <a:schemeClr val="dk2"/>
                </a:solidFill>
              </a:rPr>
              <a:t>câu</a:t>
            </a:r>
            <a:r>
              <a:rPr lang="en-US" sz="1300" dirty="0">
                <a:solidFill>
                  <a:schemeClr val="dk2"/>
                </a:solidFill>
              </a:rPr>
              <a:t> </a:t>
            </a:r>
            <a:r>
              <a:rPr lang="en-US" sz="1300" dirty="0" err="1">
                <a:solidFill>
                  <a:schemeClr val="dk2"/>
                </a:solidFill>
              </a:rPr>
              <a:t>trả</a:t>
            </a:r>
            <a:r>
              <a:rPr lang="en-US" sz="1300" dirty="0">
                <a:solidFill>
                  <a:schemeClr val="dk2"/>
                </a:solidFill>
              </a:rPr>
              <a:t> </a:t>
            </a:r>
            <a:r>
              <a:rPr lang="en-US" sz="1300" dirty="0" err="1">
                <a:solidFill>
                  <a:schemeClr val="dk2"/>
                </a:solidFill>
              </a:rPr>
              <a:t>lời</a:t>
            </a:r>
            <a:r>
              <a:rPr lang="en-US" sz="1300" dirty="0">
                <a:solidFill>
                  <a:schemeClr val="dk2"/>
                </a:solidFill>
              </a:rPr>
              <a:t>.</a:t>
            </a:r>
            <a:endParaRPr sz="1300"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147625" y="1433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vi-VN" sz="3020" b="1" dirty="0">
                <a:solidFill>
                  <a:srgbClr val="EF4523"/>
                </a:solidFill>
                <a:latin typeface="Bitter"/>
                <a:ea typeface="Bitter"/>
                <a:cs typeface="Bitter"/>
                <a:sym typeface="Bitter"/>
              </a:rPr>
              <a:t>Robot </a:t>
            </a:r>
            <a:r>
              <a:rPr lang="en-US" sz="3020" b="1" dirty="0" err="1">
                <a:solidFill>
                  <a:srgbClr val="EF4523"/>
                </a:solidFill>
                <a:latin typeface="Bitter"/>
                <a:ea typeface="Bitter"/>
                <a:cs typeface="Bitter"/>
                <a:sym typeface="Bitter"/>
              </a:rPr>
              <a:t>Chó</a:t>
            </a:r>
            <a:r>
              <a:rPr lang="vi-VN" sz="3020" b="1" dirty="0">
                <a:solidFill>
                  <a:srgbClr val="EF4523"/>
                </a:solidFill>
                <a:latin typeface="Bitter"/>
                <a:ea typeface="Bitter"/>
                <a:cs typeface="Bitter"/>
                <a:sym typeface="Bitter"/>
              </a:rPr>
              <a:t> Cưng</a:t>
            </a:r>
            <a:endParaRPr sz="3020" b="1" dirty="0">
              <a:solidFill>
                <a:srgbClr val="EF4523"/>
              </a:solidFill>
              <a:latin typeface="Bitter"/>
              <a:ea typeface="Bitter"/>
              <a:cs typeface="Bitter"/>
              <a:sym typeface="Bitter"/>
            </a:endParaRPr>
          </a:p>
        </p:txBody>
      </p:sp>
      <p:sp>
        <p:nvSpPr>
          <p:cNvPr id="253" name="Google Shape;253;p35"/>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18</a:t>
            </a:fld>
            <a:endParaRPr sz="1200" b="1">
              <a:solidFill>
                <a:srgbClr val="EF4523"/>
              </a:solidFill>
              <a:latin typeface="Bitter"/>
              <a:ea typeface="Bitter"/>
              <a:cs typeface="Bitter"/>
              <a:sym typeface="Bitter"/>
            </a:endParaRPr>
          </a:p>
        </p:txBody>
      </p:sp>
      <p:pic>
        <p:nvPicPr>
          <p:cNvPr id="254" name="Google Shape;254;p35"/>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255" name="Google Shape;255;p35"/>
          <p:cNvSpPr txBox="1"/>
          <p:nvPr/>
        </p:nvSpPr>
        <p:spPr>
          <a:xfrm>
            <a:off x="713725" y="1241100"/>
            <a:ext cx="2948100" cy="31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2"/>
              </a:solidFill>
              <a:latin typeface="Rubik"/>
              <a:ea typeface="Rubik"/>
              <a:cs typeface="Rubik"/>
              <a:sym typeface="Rubik"/>
            </a:endParaRPr>
          </a:p>
        </p:txBody>
      </p:sp>
      <p:sp>
        <p:nvSpPr>
          <p:cNvPr id="256" name="Google Shape;256;p35"/>
          <p:cNvSpPr txBox="1"/>
          <p:nvPr/>
        </p:nvSpPr>
        <p:spPr>
          <a:xfrm>
            <a:off x="147624" y="440775"/>
            <a:ext cx="6125160" cy="35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dirty="0">
              <a:solidFill>
                <a:schemeClr val="dk1"/>
              </a:solidFill>
              <a:latin typeface="Rubik"/>
              <a:ea typeface="Rubik"/>
              <a:cs typeface="Rubik"/>
              <a:sym typeface="Rubik"/>
            </a:endParaRPr>
          </a:p>
          <a:p>
            <a:r>
              <a:rPr lang="en" sz="2400" b="1" dirty="0">
                <a:solidFill>
                  <a:schemeClr val="dk1"/>
                </a:solidFill>
                <a:latin typeface="Rubik"/>
                <a:ea typeface="Rubik"/>
                <a:cs typeface="Rubik"/>
                <a:sym typeface="Rubik"/>
              </a:rPr>
              <a:t>5. Tác động:</a:t>
            </a:r>
            <a:r>
              <a:rPr lang="en" sz="2400" dirty="0">
                <a:solidFill>
                  <a:schemeClr val="dk1"/>
                </a:solidFill>
                <a:latin typeface="Rubik"/>
                <a:ea typeface="Rubik"/>
                <a:cs typeface="Rubik"/>
                <a:sym typeface="Rubik"/>
              </a:rPr>
              <a:t> </a:t>
            </a:r>
            <a:r>
              <a:rPr lang="en-US" sz="2400" dirty="0">
                <a:solidFill>
                  <a:schemeClr val="dk1"/>
                </a:solidFill>
                <a:latin typeface="Bitter" panose="020B0604020202020204" charset="0"/>
                <a:ea typeface="Rubik"/>
                <a:cs typeface="Rubik"/>
                <a:sym typeface="Rubik"/>
              </a:rPr>
              <a:t>Con </a:t>
            </a:r>
            <a:r>
              <a:rPr lang="en-US" sz="2400" dirty="0" err="1">
                <a:solidFill>
                  <a:schemeClr val="dk1"/>
                </a:solidFill>
                <a:latin typeface="Bitter" panose="020B0604020202020204" charset="0"/>
                <a:ea typeface="Rubik"/>
                <a:cs typeface="Rubik"/>
                <a:sym typeface="Rubik"/>
              </a:rPr>
              <a:t>người</a:t>
            </a:r>
            <a:r>
              <a:rPr lang="vi-VN" sz="2400" dirty="0">
                <a:solidFill>
                  <a:schemeClr val="dk1"/>
                </a:solidFill>
                <a:latin typeface="Bitter" panose="020B0604020202020204" charset="0"/>
                <a:ea typeface="Rubik"/>
                <a:cs typeface="Rubik"/>
                <a:sym typeface="Rubik"/>
              </a:rPr>
              <a:t> có thể ảnh hưởng đến xã hội </a:t>
            </a:r>
            <a:r>
              <a:rPr lang="en-US" sz="2400" dirty="0" err="1">
                <a:solidFill>
                  <a:schemeClr val="dk1"/>
                </a:solidFill>
                <a:latin typeface="Bitter" panose="020B0604020202020204" charset="0"/>
                <a:ea typeface="Rubik"/>
                <a:cs typeface="Rubik"/>
                <a:sym typeface="Rubik"/>
              </a:rPr>
              <a:t>bằng</a:t>
            </a:r>
            <a:r>
              <a:rPr lang="vi-VN"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nhiều</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cách</a:t>
            </a:r>
            <a:r>
              <a:rPr lang="en" sz="2400" dirty="0">
                <a:solidFill>
                  <a:schemeClr val="dk1"/>
                </a:solidFill>
                <a:latin typeface="Rubik"/>
                <a:ea typeface="Rubik"/>
                <a:cs typeface="Rubik"/>
                <a:sym typeface="Rubik"/>
              </a:rPr>
              <a:t>.</a:t>
            </a:r>
            <a:r>
              <a:rPr lang="en" sz="2400" b="1" dirty="0">
                <a:solidFill>
                  <a:schemeClr val="dk1"/>
                </a:solidFill>
                <a:latin typeface="Rubik"/>
                <a:ea typeface="Rubik"/>
                <a:cs typeface="Rubik"/>
                <a:sym typeface="Rubik"/>
              </a:rPr>
              <a:t>  </a:t>
            </a:r>
            <a:endParaRPr sz="2400" b="1" dirty="0">
              <a:solidFill>
                <a:schemeClr val="dk1"/>
              </a:solidFill>
              <a:latin typeface="Rubik"/>
              <a:ea typeface="Rubik"/>
              <a:cs typeface="Rubik"/>
              <a:sym typeface="Rubik"/>
            </a:endParaRPr>
          </a:p>
          <a:p>
            <a:pPr marL="0" lvl="0" indent="0" algn="l" rtl="0">
              <a:spcBef>
                <a:spcPts val="0"/>
              </a:spcBef>
              <a:spcAft>
                <a:spcPts val="0"/>
              </a:spcAft>
              <a:buNone/>
            </a:pPr>
            <a:endParaRPr sz="2400" dirty="0">
              <a:solidFill>
                <a:schemeClr val="dk1"/>
              </a:solidFill>
              <a:latin typeface="Rubik"/>
              <a:ea typeface="Rubik"/>
              <a:cs typeface="Rubik"/>
              <a:sym typeface="Rubik"/>
            </a:endParaRPr>
          </a:p>
          <a:p>
            <a:r>
              <a:rPr lang="en-US" sz="2400" dirty="0">
                <a:solidFill>
                  <a:schemeClr val="dk1"/>
                </a:solidFill>
                <a:latin typeface="Bitter" panose="020B0604020202020204" charset="0"/>
                <a:ea typeface="Rubik"/>
                <a:cs typeface="Rubik"/>
                <a:sym typeface="Rubik"/>
              </a:rPr>
              <a:t>Robot</a:t>
            </a:r>
            <a:r>
              <a:rPr lang="vi-VN" sz="2400" dirty="0">
                <a:solidFill>
                  <a:schemeClr val="dk1"/>
                </a:solidFill>
                <a:latin typeface="Bitter" panose="020B0604020202020204" charset="0"/>
                <a:ea typeface="Rubik"/>
                <a:cs typeface="Rubik"/>
                <a:sym typeface="Rubik"/>
              </a:rPr>
              <a:t> có thể ảnh hưởng đến xã hội</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không</a:t>
            </a:r>
            <a:r>
              <a:rPr lang="en-US" sz="2400" dirty="0">
                <a:solidFill>
                  <a:schemeClr val="dk1"/>
                </a:solidFill>
                <a:latin typeface="Bitter" panose="020B0604020202020204" charset="0"/>
                <a:ea typeface="Rubik"/>
                <a:cs typeface="Rubik"/>
                <a:sym typeface="Rubik"/>
              </a:rPr>
              <a:t>? Theo </a:t>
            </a:r>
            <a:r>
              <a:rPr lang="en-US" sz="2400" dirty="0" err="1">
                <a:solidFill>
                  <a:schemeClr val="dk1"/>
                </a:solidFill>
                <a:latin typeface="Bitter" panose="020B0604020202020204" charset="0"/>
                <a:ea typeface="Rubik"/>
                <a:cs typeface="Rubik"/>
                <a:sym typeface="Rubik"/>
              </a:rPr>
              <a:t>hướng</a:t>
            </a:r>
            <a:r>
              <a:rPr lang="vi-VN" sz="2400" dirty="0">
                <a:solidFill>
                  <a:schemeClr val="dk1"/>
                </a:solidFill>
                <a:latin typeface="Bitter" panose="020B0604020202020204" charset="0"/>
                <a:ea typeface="Rubik"/>
                <a:cs typeface="Rubik"/>
                <a:sym typeface="Rubik"/>
              </a:rPr>
              <a:t> tích cực</a:t>
            </a:r>
            <a:r>
              <a:rPr lang="en-US" sz="2400" dirty="0">
                <a:solidFill>
                  <a:schemeClr val="dk1"/>
                </a:solidFill>
                <a:latin typeface="Bitter" panose="020B0604020202020204" charset="0"/>
                <a:ea typeface="Rubik"/>
                <a:cs typeface="Rubik"/>
                <a:sym typeface="Rubik"/>
              </a:rPr>
              <a:t> hay </a:t>
            </a:r>
            <a:r>
              <a:rPr lang="en-US" sz="2400" dirty="0" err="1">
                <a:solidFill>
                  <a:schemeClr val="dk1"/>
                </a:solidFill>
                <a:latin typeface="Bitter" panose="020B0604020202020204" charset="0"/>
                <a:ea typeface="Rubik"/>
                <a:cs typeface="Rubik"/>
                <a:sym typeface="Rubik"/>
              </a:rPr>
              <a:t>tiêu</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cực</a:t>
            </a:r>
            <a:r>
              <a:rPr lang="en" sz="2400" dirty="0">
                <a:solidFill>
                  <a:schemeClr val="dk1"/>
                </a:solidFill>
                <a:latin typeface="Rubik"/>
                <a:ea typeface="Rubik"/>
                <a:cs typeface="Rubik"/>
                <a:sym typeface="Rubik"/>
              </a:rPr>
              <a:t>?</a:t>
            </a:r>
            <a:endParaRPr sz="2400" dirty="0">
              <a:solidFill>
                <a:schemeClr val="dk1"/>
              </a:solidFill>
              <a:latin typeface="Rubik"/>
              <a:ea typeface="Rubik"/>
              <a:cs typeface="Rubik"/>
              <a:sym typeface="Rubik"/>
            </a:endParaRPr>
          </a:p>
          <a:p>
            <a:pPr marL="0" lvl="0" indent="0" algn="l" rtl="0">
              <a:spcBef>
                <a:spcPts val="0"/>
              </a:spcBef>
              <a:spcAft>
                <a:spcPts val="0"/>
              </a:spcAft>
              <a:buNone/>
            </a:pPr>
            <a:endParaRPr sz="1800" dirty="0">
              <a:solidFill>
                <a:schemeClr val="dk1"/>
              </a:solidFill>
              <a:latin typeface="Rubik"/>
              <a:ea typeface="Rubik"/>
              <a:cs typeface="Rubik"/>
              <a:sym typeface="Rubik"/>
            </a:endParaRPr>
          </a:p>
          <a:p>
            <a:pPr marL="0" lvl="0" indent="0" algn="l" rtl="0">
              <a:spcBef>
                <a:spcPts val="0"/>
              </a:spcBef>
              <a:spcAft>
                <a:spcPts val="0"/>
              </a:spcAft>
              <a:buNone/>
            </a:pPr>
            <a:endParaRPr sz="1800" dirty="0">
              <a:solidFill>
                <a:schemeClr val="dk1"/>
              </a:solidFill>
              <a:latin typeface="Rubik"/>
              <a:ea typeface="Rubik"/>
              <a:cs typeface="Rubik"/>
              <a:sym typeface="Rubik"/>
            </a:endParaRPr>
          </a:p>
        </p:txBody>
      </p:sp>
      <p:sp>
        <p:nvSpPr>
          <p:cNvPr id="257" name="Google Shape;257;p35"/>
          <p:cNvSpPr txBox="1"/>
          <p:nvPr/>
        </p:nvSpPr>
        <p:spPr>
          <a:xfrm>
            <a:off x="371475" y="3185925"/>
            <a:ext cx="8558100" cy="15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1600" dirty="0">
                <a:solidFill>
                  <a:schemeClr val="dk1"/>
                </a:solidFill>
                <a:latin typeface="Bitter" panose="020B0604020202020204" charset="0"/>
                <a:ea typeface="Rubik"/>
                <a:cs typeface="Rubik"/>
                <a:sym typeface="Rubik"/>
              </a:rPr>
              <a:t>AI có thể tác động đến xã hội theo cả hướng tích cực và tiêu cực. Giống như, nếu ai đó trong trường bạn thành lập một câu lạc bộ để giúp giữ sân </a:t>
            </a:r>
            <a:r>
              <a:rPr lang="en-US" sz="1600" dirty="0" err="1">
                <a:solidFill>
                  <a:schemeClr val="dk1"/>
                </a:solidFill>
                <a:latin typeface="Bitter" panose="020B0604020202020204" charset="0"/>
                <a:ea typeface="Rubik"/>
                <a:cs typeface="Rubik"/>
                <a:sym typeface="Rubik"/>
              </a:rPr>
              <a:t>trường</a:t>
            </a:r>
            <a:r>
              <a:rPr lang="vi-VN" sz="1600" dirty="0">
                <a:solidFill>
                  <a:schemeClr val="dk1"/>
                </a:solidFill>
                <a:latin typeface="Bitter" panose="020B0604020202020204" charset="0"/>
                <a:ea typeface="Rubik"/>
                <a:cs typeface="Rubik"/>
                <a:sym typeface="Rubik"/>
              </a:rPr>
              <a:t> sạch sẽ. Hành động của một người có thể truyền cảm hứng cho những đứa trẻ khác tham gia, và chẳng mấy chốc, rất nhiều người sẽ cùng nhau nhặt rác và chăm sóc sân </a:t>
            </a:r>
            <a:r>
              <a:rPr lang="en-US" sz="1600" dirty="0" err="1">
                <a:solidFill>
                  <a:schemeClr val="dk1"/>
                </a:solidFill>
                <a:latin typeface="Bitter" panose="020B0604020202020204" charset="0"/>
                <a:ea typeface="Rubik"/>
                <a:cs typeface="Rubik"/>
                <a:sym typeface="Rubik"/>
              </a:rPr>
              <a:t>trường</a:t>
            </a:r>
            <a:r>
              <a:rPr lang="vi-VN" sz="1600" dirty="0">
                <a:solidFill>
                  <a:schemeClr val="dk1"/>
                </a:solidFill>
                <a:latin typeface="Bitter" panose="020B0604020202020204" charset="0"/>
                <a:ea typeface="Rubik"/>
                <a:cs typeface="Rubik"/>
                <a:sym typeface="Rubik"/>
              </a:rPr>
              <a:t>.</a:t>
            </a:r>
            <a:endParaRPr dirty="0">
              <a:solidFill>
                <a:schemeClr val="dk2"/>
              </a:solidFill>
              <a:latin typeface="Bitter" panose="020B0604020202020204" charset="0"/>
            </a:endParaRPr>
          </a:p>
        </p:txBody>
      </p:sp>
      <p:sp>
        <p:nvSpPr>
          <p:cNvPr id="258" name="Google Shape;258;p35"/>
          <p:cNvSpPr/>
          <p:nvPr/>
        </p:nvSpPr>
        <p:spPr>
          <a:xfrm>
            <a:off x="214425" y="3196250"/>
            <a:ext cx="8670300" cy="1605600"/>
          </a:xfrm>
          <a:prstGeom prst="roundRect">
            <a:avLst>
              <a:gd name="adj" fmla="val 16667"/>
            </a:avLst>
          </a:prstGeom>
          <a:solidFill>
            <a:srgbClr val="EF452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9" name="Google Shape;259;p35"/>
          <p:cNvSpPr txBox="1"/>
          <p:nvPr/>
        </p:nvSpPr>
        <p:spPr>
          <a:xfrm>
            <a:off x="5817924" y="2631300"/>
            <a:ext cx="3024323"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dirty="0" err="1">
                <a:solidFill>
                  <a:schemeClr val="dk2"/>
                </a:solidFill>
              </a:rPr>
              <a:t>Nhấp</a:t>
            </a:r>
            <a:r>
              <a:rPr lang="en-US" sz="1300" dirty="0">
                <a:solidFill>
                  <a:schemeClr val="dk2"/>
                </a:solidFill>
              </a:rPr>
              <a:t> </a:t>
            </a:r>
            <a:r>
              <a:rPr lang="en-US" sz="1300" dirty="0" err="1">
                <a:solidFill>
                  <a:schemeClr val="dk2"/>
                </a:solidFill>
              </a:rPr>
              <a:t>vào</a:t>
            </a:r>
            <a:r>
              <a:rPr lang="en-US" sz="1300" dirty="0">
                <a:solidFill>
                  <a:schemeClr val="dk2"/>
                </a:solidFill>
              </a:rPr>
              <a:t> </a:t>
            </a:r>
            <a:r>
              <a:rPr lang="en-US" sz="1300" dirty="0" err="1">
                <a:solidFill>
                  <a:schemeClr val="dk2"/>
                </a:solidFill>
              </a:rPr>
              <a:t>hình</a:t>
            </a:r>
            <a:r>
              <a:rPr lang="en-US" sz="1300" dirty="0">
                <a:solidFill>
                  <a:schemeClr val="dk2"/>
                </a:solidFill>
              </a:rPr>
              <a:t> </a:t>
            </a:r>
            <a:r>
              <a:rPr lang="en-US" sz="1300" dirty="0" err="1">
                <a:solidFill>
                  <a:schemeClr val="dk2"/>
                </a:solidFill>
              </a:rPr>
              <a:t>chữ</a:t>
            </a:r>
            <a:r>
              <a:rPr lang="en-US" sz="1300" dirty="0">
                <a:solidFill>
                  <a:schemeClr val="dk2"/>
                </a:solidFill>
              </a:rPr>
              <a:t> </a:t>
            </a:r>
            <a:r>
              <a:rPr lang="en-US" sz="1300" dirty="0" err="1">
                <a:solidFill>
                  <a:schemeClr val="dk2"/>
                </a:solidFill>
              </a:rPr>
              <a:t>nhật</a:t>
            </a:r>
            <a:r>
              <a:rPr lang="en-US" sz="1300" dirty="0">
                <a:solidFill>
                  <a:schemeClr val="dk2"/>
                </a:solidFill>
              </a:rPr>
              <a:t> </a:t>
            </a:r>
            <a:r>
              <a:rPr lang="en-US" sz="1300" dirty="0" err="1">
                <a:solidFill>
                  <a:schemeClr val="dk2"/>
                </a:solidFill>
              </a:rPr>
              <a:t>để</a:t>
            </a:r>
            <a:r>
              <a:rPr lang="en-US" sz="1300" dirty="0">
                <a:solidFill>
                  <a:schemeClr val="dk2"/>
                </a:solidFill>
              </a:rPr>
              <a:t> </a:t>
            </a:r>
            <a:r>
              <a:rPr lang="en-US" sz="1300" dirty="0" err="1">
                <a:solidFill>
                  <a:schemeClr val="dk2"/>
                </a:solidFill>
              </a:rPr>
              <a:t>biết</a:t>
            </a:r>
            <a:r>
              <a:rPr lang="en-US" sz="1300" dirty="0">
                <a:solidFill>
                  <a:schemeClr val="dk2"/>
                </a:solidFill>
              </a:rPr>
              <a:t> </a:t>
            </a:r>
            <a:r>
              <a:rPr lang="en-US" sz="1300" dirty="0" err="1">
                <a:solidFill>
                  <a:schemeClr val="dk2"/>
                </a:solidFill>
              </a:rPr>
              <a:t>câu</a:t>
            </a:r>
            <a:r>
              <a:rPr lang="en-US" sz="1300" dirty="0">
                <a:solidFill>
                  <a:schemeClr val="dk2"/>
                </a:solidFill>
              </a:rPr>
              <a:t> </a:t>
            </a:r>
            <a:r>
              <a:rPr lang="en-US" sz="1300" dirty="0" err="1">
                <a:solidFill>
                  <a:schemeClr val="dk2"/>
                </a:solidFill>
              </a:rPr>
              <a:t>trả</a:t>
            </a:r>
            <a:r>
              <a:rPr lang="en-US" sz="1300" dirty="0">
                <a:solidFill>
                  <a:schemeClr val="dk2"/>
                </a:solidFill>
              </a:rPr>
              <a:t> </a:t>
            </a:r>
            <a:r>
              <a:rPr lang="en-US" sz="1300" dirty="0" err="1">
                <a:solidFill>
                  <a:schemeClr val="dk2"/>
                </a:solidFill>
              </a:rPr>
              <a:t>lời</a:t>
            </a:r>
            <a:r>
              <a:rPr lang="en-US" sz="1300" dirty="0">
                <a:solidFill>
                  <a:schemeClr val="dk2"/>
                </a:solidFill>
              </a:rPr>
              <a:t>.</a:t>
            </a:r>
            <a:endParaRPr sz="1300" dirty="0">
              <a:solidFill>
                <a:schemeClr val="dk2"/>
              </a:solidFill>
            </a:endParaRPr>
          </a:p>
        </p:txBody>
      </p:sp>
      <p:pic>
        <p:nvPicPr>
          <p:cNvPr id="260" name="Google Shape;260;p35"/>
          <p:cNvPicPr preferRelativeResize="0"/>
          <p:nvPr/>
        </p:nvPicPr>
        <p:blipFill>
          <a:blip r:embed="rId4">
            <a:alphaModFix amt="20000"/>
          </a:blip>
          <a:stretch>
            <a:fillRect/>
          </a:stretch>
        </p:blipFill>
        <p:spPr>
          <a:xfrm>
            <a:off x="5054634" y="-101450"/>
            <a:ext cx="4752341" cy="2673200"/>
          </a:xfrm>
          <a:prstGeom prst="rect">
            <a:avLst/>
          </a:prstGeom>
          <a:noFill/>
          <a:ln>
            <a:noFill/>
          </a:ln>
        </p:spPr>
      </p:pic>
      <p:pic>
        <p:nvPicPr>
          <p:cNvPr id="261" name="Google Shape;261;p35"/>
          <p:cNvPicPr preferRelativeResize="0"/>
          <p:nvPr/>
        </p:nvPicPr>
        <p:blipFill rotWithShape="1">
          <a:blip r:embed="rId5">
            <a:alphaModFix/>
          </a:blip>
          <a:srcRect/>
          <a:stretch/>
        </p:blipFill>
        <p:spPr>
          <a:xfrm>
            <a:off x="5054634" y="-101450"/>
            <a:ext cx="4752340" cy="2673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65"/>
        <p:cNvGrpSpPr/>
        <p:nvPr/>
      </p:nvGrpSpPr>
      <p:grpSpPr>
        <a:xfrm>
          <a:off x="0" y="0"/>
          <a:ext cx="0" cy="0"/>
          <a:chOff x="0" y="0"/>
          <a:chExt cx="0" cy="0"/>
        </a:xfrm>
      </p:grpSpPr>
      <p:sp>
        <p:nvSpPr>
          <p:cNvPr id="266" name="Google Shape;266;p36"/>
          <p:cNvSpPr txBox="1">
            <a:spLocks noGrp="1"/>
          </p:cNvSpPr>
          <p:nvPr>
            <p:ph type="title"/>
          </p:nvPr>
        </p:nvSpPr>
        <p:spPr>
          <a:xfrm>
            <a:off x="147625" y="1433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vi-VN" sz="3020" b="1" dirty="0">
                <a:solidFill>
                  <a:srgbClr val="EF4523"/>
                </a:solidFill>
                <a:latin typeface="Bitter"/>
                <a:ea typeface="Bitter"/>
                <a:cs typeface="Bitter"/>
                <a:sym typeface="Bitter"/>
              </a:rPr>
              <a:t>Robot </a:t>
            </a:r>
            <a:r>
              <a:rPr lang="en-US" sz="3020" b="1" dirty="0" err="1">
                <a:solidFill>
                  <a:srgbClr val="EF4523"/>
                </a:solidFill>
                <a:latin typeface="Bitter"/>
                <a:ea typeface="Bitter"/>
                <a:cs typeface="Bitter"/>
                <a:sym typeface="Bitter"/>
              </a:rPr>
              <a:t>Chó</a:t>
            </a:r>
            <a:r>
              <a:rPr lang="vi-VN" sz="3020" b="1" dirty="0">
                <a:solidFill>
                  <a:srgbClr val="EF4523"/>
                </a:solidFill>
                <a:latin typeface="Bitter"/>
                <a:ea typeface="Bitter"/>
                <a:cs typeface="Bitter"/>
                <a:sym typeface="Bitter"/>
              </a:rPr>
              <a:t> Cưng</a:t>
            </a:r>
            <a:endParaRPr sz="3020" b="1" dirty="0">
              <a:solidFill>
                <a:srgbClr val="EF4523"/>
              </a:solidFill>
              <a:latin typeface="Bitter"/>
              <a:ea typeface="Bitter"/>
              <a:cs typeface="Bitter"/>
              <a:sym typeface="Bitter"/>
            </a:endParaRPr>
          </a:p>
        </p:txBody>
      </p:sp>
      <p:sp>
        <p:nvSpPr>
          <p:cNvPr id="267" name="Google Shape;267;p3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19</a:t>
            </a:fld>
            <a:endParaRPr sz="1200" b="1">
              <a:solidFill>
                <a:srgbClr val="EF4523"/>
              </a:solidFill>
              <a:latin typeface="Bitter"/>
              <a:ea typeface="Bitter"/>
              <a:cs typeface="Bitter"/>
              <a:sym typeface="Bitter"/>
            </a:endParaRPr>
          </a:p>
        </p:txBody>
      </p:sp>
      <p:pic>
        <p:nvPicPr>
          <p:cNvPr id="268" name="Google Shape;268;p36"/>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269" name="Google Shape;269;p36"/>
          <p:cNvSpPr txBox="1"/>
          <p:nvPr/>
        </p:nvSpPr>
        <p:spPr>
          <a:xfrm>
            <a:off x="713725" y="1241100"/>
            <a:ext cx="2948100" cy="31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2"/>
              </a:solidFill>
              <a:latin typeface="Rubik"/>
              <a:ea typeface="Rubik"/>
              <a:cs typeface="Rubik"/>
              <a:sym typeface="Rubik"/>
            </a:endParaRPr>
          </a:p>
        </p:txBody>
      </p:sp>
      <p:sp>
        <p:nvSpPr>
          <p:cNvPr id="270" name="Google Shape;270;p36"/>
          <p:cNvSpPr txBox="1"/>
          <p:nvPr/>
        </p:nvSpPr>
        <p:spPr>
          <a:xfrm>
            <a:off x="147625" y="440775"/>
            <a:ext cx="2244300" cy="35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Rubik"/>
                <a:ea typeface="Rubik"/>
                <a:cs typeface="Rubik"/>
                <a:sym typeface="Rubik"/>
              </a:rPr>
              <a:t> </a:t>
            </a:r>
            <a:endParaRPr sz="2400" b="1">
              <a:solidFill>
                <a:schemeClr val="dk1"/>
              </a:solidFill>
              <a:latin typeface="Rubik"/>
              <a:ea typeface="Rubik"/>
              <a:cs typeface="Rubik"/>
              <a:sym typeface="Rubik"/>
            </a:endParaRPr>
          </a:p>
          <a:p>
            <a:pPr marL="0" lvl="0" indent="0" algn="l" rtl="0">
              <a:spcBef>
                <a:spcPts val="0"/>
              </a:spcBef>
              <a:spcAft>
                <a:spcPts val="0"/>
              </a:spcAft>
              <a:buNone/>
            </a:pPr>
            <a:endParaRPr sz="2400">
              <a:solidFill>
                <a:schemeClr val="dk1"/>
              </a:solidFill>
              <a:latin typeface="Rubik"/>
              <a:ea typeface="Rubik"/>
              <a:cs typeface="Rubik"/>
              <a:sym typeface="Rubik"/>
            </a:endParaRPr>
          </a:p>
          <a:p>
            <a:pPr marL="0" lvl="0" indent="0" algn="l" rtl="0">
              <a:spcBef>
                <a:spcPts val="0"/>
              </a:spcBef>
              <a:spcAft>
                <a:spcPts val="0"/>
              </a:spcAft>
              <a:buNone/>
            </a:pPr>
            <a:endParaRPr sz="2400">
              <a:solidFill>
                <a:schemeClr val="dk1"/>
              </a:solidFill>
              <a:latin typeface="Rubik"/>
              <a:ea typeface="Rubik"/>
              <a:cs typeface="Rubik"/>
              <a:sym typeface="Rubik"/>
            </a:endParaRPr>
          </a:p>
          <a:p>
            <a:pPr marL="0" lvl="0" indent="0" algn="l" rtl="0">
              <a:spcBef>
                <a:spcPts val="0"/>
              </a:spcBef>
              <a:spcAft>
                <a:spcPts val="0"/>
              </a:spcAft>
              <a:buNone/>
            </a:pPr>
            <a:endParaRPr sz="1800">
              <a:solidFill>
                <a:schemeClr val="dk1"/>
              </a:solidFill>
              <a:latin typeface="Rubik"/>
              <a:ea typeface="Rubik"/>
              <a:cs typeface="Rubik"/>
              <a:sym typeface="Rubik"/>
            </a:endParaRPr>
          </a:p>
          <a:p>
            <a:pPr marL="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271" name="Google Shape;271;p36"/>
          <p:cNvSpPr txBox="1"/>
          <p:nvPr/>
        </p:nvSpPr>
        <p:spPr>
          <a:xfrm>
            <a:off x="371475" y="3185925"/>
            <a:ext cx="8558100" cy="15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dk2"/>
              </a:solidFill>
            </a:endParaRPr>
          </a:p>
        </p:txBody>
      </p:sp>
      <p:pic>
        <p:nvPicPr>
          <p:cNvPr id="272" name="Google Shape;272;p36"/>
          <p:cNvPicPr preferRelativeResize="0"/>
          <p:nvPr/>
        </p:nvPicPr>
        <p:blipFill>
          <a:blip r:embed="rId4">
            <a:alphaModFix amt="20000"/>
          </a:blip>
          <a:stretch>
            <a:fillRect/>
          </a:stretch>
        </p:blipFill>
        <p:spPr>
          <a:xfrm>
            <a:off x="5054634" y="-101450"/>
            <a:ext cx="4752341" cy="2673200"/>
          </a:xfrm>
          <a:prstGeom prst="rect">
            <a:avLst/>
          </a:prstGeom>
          <a:noFill/>
          <a:ln>
            <a:noFill/>
          </a:ln>
        </p:spPr>
      </p:pic>
      <p:pic>
        <p:nvPicPr>
          <p:cNvPr id="273" name="Google Shape;273;p36"/>
          <p:cNvPicPr preferRelativeResize="0"/>
          <p:nvPr/>
        </p:nvPicPr>
        <p:blipFill rotWithShape="1">
          <a:blip r:embed="rId5">
            <a:alphaModFix/>
          </a:blip>
          <a:srcRect/>
          <a:stretch/>
        </p:blipFill>
        <p:spPr>
          <a:xfrm>
            <a:off x="5054634" y="-101450"/>
            <a:ext cx="4752340" cy="2673200"/>
          </a:xfrm>
          <a:prstGeom prst="rect">
            <a:avLst/>
          </a:prstGeom>
          <a:noFill/>
          <a:ln>
            <a:noFill/>
          </a:ln>
        </p:spPr>
      </p:pic>
      <p:graphicFrame>
        <p:nvGraphicFramePr>
          <p:cNvPr id="274" name="Google Shape;274;p36"/>
          <p:cNvGraphicFramePr/>
          <p:nvPr>
            <p:extLst>
              <p:ext uri="{D42A27DB-BD31-4B8C-83A1-F6EECF244321}">
                <p14:modId xmlns:p14="http://schemas.microsoft.com/office/powerpoint/2010/main" val="2320201926"/>
              </p:ext>
            </p:extLst>
          </p:nvPr>
        </p:nvGraphicFramePr>
        <p:xfrm>
          <a:off x="299475" y="1078275"/>
          <a:ext cx="5742200" cy="3291780"/>
        </p:xfrm>
        <a:graphic>
          <a:graphicData uri="http://schemas.openxmlformats.org/drawingml/2006/table">
            <a:tbl>
              <a:tblPr>
                <a:noFill/>
                <a:tableStyleId>{756010A4-5DF8-4682-B950-9B52AB8B438D}</a:tableStyleId>
              </a:tblPr>
              <a:tblGrid>
                <a:gridCol w="2871100">
                  <a:extLst>
                    <a:ext uri="{9D8B030D-6E8A-4147-A177-3AD203B41FA5}">
                      <a16:colId xmlns:a16="http://schemas.microsoft.com/office/drawing/2014/main" val="20000"/>
                    </a:ext>
                  </a:extLst>
                </a:gridCol>
                <a:gridCol w="28711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Clr>
                          <a:schemeClr val="dk1"/>
                        </a:buClr>
                        <a:buSzPts val="1100"/>
                        <a:buFont typeface="Arial"/>
                        <a:buNone/>
                      </a:pPr>
                      <a:r>
                        <a:rPr lang="vi-VN" sz="2400" dirty="0">
                          <a:solidFill>
                            <a:schemeClr val="dk1"/>
                          </a:solidFill>
                          <a:latin typeface="Bitter" panose="020B0604020202020204" charset="0"/>
                          <a:ea typeface="Rubik"/>
                          <a:cs typeface="Rubik"/>
                          <a:sym typeface="Rubik"/>
                        </a:rPr>
                        <a:t>AI có thể ảnh hưởng đến xã hội theo hướng tích cực</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như</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thế</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nào</a:t>
                      </a:r>
                      <a:r>
                        <a:rPr lang="en-US" sz="2400" dirty="0">
                          <a:solidFill>
                            <a:schemeClr val="dk1"/>
                          </a:solidFill>
                          <a:latin typeface="Bitter" panose="020B0604020202020204" charset="0"/>
                          <a:ea typeface="Rubik"/>
                          <a:cs typeface="Rubik"/>
                          <a:sym typeface="Rubik"/>
                        </a:rPr>
                        <a:t>?</a:t>
                      </a:r>
                      <a:endParaRPr dirty="0">
                        <a:latin typeface="Bitter" panose="020B0604020202020204" charset="0"/>
                      </a:endParaRPr>
                    </a:p>
                  </a:txBody>
                  <a:tcPr marL="91425" marR="91425" marT="91425" marB="91425">
                    <a:solidFill>
                      <a:schemeClr val="lt1"/>
                    </a:solidFill>
                  </a:tcPr>
                </a:tc>
                <a:tc>
                  <a:txBody>
                    <a:bodyPr/>
                    <a:lstStyle/>
                    <a:p>
                      <a:pPr marL="0" lvl="0" indent="0" algn="l" rtl="0">
                        <a:spcBef>
                          <a:spcPts val="0"/>
                        </a:spcBef>
                        <a:spcAft>
                          <a:spcPts val="0"/>
                        </a:spcAft>
                        <a:buClr>
                          <a:schemeClr val="dk1"/>
                        </a:buClr>
                        <a:buSzPts val="1100"/>
                        <a:buFont typeface="Arial"/>
                        <a:buNone/>
                      </a:pPr>
                      <a:r>
                        <a:rPr lang="vi-VN" sz="2400" dirty="0">
                          <a:solidFill>
                            <a:schemeClr val="dk1"/>
                          </a:solidFill>
                          <a:latin typeface="Bitter" panose="020B0604020202020204" charset="0"/>
                          <a:ea typeface="Rubik"/>
                          <a:cs typeface="Rubik"/>
                          <a:sym typeface="Rubik"/>
                        </a:rPr>
                        <a:t>AI có thể ảnh hưởng đến xã hội theo hướng </a:t>
                      </a:r>
                      <a:r>
                        <a:rPr lang="en-US" sz="2400" dirty="0" err="1">
                          <a:solidFill>
                            <a:schemeClr val="dk1"/>
                          </a:solidFill>
                          <a:latin typeface="Bitter" panose="020B0604020202020204" charset="0"/>
                          <a:ea typeface="Rubik"/>
                          <a:cs typeface="Rubik"/>
                          <a:sym typeface="Rubik"/>
                        </a:rPr>
                        <a:t>tiêu</a:t>
                      </a:r>
                      <a:r>
                        <a:rPr lang="vi-VN" sz="2400" dirty="0">
                          <a:solidFill>
                            <a:schemeClr val="dk1"/>
                          </a:solidFill>
                          <a:latin typeface="Bitter" panose="020B0604020202020204" charset="0"/>
                          <a:ea typeface="Rubik"/>
                          <a:cs typeface="Rubik"/>
                          <a:sym typeface="Rubik"/>
                        </a:rPr>
                        <a:t> cực như thế nào?</a:t>
                      </a:r>
                      <a:endParaRPr lang="vi-VN" sz="2400" dirty="0">
                        <a:latin typeface="Bitter" panose="020B0604020202020204" charset="0"/>
                      </a:endParaRPr>
                    </a:p>
                  </a:txBody>
                  <a:tcPr marL="91425" marR="91425" marT="91425" marB="91425">
                    <a:solidFill>
                      <a:schemeClr val="lt1"/>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sz="2400">
                        <a:solidFill>
                          <a:schemeClr val="dk1"/>
                        </a:solidFill>
                        <a:latin typeface="Rubik"/>
                        <a:ea typeface="Rubik"/>
                        <a:cs typeface="Rubik"/>
                        <a:sym typeface="Rubik"/>
                      </a:endParaRPr>
                    </a:p>
                    <a:p>
                      <a:pPr marL="0" lvl="0" indent="0" algn="l" rtl="0">
                        <a:spcBef>
                          <a:spcPts val="0"/>
                        </a:spcBef>
                        <a:spcAft>
                          <a:spcPts val="0"/>
                        </a:spcAft>
                        <a:buNone/>
                      </a:pPr>
                      <a:endParaRPr sz="2400">
                        <a:solidFill>
                          <a:schemeClr val="dk1"/>
                        </a:solidFill>
                        <a:latin typeface="Rubik"/>
                        <a:ea typeface="Rubik"/>
                        <a:cs typeface="Rubik"/>
                        <a:sym typeface="Rubik"/>
                      </a:endParaRPr>
                    </a:p>
                    <a:p>
                      <a:pPr marL="0" lvl="0" indent="0" algn="l" rtl="0">
                        <a:spcBef>
                          <a:spcPts val="0"/>
                        </a:spcBef>
                        <a:spcAft>
                          <a:spcPts val="0"/>
                        </a:spcAft>
                        <a:buNone/>
                      </a:pPr>
                      <a:endParaRPr sz="2400">
                        <a:solidFill>
                          <a:schemeClr val="dk1"/>
                        </a:solidFill>
                        <a:latin typeface="Rubik"/>
                        <a:ea typeface="Rubik"/>
                        <a:cs typeface="Rubik"/>
                        <a:sym typeface="Rubik"/>
                      </a:endParaRPr>
                    </a:p>
                    <a:p>
                      <a:pPr marL="0" lvl="0" indent="0" algn="l" rtl="0">
                        <a:spcBef>
                          <a:spcPts val="0"/>
                        </a:spcBef>
                        <a:spcAft>
                          <a:spcPts val="0"/>
                        </a:spcAft>
                        <a:buNone/>
                      </a:pPr>
                      <a:endParaRPr sz="2400">
                        <a:solidFill>
                          <a:schemeClr val="dk1"/>
                        </a:solidFill>
                        <a:latin typeface="Rubik"/>
                        <a:ea typeface="Rubik"/>
                        <a:cs typeface="Rubik"/>
                        <a:sym typeface="Rubik"/>
                      </a:endParaRPr>
                    </a:p>
                  </a:txBody>
                  <a:tcPr marL="91425" marR="91425" marT="91425" marB="91425">
                    <a:solidFill>
                      <a:schemeClr val="lt1"/>
                    </a:solidFill>
                  </a:tcPr>
                </a:tc>
                <a:tc>
                  <a:txBody>
                    <a:bodyPr/>
                    <a:lstStyle/>
                    <a:p>
                      <a:pPr marL="0" lvl="0" indent="0" algn="l" rtl="0">
                        <a:spcBef>
                          <a:spcPts val="0"/>
                        </a:spcBef>
                        <a:spcAft>
                          <a:spcPts val="0"/>
                        </a:spcAft>
                        <a:buNone/>
                      </a:pPr>
                      <a:endParaRPr sz="2400" dirty="0">
                        <a:solidFill>
                          <a:schemeClr val="dk1"/>
                        </a:solidFill>
                        <a:latin typeface="Rubik"/>
                        <a:ea typeface="Rubik"/>
                        <a:cs typeface="Rubik"/>
                        <a:sym typeface="Rubik"/>
                      </a:endParaRPr>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19"/>
          <p:cNvSpPr txBox="1">
            <a:spLocks noGrp="1"/>
          </p:cNvSpPr>
          <p:nvPr>
            <p:ph type="ctrTitle"/>
          </p:nvPr>
        </p:nvSpPr>
        <p:spPr>
          <a:xfrm>
            <a:off x="2603183" y="1130675"/>
            <a:ext cx="6135000" cy="2052600"/>
          </a:xfrm>
          <a:prstGeom prst="rect">
            <a:avLst/>
          </a:prstGeom>
        </p:spPr>
        <p:txBody>
          <a:bodyPr spcFirstLastPara="1" wrap="square" lIns="91425" tIns="91425" rIns="91425" bIns="91425" anchor="b" anchorCtr="0">
            <a:normAutofit/>
          </a:bodyPr>
          <a:lstStyle/>
          <a:p>
            <a:pPr marL="0" lvl="0" indent="0" algn="l" rtl="0">
              <a:lnSpc>
                <a:spcPct val="115000"/>
              </a:lnSpc>
              <a:spcBef>
                <a:spcPts val="0"/>
              </a:spcBef>
              <a:spcAft>
                <a:spcPts val="0"/>
              </a:spcAft>
              <a:buClr>
                <a:schemeClr val="dk1"/>
              </a:buClr>
              <a:buSzPts val="1100"/>
              <a:buFont typeface="Arial"/>
              <a:buNone/>
            </a:pPr>
            <a:r>
              <a:rPr lang="en-US" sz="4500" b="1" dirty="0">
                <a:solidFill>
                  <a:schemeClr val="lt1"/>
                </a:solidFill>
                <a:latin typeface="Bitter"/>
                <a:ea typeface="Bitter"/>
                <a:cs typeface="Bitter"/>
                <a:sym typeface="Bitter"/>
              </a:rPr>
              <a:t>AI </a:t>
            </a:r>
            <a:r>
              <a:rPr lang="en-US" sz="4500" b="1" dirty="0" err="1">
                <a:solidFill>
                  <a:schemeClr val="lt1"/>
                </a:solidFill>
                <a:latin typeface="Bitter"/>
                <a:ea typeface="Bitter"/>
                <a:cs typeface="Bitter"/>
                <a:sym typeface="Bitter"/>
              </a:rPr>
              <a:t>là</a:t>
            </a:r>
            <a:r>
              <a:rPr lang="en-US" sz="4500" b="1" dirty="0">
                <a:solidFill>
                  <a:schemeClr val="lt1"/>
                </a:solidFill>
                <a:latin typeface="Bitter"/>
                <a:ea typeface="Bitter"/>
                <a:cs typeface="Bitter"/>
                <a:sym typeface="Bitter"/>
              </a:rPr>
              <a:t> </a:t>
            </a:r>
            <a:r>
              <a:rPr lang="en-US" sz="4500" b="1" dirty="0" err="1">
                <a:solidFill>
                  <a:schemeClr val="lt1"/>
                </a:solidFill>
                <a:latin typeface="Bitter"/>
                <a:ea typeface="Bitter"/>
                <a:cs typeface="Bitter"/>
                <a:sym typeface="Bitter"/>
              </a:rPr>
              <a:t>gì</a:t>
            </a:r>
            <a:r>
              <a:rPr lang="en-US" sz="4500" b="1" dirty="0">
                <a:solidFill>
                  <a:schemeClr val="lt1"/>
                </a:solidFill>
                <a:latin typeface="Bitter"/>
                <a:ea typeface="Bitter"/>
                <a:cs typeface="Bitter"/>
                <a:sym typeface="Bitter"/>
              </a:rPr>
              <a:t>?</a:t>
            </a:r>
            <a:endParaRPr b="1" dirty="0">
              <a:solidFill>
                <a:schemeClr val="lt1"/>
              </a:solidFill>
              <a:latin typeface="Bitter"/>
              <a:ea typeface="Bitter"/>
              <a:cs typeface="Bitter"/>
              <a:sym typeface="Bitter"/>
            </a:endParaRPr>
          </a:p>
        </p:txBody>
      </p:sp>
      <p:sp>
        <p:nvSpPr>
          <p:cNvPr id="94" name="Google Shape;94;p19"/>
          <p:cNvSpPr txBox="1">
            <a:spLocks noGrp="1"/>
          </p:cNvSpPr>
          <p:nvPr>
            <p:ph type="subTitle" idx="1"/>
          </p:nvPr>
        </p:nvSpPr>
        <p:spPr>
          <a:xfrm>
            <a:off x="2603177" y="3220225"/>
            <a:ext cx="6135000" cy="792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852"/>
              <a:buFont typeface="Arial"/>
              <a:buNone/>
            </a:pPr>
            <a:r>
              <a:rPr lang="en" sz="2200" dirty="0">
                <a:solidFill>
                  <a:schemeClr val="lt1"/>
                </a:solidFill>
                <a:latin typeface="Bitter"/>
                <a:ea typeface="Bitter"/>
                <a:cs typeface="Bitter"/>
                <a:sym typeface="Bitter"/>
              </a:rPr>
              <a:t>Dành cho mọi lứa tuổi</a:t>
            </a:r>
            <a:endParaRPr sz="2200" dirty="0">
              <a:solidFill>
                <a:schemeClr val="lt1"/>
              </a:solidFill>
              <a:latin typeface="Bitter"/>
              <a:ea typeface="Bitter"/>
              <a:cs typeface="Bitter"/>
              <a:sym typeface="Bitter"/>
            </a:endParaRPr>
          </a:p>
        </p:txBody>
      </p:sp>
      <p:pic>
        <p:nvPicPr>
          <p:cNvPr id="95" name="Google Shape;95;p19"/>
          <p:cNvPicPr preferRelativeResize="0"/>
          <p:nvPr/>
        </p:nvPicPr>
        <p:blipFill rotWithShape="1">
          <a:blip r:embed="rId4">
            <a:alphaModFix/>
          </a:blip>
          <a:srcRect l="29" r="29"/>
          <a:stretch/>
        </p:blipFill>
        <p:spPr>
          <a:xfrm>
            <a:off x="417400" y="399575"/>
            <a:ext cx="1689824" cy="1733726"/>
          </a:xfrm>
          <a:prstGeom prst="rect">
            <a:avLst/>
          </a:prstGeom>
          <a:noFill/>
          <a:ln>
            <a:noFill/>
          </a:ln>
        </p:spPr>
      </p:pic>
      <p:sp>
        <p:nvSpPr>
          <p:cNvPr id="96" name="Google Shape;96;p19"/>
          <p:cNvSpPr txBox="1"/>
          <p:nvPr/>
        </p:nvSpPr>
        <p:spPr>
          <a:xfrm>
            <a:off x="7586725" y="4555238"/>
            <a:ext cx="12405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Bitter"/>
                <a:ea typeface="Bitter"/>
                <a:cs typeface="Bitter"/>
                <a:sym typeface="Bitter"/>
              </a:rPr>
              <a:t>dayofai.org</a:t>
            </a:r>
            <a:endParaRPr>
              <a:solidFill>
                <a:schemeClr val="lt1"/>
              </a:solidFill>
              <a:latin typeface="Bitter"/>
              <a:ea typeface="Bitter"/>
              <a:cs typeface="Bitter"/>
              <a:sym typeface="Bitt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sp>
        <p:nvSpPr>
          <p:cNvPr id="279" name="Google Shape;279;p37"/>
          <p:cNvSpPr txBox="1">
            <a:spLocks noGrp="1"/>
          </p:cNvSpPr>
          <p:nvPr>
            <p:ph type="ctrTitle"/>
          </p:nvPr>
        </p:nvSpPr>
        <p:spPr>
          <a:xfrm>
            <a:off x="2340000" y="2135850"/>
            <a:ext cx="4464000" cy="871800"/>
          </a:xfrm>
          <a:prstGeom prst="rect">
            <a:avLst/>
          </a:prstGeom>
          <a:solidFill>
            <a:srgbClr val="EF4523"/>
          </a:solidFill>
        </p:spPr>
        <p:txBody>
          <a:bodyPr spcFirstLastPara="1" wrap="square" lIns="91425" tIns="91425" rIns="91425" bIns="91425" anchor="ctr" anchorCtr="0">
            <a:noAutofit/>
          </a:bodyPr>
          <a:lstStyle/>
          <a:p>
            <a:pPr marL="0" lvl="0" indent="0" algn="ctr" rtl="0">
              <a:lnSpc>
                <a:spcPct val="115000"/>
              </a:lnSpc>
              <a:spcBef>
                <a:spcPts val="0"/>
              </a:spcBef>
              <a:spcAft>
                <a:spcPts val="1200"/>
              </a:spcAft>
              <a:buSzPts val="1100"/>
              <a:buNone/>
            </a:pPr>
            <a:r>
              <a:rPr lang="en-US" sz="2650" b="1" dirty="0" err="1">
                <a:solidFill>
                  <a:schemeClr val="lt1"/>
                </a:solidFill>
                <a:latin typeface="Bitter"/>
                <a:ea typeface="Bitter"/>
                <a:cs typeface="Bitter"/>
                <a:sym typeface="Bitter"/>
              </a:rPr>
              <a:t>Đây</a:t>
            </a:r>
            <a:r>
              <a:rPr lang="en-US" sz="2650" b="1" dirty="0">
                <a:solidFill>
                  <a:schemeClr val="lt1"/>
                </a:solidFill>
                <a:latin typeface="Bitter"/>
                <a:ea typeface="Bitter"/>
                <a:cs typeface="Bitter"/>
                <a:sym typeface="Bitter"/>
              </a:rPr>
              <a:t> </a:t>
            </a:r>
            <a:r>
              <a:rPr lang="en-US" sz="2650" b="1" dirty="0" err="1">
                <a:solidFill>
                  <a:schemeClr val="lt1"/>
                </a:solidFill>
                <a:latin typeface="Bitter"/>
                <a:ea typeface="Bitter"/>
                <a:cs typeface="Bitter"/>
                <a:sym typeface="Bitter"/>
              </a:rPr>
              <a:t>có</a:t>
            </a:r>
            <a:r>
              <a:rPr lang="en-US" sz="2650" b="1" dirty="0">
                <a:solidFill>
                  <a:schemeClr val="lt1"/>
                </a:solidFill>
                <a:latin typeface="Bitter"/>
                <a:ea typeface="Bitter"/>
                <a:cs typeface="Bitter"/>
                <a:sym typeface="Bitter"/>
              </a:rPr>
              <a:t> </a:t>
            </a:r>
            <a:r>
              <a:rPr lang="en-US" sz="2650" b="1" dirty="0" err="1">
                <a:solidFill>
                  <a:schemeClr val="lt1"/>
                </a:solidFill>
                <a:latin typeface="Bitter"/>
                <a:ea typeface="Bitter"/>
                <a:cs typeface="Bitter"/>
                <a:sym typeface="Bitter"/>
              </a:rPr>
              <a:t>phải</a:t>
            </a:r>
            <a:r>
              <a:rPr lang="en-US" sz="2650" b="1" dirty="0">
                <a:solidFill>
                  <a:schemeClr val="lt1"/>
                </a:solidFill>
                <a:latin typeface="Bitter"/>
                <a:ea typeface="Bitter"/>
                <a:cs typeface="Bitter"/>
                <a:sym typeface="Bitter"/>
              </a:rPr>
              <a:t> </a:t>
            </a:r>
            <a:r>
              <a:rPr lang="en-US" sz="2650" b="1" dirty="0" err="1">
                <a:solidFill>
                  <a:schemeClr val="lt1"/>
                </a:solidFill>
                <a:latin typeface="Bitter"/>
                <a:ea typeface="Bitter"/>
                <a:cs typeface="Bitter"/>
                <a:sym typeface="Bitter"/>
              </a:rPr>
              <a:t>là</a:t>
            </a:r>
            <a:r>
              <a:rPr lang="en-US" sz="2650" b="1" dirty="0">
                <a:solidFill>
                  <a:schemeClr val="lt1"/>
                </a:solidFill>
                <a:latin typeface="Bitter"/>
                <a:ea typeface="Bitter"/>
                <a:cs typeface="Bitter"/>
                <a:sym typeface="Bitter"/>
              </a:rPr>
              <a:t> AI </a:t>
            </a:r>
            <a:r>
              <a:rPr lang="en-US" sz="2650" b="1" dirty="0" err="1">
                <a:solidFill>
                  <a:schemeClr val="lt1"/>
                </a:solidFill>
                <a:latin typeface="Bitter"/>
                <a:ea typeface="Bitter"/>
                <a:cs typeface="Bitter"/>
                <a:sym typeface="Bitter"/>
              </a:rPr>
              <a:t>không</a:t>
            </a:r>
            <a:r>
              <a:rPr lang="en-US" sz="2650" b="1" dirty="0">
                <a:solidFill>
                  <a:schemeClr val="lt1"/>
                </a:solidFill>
                <a:latin typeface="Bitter"/>
                <a:ea typeface="Bitter"/>
                <a:cs typeface="Bitter"/>
                <a:sym typeface="Bitter"/>
              </a:rPr>
              <a:t>?</a:t>
            </a:r>
            <a:endParaRPr sz="2650" b="1" dirty="0">
              <a:solidFill>
                <a:schemeClr val="lt1"/>
              </a:solidFill>
              <a:latin typeface="Bitter"/>
              <a:ea typeface="Bitter"/>
              <a:cs typeface="Bitter"/>
              <a:sym typeface="Bitter"/>
            </a:endParaRPr>
          </a:p>
        </p:txBody>
      </p:sp>
      <p:sp>
        <p:nvSpPr>
          <p:cNvPr id="280" name="Google Shape;280;p37"/>
          <p:cNvSpPr/>
          <p:nvPr/>
        </p:nvSpPr>
        <p:spPr>
          <a:xfrm>
            <a:off x="169150" y="4556250"/>
            <a:ext cx="404100" cy="45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 name="Google Shape;281;p37"/>
          <p:cNvPicPr preferRelativeResize="0"/>
          <p:nvPr/>
        </p:nvPicPr>
        <p:blipFill rotWithShape="1">
          <a:blip r:embed="rId4">
            <a:alphaModFix/>
          </a:blip>
          <a:srcRect/>
          <a:stretch/>
        </p:blipFill>
        <p:spPr>
          <a:xfrm>
            <a:off x="147614" y="4549073"/>
            <a:ext cx="440875" cy="452750"/>
          </a:xfrm>
          <a:prstGeom prst="rect">
            <a:avLst/>
          </a:prstGeom>
          <a:noFill/>
          <a:ln>
            <a:noFill/>
          </a:ln>
        </p:spPr>
      </p:pic>
      <p:sp>
        <p:nvSpPr>
          <p:cNvPr id="282" name="Google Shape;282;p37"/>
          <p:cNvSpPr txBox="1">
            <a:spLocks noGrp="1"/>
          </p:cNvSpPr>
          <p:nvPr>
            <p:ph type="sldNum" idx="12"/>
          </p:nvPr>
        </p:nvSpPr>
        <p:spPr>
          <a:xfrm>
            <a:off x="7662925" y="4578650"/>
            <a:ext cx="1367700" cy="393600"/>
          </a:xfrm>
          <a:prstGeom prst="rect">
            <a:avLst/>
          </a:prstGeom>
          <a:solidFill>
            <a:srgbClr val="EF4523"/>
          </a:solidFill>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chemeClr val="lt1"/>
                </a:solidFill>
                <a:latin typeface="Bitter"/>
                <a:ea typeface="Bitter"/>
                <a:cs typeface="Bitter"/>
                <a:sym typeface="Bitter"/>
              </a:rPr>
              <a:t>dayofai.org | </a:t>
            </a:r>
            <a:fld id="{00000000-1234-1234-1234-123412341234}" type="slidenum">
              <a:rPr lang="en" sz="1200" b="1">
                <a:solidFill>
                  <a:schemeClr val="lt1"/>
                </a:solidFill>
                <a:latin typeface="Bitter"/>
                <a:ea typeface="Bitter"/>
                <a:cs typeface="Bitter"/>
                <a:sym typeface="Bitter"/>
              </a:rPr>
              <a:t>20</a:t>
            </a:fld>
            <a:endParaRPr sz="1200" b="1">
              <a:solidFill>
                <a:schemeClr val="lt1"/>
              </a:solidFill>
              <a:latin typeface="Bitter"/>
              <a:ea typeface="Bitter"/>
              <a:cs typeface="Bitter"/>
              <a:sym typeface="Bitte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8"/>
          <p:cNvSpPr txBox="1">
            <a:spLocks noGrp="1"/>
          </p:cNvSpPr>
          <p:nvPr>
            <p:ph type="title"/>
          </p:nvPr>
        </p:nvSpPr>
        <p:spPr>
          <a:xfrm>
            <a:off x="147614" y="495469"/>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3020" b="1" dirty="0" err="1">
                <a:solidFill>
                  <a:srgbClr val="EF4523"/>
                </a:solidFill>
                <a:latin typeface="Bitter"/>
                <a:ea typeface="Bitter"/>
                <a:cs typeface="Bitter"/>
                <a:sym typeface="Bitter"/>
              </a:rPr>
              <a:t>Đây</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có</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phải</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là</a:t>
            </a:r>
            <a:r>
              <a:rPr lang="en-US" sz="3020" b="1" dirty="0">
                <a:solidFill>
                  <a:srgbClr val="EF4523"/>
                </a:solidFill>
                <a:latin typeface="Bitter"/>
                <a:ea typeface="Bitter"/>
                <a:cs typeface="Bitter"/>
                <a:sym typeface="Bitter"/>
              </a:rPr>
              <a:t> AI </a:t>
            </a:r>
            <a:r>
              <a:rPr lang="en-US" sz="3020" b="1" dirty="0" err="1">
                <a:solidFill>
                  <a:srgbClr val="EF4523"/>
                </a:solidFill>
                <a:latin typeface="Bitter"/>
                <a:ea typeface="Bitter"/>
                <a:cs typeface="Bitter"/>
                <a:sym typeface="Bitter"/>
              </a:rPr>
              <a:t>không</a:t>
            </a:r>
            <a:r>
              <a:rPr lang="en-US" sz="3020" b="1" dirty="0">
                <a:solidFill>
                  <a:srgbClr val="EF4523"/>
                </a:solidFill>
                <a:latin typeface="Bitter"/>
                <a:ea typeface="Bitter"/>
                <a:cs typeface="Bitter"/>
                <a:sym typeface="Bitter"/>
              </a:rPr>
              <a:t>?</a:t>
            </a:r>
            <a:endParaRPr sz="3020" b="1" dirty="0">
              <a:solidFill>
                <a:srgbClr val="EF4523"/>
              </a:solidFill>
              <a:latin typeface="Bitter"/>
              <a:ea typeface="Bitter"/>
              <a:cs typeface="Bitter"/>
              <a:sym typeface="Bitter"/>
            </a:endParaRPr>
          </a:p>
          <a:p>
            <a:pPr marL="0" lvl="0" indent="0" algn="l" rtl="0">
              <a:spcBef>
                <a:spcPts val="0"/>
              </a:spcBef>
              <a:spcAft>
                <a:spcPts val="0"/>
              </a:spcAft>
              <a:buSzPts val="1100"/>
              <a:buNone/>
            </a:pPr>
            <a:endParaRPr sz="3020" b="1" dirty="0">
              <a:solidFill>
                <a:srgbClr val="EF4523"/>
              </a:solidFill>
              <a:latin typeface="Bitter"/>
              <a:ea typeface="Bitter"/>
              <a:cs typeface="Bitter"/>
              <a:sym typeface="Bitter"/>
            </a:endParaRPr>
          </a:p>
        </p:txBody>
      </p:sp>
      <p:sp>
        <p:nvSpPr>
          <p:cNvPr id="288" name="Google Shape;288;p38"/>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21</a:t>
            </a:fld>
            <a:endParaRPr sz="1200" b="1">
              <a:solidFill>
                <a:srgbClr val="EF4523"/>
              </a:solidFill>
              <a:latin typeface="Bitter"/>
              <a:ea typeface="Bitter"/>
              <a:cs typeface="Bitter"/>
              <a:sym typeface="Bitter"/>
            </a:endParaRPr>
          </a:p>
        </p:txBody>
      </p:sp>
      <p:pic>
        <p:nvPicPr>
          <p:cNvPr id="289" name="Google Shape;289;p38"/>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290" name="Google Shape;290;p38"/>
          <p:cNvSpPr txBox="1"/>
          <p:nvPr/>
        </p:nvSpPr>
        <p:spPr>
          <a:xfrm>
            <a:off x="713725" y="1241100"/>
            <a:ext cx="2948100" cy="31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2"/>
              </a:solidFill>
              <a:latin typeface="Rubik"/>
              <a:ea typeface="Rubik"/>
              <a:cs typeface="Rubik"/>
              <a:sym typeface="Rubik"/>
            </a:endParaRPr>
          </a:p>
        </p:txBody>
      </p:sp>
      <p:pic>
        <p:nvPicPr>
          <p:cNvPr id="291" name="Google Shape;291;p38"/>
          <p:cNvPicPr preferRelativeResize="0"/>
          <p:nvPr/>
        </p:nvPicPr>
        <p:blipFill rotWithShape="1">
          <a:blip r:embed="rId4">
            <a:alphaModFix/>
          </a:blip>
          <a:srcRect l="11940" r="55865" b="49469"/>
          <a:stretch/>
        </p:blipFill>
        <p:spPr>
          <a:xfrm>
            <a:off x="5496125" y="852375"/>
            <a:ext cx="2425877" cy="2141699"/>
          </a:xfrm>
          <a:prstGeom prst="rect">
            <a:avLst/>
          </a:prstGeom>
          <a:noFill/>
          <a:ln>
            <a:noFill/>
          </a:ln>
        </p:spPr>
      </p:pic>
      <p:sp>
        <p:nvSpPr>
          <p:cNvPr id="292" name="Google Shape;292;p38"/>
          <p:cNvSpPr txBox="1"/>
          <p:nvPr/>
        </p:nvSpPr>
        <p:spPr>
          <a:xfrm>
            <a:off x="5243863" y="3185775"/>
            <a:ext cx="2930400" cy="47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3020" b="1" dirty="0" err="1">
                <a:solidFill>
                  <a:srgbClr val="EF4523"/>
                </a:solidFill>
                <a:latin typeface="Bitter"/>
                <a:ea typeface="Bitter"/>
                <a:cs typeface="Bitter"/>
                <a:sym typeface="Bitter"/>
              </a:rPr>
              <a:t>Bản</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đồ</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số</a:t>
            </a:r>
            <a:endParaRPr sz="1800" dirty="0">
              <a:solidFill>
                <a:schemeClr val="dk2"/>
              </a:solidFill>
              <a:latin typeface="Rubik"/>
              <a:ea typeface="Rubik"/>
              <a:cs typeface="Rubik"/>
              <a:sym typeface="Rubik"/>
            </a:endParaRPr>
          </a:p>
        </p:txBody>
      </p:sp>
      <p:sp>
        <p:nvSpPr>
          <p:cNvPr id="293" name="Google Shape;293;p38"/>
          <p:cNvSpPr txBox="1"/>
          <p:nvPr/>
        </p:nvSpPr>
        <p:spPr>
          <a:xfrm>
            <a:off x="364800" y="924125"/>
            <a:ext cx="3750600" cy="3688672"/>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nhận biết môi trường xung quanh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học theo thời gian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tự lập kế hoạch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tương tác với môi trường không?</a:t>
            </a:r>
            <a:endParaRPr sz="1800" dirty="0">
              <a:latin typeface="Bitter" panose="020B060402020202020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9"/>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b="1">
                <a:solidFill>
                  <a:srgbClr val="EF4523"/>
                </a:solidFill>
                <a:latin typeface="Bitter"/>
                <a:ea typeface="Bitter"/>
                <a:cs typeface="Bitter"/>
                <a:sym typeface="Bitter"/>
              </a:rPr>
              <a:t>Your Turn! Remember the key questions</a:t>
            </a:r>
            <a:endParaRPr sz="3020" b="1">
              <a:solidFill>
                <a:srgbClr val="EF4523"/>
              </a:solidFill>
              <a:latin typeface="Bitter"/>
              <a:ea typeface="Bitter"/>
              <a:cs typeface="Bitter"/>
              <a:sym typeface="Bitter"/>
            </a:endParaRPr>
          </a:p>
        </p:txBody>
      </p:sp>
      <p:sp>
        <p:nvSpPr>
          <p:cNvPr id="299" name="Google Shape;299;p39"/>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22</a:t>
            </a:fld>
            <a:endParaRPr sz="1200" b="1">
              <a:solidFill>
                <a:srgbClr val="EF4523"/>
              </a:solidFill>
              <a:latin typeface="Bitter"/>
              <a:ea typeface="Bitter"/>
              <a:cs typeface="Bitter"/>
              <a:sym typeface="Bitter"/>
            </a:endParaRPr>
          </a:p>
        </p:txBody>
      </p:sp>
      <p:pic>
        <p:nvPicPr>
          <p:cNvPr id="300" name="Google Shape;300;p39"/>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301" name="Google Shape;301;p39" descr="Public Domain Clip Art Image | toaster | ID: 13920177018544 ..."/>
          <p:cNvPicPr preferRelativeResize="0"/>
          <p:nvPr/>
        </p:nvPicPr>
        <p:blipFill>
          <a:blip r:embed="rId4">
            <a:alphaModFix/>
          </a:blip>
          <a:stretch>
            <a:fillRect/>
          </a:stretch>
        </p:blipFill>
        <p:spPr>
          <a:xfrm>
            <a:off x="5350203" y="1023412"/>
            <a:ext cx="2988474" cy="2748275"/>
          </a:xfrm>
          <a:prstGeom prst="rect">
            <a:avLst/>
          </a:prstGeom>
          <a:noFill/>
          <a:ln>
            <a:noFill/>
          </a:ln>
        </p:spPr>
      </p:pic>
      <p:sp>
        <p:nvSpPr>
          <p:cNvPr id="302" name="Google Shape;302;p39"/>
          <p:cNvSpPr txBox="1"/>
          <p:nvPr/>
        </p:nvSpPr>
        <p:spPr>
          <a:xfrm>
            <a:off x="4937760" y="3771675"/>
            <a:ext cx="3485390" cy="6493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vi-VN" sz="3020" b="1" dirty="0">
                <a:solidFill>
                  <a:srgbClr val="EF4523"/>
                </a:solidFill>
                <a:latin typeface="Bitter"/>
                <a:ea typeface="Bitter"/>
                <a:cs typeface="Bitter"/>
                <a:sym typeface="Bitter"/>
              </a:rPr>
              <a:t>Lò nướng bánh mì</a:t>
            </a:r>
            <a:endParaRPr sz="3020" b="1" dirty="0">
              <a:solidFill>
                <a:srgbClr val="EF4523"/>
              </a:solidFill>
              <a:latin typeface="Bitter"/>
              <a:ea typeface="Bitter"/>
              <a:cs typeface="Bitter"/>
              <a:sym typeface="Bitter"/>
            </a:endParaRPr>
          </a:p>
        </p:txBody>
      </p:sp>
      <p:sp>
        <p:nvSpPr>
          <p:cNvPr id="303" name="Google Shape;303;p39"/>
          <p:cNvSpPr txBox="1"/>
          <p:nvPr/>
        </p:nvSpPr>
        <p:spPr>
          <a:xfrm>
            <a:off x="364800" y="924125"/>
            <a:ext cx="3750600" cy="37008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nhận biết môi trường xung quanh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học theo thời gian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tự lập kế hoạch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tương tác với môi trường không?</a:t>
            </a:r>
            <a:endParaRPr lang="vi-VN" sz="1800" dirty="0">
              <a:latin typeface="Bitter" panose="020B060402020202020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0"/>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020" b="1" dirty="0" err="1">
                <a:solidFill>
                  <a:srgbClr val="EF4523"/>
                </a:solidFill>
                <a:latin typeface="Bitter"/>
                <a:ea typeface="Bitter"/>
                <a:cs typeface="Bitter"/>
                <a:sym typeface="Bitter"/>
              </a:rPr>
              <a:t>Đây</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có</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phải</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là</a:t>
            </a:r>
            <a:r>
              <a:rPr lang="en-US" sz="3020" b="1" dirty="0">
                <a:solidFill>
                  <a:srgbClr val="EF4523"/>
                </a:solidFill>
                <a:latin typeface="Bitter"/>
                <a:ea typeface="Bitter"/>
                <a:cs typeface="Bitter"/>
                <a:sym typeface="Bitter"/>
              </a:rPr>
              <a:t> AI </a:t>
            </a:r>
            <a:r>
              <a:rPr lang="en-US" sz="3020" b="1" dirty="0" err="1">
                <a:solidFill>
                  <a:srgbClr val="EF4523"/>
                </a:solidFill>
                <a:latin typeface="Bitter"/>
                <a:ea typeface="Bitter"/>
                <a:cs typeface="Bitter"/>
                <a:sym typeface="Bitter"/>
              </a:rPr>
              <a:t>không</a:t>
            </a:r>
            <a:r>
              <a:rPr lang="en-US" sz="3020" b="1" dirty="0">
                <a:solidFill>
                  <a:srgbClr val="EF4523"/>
                </a:solidFill>
                <a:latin typeface="Bitter"/>
                <a:ea typeface="Bitter"/>
                <a:cs typeface="Bitter"/>
                <a:sym typeface="Bitter"/>
              </a:rPr>
              <a:t>?</a:t>
            </a:r>
            <a:endParaRPr sz="3020" b="1" dirty="0">
              <a:solidFill>
                <a:srgbClr val="EF4523"/>
              </a:solidFill>
              <a:latin typeface="Bitter"/>
              <a:ea typeface="Bitter"/>
              <a:cs typeface="Bitter"/>
              <a:sym typeface="Bitter"/>
            </a:endParaRPr>
          </a:p>
          <a:p>
            <a:pPr marL="0" lvl="0" indent="0" algn="l" rtl="0">
              <a:spcBef>
                <a:spcPts val="0"/>
              </a:spcBef>
              <a:spcAft>
                <a:spcPts val="0"/>
              </a:spcAft>
              <a:buSzPts val="1100"/>
              <a:buNone/>
            </a:pPr>
            <a:endParaRPr sz="3020" b="1" dirty="0">
              <a:solidFill>
                <a:srgbClr val="EF4523"/>
              </a:solidFill>
              <a:latin typeface="Bitter"/>
              <a:ea typeface="Bitter"/>
              <a:cs typeface="Bitter"/>
              <a:sym typeface="Bitter"/>
            </a:endParaRPr>
          </a:p>
          <a:p>
            <a:pPr marL="0" lvl="0" indent="0" algn="l" rtl="0">
              <a:spcBef>
                <a:spcPts val="0"/>
              </a:spcBef>
              <a:spcAft>
                <a:spcPts val="0"/>
              </a:spcAft>
              <a:buClr>
                <a:schemeClr val="dk1"/>
              </a:buClr>
              <a:buSzPts val="1100"/>
              <a:buFont typeface="Arial"/>
              <a:buNone/>
            </a:pPr>
            <a:endParaRPr sz="3020" b="1" dirty="0">
              <a:solidFill>
                <a:srgbClr val="EF4523"/>
              </a:solidFill>
              <a:latin typeface="Bitter"/>
              <a:ea typeface="Bitter"/>
              <a:cs typeface="Bitter"/>
              <a:sym typeface="Bitter"/>
            </a:endParaRPr>
          </a:p>
          <a:p>
            <a:pPr marL="0" lvl="0" indent="0" algn="l" rtl="0">
              <a:spcBef>
                <a:spcPts val="0"/>
              </a:spcBef>
              <a:spcAft>
                <a:spcPts val="0"/>
              </a:spcAft>
              <a:buSzPts val="1100"/>
              <a:buNone/>
            </a:pPr>
            <a:endParaRPr sz="3020" b="1" dirty="0">
              <a:solidFill>
                <a:srgbClr val="EF4523"/>
              </a:solidFill>
              <a:latin typeface="Bitter"/>
              <a:ea typeface="Bitter"/>
              <a:cs typeface="Bitter"/>
              <a:sym typeface="Bitter"/>
            </a:endParaRPr>
          </a:p>
        </p:txBody>
      </p:sp>
      <p:sp>
        <p:nvSpPr>
          <p:cNvPr id="309" name="Google Shape;309;p40"/>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23</a:t>
            </a:fld>
            <a:endParaRPr sz="1200" b="1">
              <a:solidFill>
                <a:srgbClr val="EF4523"/>
              </a:solidFill>
              <a:latin typeface="Bitter"/>
              <a:ea typeface="Bitter"/>
              <a:cs typeface="Bitter"/>
              <a:sym typeface="Bitter"/>
            </a:endParaRPr>
          </a:p>
        </p:txBody>
      </p:sp>
      <p:pic>
        <p:nvPicPr>
          <p:cNvPr id="310" name="Google Shape;310;p40"/>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311" name="Google Shape;311;p40"/>
          <p:cNvPicPr preferRelativeResize="0"/>
          <p:nvPr/>
        </p:nvPicPr>
        <p:blipFill>
          <a:blip r:embed="rId4">
            <a:alphaModFix/>
          </a:blip>
          <a:stretch>
            <a:fillRect/>
          </a:stretch>
        </p:blipFill>
        <p:spPr>
          <a:xfrm>
            <a:off x="4765850" y="576550"/>
            <a:ext cx="3557837" cy="3557837"/>
          </a:xfrm>
          <a:prstGeom prst="rect">
            <a:avLst/>
          </a:prstGeom>
          <a:noFill/>
          <a:ln>
            <a:noFill/>
          </a:ln>
        </p:spPr>
      </p:pic>
      <p:sp>
        <p:nvSpPr>
          <p:cNvPr id="312" name="Google Shape;312;p40"/>
          <p:cNvSpPr txBox="1"/>
          <p:nvPr/>
        </p:nvSpPr>
        <p:spPr>
          <a:xfrm>
            <a:off x="3310128" y="4134375"/>
            <a:ext cx="5469072"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20" b="1" dirty="0" err="1">
                <a:solidFill>
                  <a:srgbClr val="EF4523"/>
                </a:solidFill>
                <a:latin typeface="Bitter"/>
                <a:ea typeface="Bitter"/>
                <a:cs typeface="Bitter"/>
                <a:sym typeface="Bitter"/>
              </a:rPr>
              <a:t>Hình</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ảnh</a:t>
            </a:r>
            <a:r>
              <a:rPr lang="en-US" sz="3020" b="1" dirty="0">
                <a:solidFill>
                  <a:srgbClr val="EF4523"/>
                </a:solidFill>
                <a:latin typeface="Bitter"/>
                <a:ea typeface="Bitter"/>
                <a:cs typeface="Bitter"/>
                <a:sym typeface="Bitter"/>
              </a:rPr>
              <a:t> do </a:t>
            </a:r>
            <a:r>
              <a:rPr lang="en" sz="3020" b="1" dirty="0">
                <a:solidFill>
                  <a:srgbClr val="EF4523"/>
                </a:solidFill>
                <a:latin typeface="Bitter"/>
                <a:ea typeface="Bitter"/>
                <a:cs typeface="Bitter"/>
                <a:sym typeface="Bitter"/>
              </a:rPr>
              <a:t>DALL-E tạo ra</a:t>
            </a:r>
            <a:endParaRPr sz="1800" dirty="0">
              <a:solidFill>
                <a:schemeClr val="dk2"/>
              </a:solidFill>
            </a:endParaRPr>
          </a:p>
        </p:txBody>
      </p:sp>
      <p:sp>
        <p:nvSpPr>
          <p:cNvPr id="313" name="Google Shape;313;p40"/>
          <p:cNvSpPr txBox="1"/>
          <p:nvPr/>
        </p:nvSpPr>
        <p:spPr>
          <a:xfrm>
            <a:off x="364800" y="924125"/>
            <a:ext cx="3750600" cy="37008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nhận biết môi trường xung quanh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học theo thời gian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tự lập kế hoạch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tương tác với môi trường không?</a:t>
            </a:r>
            <a:endParaRPr lang="vi-VN" sz="1800" dirty="0">
              <a:latin typeface="Bitter" panose="020B060402020202020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1"/>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020" b="1" dirty="0" err="1">
                <a:solidFill>
                  <a:srgbClr val="EF4523"/>
                </a:solidFill>
                <a:latin typeface="Bitter"/>
                <a:ea typeface="Bitter"/>
                <a:cs typeface="Bitter"/>
                <a:sym typeface="Bitter"/>
              </a:rPr>
              <a:t>Đây</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có</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phải</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là</a:t>
            </a:r>
            <a:r>
              <a:rPr lang="en-US" sz="3020" b="1" dirty="0">
                <a:solidFill>
                  <a:srgbClr val="EF4523"/>
                </a:solidFill>
                <a:latin typeface="Bitter"/>
                <a:ea typeface="Bitter"/>
                <a:cs typeface="Bitter"/>
                <a:sym typeface="Bitter"/>
              </a:rPr>
              <a:t> AI </a:t>
            </a:r>
            <a:r>
              <a:rPr lang="en-US" sz="3020" b="1" dirty="0" err="1">
                <a:solidFill>
                  <a:srgbClr val="EF4523"/>
                </a:solidFill>
                <a:latin typeface="Bitter"/>
                <a:ea typeface="Bitter"/>
                <a:cs typeface="Bitter"/>
                <a:sym typeface="Bitter"/>
              </a:rPr>
              <a:t>không</a:t>
            </a:r>
            <a:r>
              <a:rPr lang="en-US" sz="3020" b="1" dirty="0">
                <a:solidFill>
                  <a:srgbClr val="EF4523"/>
                </a:solidFill>
                <a:latin typeface="Bitter"/>
                <a:ea typeface="Bitter"/>
                <a:cs typeface="Bitter"/>
                <a:sym typeface="Bitter"/>
              </a:rPr>
              <a:t>?</a:t>
            </a:r>
            <a:endParaRPr sz="3020" b="1" dirty="0">
              <a:solidFill>
                <a:srgbClr val="EF4523"/>
              </a:solidFill>
              <a:latin typeface="Bitter"/>
              <a:ea typeface="Bitter"/>
              <a:cs typeface="Bitter"/>
              <a:sym typeface="Bitter"/>
            </a:endParaRPr>
          </a:p>
          <a:p>
            <a:pPr marL="0" lvl="0" indent="0" algn="l" rtl="0">
              <a:spcBef>
                <a:spcPts val="0"/>
              </a:spcBef>
              <a:spcAft>
                <a:spcPts val="0"/>
              </a:spcAft>
              <a:buClr>
                <a:schemeClr val="dk1"/>
              </a:buClr>
              <a:buSzPts val="1100"/>
              <a:buFont typeface="Arial"/>
              <a:buNone/>
            </a:pPr>
            <a:endParaRPr sz="3020" b="1" dirty="0">
              <a:solidFill>
                <a:srgbClr val="EF4523"/>
              </a:solidFill>
              <a:latin typeface="Bitter"/>
              <a:ea typeface="Bitter"/>
              <a:cs typeface="Bitter"/>
              <a:sym typeface="Bitter"/>
            </a:endParaRPr>
          </a:p>
          <a:p>
            <a:pPr marL="0" lvl="0" indent="0" algn="l" rtl="0">
              <a:spcBef>
                <a:spcPts val="0"/>
              </a:spcBef>
              <a:spcAft>
                <a:spcPts val="0"/>
              </a:spcAft>
              <a:buSzPts val="1100"/>
              <a:buNone/>
            </a:pPr>
            <a:endParaRPr sz="3020" b="1" dirty="0">
              <a:solidFill>
                <a:srgbClr val="EF4523"/>
              </a:solidFill>
              <a:latin typeface="Bitter"/>
              <a:ea typeface="Bitter"/>
              <a:cs typeface="Bitter"/>
              <a:sym typeface="Bitter"/>
            </a:endParaRPr>
          </a:p>
        </p:txBody>
      </p:sp>
      <p:sp>
        <p:nvSpPr>
          <p:cNvPr id="319" name="Google Shape;319;p41"/>
          <p:cNvSpPr txBox="1"/>
          <p:nvPr/>
        </p:nvSpPr>
        <p:spPr>
          <a:xfrm>
            <a:off x="4673600" y="3860800"/>
            <a:ext cx="3798900" cy="6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rgbClr val="EF4523"/>
                </a:solidFill>
                <a:latin typeface="Bitter"/>
                <a:ea typeface="Bitter"/>
                <a:cs typeface="Bitter"/>
                <a:sym typeface="Bitter"/>
              </a:rPr>
              <a:t>Xe </a:t>
            </a:r>
            <a:r>
              <a:rPr lang="en-US" sz="2800" b="1" dirty="0" err="1">
                <a:solidFill>
                  <a:srgbClr val="EF4523"/>
                </a:solidFill>
                <a:latin typeface="Bitter"/>
                <a:ea typeface="Bitter"/>
                <a:cs typeface="Bitter"/>
                <a:sym typeface="Bitter"/>
              </a:rPr>
              <a:t>tự</a:t>
            </a:r>
            <a:r>
              <a:rPr lang="en-US" sz="2800" b="1" dirty="0">
                <a:solidFill>
                  <a:srgbClr val="EF4523"/>
                </a:solidFill>
                <a:latin typeface="Bitter"/>
                <a:ea typeface="Bitter"/>
                <a:cs typeface="Bitter"/>
                <a:sym typeface="Bitter"/>
              </a:rPr>
              <a:t> </a:t>
            </a:r>
            <a:r>
              <a:rPr lang="en-US" sz="2800" b="1" dirty="0" err="1">
                <a:solidFill>
                  <a:srgbClr val="EF4523"/>
                </a:solidFill>
                <a:latin typeface="Bitter"/>
                <a:ea typeface="Bitter"/>
                <a:cs typeface="Bitter"/>
                <a:sym typeface="Bitter"/>
              </a:rPr>
              <a:t>hành</a:t>
            </a:r>
            <a:endParaRPr dirty="0">
              <a:solidFill>
                <a:srgbClr val="EF4523"/>
              </a:solidFill>
              <a:latin typeface="Bitter"/>
              <a:ea typeface="Bitter"/>
              <a:cs typeface="Bitter"/>
              <a:sym typeface="Bitter"/>
            </a:endParaRPr>
          </a:p>
        </p:txBody>
      </p:sp>
      <p:pic>
        <p:nvPicPr>
          <p:cNvPr id="320" name="Google Shape;320;p41"/>
          <p:cNvPicPr preferRelativeResize="0"/>
          <p:nvPr/>
        </p:nvPicPr>
        <p:blipFill>
          <a:blip r:embed="rId3">
            <a:alphaModFix/>
          </a:blip>
          <a:stretch>
            <a:fillRect/>
          </a:stretch>
        </p:blipFill>
        <p:spPr>
          <a:xfrm>
            <a:off x="5217325" y="1149350"/>
            <a:ext cx="2711450" cy="2711450"/>
          </a:xfrm>
          <a:prstGeom prst="rect">
            <a:avLst/>
          </a:prstGeom>
          <a:noFill/>
          <a:ln>
            <a:noFill/>
          </a:ln>
        </p:spPr>
      </p:pic>
      <p:sp>
        <p:nvSpPr>
          <p:cNvPr id="321" name="Google Shape;321;p41"/>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24</a:t>
            </a:fld>
            <a:endParaRPr sz="1200" b="1">
              <a:solidFill>
                <a:srgbClr val="EF4523"/>
              </a:solidFill>
              <a:latin typeface="Bitter"/>
              <a:ea typeface="Bitter"/>
              <a:cs typeface="Bitter"/>
              <a:sym typeface="Bitter"/>
            </a:endParaRPr>
          </a:p>
        </p:txBody>
      </p:sp>
      <p:pic>
        <p:nvPicPr>
          <p:cNvPr id="322" name="Google Shape;322;p41"/>
          <p:cNvPicPr preferRelativeResize="0"/>
          <p:nvPr/>
        </p:nvPicPr>
        <p:blipFill rotWithShape="1">
          <a:blip r:embed="rId4">
            <a:alphaModFix/>
          </a:blip>
          <a:srcRect/>
          <a:stretch/>
        </p:blipFill>
        <p:spPr>
          <a:xfrm>
            <a:off x="147614" y="4549073"/>
            <a:ext cx="440875" cy="452750"/>
          </a:xfrm>
          <a:prstGeom prst="rect">
            <a:avLst/>
          </a:prstGeom>
          <a:noFill/>
          <a:ln>
            <a:noFill/>
          </a:ln>
        </p:spPr>
      </p:pic>
      <p:sp>
        <p:nvSpPr>
          <p:cNvPr id="323" name="Google Shape;323;p41"/>
          <p:cNvSpPr txBox="1"/>
          <p:nvPr/>
        </p:nvSpPr>
        <p:spPr>
          <a:xfrm>
            <a:off x="364800" y="924125"/>
            <a:ext cx="3750600" cy="37008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nhận biết môi trường xung quanh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học theo thời gian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tự lập kế hoạch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tương tác với môi trường không?</a:t>
            </a:r>
            <a:endParaRPr lang="vi-VN" sz="1800" dirty="0">
              <a:latin typeface="Bitter" panose="020B060402020202020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2"/>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020" b="1" dirty="0" err="1">
                <a:solidFill>
                  <a:srgbClr val="EF4523"/>
                </a:solidFill>
                <a:latin typeface="Bitter"/>
                <a:ea typeface="Bitter"/>
                <a:cs typeface="Bitter"/>
                <a:sym typeface="Bitter"/>
              </a:rPr>
              <a:t>Đây</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có</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phải</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là</a:t>
            </a:r>
            <a:r>
              <a:rPr lang="en-US" sz="3020" b="1" dirty="0">
                <a:solidFill>
                  <a:srgbClr val="EF4523"/>
                </a:solidFill>
                <a:latin typeface="Bitter"/>
                <a:ea typeface="Bitter"/>
                <a:cs typeface="Bitter"/>
                <a:sym typeface="Bitter"/>
              </a:rPr>
              <a:t> AI </a:t>
            </a:r>
            <a:r>
              <a:rPr lang="en-US" sz="3020" b="1" dirty="0" err="1">
                <a:solidFill>
                  <a:srgbClr val="EF4523"/>
                </a:solidFill>
                <a:latin typeface="Bitter"/>
                <a:ea typeface="Bitter"/>
                <a:cs typeface="Bitter"/>
                <a:sym typeface="Bitter"/>
              </a:rPr>
              <a:t>không</a:t>
            </a:r>
            <a:r>
              <a:rPr lang="en-US" sz="3020" b="1" dirty="0">
                <a:solidFill>
                  <a:srgbClr val="EF4523"/>
                </a:solidFill>
                <a:latin typeface="Bitter"/>
                <a:ea typeface="Bitter"/>
                <a:cs typeface="Bitter"/>
                <a:sym typeface="Bitter"/>
              </a:rPr>
              <a:t>?</a:t>
            </a:r>
            <a:endParaRPr sz="3020" b="1" dirty="0">
              <a:solidFill>
                <a:srgbClr val="EF4523"/>
              </a:solidFill>
              <a:latin typeface="Bitter"/>
              <a:ea typeface="Bitter"/>
              <a:cs typeface="Bitter"/>
              <a:sym typeface="Bitter"/>
            </a:endParaRPr>
          </a:p>
          <a:p>
            <a:pPr marL="0" lvl="0" indent="0" algn="l" rtl="0">
              <a:spcBef>
                <a:spcPts val="0"/>
              </a:spcBef>
              <a:spcAft>
                <a:spcPts val="0"/>
              </a:spcAft>
              <a:buClr>
                <a:schemeClr val="dk1"/>
              </a:buClr>
              <a:buSzPts val="1100"/>
              <a:buFont typeface="Arial"/>
              <a:buNone/>
            </a:pPr>
            <a:endParaRPr sz="3020" b="1" dirty="0">
              <a:solidFill>
                <a:srgbClr val="EF4523"/>
              </a:solidFill>
              <a:latin typeface="Bitter"/>
              <a:ea typeface="Bitter"/>
              <a:cs typeface="Bitter"/>
              <a:sym typeface="Bitter"/>
            </a:endParaRPr>
          </a:p>
          <a:p>
            <a:pPr marL="0" lvl="0" indent="0" algn="l" rtl="0">
              <a:spcBef>
                <a:spcPts val="0"/>
              </a:spcBef>
              <a:spcAft>
                <a:spcPts val="0"/>
              </a:spcAft>
              <a:buSzPts val="1100"/>
              <a:buNone/>
            </a:pPr>
            <a:endParaRPr sz="3020" b="1" dirty="0">
              <a:solidFill>
                <a:srgbClr val="EF4523"/>
              </a:solidFill>
              <a:latin typeface="Bitter"/>
              <a:ea typeface="Bitter"/>
              <a:cs typeface="Bitter"/>
              <a:sym typeface="Bitter"/>
            </a:endParaRPr>
          </a:p>
          <a:p>
            <a:pPr marL="0" lvl="0" indent="0" algn="l" rtl="0">
              <a:spcBef>
                <a:spcPts val="0"/>
              </a:spcBef>
              <a:spcAft>
                <a:spcPts val="0"/>
              </a:spcAft>
              <a:buSzPts val="1100"/>
              <a:buNone/>
            </a:pPr>
            <a:endParaRPr sz="3020" b="1" dirty="0">
              <a:solidFill>
                <a:srgbClr val="EF4523"/>
              </a:solidFill>
              <a:latin typeface="Bitter"/>
              <a:ea typeface="Bitter"/>
              <a:cs typeface="Bitter"/>
              <a:sym typeface="Bitter"/>
            </a:endParaRPr>
          </a:p>
        </p:txBody>
      </p:sp>
      <p:sp>
        <p:nvSpPr>
          <p:cNvPr id="329" name="Google Shape;329;p42"/>
          <p:cNvSpPr txBox="1"/>
          <p:nvPr/>
        </p:nvSpPr>
        <p:spPr>
          <a:xfrm>
            <a:off x="5067299" y="3708400"/>
            <a:ext cx="3405300" cy="6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solidFill>
                <a:srgbClr val="EF4523"/>
              </a:solidFill>
            </a:endParaRPr>
          </a:p>
        </p:txBody>
      </p:sp>
      <p:sp>
        <p:nvSpPr>
          <p:cNvPr id="330" name="Google Shape;330;p42"/>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25</a:t>
            </a:fld>
            <a:endParaRPr sz="1200" b="1">
              <a:solidFill>
                <a:srgbClr val="EF4523"/>
              </a:solidFill>
              <a:latin typeface="Bitter"/>
              <a:ea typeface="Bitter"/>
              <a:cs typeface="Bitter"/>
              <a:sym typeface="Bitter"/>
            </a:endParaRPr>
          </a:p>
        </p:txBody>
      </p:sp>
      <p:pic>
        <p:nvPicPr>
          <p:cNvPr id="331" name="Google Shape;331;p42"/>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332" name="Google Shape;332;p42"/>
          <p:cNvSpPr txBox="1"/>
          <p:nvPr/>
        </p:nvSpPr>
        <p:spPr>
          <a:xfrm>
            <a:off x="5082700" y="4438250"/>
            <a:ext cx="2991300" cy="41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latin typeface="Rubik"/>
              <a:ea typeface="Rubik"/>
              <a:cs typeface="Rubik"/>
              <a:sym typeface="Rubik"/>
            </a:endParaRPr>
          </a:p>
        </p:txBody>
      </p:sp>
      <p:pic>
        <p:nvPicPr>
          <p:cNvPr id="333" name="Google Shape;333;p42" descr="File:Cortlandt St BMT td (2018-03-27) 12- 4 World Trade Center.jpg ..."/>
          <p:cNvPicPr preferRelativeResize="0"/>
          <p:nvPr/>
        </p:nvPicPr>
        <p:blipFill>
          <a:blip r:embed="rId4">
            <a:alphaModFix/>
          </a:blip>
          <a:stretch>
            <a:fillRect/>
          </a:stretch>
        </p:blipFill>
        <p:spPr>
          <a:xfrm>
            <a:off x="4155400" y="924125"/>
            <a:ext cx="4512824" cy="3007801"/>
          </a:xfrm>
          <a:prstGeom prst="rect">
            <a:avLst/>
          </a:prstGeom>
          <a:noFill/>
          <a:ln>
            <a:noFill/>
          </a:ln>
        </p:spPr>
      </p:pic>
      <p:sp>
        <p:nvSpPr>
          <p:cNvPr id="334" name="Google Shape;334;p42"/>
          <p:cNvSpPr txBox="1"/>
          <p:nvPr/>
        </p:nvSpPr>
        <p:spPr>
          <a:xfrm>
            <a:off x="4126028" y="3931925"/>
            <a:ext cx="3785785" cy="6493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vi-VN" sz="3020" b="1" dirty="0">
                <a:solidFill>
                  <a:srgbClr val="EF4523"/>
                </a:solidFill>
                <a:latin typeface="Bitter"/>
                <a:ea typeface="Bitter"/>
                <a:cs typeface="Bitter"/>
                <a:sym typeface="Bitter"/>
              </a:rPr>
              <a:t>Cửa trượt tự động</a:t>
            </a:r>
            <a:endParaRPr sz="3020" b="1" dirty="0">
              <a:solidFill>
                <a:srgbClr val="EF4523"/>
              </a:solidFill>
              <a:latin typeface="Bitter"/>
              <a:ea typeface="Bitter"/>
              <a:cs typeface="Bitter"/>
              <a:sym typeface="Bitter"/>
            </a:endParaRPr>
          </a:p>
        </p:txBody>
      </p:sp>
      <p:sp>
        <p:nvSpPr>
          <p:cNvPr id="335" name="Google Shape;335;p42"/>
          <p:cNvSpPr txBox="1"/>
          <p:nvPr/>
        </p:nvSpPr>
        <p:spPr>
          <a:xfrm>
            <a:off x="364800" y="924125"/>
            <a:ext cx="3750600" cy="37008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nhận biết môi trường xung quanh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học theo thời gian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tự lập kế hoạch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tương tác với môi trường không?</a:t>
            </a:r>
            <a:endParaRPr lang="vi-VN" sz="1800" dirty="0">
              <a:latin typeface="Bitter" panose="020B060402020202020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3"/>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020" b="1" dirty="0" err="1">
                <a:solidFill>
                  <a:srgbClr val="EF4523"/>
                </a:solidFill>
                <a:latin typeface="Bitter"/>
                <a:ea typeface="Bitter"/>
                <a:cs typeface="Bitter"/>
                <a:sym typeface="Bitter"/>
              </a:rPr>
              <a:t>Đây</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có</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phải</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là</a:t>
            </a:r>
            <a:r>
              <a:rPr lang="en-US" sz="3020" b="1" dirty="0">
                <a:solidFill>
                  <a:srgbClr val="EF4523"/>
                </a:solidFill>
                <a:latin typeface="Bitter"/>
                <a:ea typeface="Bitter"/>
                <a:cs typeface="Bitter"/>
                <a:sym typeface="Bitter"/>
              </a:rPr>
              <a:t> AI </a:t>
            </a:r>
            <a:r>
              <a:rPr lang="en-US" sz="3020" b="1" dirty="0" err="1">
                <a:solidFill>
                  <a:srgbClr val="EF4523"/>
                </a:solidFill>
                <a:latin typeface="Bitter"/>
                <a:ea typeface="Bitter"/>
                <a:cs typeface="Bitter"/>
                <a:sym typeface="Bitter"/>
              </a:rPr>
              <a:t>không</a:t>
            </a:r>
            <a:r>
              <a:rPr lang="en-US" sz="3020" b="1" dirty="0">
                <a:solidFill>
                  <a:srgbClr val="EF4523"/>
                </a:solidFill>
                <a:latin typeface="Bitter"/>
                <a:ea typeface="Bitter"/>
                <a:cs typeface="Bitter"/>
                <a:sym typeface="Bitter"/>
              </a:rPr>
              <a:t>?</a:t>
            </a:r>
            <a:endParaRPr sz="3020" b="1" dirty="0">
              <a:solidFill>
                <a:srgbClr val="EF4523"/>
              </a:solidFill>
              <a:latin typeface="Bitter"/>
              <a:ea typeface="Bitter"/>
              <a:cs typeface="Bitter"/>
              <a:sym typeface="Bitter"/>
            </a:endParaRPr>
          </a:p>
          <a:p>
            <a:pPr marL="0" lvl="0" indent="0" algn="l" rtl="0">
              <a:spcBef>
                <a:spcPts val="0"/>
              </a:spcBef>
              <a:spcAft>
                <a:spcPts val="0"/>
              </a:spcAft>
              <a:buSzPts val="1100"/>
              <a:buNone/>
            </a:pPr>
            <a:endParaRPr sz="3020" b="1" dirty="0">
              <a:solidFill>
                <a:srgbClr val="EF4523"/>
              </a:solidFill>
              <a:latin typeface="Bitter"/>
              <a:ea typeface="Bitter"/>
              <a:cs typeface="Bitter"/>
              <a:sym typeface="Bitter"/>
            </a:endParaRPr>
          </a:p>
        </p:txBody>
      </p:sp>
      <p:sp>
        <p:nvSpPr>
          <p:cNvPr id="341" name="Google Shape;341;p43"/>
          <p:cNvSpPr txBox="1"/>
          <p:nvPr/>
        </p:nvSpPr>
        <p:spPr>
          <a:xfrm>
            <a:off x="4673600" y="3860800"/>
            <a:ext cx="3798900" cy="62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solidFill>
                <a:srgbClr val="EF4523"/>
              </a:solidFill>
            </a:endParaRPr>
          </a:p>
        </p:txBody>
      </p:sp>
      <p:sp>
        <p:nvSpPr>
          <p:cNvPr id="342" name="Google Shape;342;p43"/>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26</a:t>
            </a:fld>
            <a:endParaRPr sz="1200" b="1">
              <a:solidFill>
                <a:srgbClr val="EF4523"/>
              </a:solidFill>
              <a:latin typeface="Bitter"/>
              <a:ea typeface="Bitter"/>
              <a:cs typeface="Bitter"/>
              <a:sym typeface="Bitter"/>
            </a:endParaRPr>
          </a:p>
        </p:txBody>
      </p:sp>
      <p:pic>
        <p:nvPicPr>
          <p:cNvPr id="343" name="Google Shape;343;p43"/>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344" name="Google Shape;344;p43"/>
          <p:cNvPicPr preferRelativeResize="0"/>
          <p:nvPr/>
        </p:nvPicPr>
        <p:blipFill>
          <a:blip r:embed="rId4">
            <a:alphaModFix/>
          </a:blip>
          <a:stretch>
            <a:fillRect/>
          </a:stretch>
        </p:blipFill>
        <p:spPr>
          <a:xfrm>
            <a:off x="5260935" y="243225"/>
            <a:ext cx="2731114" cy="3842400"/>
          </a:xfrm>
          <a:prstGeom prst="rect">
            <a:avLst/>
          </a:prstGeom>
          <a:noFill/>
          <a:ln>
            <a:noFill/>
          </a:ln>
        </p:spPr>
      </p:pic>
      <p:sp>
        <p:nvSpPr>
          <p:cNvPr id="345" name="Google Shape;345;p43"/>
          <p:cNvSpPr txBox="1"/>
          <p:nvPr/>
        </p:nvSpPr>
        <p:spPr>
          <a:xfrm>
            <a:off x="3511296" y="4085625"/>
            <a:ext cx="4615192"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err="1">
                <a:solidFill>
                  <a:srgbClr val="EF4523"/>
                </a:solidFill>
                <a:latin typeface="Bitter"/>
                <a:ea typeface="Bitter"/>
                <a:cs typeface="Bitter"/>
                <a:sym typeface="Bitter"/>
              </a:rPr>
              <a:t>Phần</a:t>
            </a:r>
            <a:r>
              <a:rPr lang="en-US" sz="2000" b="1" dirty="0">
                <a:solidFill>
                  <a:srgbClr val="EF4523"/>
                </a:solidFill>
                <a:latin typeface="Bitter"/>
                <a:ea typeface="Bitter"/>
                <a:cs typeface="Bitter"/>
                <a:sym typeface="Bitter"/>
              </a:rPr>
              <a:t> </a:t>
            </a:r>
            <a:r>
              <a:rPr lang="en-US" sz="2000" b="1" dirty="0" err="1">
                <a:solidFill>
                  <a:srgbClr val="EF4523"/>
                </a:solidFill>
                <a:latin typeface="Bitter"/>
                <a:ea typeface="Bitter"/>
                <a:cs typeface="Bitter"/>
                <a:sym typeface="Bitter"/>
              </a:rPr>
              <a:t>mềm</a:t>
            </a:r>
            <a:r>
              <a:rPr lang="en-US" sz="2000" b="1" dirty="0">
                <a:solidFill>
                  <a:srgbClr val="EF4523"/>
                </a:solidFill>
                <a:latin typeface="Bitter"/>
                <a:ea typeface="Bitter"/>
                <a:cs typeface="Bitter"/>
                <a:sym typeface="Bitter"/>
              </a:rPr>
              <a:t> </a:t>
            </a:r>
            <a:r>
              <a:rPr lang="en-US" sz="2000" b="1" dirty="0" err="1">
                <a:solidFill>
                  <a:srgbClr val="EF4523"/>
                </a:solidFill>
                <a:latin typeface="Bitter"/>
                <a:ea typeface="Bitter"/>
                <a:cs typeface="Bitter"/>
                <a:sym typeface="Bitter"/>
              </a:rPr>
              <a:t>kiểm</a:t>
            </a:r>
            <a:r>
              <a:rPr lang="en-US" sz="2000" b="1" dirty="0">
                <a:solidFill>
                  <a:srgbClr val="EF4523"/>
                </a:solidFill>
                <a:latin typeface="Bitter"/>
                <a:ea typeface="Bitter"/>
                <a:cs typeface="Bitter"/>
                <a:sym typeface="Bitter"/>
              </a:rPr>
              <a:t> </a:t>
            </a:r>
            <a:r>
              <a:rPr lang="en-US" sz="2000" b="1" dirty="0" err="1">
                <a:solidFill>
                  <a:srgbClr val="EF4523"/>
                </a:solidFill>
                <a:latin typeface="Bitter"/>
                <a:ea typeface="Bitter"/>
                <a:cs typeface="Bitter"/>
                <a:sym typeface="Bitter"/>
              </a:rPr>
              <a:t>tra</a:t>
            </a:r>
            <a:r>
              <a:rPr lang="en-US" sz="2000" b="1" dirty="0">
                <a:solidFill>
                  <a:srgbClr val="EF4523"/>
                </a:solidFill>
                <a:latin typeface="Bitter"/>
                <a:ea typeface="Bitter"/>
                <a:cs typeface="Bitter"/>
                <a:sym typeface="Bitter"/>
              </a:rPr>
              <a:t> </a:t>
            </a:r>
            <a:r>
              <a:rPr lang="en-US" sz="2000" b="1" dirty="0" err="1">
                <a:solidFill>
                  <a:srgbClr val="EF4523"/>
                </a:solidFill>
                <a:latin typeface="Bitter"/>
                <a:ea typeface="Bitter"/>
                <a:cs typeface="Bitter"/>
                <a:sym typeface="Bitter"/>
              </a:rPr>
              <a:t>chính</a:t>
            </a:r>
            <a:r>
              <a:rPr lang="en-US" sz="2000" b="1" dirty="0">
                <a:solidFill>
                  <a:srgbClr val="EF4523"/>
                </a:solidFill>
                <a:latin typeface="Bitter"/>
                <a:ea typeface="Bitter"/>
                <a:cs typeface="Bitter"/>
                <a:sym typeface="Bitter"/>
              </a:rPr>
              <a:t> </a:t>
            </a:r>
            <a:r>
              <a:rPr lang="en-US" sz="2000" b="1" dirty="0" err="1">
                <a:solidFill>
                  <a:srgbClr val="EF4523"/>
                </a:solidFill>
                <a:latin typeface="Bitter"/>
                <a:ea typeface="Bitter"/>
                <a:cs typeface="Bitter"/>
                <a:sym typeface="Bitter"/>
              </a:rPr>
              <a:t>tả</a:t>
            </a:r>
            <a:endParaRPr sz="2000" b="1" dirty="0">
              <a:solidFill>
                <a:srgbClr val="EF4523"/>
              </a:solidFill>
              <a:latin typeface="Bitter"/>
              <a:ea typeface="Bitter"/>
              <a:cs typeface="Bitter"/>
              <a:sym typeface="Bitter"/>
            </a:endParaRPr>
          </a:p>
        </p:txBody>
      </p:sp>
      <p:sp>
        <p:nvSpPr>
          <p:cNvPr id="346" name="Google Shape;346;p43"/>
          <p:cNvSpPr txBox="1"/>
          <p:nvPr/>
        </p:nvSpPr>
        <p:spPr>
          <a:xfrm>
            <a:off x="364800" y="924125"/>
            <a:ext cx="3750600" cy="37008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nhận biết môi trường xung quanh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học theo thời gian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tự lập kế hoạch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tương tác với môi trường không?</a:t>
            </a:r>
            <a:endParaRPr lang="vi-VN" sz="1800" dirty="0">
              <a:latin typeface="Bitter" panose="020B060402020202020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4"/>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020" b="1" dirty="0" err="1">
                <a:solidFill>
                  <a:srgbClr val="EF4523"/>
                </a:solidFill>
                <a:latin typeface="Bitter"/>
                <a:ea typeface="Bitter"/>
                <a:cs typeface="Bitter"/>
                <a:sym typeface="Bitter"/>
              </a:rPr>
              <a:t>Đây</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có</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phải</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là</a:t>
            </a:r>
            <a:r>
              <a:rPr lang="en-US" sz="3020" b="1" dirty="0">
                <a:solidFill>
                  <a:srgbClr val="EF4523"/>
                </a:solidFill>
                <a:latin typeface="Bitter"/>
                <a:ea typeface="Bitter"/>
                <a:cs typeface="Bitter"/>
                <a:sym typeface="Bitter"/>
              </a:rPr>
              <a:t> AI </a:t>
            </a:r>
            <a:r>
              <a:rPr lang="en-US" sz="3020" b="1" dirty="0" err="1">
                <a:solidFill>
                  <a:srgbClr val="EF4523"/>
                </a:solidFill>
                <a:latin typeface="Bitter"/>
                <a:ea typeface="Bitter"/>
                <a:cs typeface="Bitter"/>
                <a:sym typeface="Bitter"/>
              </a:rPr>
              <a:t>không</a:t>
            </a:r>
            <a:r>
              <a:rPr lang="en-US" sz="3020" b="1" dirty="0">
                <a:solidFill>
                  <a:srgbClr val="EF4523"/>
                </a:solidFill>
                <a:latin typeface="Bitter"/>
                <a:ea typeface="Bitter"/>
                <a:cs typeface="Bitter"/>
                <a:sym typeface="Bitter"/>
              </a:rPr>
              <a:t>?</a:t>
            </a:r>
            <a:endParaRPr sz="3020" b="1" dirty="0">
              <a:solidFill>
                <a:srgbClr val="EF4523"/>
              </a:solidFill>
              <a:latin typeface="Bitter"/>
              <a:ea typeface="Bitter"/>
              <a:cs typeface="Bitter"/>
              <a:sym typeface="Bitter"/>
            </a:endParaRPr>
          </a:p>
          <a:p>
            <a:pPr marL="0" lvl="0" indent="0" algn="l" rtl="0">
              <a:spcBef>
                <a:spcPts val="0"/>
              </a:spcBef>
              <a:spcAft>
                <a:spcPts val="0"/>
              </a:spcAft>
              <a:buClr>
                <a:schemeClr val="dk1"/>
              </a:buClr>
              <a:buSzPts val="1100"/>
              <a:buFont typeface="Arial"/>
              <a:buNone/>
            </a:pPr>
            <a:endParaRPr sz="3020" b="1" dirty="0">
              <a:solidFill>
                <a:srgbClr val="EF4523"/>
              </a:solidFill>
              <a:latin typeface="Bitter"/>
              <a:ea typeface="Bitter"/>
              <a:cs typeface="Bitter"/>
              <a:sym typeface="Bitter"/>
            </a:endParaRPr>
          </a:p>
        </p:txBody>
      </p:sp>
      <p:sp>
        <p:nvSpPr>
          <p:cNvPr id="352" name="Google Shape;352;p44"/>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27</a:t>
            </a:fld>
            <a:endParaRPr sz="1200" b="1">
              <a:solidFill>
                <a:srgbClr val="EF4523"/>
              </a:solidFill>
              <a:latin typeface="Bitter"/>
              <a:ea typeface="Bitter"/>
              <a:cs typeface="Bitter"/>
              <a:sym typeface="Bitter"/>
            </a:endParaRPr>
          </a:p>
        </p:txBody>
      </p:sp>
      <p:pic>
        <p:nvPicPr>
          <p:cNvPr id="353" name="Google Shape;353;p44"/>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354" name="Google Shape;354;p44"/>
          <p:cNvPicPr preferRelativeResize="0"/>
          <p:nvPr/>
        </p:nvPicPr>
        <p:blipFill rotWithShape="1">
          <a:blip r:embed="rId4">
            <a:alphaModFix/>
          </a:blip>
          <a:srcRect l="24516" t="3313" r="29658" b="4401"/>
          <a:stretch/>
        </p:blipFill>
        <p:spPr>
          <a:xfrm>
            <a:off x="4459650" y="0"/>
            <a:ext cx="3574248" cy="4048674"/>
          </a:xfrm>
          <a:prstGeom prst="rect">
            <a:avLst/>
          </a:prstGeom>
          <a:noFill/>
          <a:ln>
            <a:noFill/>
          </a:ln>
        </p:spPr>
      </p:pic>
      <p:sp>
        <p:nvSpPr>
          <p:cNvPr id="355" name="Google Shape;355;p44"/>
          <p:cNvSpPr txBox="1"/>
          <p:nvPr/>
        </p:nvSpPr>
        <p:spPr>
          <a:xfrm>
            <a:off x="4924625" y="3939700"/>
            <a:ext cx="3854700" cy="4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latin typeface="Rubik"/>
              <a:ea typeface="Rubik"/>
              <a:cs typeface="Rubik"/>
              <a:sym typeface="Rubik"/>
            </a:endParaRPr>
          </a:p>
        </p:txBody>
      </p:sp>
      <p:sp>
        <p:nvSpPr>
          <p:cNvPr id="356" name="Google Shape;356;p44"/>
          <p:cNvSpPr txBox="1"/>
          <p:nvPr/>
        </p:nvSpPr>
        <p:spPr>
          <a:xfrm>
            <a:off x="4580375" y="3489800"/>
            <a:ext cx="3660400"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vi-VN" sz="2400" b="1" dirty="0">
                <a:solidFill>
                  <a:srgbClr val="EF4523"/>
                </a:solidFill>
                <a:latin typeface="Bitter"/>
                <a:ea typeface="Bitter"/>
                <a:cs typeface="Bitter"/>
                <a:sym typeface="Bitter"/>
              </a:rPr>
              <a:t>Một bài luận được viết bởi ChatGPT</a:t>
            </a:r>
            <a:endParaRPr sz="2400" b="1" dirty="0">
              <a:solidFill>
                <a:srgbClr val="EF4523"/>
              </a:solidFill>
              <a:latin typeface="Bitter"/>
              <a:ea typeface="Bitter"/>
              <a:cs typeface="Bitter"/>
              <a:sym typeface="Bitter"/>
            </a:endParaRPr>
          </a:p>
        </p:txBody>
      </p:sp>
      <p:sp>
        <p:nvSpPr>
          <p:cNvPr id="357" name="Google Shape;357;p44"/>
          <p:cNvSpPr txBox="1"/>
          <p:nvPr/>
        </p:nvSpPr>
        <p:spPr>
          <a:xfrm>
            <a:off x="364800" y="924125"/>
            <a:ext cx="3750600" cy="37008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nhận biết môi trường xung quanh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học theo thời gian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tự lập kế hoạch không?</a:t>
            </a:r>
          </a:p>
          <a:p>
            <a:pPr marL="457200" lvl="0" indent="-368300" algn="l" rtl="0">
              <a:lnSpc>
                <a:spcPct val="115000"/>
              </a:lnSpc>
              <a:spcBef>
                <a:spcPts val="0"/>
              </a:spcBef>
              <a:spcAft>
                <a:spcPts val="0"/>
              </a:spcAft>
              <a:buClr>
                <a:schemeClr val="dk1"/>
              </a:buClr>
              <a:buSzPts val="2200"/>
              <a:buFont typeface="Rubik"/>
              <a:buAutoNum type="arabicPeriod"/>
            </a:pPr>
            <a:r>
              <a:rPr lang="vi-VN" sz="2200" dirty="0">
                <a:solidFill>
                  <a:schemeClr val="dk1"/>
                </a:solidFill>
                <a:latin typeface="Bitter" panose="020B0604020202020204" charset="0"/>
                <a:ea typeface="Rubik"/>
                <a:cs typeface="Rubik"/>
                <a:sym typeface="Rubik"/>
              </a:rPr>
              <a:t>Nó có tương tác với môi trường không?</a:t>
            </a:r>
            <a:endParaRPr lang="vi-VN" sz="1800" dirty="0">
              <a:latin typeface="Bitter" panose="020B060402020202020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361"/>
        <p:cNvGrpSpPr/>
        <p:nvPr/>
      </p:nvGrpSpPr>
      <p:grpSpPr>
        <a:xfrm>
          <a:off x="0" y="0"/>
          <a:ext cx="0" cy="0"/>
          <a:chOff x="0" y="0"/>
          <a:chExt cx="0" cy="0"/>
        </a:xfrm>
      </p:grpSpPr>
      <p:sp>
        <p:nvSpPr>
          <p:cNvPr id="362" name="Google Shape;362;p45"/>
          <p:cNvSpPr txBox="1">
            <a:spLocks noGrp="1"/>
          </p:cNvSpPr>
          <p:nvPr>
            <p:ph type="title"/>
          </p:nvPr>
        </p:nvSpPr>
        <p:spPr>
          <a:xfrm>
            <a:off x="8685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120" b="1">
                <a:solidFill>
                  <a:srgbClr val="EF4523"/>
                </a:solidFill>
                <a:latin typeface="Bitter"/>
                <a:ea typeface="Bitter"/>
                <a:cs typeface="Bitter"/>
                <a:sym typeface="Bitter"/>
              </a:rPr>
              <a:t>Answers</a:t>
            </a:r>
            <a:endParaRPr sz="2120" b="1">
              <a:solidFill>
                <a:srgbClr val="EF4523"/>
              </a:solidFill>
              <a:latin typeface="Bitter"/>
              <a:ea typeface="Bitter"/>
              <a:cs typeface="Bitter"/>
              <a:sym typeface="Bitter"/>
            </a:endParaRPr>
          </a:p>
          <a:p>
            <a:pPr marL="0" lvl="0" indent="0" algn="l" rtl="0">
              <a:spcBef>
                <a:spcPts val="0"/>
              </a:spcBef>
              <a:spcAft>
                <a:spcPts val="0"/>
              </a:spcAft>
              <a:buClr>
                <a:schemeClr val="dk1"/>
              </a:buClr>
              <a:buSzPts val="1100"/>
              <a:buFont typeface="Arial"/>
              <a:buNone/>
            </a:pPr>
            <a:endParaRPr sz="3020" b="1">
              <a:solidFill>
                <a:srgbClr val="EF4523"/>
              </a:solidFill>
              <a:latin typeface="Bitter"/>
              <a:ea typeface="Bitter"/>
              <a:cs typeface="Bitter"/>
              <a:sym typeface="Bitter"/>
            </a:endParaRPr>
          </a:p>
        </p:txBody>
      </p:sp>
      <p:sp>
        <p:nvSpPr>
          <p:cNvPr id="363" name="Google Shape;363;p45"/>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28</a:t>
            </a:fld>
            <a:endParaRPr sz="1200" b="1">
              <a:solidFill>
                <a:srgbClr val="EF4523"/>
              </a:solidFill>
              <a:latin typeface="Bitter"/>
              <a:ea typeface="Bitter"/>
              <a:cs typeface="Bitter"/>
              <a:sym typeface="Bitter"/>
            </a:endParaRPr>
          </a:p>
        </p:txBody>
      </p:sp>
      <p:pic>
        <p:nvPicPr>
          <p:cNvPr id="364" name="Google Shape;364;p45"/>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365" name="Google Shape;365;p45"/>
          <p:cNvSpPr txBox="1"/>
          <p:nvPr/>
        </p:nvSpPr>
        <p:spPr>
          <a:xfrm>
            <a:off x="4924625" y="3939700"/>
            <a:ext cx="3854700" cy="4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latin typeface="Rubik"/>
              <a:ea typeface="Rubik"/>
              <a:cs typeface="Rubik"/>
              <a:sym typeface="Rubik"/>
            </a:endParaRPr>
          </a:p>
        </p:txBody>
      </p:sp>
      <p:sp>
        <p:nvSpPr>
          <p:cNvPr id="366" name="Google Shape;366;p45"/>
          <p:cNvSpPr txBox="1"/>
          <p:nvPr/>
        </p:nvSpPr>
        <p:spPr>
          <a:xfrm>
            <a:off x="5240775" y="3489800"/>
            <a:ext cx="3000000" cy="64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20" b="1">
              <a:solidFill>
                <a:srgbClr val="EF4523"/>
              </a:solidFill>
              <a:latin typeface="Bitter"/>
              <a:ea typeface="Bitter"/>
              <a:cs typeface="Bitter"/>
              <a:sym typeface="Bitter"/>
            </a:endParaRPr>
          </a:p>
        </p:txBody>
      </p:sp>
      <p:graphicFrame>
        <p:nvGraphicFramePr>
          <p:cNvPr id="367" name="Google Shape;367;p45"/>
          <p:cNvGraphicFramePr/>
          <p:nvPr/>
        </p:nvGraphicFramePr>
        <p:xfrm>
          <a:off x="147600" y="498788"/>
          <a:ext cx="8812800" cy="4620060"/>
        </p:xfrm>
        <a:graphic>
          <a:graphicData uri="http://schemas.openxmlformats.org/drawingml/2006/table">
            <a:tbl>
              <a:tblPr>
                <a:noFill/>
                <a:tableStyleId>{E6319DC5-E7E8-4069-884D-CCAD7AE4243F}</a:tableStyleId>
              </a:tblPr>
              <a:tblGrid>
                <a:gridCol w="4406400">
                  <a:extLst>
                    <a:ext uri="{9D8B030D-6E8A-4147-A177-3AD203B41FA5}">
                      <a16:colId xmlns:a16="http://schemas.microsoft.com/office/drawing/2014/main" val="20000"/>
                    </a:ext>
                  </a:extLst>
                </a:gridCol>
                <a:gridCol w="4406400">
                  <a:extLst>
                    <a:ext uri="{9D8B030D-6E8A-4147-A177-3AD203B41FA5}">
                      <a16:colId xmlns:a16="http://schemas.microsoft.com/office/drawing/2014/main" val="20001"/>
                    </a:ext>
                  </a:extLst>
                </a:gridCol>
              </a:tblGrid>
              <a:tr h="359125">
                <a:tc>
                  <a:txBody>
                    <a:bodyPr/>
                    <a:lstStyle/>
                    <a:p>
                      <a:pPr marL="0" lvl="0" indent="0" algn="l" rtl="0">
                        <a:spcBef>
                          <a:spcPts val="0"/>
                        </a:spcBef>
                        <a:spcAft>
                          <a:spcPts val="0"/>
                        </a:spcAft>
                        <a:buNone/>
                      </a:pPr>
                      <a:r>
                        <a:rPr lang="en" sz="1300">
                          <a:latin typeface="Rubik"/>
                          <a:ea typeface="Rubik"/>
                          <a:cs typeface="Rubik"/>
                          <a:sym typeface="Rubik"/>
                        </a:rPr>
                        <a:t>Item</a:t>
                      </a:r>
                      <a:endParaRPr sz="1300">
                        <a:latin typeface="Rubik"/>
                        <a:ea typeface="Rubik"/>
                        <a:cs typeface="Rubik"/>
                        <a:sym typeface="Rubik"/>
                      </a:endParaRPr>
                    </a:p>
                  </a:txBody>
                  <a:tcPr marL="63500" marR="63500" marT="63500" marB="63500">
                    <a:solidFill>
                      <a:srgbClr val="FCE5CD"/>
                    </a:solidFill>
                  </a:tcPr>
                </a:tc>
                <a:tc>
                  <a:txBody>
                    <a:bodyPr/>
                    <a:lstStyle/>
                    <a:p>
                      <a:pPr marL="0" lvl="0" indent="0" algn="l" rtl="0">
                        <a:spcBef>
                          <a:spcPts val="0"/>
                        </a:spcBef>
                        <a:spcAft>
                          <a:spcPts val="0"/>
                        </a:spcAft>
                        <a:buNone/>
                      </a:pPr>
                      <a:r>
                        <a:rPr lang="en" sz="1300">
                          <a:latin typeface="Rubik"/>
                          <a:ea typeface="Rubik"/>
                          <a:cs typeface="Rubik"/>
                          <a:sym typeface="Rubik"/>
                        </a:rPr>
                        <a:t>AI or Not Explanation </a:t>
                      </a:r>
                      <a:endParaRPr sz="1300">
                        <a:latin typeface="Rubik"/>
                        <a:ea typeface="Rubik"/>
                        <a:cs typeface="Rubik"/>
                        <a:sym typeface="Rubik"/>
                      </a:endParaRPr>
                    </a:p>
                  </a:txBody>
                  <a:tcPr marL="63500" marR="63500" marT="63500" marB="63500">
                    <a:solidFill>
                      <a:srgbClr val="FCE5CD"/>
                    </a:solidFill>
                  </a:tcPr>
                </a:tc>
                <a:extLst>
                  <a:ext uri="{0D108BD9-81ED-4DB2-BD59-A6C34878D82A}">
                    <a16:rowId xmlns:a16="http://schemas.microsoft.com/office/drawing/2014/main" val="10000"/>
                  </a:ext>
                </a:extLst>
              </a:tr>
              <a:tr h="738125">
                <a:tc>
                  <a:txBody>
                    <a:bodyPr/>
                    <a:lstStyle/>
                    <a:p>
                      <a:pPr marL="0" lvl="0" indent="0" algn="l" rtl="0">
                        <a:spcBef>
                          <a:spcPts val="0"/>
                        </a:spcBef>
                        <a:spcAft>
                          <a:spcPts val="0"/>
                        </a:spcAft>
                        <a:buNone/>
                      </a:pPr>
                      <a:r>
                        <a:rPr lang="en" sz="1300">
                          <a:latin typeface="Lexend Light"/>
                          <a:ea typeface="Lexend Light"/>
                          <a:cs typeface="Lexend Light"/>
                          <a:sym typeface="Lexend Light"/>
                        </a:rPr>
                        <a:t>Digital Map</a:t>
                      </a:r>
                      <a:endParaRPr sz="1300">
                        <a:latin typeface="Lexend Light"/>
                        <a:ea typeface="Lexend Light"/>
                        <a:cs typeface="Lexend Light"/>
                        <a:sym typeface="Lexend Light"/>
                      </a:endParaRPr>
                    </a:p>
                  </a:txBody>
                  <a:tcPr marL="63500" marR="63500" marT="63500" marB="63500">
                    <a:solidFill>
                      <a:schemeClr val="lt1"/>
                    </a:solidFill>
                  </a:tcPr>
                </a:tc>
                <a:tc>
                  <a:txBody>
                    <a:bodyPr/>
                    <a:lstStyle/>
                    <a:p>
                      <a:pPr marL="0" lvl="0" indent="0" algn="l" rtl="0">
                        <a:spcBef>
                          <a:spcPts val="0"/>
                        </a:spcBef>
                        <a:spcAft>
                          <a:spcPts val="0"/>
                        </a:spcAft>
                        <a:buNone/>
                      </a:pPr>
                      <a:r>
                        <a:rPr lang="en" sz="1300">
                          <a:latin typeface="Lexend Light"/>
                          <a:ea typeface="Lexend Light"/>
                          <a:cs typeface="Lexend Light"/>
                          <a:sym typeface="Lexend Light"/>
                        </a:rPr>
                        <a:t>AI! Digital maps use data, such as traffic to learn and make decisions so that people can get from one place to another. </a:t>
                      </a:r>
                      <a:endParaRPr sz="1300">
                        <a:latin typeface="Lexend Light"/>
                        <a:ea typeface="Lexend Light"/>
                        <a:cs typeface="Lexend Light"/>
                        <a:sym typeface="Lexend Light"/>
                      </a:endParaRPr>
                    </a:p>
                  </a:txBody>
                  <a:tcPr marL="63500" marR="63500" marT="63500" marB="63500">
                    <a:solidFill>
                      <a:schemeClr val="lt1"/>
                    </a:solidFill>
                  </a:tcPr>
                </a:tc>
                <a:extLst>
                  <a:ext uri="{0D108BD9-81ED-4DB2-BD59-A6C34878D82A}">
                    <a16:rowId xmlns:a16="http://schemas.microsoft.com/office/drawing/2014/main" val="10001"/>
                  </a:ext>
                </a:extLst>
              </a:tr>
              <a:tr h="604400">
                <a:tc>
                  <a:txBody>
                    <a:bodyPr/>
                    <a:lstStyle/>
                    <a:p>
                      <a:pPr marL="0" lvl="0" indent="0" algn="l" rtl="0">
                        <a:spcBef>
                          <a:spcPts val="0"/>
                        </a:spcBef>
                        <a:spcAft>
                          <a:spcPts val="0"/>
                        </a:spcAft>
                        <a:buNone/>
                      </a:pPr>
                      <a:r>
                        <a:rPr lang="en" sz="1300">
                          <a:latin typeface="Lexend Light"/>
                          <a:ea typeface="Lexend Light"/>
                          <a:cs typeface="Lexend Light"/>
                          <a:sym typeface="Lexend Light"/>
                        </a:rPr>
                        <a:t>Toaster</a:t>
                      </a:r>
                      <a:endParaRPr sz="1300">
                        <a:latin typeface="Lexend Light"/>
                        <a:ea typeface="Lexend Light"/>
                        <a:cs typeface="Lexend Light"/>
                        <a:sym typeface="Lexend Light"/>
                      </a:endParaRPr>
                    </a:p>
                  </a:txBody>
                  <a:tcPr marL="63500" marR="63500" marT="63500" marB="63500">
                    <a:solidFill>
                      <a:schemeClr val="lt1"/>
                    </a:solidFill>
                  </a:tcPr>
                </a:tc>
                <a:tc>
                  <a:txBody>
                    <a:bodyPr/>
                    <a:lstStyle/>
                    <a:p>
                      <a:pPr marL="0" lvl="0" indent="0" algn="l" rtl="0">
                        <a:spcBef>
                          <a:spcPts val="0"/>
                        </a:spcBef>
                        <a:spcAft>
                          <a:spcPts val="0"/>
                        </a:spcAft>
                        <a:buNone/>
                      </a:pPr>
                      <a:r>
                        <a:rPr lang="en" sz="1300">
                          <a:latin typeface="Lexend Light"/>
                          <a:ea typeface="Lexend Light"/>
                          <a:cs typeface="Lexend Light"/>
                          <a:sym typeface="Lexend Light"/>
                        </a:rPr>
                        <a:t>Not AI! Although some newer toasters may have advanced features, they are not AI. </a:t>
                      </a:r>
                      <a:endParaRPr sz="1300">
                        <a:latin typeface="Lexend Light"/>
                        <a:ea typeface="Lexend Light"/>
                        <a:cs typeface="Lexend Light"/>
                        <a:sym typeface="Lexend Light"/>
                      </a:endParaRPr>
                    </a:p>
                  </a:txBody>
                  <a:tcPr marL="63500" marR="63500" marT="63500" marB="63500">
                    <a:solidFill>
                      <a:schemeClr val="lt1"/>
                    </a:solidFill>
                  </a:tcPr>
                </a:tc>
                <a:extLst>
                  <a:ext uri="{0D108BD9-81ED-4DB2-BD59-A6C34878D82A}">
                    <a16:rowId xmlns:a16="http://schemas.microsoft.com/office/drawing/2014/main" val="10002"/>
                  </a:ext>
                </a:extLst>
              </a:tr>
              <a:tr h="604400">
                <a:tc>
                  <a:txBody>
                    <a:bodyPr/>
                    <a:lstStyle/>
                    <a:p>
                      <a:pPr marL="0" lvl="0" indent="0" algn="l" rtl="0">
                        <a:spcBef>
                          <a:spcPts val="0"/>
                        </a:spcBef>
                        <a:spcAft>
                          <a:spcPts val="0"/>
                        </a:spcAft>
                        <a:buNone/>
                      </a:pPr>
                      <a:r>
                        <a:rPr lang="en" sz="1300">
                          <a:latin typeface="Lexend Light"/>
                          <a:ea typeface="Lexend Light"/>
                          <a:cs typeface="Lexend Light"/>
                          <a:sym typeface="Lexend Light"/>
                        </a:rPr>
                        <a:t>Image by DALL-E</a:t>
                      </a:r>
                      <a:endParaRPr sz="1300">
                        <a:latin typeface="Lexend Light"/>
                        <a:ea typeface="Lexend Light"/>
                        <a:cs typeface="Lexend Light"/>
                        <a:sym typeface="Lexend Light"/>
                      </a:endParaRPr>
                    </a:p>
                  </a:txBody>
                  <a:tcPr marL="63500" marR="63500" marT="63500" marB="63500">
                    <a:solidFill>
                      <a:schemeClr val="lt1"/>
                    </a:solidFill>
                  </a:tcPr>
                </a:tc>
                <a:tc>
                  <a:txBody>
                    <a:bodyPr/>
                    <a:lstStyle/>
                    <a:p>
                      <a:pPr marL="0" lvl="0" indent="0" algn="l" rtl="0">
                        <a:spcBef>
                          <a:spcPts val="0"/>
                        </a:spcBef>
                        <a:spcAft>
                          <a:spcPts val="0"/>
                        </a:spcAft>
                        <a:buNone/>
                      </a:pPr>
                      <a:r>
                        <a:rPr lang="en" sz="1300">
                          <a:latin typeface="Lexend Light"/>
                          <a:ea typeface="Lexend Light"/>
                          <a:cs typeface="Lexend Light"/>
                          <a:sym typeface="Lexend Light"/>
                        </a:rPr>
                        <a:t>AI! This program can learn, find patterns, reason, and adapt based on what a user is asking (prompt). </a:t>
                      </a:r>
                      <a:endParaRPr sz="1300">
                        <a:latin typeface="Lexend Light"/>
                        <a:ea typeface="Lexend Light"/>
                        <a:cs typeface="Lexend Light"/>
                        <a:sym typeface="Lexend Light"/>
                      </a:endParaRPr>
                    </a:p>
                  </a:txBody>
                  <a:tcPr marL="63500" marR="63500" marT="63500" marB="63500">
                    <a:solidFill>
                      <a:schemeClr val="lt1"/>
                    </a:solidFill>
                  </a:tcPr>
                </a:tc>
                <a:extLst>
                  <a:ext uri="{0D108BD9-81ED-4DB2-BD59-A6C34878D82A}">
                    <a16:rowId xmlns:a16="http://schemas.microsoft.com/office/drawing/2014/main" val="10003"/>
                  </a:ext>
                </a:extLst>
              </a:tr>
              <a:tr h="604400">
                <a:tc>
                  <a:txBody>
                    <a:bodyPr/>
                    <a:lstStyle/>
                    <a:p>
                      <a:pPr marL="0" lvl="0" indent="0" algn="l" rtl="0">
                        <a:spcBef>
                          <a:spcPts val="0"/>
                        </a:spcBef>
                        <a:spcAft>
                          <a:spcPts val="0"/>
                        </a:spcAft>
                        <a:buNone/>
                      </a:pPr>
                      <a:r>
                        <a:rPr lang="en" sz="1300">
                          <a:latin typeface="Lexend Light"/>
                          <a:ea typeface="Lexend Light"/>
                          <a:cs typeface="Lexend Light"/>
                          <a:sym typeface="Lexend Light"/>
                        </a:rPr>
                        <a:t>Self Driving Car</a:t>
                      </a:r>
                      <a:endParaRPr sz="1300">
                        <a:latin typeface="Lexend Light"/>
                        <a:ea typeface="Lexend Light"/>
                        <a:cs typeface="Lexend Light"/>
                        <a:sym typeface="Lexend Light"/>
                      </a:endParaRPr>
                    </a:p>
                  </a:txBody>
                  <a:tcPr marL="63500" marR="63500" marT="63500" marB="63500">
                    <a:solidFill>
                      <a:schemeClr val="lt1"/>
                    </a:solidFill>
                  </a:tcPr>
                </a:tc>
                <a:tc>
                  <a:txBody>
                    <a:bodyPr/>
                    <a:lstStyle/>
                    <a:p>
                      <a:pPr marL="0" lvl="0" indent="0" algn="l" rtl="0">
                        <a:spcBef>
                          <a:spcPts val="0"/>
                        </a:spcBef>
                        <a:spcAft>
                          <a:spcPts val="0"/>
                        </a:spcAft>
                        <a:buNone/>
                      </a:pPr>
                      <a:r>
                        <a:rPr lang="en" sz="1300">
                          <a:latin typeface="Lexend Light"/>
                          <a:ea typeface="Lexend Light"/>
                          <a:cs typeface="Lexend Light"/>
                          <a:sym typeface="Lexend Light"/>
                        </a:rPr>
                        <a:t>AI! Self-driving cars don’t generate new things—they process data to react to and navigate the environment.</a:t>
                      </a:r>
                      <a:endParaRPr sz="1300">
                        <a:latin typeface="Lexend Light"/>
                        <a:ea typeface="Lexend Light"/>
                        <a:cs typeface="Lexend Light"/>
                        <a:sym typeface="Lexend Light"/>
                      </a:endParaRPr>
                    </a:p>
                  </a:txBody>
                  <a:tcPr marL="63500" marR="63500" marT="63500" marB="63500">
                    <a:solidFill>
                      <a:schemeClr val="lt1"/>
                    </a:solidFill>
                  </a:tcPr>
                </a:tc>
                <a:extLst>
                  <a:ext uri="{0D108BD9-81ED-4DB2-BD59-A6C34878D82A}">
                    <a16:rowId xmlns:a16="http://schemas.microsoft.com/office/drawing/2014/main" val="10004"/>
                  </a:ext>
                </a:extLst>
              </a:tr>
              <a:tr h="604400">
                <a:tc>
                  <a:txBody>
                    <a:bodyPr/>
                    <a:lstStyle/>
                    <a:p>
                      <a:pPr marL="0" lvl="0" indent="0" algn="l" rtl="0">
                        <a:spcBef>
                          <a:spcPts val="0"/>
                        </a:spcBef>
                        <a:spcAft>
                          <a:spcPts val="0"/>
                        </a:spcAft>
                        <a:buNone/>
                      </a:pPr>
                      <a:r>
                        <a:rPr lang="en" sz="1300">
                          <a:latin typeface="Lexend Light"/>
                          <a:ea typeface="Lexend Light"/>
                          <a:cs typeface="Lexend Light"/>
                          <a:sym typeface="Lexend Light"/>
                        </a:rPr>
                        <a:t>Sliding Doors</a:t>
                      </a:r>
                      <a:endParaRPr sz="1300">
                        <a:latin typeface="Lexend Light"/>
                        <a:ea typeface="Lexend Light"/>
                        <a:cs typeface="Lexend Light"/>
                        <a:sym typeface="Lexend Light"/>
                      </a:endParaRPr>
                    </a:p>
                  </a:txBody>
                  <a:tcPr marL="63500" marR="63500" marT="63500" marB="63500">
                    <a:solidFill>
                      <a:schemeClr val="lt1"/>
                    </a:solidFill>
                  </a:tcPr>
                </a:tc>
                <a:tc>
                  <a:txBody>
                    <a:bodyPr/>
                    <a:lstStyle/>
                    <a:p>
                      <a:pPr marL="0" lvl="0" indent="0" algn="l" rtl="0">
                        <a:spcBef>
                          <a:spcPts val="0"/>
                        </a:spcBef>
                        <a:spcAft>
                          <a:spcPts val="0"/>
                        </a:spcAft>
                        <a:buNone/>
                      </a:pPr>
                      <a:r>
                        <a:rPr lang="en" sz="1300">
                          <a:latin typeface="Lexend Light"/>
                          <a:ea typeface="Lexend Light"/>
                          <a:cs typeface="Lexend Light"/>
                          <a:sym typeface="Lexend Light"/>
                        </a:rPr>
                        <a:t>Not AI!  They use sensors to detect movement and are programmed with instructions. </a:t>
                      </a:r>
                      <a:endParaRPr sz="1300">
                        <a:latin typeface="Lexend Light"/>
                        <a:ea typeface="Lexend Light"/>
                        <a:cs typeface="Lexend Light"/>
                        <a:sym typeface="Lexend Light"/>
                      </a:endParaRPr>
                    </a:p>
                  </a:txBody>
                  <a:tcPr marL="63500" marR="63500" marT="63500" marB="63500">
                    <a:solidFill>
                      <a:schemeClr val="lt1"/>
                    </a:solidFill>
                  </a:tcPr>
                </a:tc>
                <a:extLst>
                  <a:ext uri="{0D108BD9-81ED-4DB2-BD59-A6C34878D82A}">
                    <a16:rowId xmlns:a16="http://schemas.microsoft.com/office/drawing/2014/main" val="10005"/>
                  </a:ext>
                </a:extLst>
              </a:tr>
              <a:tr h="383850">
                <a:tc>
                  <a:txBody>
                    <a:bodyPr/>
                    <a:lstStyle/>
                    <a:p>
                      <a:pPr marL="0" lvl="0" indent="0" algn="l" rtl="0">
                        <a:spcBef>
                          <a:spcPts val="0"/>
                        </a:spcBef>
                        <a:spcAft>
                          <a:spcPts val="0"/>
                        </a:spcAft>
                        <a:buNone/>
                      </a:pPr>
                      <a:r>
                        <a:rPr lang="en" sz="1300">
                          <a:latin typeface="Lexend Light"/>
                          <a:ea typeface="Lexend Light"/>
                          <a:cs typeface="Lexend Light"/>
                          <a:sym typeface="Lexend Light"/>
                        </a:rPr>
                        <a:t>Spell Checker</a:t>
                      </a:r>
                      <a:endParaRPr sz="1300">
                        <a:latin typeface="Lexend Light"/>
                        <a:ea typeface="Lexend Light"/>
                        <a:cs typeface="Lexend Light"/>
                        <a:sym typeface="Lexend Light"/>
                      </a:endParaRPr>
                    </a:p>
                  </a:txBody>
                  <a:tcPr marL="63500" marR="63500" marT="63500" marB="63500">
                    <a:solidFill>
                      <a:schemeClr val="lt1"/>
                    </a:solidFill>
                  </a:tcPr>
                </a:tc>
                <a:tc>
                  <a:txBody>
                    <a:bodyPr/>
                    <a:lstStyle/>
                    <a:p>
                      <a:pPr marL="0" lvl="0" indent="0" algn="l" rtl="0">
                        <a:spcBef>
                          <a:spcPts val="0"/>
                        </a:spcBef>
                        <a:spcAft>
                          <a:spcPts val="0"/>
                        </a:spcAft>
                        <a:buNone/>
                      </a:pPr>
                      <a:r>
                        <a:rPr lang="en" sz="1300">
                          <a:latin typeface="Lexend Light"/>
                          <a:ea typeface="Lexend Light"/>
                          <a:cs typeface="Lexend Light"/>
                          <a:sym typeface="Lexend Light"/>
                        </a:rPr>
                        <a:t>Not AI!  It is pre-programmed with rules and data. </a:t>
                      </a:r>
                      <a:endParaRPr sz="1300">
                        <a:latin typeface="Lexend Light"/>
                        <a:ea typeface="Lexend Light"/>
                        <a:cs typeface="Lexend Light"/>
                        <a:sym typeface="Lexend Light"/>
                      </a:endParaRPr>
                    </a:p>
                  </a:txBody>
                  <a:tcPr marL="63500" marR="63500" marT="63500" marB="63500">
                    <a:solidFill>
                      <a:schemeClr val="lt1"/>
                    </a:solidFill>
                  </a:tcPr>
                </a:tc>
                <a:extLst>
                  <a:ext uri="{0D108BD9-81ED-4DB2-BD59-A6C34878D82A}">
                    <a16:rowId xmlns:a16="http://schemas.microsoft.com/office/drawing/2014/main" val="10006"/>
                  </a:ext>
                </a:extLst>
              </a:tr>
              <a:tr h="604400">
                <a:tc>
                  <a:txBody>
                    <a:bodyPr/>
                    <a:lstStyle/>
                    <a:p>
                      <a:pPr marL="0" lvl="0" indent="0" algn="l" rtl="0">
                        <a:spcBef>
                          <a:spcPts val="0"/>
                        </a:spcBef>
                        <a:spcAft>
                          <a:spcPts val="0"/>
                        </a:spcAft>
                        <a:buNone/>
                      </a:pPr>
                      <a:r>
                        <a:rPr lang="en" sz="1300">
                          <a:latin typeface="Lexend Light"/>
                          <a:ea typeface="Lexend Light"/>
                          <a:cs typeface="Lexend Light"/>
                          <a:sym typeface="Lexend Light"/>
                        </a:rPr>
                        <a:t>An essay written by ChatGPT</a:t>
                      </a:r>
                      <a:endParaRPr sz="1300">
                        <a:latin typeface="Lexend Light"/>
                        <a:ea typeface="Lexend Light"/>
                        <a:cs typeface="Lexend Light"/>
                        <a:sym typeface="Lexend Light"/>
                      </a:endParaRPr>
                    </a:p>
                  </a:txBody>
                  <a:tcPr marL="63500" marR="63500" marT="63500" marB="63500">
                    <a:solidFill>
                      <a:schemeClr val="lt1"/>
                    </a:solidFill>
                  </a:tcPr>
                </a:tc>
                <a:tc>
                  <a:txBody>
                    <a:bodyPr/>
                    <a:lstStyle/>
                    <a:p>
                      <a:pPr marL="0" lvl="0" indent="0" algn="l" rtl="0">
                        <a:spcBef>
                          <a:spcPts val="0"/>
                        </a:spcBef>
                        <a:spcAft>
                          <a:spcPts val="0"/>
                        </a:spcAft>
                        <a:buNone/>
                      </a:pPr>
                      <a:r>
                        <a:rPr lang="en" sz="1300">
                          <a:latin typeface="Lexend Light"/>
                          <a:ea typeface="Lexend Light"/>
                          <a:cs typeface="Lexend Light"/>
                          <a:sym typeface="Lexend Light"/>
                        </a:rPr>
                        <a:t>AI! This program can learn, find patterns, reason, and adapt based on what a user is asking (prompt). </a:t>
                      </a:r>
                      <a:endParaRPr sz="1300">
                        <a:latin typeface="Lexend Light"/>
                        <a:ea typeface="Lexend Light"/>
                        <a:cs typeface="Lexend Light"/>
                        <a:sym typeface="Lexend Light"/>
                      </a:endParaRPr>
                    </a:p>
                  </a:txBody>
                  <a:tcPr marL="63500" marR="63500" marT="63500" marB="63500">
                    <a:solidFill>
                      <a:schemeClr val="lt1"/>
                    </a:solidFill>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6"/>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b="1">
                <a:solidFill>
                  <a:srgbClr val="EF4523"/>
                </a:solidFill>
                <a:latin typeface="Bitter"/>
                <a:ea typeface="Bitter"/>
                <a:cs typeface="Bitter"/>
                <a:sym typeface="Bitter"/>
              </a:rPr>
              <a:t>Review</a:t>
            </a:r>
            <a:endParaRPr sz="3020" b="1">
              <a:solidFill>
                <a:srgbClr val="EF4523"/>
              </a:solidFill>
              <a:latin typeface="Bitter"/>
              <a:ea typeface="Bitter"/>
              <a:cs typeface="Bitter"/>
              <a:sym typeface="Bitter"/>
            </a:endParaRPr>
          </a:p>
        </p:txBody>
      </p:sp>
      <p:sp>
        <p:nvSpPr>
          <p:cNvPr id="373" name="Google Shape;373;p46"/>
          <p:cNvSpPr txBox="1"/>
          <p:nvPr/>
        </p:nvSpPr>
        <p:spPr>
          <a:xfrm>
            <a:off x="665700" y="1016750"/>
            <a:ext cx="3663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endParaRPr sz="1800">
              <a:solidFill>
                <a:schemeClr val="dk1"/>
              </a:solidFill>
              <a:latin typeface="Rubik"/>
              <a:ea typeface="Rubik"/>
              <a:cs typeface="Rubik"/>
              <a:sym typeface="Rubik"/>
            </a:endParaRPr>
          </a:p>
        </p:txBody>
      </p:sp>
      <p:sp>
        <p:nvSpPr>
          <p:cNvPr id="374" name="Google Shape;374;p46"/>
          <p:cNvSpPr txBox="1"/>
          <p:nvPr/>
        </p:nvSpPr>
        <p:spPr>
          <a:xfrm>
            <a:off x="4134875" y="391850"/>
            <a:ext cx="3855600" cy="36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solidFill>
                  <a:srgbClr val="EF4523"/>
                </a:solidFill>
                <a:latin typeface="Bitter" panose="020B0604020202020204" charset="0"/>
                <a:ea typeface="Rubik"/>
                <a:cs typeface="Rubik"/>
                <a:sym typeface="Rubik"/>
              </a:rPr>
              <a:t>Bạn sẽ giải thích </a:t>
            </a:r>
            <a:r>
              <a:rPr lang="en-US" sz="2800" b="1" dirty="0" err="1">
                <a:solidFill>
                  <a:srgbClr val="EF4523"/>
                </a:solidFill>
                <a:latin typeface="Bitter" panose="020B0604020202020204" charset="0"/>
                <a:ea typeface="Rubik"/>
                <a:cs typeface="Rubik"/>
                <a:sym typeface="Rubik"/>
              </a:rPr>
              <a:t>trí</a:t>
            </a:r>
            <a:r>
              <a:rPr lang="en-US" sz="2800" b="1" dirty="0">
                <a:solidFill>
                  <a:srgbClr val="EF4523"/>
                </a:solidFill>
                <a:latin typeface="Bitter" panose="020B0604020202020204" charset="0"/>
                <a:ea typeface="Rubik"/>
                <a:cs typeface="Rubik"/>
                <a:sym typeface="Rubik"/>
              </a:rPr>
              <a:t> </a:t>
            </a:r>
            <a:r>
              <a:rPr lang="en-US" sz="2800" b="1" dirty="0" err="1">
                <a:solidFill>
                  <a:srgbClr val="EF4523"/>
                </a:solidFill>
                <a:latin typeface="Bitter" panose="020B0604020202020204" charset="0"/>
                <a:ea typeface="Rubik"/>
                <a:cs typeface="Rubik"/>
                <a:sym typeface="Rubik"/>
              </a:rPr>
              <a:t>tuệ</a:t>
            </a:r>
            <a:r>
              <a:rPr lang="en-US" sz="2800" b="1" dirty="0">
                <a:solidFill>
                  <a:srgbClr val="EF4523"/>
                </a:solidFill>
                <a:latin typeface="Bitter" panose="020B0604020202020204" charset="0"/>
                <a:ea typeface="Rubik"/>
                <a:cs typeface="Rubik"/>
                <a:sym typeface="Rubik"/>
              </a:rPr>
              <a:t> </a:t>
            </a:r>
            <a:r>
              <a:rPr lang="en-US" sz="2800" b="1" dirty="0" err="1">
                <a:solidFill>
                  <a:srgbClr val="EF4523"/>
                </a:solidFill>
                <a:latin typeface="Bitter" panose="020B0604020202020204" charset="0"/>
                <a:ea typeface="Rubik"/>
                <a:cs typeface="Rubik"/>
                <a:sym typeface="Rubik"/>
              </a:rPr>
              <a:t>nhân</a:t>
            </a:r>
            <a:r>
              <a:rPr lang="en-US" sz="2800" b="1" dirty="0">
                <a:solidFill>
                  <a:srgbClr val="EF4523"/>
                </a:solidFill>
                <a:latin typeface="Bitter" panose="020B0604020202020204" charset="0"/>
                <a:ea typeface="Rubik"/>
                <a:cs typeface="Rubik"/>
                <a:sym typeface="Rubik"/>
              </a:rPr>
              <a:t> </a:t>
            </a:r>
            <a:r>
              <a:rPr lang="en-US" sz="2800" b="1" dirty="0" err="1">
                <a:solidFill>
                  <a:srgbClr val="EF4523"/>
                </a:solidFill>
                <a:latin typeface="Bitter" panose="020B0604020202020204" charset="0"/>
                <a:ea typeface="Rubik"/>
                <a:cs typeface="Rubik"/>
                <a:sym typeface="Rubik"/>
              </a:rPr>
              <a:t>tạo</a:t>
            </a:r>
            <a:r>
              <a:rPr lang="en" sz="2800" b="1" dirty="0">
                <a:solidFill>
                  <a:srgbClr val="EF4523"/>
                </a:solidFill>
                <a:latin typeface="Bitter" panose="020B0604020202020204" charset="0"/>
                <a:ea typeface="Rubik"/>
                <a:cs typeface="Rubik"/>
                <a:sym typeface="Rubik"/>
              </a:rPr>
              <a:t> </a:t>
            </a:r>
            <a:r>
              <a:rPr lang="en" sz="2800" dirty="0">
                <a:solidFill>
                  <a:srgbClr val="EF4523"/>
                </a:solidFill>
                <a:latin typeface="Bitter" panose="020B0604020202020204" charset="0"/>
                <a:ea typeface="Rubik"/>
                <a:cs typeface="Rubik"/>
                <a:sym typeface="Rubik"/>
              </a:rPr>
              <a:t>cho một người bạn hoặc người thân trong nhà như thế nào?</a:t>
            </a:r>
            <a:endParaRPr sz="1800" dirty="0">
              <a:solidFill>
                <a:srgbClr val="EF4523"/>
              </a:solidFill>
              <a:latin typeface="Bitter" panose="020B0604020202020204" charset="0"/>
            </a:endParaRPr>
          </a:p>
        </p:txBody>
      </p:sp>
      <p:sp>
        <p:nvSpPr>
          <p:cNvPr id="375" name="Google Shape;375;p4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29</a:t>
            </a:fld>
            <a:endParaRPr sz="1200" b="1">
              <a:solidFill>
                <a:srgbClr val="EF4523"/>
              </a:solidFill>
              <a:latin typeface="Bitter"/>
              <a:ea typeface="Bitter"/>
              <a:cs typeface="Bitter"/>
              <a:sym typeface="Bitter"/>
            </a:endParaRPr>
          </a:p>
        </p:txBody>
      </p:sp>
      <p:pic>
        <p:nvPicPr>
          <p:cNvPr id="376" name="Google Shape;376;p46"/>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377" name="Google Shape;377;p46"/>
          <p:cNvPicPr preferRelativeResize="0"/>
          <p:nvPr/>
        </p:nvPicPr>
        <p:blipFill>
          <a:blip r:embed="rId4">
            <a:alphaModFix/>
          </a:blip>
          <a:stretch>
            <a:fillRect/>
          </a:stretch>
        </p:blipFill>
        <p:spPr>
          <a:xfrm>
            <a:off x="183248" y="1578352"/>
            <a:ext cx="2884696" cy="2884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0"/>
          <p:cNvSpPr txBox="1">
            <a:spLocks noGrp="1"/>
          </p:cNvSpPr>
          <p:nvPr>
            <p:ph type="ctrTitle"/>
          </p:nvPr>
        </p:nvSpPr>
        <p:spPr>
          <a:xfrm>
            <a:off x="2536500" y="111500"/>
            <a:ext cx="6135000" cy="1022100"/>
          </a:xfrm>
          <a:prstGeom prst="rect">
            <a:avLst/>
          </a:prstGeom>
        </p:spPr>
        <p:txBody>
          <a:bodyPr spcFirstLastPara="1" wrap="square" lIns="91425" tIns="91425" rIns="91425" bIns="91425" anchor="b" anchorCtr="0">
            <a:normAutofit/>
          </a:bodyPr>
          <a:lstStyle/>
          <a:p>
            <a:pPr marL="0" lvl="0" indent="0" algn="l" rtl="0">
              <a:lnSpc>
                <a:spcPct val="115000"/>
              </a:lnSpc>
              <a:spcBef>
                <a:spcPts val="0"/>
              </a:spcBef>
              <a:spcAft>
                <a:spcPts val="0"/>
              </a:spcAft>
              <a:buClr>
                <a:schemeClr val="dk1"/>
              </a:buClr>
              <a:buSzPts val="1100"/>
              <a:buFont typeface="Arial"/>
              <a:buNone/>
            </a:pPr>
            <a:r>
              <a:rPr lang="en-US" sz="4500" b="1" dirty="0">
                <a:solidFill>
                  <a:schemeClr val="lt1"/>
                </a:solidFill>
                <a:latin typeface="Bitter"/>
                <a:ea typeface="Bitter"/>
                <a:cs typeface="Bitter"/>
                <a:sym typeface="Bitter"/>
              </a:rPr>
              <a:t>AI </a:t>
            </a:r>
            <a:r>
              <a:rPr lang="en-US" sz="4500" b="1" dirty="0" err="1">
                <a:solidFill>
                  <a:schemeClr val="lt1"/>
                </a:solidFill>
                <a:latin typeface="Bitter"/>
                <a:ea typeface="Bitter"/>
                <a:cs typeface="Bitter"/>
                <a:sym typeface="Bitter"/>
              </a:rPr>
              <a:t>là</a:t>
            </a:r>
            <a:r>
              <a:rPr lang="en-US" sz="4500" b="1" dirty="0">
                <a:solidFill>
                  <a:schemeClr val="lt1"/>
                </a:solidFill>
                <a:latin typeface="Bitter"/>
                <a:ea typeface="Bitter"/>
                <a:cs typeface="Bitter"/>
                <a:sym typeface="Bitter"/>
              </a:rPr>
              <a:t> </a:t>
            </a:r>
            <a:r>
              <a:rPr lang="en-US" sz="4500" b="1" dirty="0" err="1">
                <a:solidFill>
                  <a:schemeClr val="lt1"/>
                </a:solidFill>
                <a:latin typeface="Bitter"/>
                <a:ea typeface="Bitter"/>
                <a:cs typeface="Bitter"/>
                <a:sym typeface="Bitter"/>
              </a:rPr>
              <a:t>gì</a:t>
            </a:r>
            <a:r>
              <a:rPr lang="en-US" sz="4500" b="1" dirty="0">
                <a:solidFill>
                  <a:schemeClr val="lt1"/>
                </a:solidFill>
                <a:latin typeface="Bitter"/>
                <a:ea typeface="Bitter"/>
                <a:cs typeface="Bitter"/>
                <a:sym typeface="Bitter"/>
              </a:rPr>
              <a:t>?</a:t>
            </a:r>
            <a:endParaRPr b="1" dirty="0">
              <a:solidFill>
                <a:schemeClr val="lt1"/>
              </a:solidFill>
              <a:latin typeface="Bitter"/>
              <a:ea typeface="Bitter"/>
              <a:cs typeface="Bitter"/>
              <a:sym typeface="Bitter"/>
            </a:endParaRPr>
          </a:p>
        </p:txBody>
      </p:sp>
      <p:sp>
        <p:nvSpPr>
          <p:cNvPr id="102" name="Google Shape;102;p20"/>
          <p:cNvSpPr txBox="1">
            <a:spLocks noGrp="1"/>
          </p:cNvSpPr>
          <p:nvPr>
            <p:ph type="subTitle" idx="1"/>
          </p:nvPr>
        </p:nvSpPr>
        <p:spPr>
          <a:xfrm>
            <a:off x="593400" y="1858150"/>
            <a:ext cx="6135000" cy="1709100"/>
          </a:xfrm>
          <a:prstGeom prst="rect">
            <a:avLst/>
          </a:prstGeom>
        </p:spPr>
        <p:txBody>
          <a:bodyPr spcFirstLastPara="1" wrap="square" lIns="91425" tIns="91425" rIns="91425" bIns="91425" anchor="t" anchorCtr="0">
            <a:noAutofit/>
          </a:bodyPr>
          <a:lstStyle/>
          <a:p>
            <a:pPr marL="457200" lvl="0" indent="-368300" algn="l" rtl="0">
              <a:lnSpc>
                <a:spcPct val="95000"/>
              </a:lnSpc>
              <a:spcBef>
                <a:spcPts val="0"/>
              </a:spcBef>
              <a:spcAft>
                <a:spcPts val="0"/>
              </a:spcAft>
              <a:buClr>
                <a:schemeClr val="lt1"/>
              </a:buClr>
              <a:buSzPts val="2200"/>
              <a:buFont typeface="Bitter"/>
              <a:buChar char="●"/>
            </a:pPr>
            <a:r>
              <a:rPr lang="en-US" sz="2200" dirty="0" err="1">
                <a:solidFill>
                  <a:schemeClr val="lt1"/>
                </a:solidFill>
                <a:latin typeface="Bitter"/>
                <a:ea typeface="Bitter"/>
                <a:cs typeface="Bitter"/>
                <a:sym typeface="Bitter"/>
              </a:rPr>
              <a:t>Trong</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bài</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học</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này</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chúng</a:t>
            </a:r>
            <a:r>
              <a:rPr lang="en-US" sz="2200" dirty="0">
                <a:solidFill>
                  <a:schemeClr val="lt1"/>
                </a:solidFill>
                <a:latin typeface="Bitter"/>
                <a:ea typeface="Bitter"/>
                <a:cs typeface="Bitter"/>
                <a:sym typeface="Bitter"/>
              </a:rPr>
              <a:t> ta </a:t>
            </a:r>
            <a:r>
              <a:rPr lang="en-US" sz="2200" dirty="0" err="1">
                <a:solidFill>
                  <a:schemeClr val="lt1"/>
                </a:solidFill>
                <a:latin typeface="Bitter"/>
                <a:ea typeface="Bitter"/>
                <a:cs typeface="Bitter"/>
                <a:sym typeface="Bitter"/>
              </a:rPr>
              <a:t>sẽ</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tìm</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hiểu</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định</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nghĩa</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của</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trí</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tuệ</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nhân</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tạo</a:t>
            </a:r>
            <a:r>
              <a:rPr lang="en-US" sz="2200" dirty="0">
                <a:solidFill>
                  <a:schemeClr val="lt1"/>
                </a:solidFill>
                <a:latin typeface="Bitter"/>
                <a:ea typeface="Bitter"/>
                <a:cs typeface="Bitter"/>
                <a:sym typeface="Bitter"/>
              </a:rPr>
              <a:t> (AI). </a:t>
            </a:r>
            <a:r>
              <a:rPr lang="en-US" sz="2200" dirty="0" err="1">
                <a:solidFill>
                  <a:schemeClr val="lt1"/>
                </a:solidFill>
                <a:latin typeface="Bitter"/>
                <a:ea typeface="Bitter"/>
                <a:cs typeface="Bitter"/>
                <a:sym typeface="Bitter"/>
              </a:rPr>
              <a:t>Chúng</a:t>
            </a:r>
            <a:r>
              <a:rPr lang="en-US" sz="2200" dirty="0">
                <a:solidFill>
                  <a:schemeClr val="lt1"/>
                </a:solidFill>
                <a:latin typeface="Bitter"/>
                <a:ea typeface="Bitter"/>
                <a:cs typeface="Bitter"/>
                <a:sym typeface="Bitter"/>
              </a:rPr>
              <a:t> ta </a:t>
            </a:r>
            <a:r>
              <a:rPr lang="en-US" sz="2200" dirty="0" err="1">
                <a:solidFill>
                  <a:schemeClr val="lt1"/>
                </a:solidFill>
                <a:latin typeface="Bitter"/>
                <a:ea typeface="Bitter"/>
                <a:cs typeface="Bitter"/>
                <a:sym typeface="Bitter"/>
              </a:rPr>
              <a:t>cũng</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sẽ</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học</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cách</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xác</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định</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xem</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một</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thiết</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bị</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hoặc</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vật</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dụng</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có</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sử</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dụng</a:t>
            </a:r>
            <a:r>
              <a:rPr lang="en-US" sz="2200" dirty="0">
                <a:solidFill>
                  <a:schemeClr val="lt1"/>
                </a:solidFill>
                <a:latin typeface="Bitter"/>
                <a:ea typeface="Bitter"/>
                <a:cs typeface="Bitter"/>
                <a:sym typeface="Bitter"/>
              </a:rPr>
              <a:t> AI hay </a:t>
            </a:r>
            <a:r>
              <a:rPr lang="en-US" sz="2200" dirty="0" err="1">
                <a:solidFill>
                  <a:schemeClr val="lt1"/>
                </a:solidFill>
                <a:latin typeface="Bitter"/>
                <a:ea typeface="Bitter"/>
                <a:cs typeface="Bitter"/>
                <a:sym typeface="Bitter"/>
              </a:rPr>
              <a:t>không</a:t>
            </a:r>
            <a:r>
              <a:rPr lang="en-US" sz="2200" dirty="0">
                <a:solidFill>
                  <a:schemeClr val="lt1"/>
                </a:solidFill>
                <a:latin typeface="Bitter"/>
                <a:ea typeface="Bitter"/>
                <a:cs typeface="Bitter"/>
                <a:sym typeface="Bitter"/>
              </a:rPr>
              <a:t>.</a:t>
            </a:r>
            <a:endParaRPr sz="2200" dirty="0">
              <a:solidFill>
                <a:schemeClr val="lt1"/>
              </a:solidFill>
              <a:latin typeface="Bitter"/>
              <a:ea typeface="Bitter"/>
              <a:cs typeface="Bitter"/>
              <a:sym typeface="Bitter"/>
            </a:endParaRPr>
          </a:p>
        </p:txBody>
      </p:sp>
      <p:pic>
        <p:nvPicPr>
          <p:cNvPr id="103" name="Google Shape;103;p20"/>
          <p:cNvPicPr preferRelativeResize="0"/>
          <p:nvPr/>
        </p:nvPicPr>
        <p:blipFill rotWithShape="1">
          <a:blip r:embed="rId4">
            <a:alphaModFix/>
          </a:blip>
          <a:srcRect l="29" r="29"/>
          <a:stretch/>
        </p:blipFill>
        <p:spPr>
          <a:xfrm>
            <a:off x="417400" y="399575"/>
            <a:ext cx="1133075" cy="1162524"/>
          </a:xfrm>
          <a:prstGeom prst="rect">
            <a:avLst/>
          </a:prstGeom>
          <a:noFill/>
          <a:ln>
            <a:noFill/>
          </a:ln>
        </p:spPr>
      </p:pic>
      <p:sp>
        <p:nvSpPr>
          <p:cNvPr id="104" name="Google Shape;104;p20"/>
          <p:cNvSpPr txBox="1"/>
          <p:nvPr/>
        </p:nvSpPr>
        <p:spPr>
          <a:xfrm>
            <a:off x="7586725" y="4555238"/>
            <a:ext cx="12405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Bitter"/>
                <a:ea typeface="Bitter"/>
                <a:cs typeface="Bitter"/>
                <a:sym typeface="Bitter"/>
              </a:rPr>
              <a:t>dayofai.org</a:t>
            </a:r>
            <a:endParaRPr>
              <a:solidFill>
                <a:schemeClr val="lt1"/>
              </a:solidFill>
              <a:latin typeface="Bitter"/>
              <a:ea typeface="Bitter"/>
              <a:cs typeface="Bitter"/>
              <a:sym typeface="Bitte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1"/>
        <p:cNvGrpSpPr/>
        <p:nvPr/>
      </p:nvGrpSpPr>
      <p:grpSpPr>
        <a:xfrm>
          <a:off x="0" y="0"/>
          <a:ext cx="0" cy="0"/>
          <a:chOff x="0" y="0"/>
          <a:chExt cx="0" cy="0"/>
        </a:xfrm>
      </p:grpSpPr>
      <p:sp>
        <p:nvSpPr>
          <p:cNvPr id="382" name="Google Shape;382;p47"/>
          <p:cNvSpPr/>
          <p:nvPr/>
        </p:nvSpPr>
        <p:spPr>
          <a:xfrm>
            <a:off x="169150" y="4556250"/>
            <a:ext cx="404100" cy="45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3" name="Google Shape;383;p47"/>
          <p:cNvPicPr preferRelativeResize="0"/>
          <p:nvPr/>
        </p:nvPicPr>
        <p:blipFill rotWithShape="1">
          <a:blip r:embed="rId4">
            <a:alphaModFix/>
          </a:blip>
          <a:srcRect/>
          <a:stretch/>
        </p:blipFill>
        <p:spPr>
          <a:xfrm>
            <a:off x="147614" y="4549073"/>
            <a:ext cx="440875" cy="452750"/>
          </a:xfrm>
          <a:prstGeom prst="rect">
            <a:avLst/>
          </a:prstGeom>
          <a:noFill/>
          <a:ln>
            <a:noFill/>
          </a:ln>
        </p:spPr>
      </p:pic>
      <p:sp>
        <p:nvSpPr>
          <p:cNvPr id="384" name="Google Shape;384;p47"/>
          <p:cNvSpPr txBox="1">
            <a:spLocks noGrp="1"/>
          </p:cNvSpPr>
          <p:nvPr>
            <p:ph type="ctrTitle"/>
          </p:nvPr>
        </p:nvSpPr>
        <p:spPr>
          <a:xfrm>
            <a:off x="2340000" y="1815900"/>
            <a:ext cx="4464000" cy="1511700"/>
          </a:xfrm>
          <a:prstGeom prst="rect">
            <a:avLst/>
          </a:prstGeom>
          <a:solidFill>
            <a:srgbClr val="EF4523"/>
          </a:solidFill>
        </p:spPr>
        <p:txBody>
          <a:bodyPr spcFirstLastPara="1" wrap="square" lIns="91425" tIns="91425" rIns="91425" bIns="91425" anchor="ctr" anchorCtr="0">
            <a:noAutofit/>
          </a:bodyPr>
          <a:lstStyle/>
          <a:p>
            <a:pPr marL="0" lvl="0" indent="0" algn="ctr" rtl="0">
              <a:lnSpc>
                <a:spcPct val="115000"/>
              </a:lnSpc>
              <a:spcBef>
                <a:spcPts val="0"/>
              </a:spcBef>
              <a:spcAft>
                <a:spcPts val="1200"/>
              </a:spcAft>
              <a:buSzPts val="990"/>
              <a:buNone/>
            </a:pPr>
            <a:r>
              <a:rPr lang="en-US" sz="2650" b="1" dirty="0" err="1">
                <a:solidFill>
                  <a:schemeClr val="lt1"/>
                </a:solidFill>
                <a:latin typeface="Bitter"/>
                <a:ea typeface="Bitter"/>
                <a:cs typeface="Bitter"/>
                <a:sym typeface="Bitter"/>
              </a:rPr>
              <a:t>Bài</a:t>
            </a:r>
            <a:r>
              <a:rPr lang="en" sz="2650" b="1" dirty="0">
                <a:solidFill>
                  <a:schemeClr val="lt1"/>
                </a:solidFill>
                <a:latin typeface="Bitter"/>
                <a:ea typeface="Bitter"/>
                <a:cs typeface="Bitter"/>
                <a:sym typeface="Bitter"/>
              </a:rPr>
              <a:t> 2: Máy học như thế nào? (Giới thiệu)</a:t>
            </a:r>
            <a:endParaRPr sz="2650" b="1" dirty="0">
              <a:solidFill>
                <a:schemeClr val="lt1"/>
              </a:solidFill>
              <a:latin typeface="Bitter"/>
              <a:ea typeface="Bitter"/>
              <a:cs typeface="Bitter"/>
              <a:sym typeface="Bitter"/>
            </a:endParaRPr>
          </a:p>
        </p:txBody>
      </p:sp>
      <p:sp>
        <p:nvSpPr>
          <p:cNvPr id="385" name="Google Shape;385;p47"/>
          <p:cNvSpPr txBox="1">
            <a:spLocks noGrp="1"/>
          </p:cNvSpPr>
          <p:nvPr>
            <p:ph type="sldNum" idx="12"/>
          </p:nvPr>
        </p:nvSpPr>
        <p:spPr>
          <a:xfrm>
            <a:off x="7818925" y="4578650"/>
            <a:ext cx="1211700" cy="393600"/>
          </a:xfrm>
          <a:prstGeom prst="rect">
            <a:avLst/>
          </a:prstGeom>
          <a:solidFill>
            <a:srgbClr val="EF4523"/>
          </a:solidFill>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chemeClr val="lt1"/>
                </a:solidFill>
                <a:latin typeface="Bitter"/>
                <a:ea typeface="Bitter"/>
                <a:cs typeface="Bitter"/>
                <a:sym typeface="Bitter"/>
              </a:rPr>
              <a:t>dayofai.org | </a:t>
            </a:r>
            <a:fld id="{00000000-1234-1234-1234-123412341234}" type="slidenum">
              <a:rPr lang="en" sz="1200" b="1">
                <a:solidFill>
                  <a:schemeClr val="lt1"/>
                </a:solidFill>
                <a:latin typeface="Bitter"/>
                <a:ea typeface="Bitter"/>
                <a:cs typeface="Bitter"/>
                <a:sym typeface="Bitter"/>
              </a:rPr>
              <a:t>30</a:t>
            </a:fld>
            <a:endParaRPr sz="1200" b="1">
              <a:solidFill>
                <a:schemeClr val="lt1"/>
              </a:solidFill>
              <a:latin typeface="Bitter"/>
              <a:ea typeface="Bitter"/>
              <a:cs typeface="Bitter"/>
              <a:sym typeface="Bitte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9"/>
        <p:cNvGrpSpPr/>
        <p:nvPr/>
      </p:nvGrpSpPr>
      <p:grpSpPr>
        <a:xfrm>
          <a:off x="0" y="0"/>
          <a:ext cx="0" cy="0"/>
          <a:chOff x="0" y="0"/>
          <a:chExt cx="0" cy="0"/>
        </a:xfrm>
      </p:grpSpPr>
      <p:sp>
        <p:nvSpPr>
          <p:cNvPr id="390" name="Google Shape;390;p48"/>
          <p:cNvSpPr/>
          <p:nvPr/>
        </p:nvSpPr>
        <p:spPr>
          <a:xfrm>
            <a:off x="0" y="1483125"/>
            <a:ext cx="9144000" cy="3660300"/>
          </a:xfrm>
          <a:prstGeom prst="rect">
            <a:avLst/>
          </a:prstGeom>
          <a:solidFill>
            <a:srgbClr val="DD4B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1" name="Google Shape;391;p48"/>
          <p:cNvSpPr txBox="1">
            <a:spLocks noGrp="1"/>
          </p:cNvSpPr>
          <p:nvPr>
            <p:ph type="title"/>
          </p:nvPr>
        </p:nvSpPr>
        <p:spPr>
          <a:xfrm>
            <a:off x="1819275" y="155575"/>
            <a:ext cx="7013100" cy="86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vi-VN" sz="3380" b="1" dirty="0">
                <a:solidFill>
                  <a:schemeClr val="lt1"/>
                </a:solidFill>
                <a:latin typeface="Rubik"/>
                <a:ea typeface="Rubik"/>
                <a:cs typeface="Rubik"/>
                <a:sym typeface="Rubik"/>
              </a:rPr>
              <a:t>Hiểu về trí thông minh: </a:t>
            </a:r>
            <a:r>
              <a:rPr lang="en-US" sz="3380" b="1" dirty="0">
                <a:solidFill>
                  <a:schemeClr val="lt1"/>
                </a:solidFill>
                <a:latin typeface="Rubik"/>
                <a:ea typeface="Rubik"/>
                <a:cs typeface="Rubik"/>
                <a:sym typeface="Rubik"/>
              </a:rPr>
              <a:t/>
            </a:r>
            <a:br>
              <a:rPr lang="en-US" sz="3380" b="1" dirty="0">
                <a:solidFill>
                  <a:schemeClr val="lt1"/>
                </a:solidFill>
                <a:latin typeface="Rubik"/>
                <a:ea typeface="Rubik"/>
                <a:cs typeface="Rubik"/>
                <a:sym typeface="Rubik"/>
              </a:rPr>
            </a:br>
            <a:r>
              <a:rPr lang="vi-VN" sz="3380" b="1" dirty="0">
                <a:solidFill>
                  <a:schemeClr val="lt1"/>
                </a:solidFill>
                <a:latin typeface="Rubik"/>
                <a:ea typeface="Rubik"/>
                <a:cs typeface="Rubik"/>
                <a:sym typeface="Rubik"/>
              </a:rPr>
              <a:t>Con người vs. Máy móc</a:t>
            </a:r>
            <a:endParaRPr sz="3380" b="1" dirty="0">
              <a:solidFill>
                <a:schemeClr val="lt1"/>
              </a:solidFill>
              <a:latin typeface="Rubik"/>
              <a:ea typeface="Rubik"/>
              <a:cs typeface="Rubik"/>
              <a:sym typeface="Rubik"/>
            </a:endParaRPr>
          </a:p>
        </p:txBody>
      </p:sp>
      <p:pic>
        <p:nvPicPr>
          <p:cNvPr id="392" name="Google Shape;392;p48"/>
          <p:cNvPicPr preferRelativeResize="0"/>
          <p:nvPr/>
        </p:nvPicPr>
        <p:blipFill rotWithShape="1">
          <a:blip r:embed="rId4">
            <a:alphaModFix/>
          </a:blip>
          <a:srcRect/>
          <a:stretch/>
        </p:blipFill>
        <p:spPr>
          <a:xfrm>
            <a:off x="147614" y="4549073"/>
            <a:ext cx="440875" cy="452750"/>
          </a:xfrm>
          <a:prstGeom prst="rect">
            <a:avLst/>
          </a:prstGeom>
          <a:noFill/>
          <a:ln>
            <a:noFill/>
          </a:ln>
        </p:spPr>
      </p:pic>
      <p:sp>
        <p:nvSpPr>
          <p:cNvPr id="393" name="Google Shape;393;p48"/>
          <p:cNvSpPr txBox="1"/>
          <p:nvPr/>
        </p:nvSpPr>
        <p:spPr>
          <a:xfrm>
            <a:off x="6672372" y="4578638"/>
            <a:ext cx="23583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b="1">
              <a:solidFill>
                <a:srgbClr val="FFFFFF"/>
              </a:solidFill>
              <a:latin typeface="Bitter"/>
              <a:ea typeface="Bitter"/>
              <a:cs typeface="Bitter"/>
              <a:sym typeface="Bitter"/>
            </a:endParaRPr>
          </a:p>
        </p:txBody>
      </p:sp>
      <p:sp>
        <p:nvSpPr>
          <p:cNvPr id="394" name="Google Shape;394;p48"/>
          <p:cNvSpPr txBox="1">
            <a:spLocks noGrp="1"/>
          </p:cNvSpPr>
          <p:nvPr>
            <p:ph type="body" idx="1"/>
          </p:nvPr>
        </p:nvSpPr>
        <p:spPr>
          <a:xfrm>
            <a:off x="733425" y="1477900"/>
            <a:ext cx="8098800" cy="30909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chemeClr val="lt1"/>
              </a:buClr>
              <a:buSzPts val="2400"/>
              <a:buFont typeface="Bitter"/>
              <a:buChar char="●"/>
            </a:pPr>
            <a:r>
              <a:rPr lang="vi-VN" sz="2400" dirty="0">
                <a:solidFill>
                  <a:schemeClr val="lt1"/>
                </a:solidFill>
                <a:latin typeface="Bitter"/>
                <a:ea typeface="Bitter"/>
                <a:cs typeface="Bitter"/>
                <a:sym typeface="Bitter"/>
              </a:rPr>
              <a:t>Trong bài học này, chúng ta sẽ tìm hiểu về dữ liệu, dự đoán và thông tin liên quan đến cách chúng ta tư duy. </a:t>
            </a:r>
            <a:endParaRPr lang="en-US" sz="2400" dirty="0">
              <a:solidFill>
                <a:schemeClr val="lt1"/>
              </a:solidFill>
              <a:latin typeface="Bitter"/>
              <a:ea typeface="Bitter"/>
              <a:cs typeface="Bitter"/>
              <a:sym typeface="Bitter"/>
            </a:endParaRPr>
          </a:p>
          <a:p>
            <a:pPr marL="457200" lvl="0" indent="-381000" algn="l" rtl="0">
              <a:spcBef>
                <a:spcPts val="0"/>
              </a:spcBef>
              <a:spcAft>
                <a:spcPts val="0"/>
              </a:spcAft>
              <a:buClr>
                <a:schemeClr val="lt1"/>
              </a:buClr>
              <a:buSzPts val="2400"/>
              <a:buFont typeface="Bitter"/>
              <a:buChar char="●"/>
            </a:pPr>
            <a:r>
              <a:rPr lang="vi-VN" sz="2400" dirty="0">
                <a:solidFill>
                  <a:schemeClr val="lt1"/>
                </a:solidFill>
                <a:latin typeface="Bitter"/>
                <a:ea typeface="Bitter"/>
                <a:cs typeface="Bitter"/>
                <a:sym typeface="Bitter"/>
              </a:rPr>
              <a:t>Chúng ta sẽ so sánh quá trình học tập của con người và bắt đầu nhận diện cách máy "học".</a:t>
            </a:r>
          </a:p>
        </p:txBody>
      </p:sp>
      <p:sp>
        <p:nvSpPr>
          <p:cNvPr id="395" name="Google Shape;395;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pic>
        <p:nvPicPr>
          <p:cNvPr id="396" name="Google Shape;396;p48"/>
          <p:cNvPicPr preferRelativeResize="0"/>
          <p:nvPr/>
        </p:nvPicPr>
        <p:blipFill rotWithShape="1">
          <a:blip r:embed="rId5">
            <a:alphaModFix/>
          </a:blip>
          <a:srcRect l="29" r="29"/>
          <a:stretch/>
        </p:blipFill>
        <p:spPr>
          <a:xfrm>
            <a:off x="236425" y="228125"/>
            <a:ext cx="954200" cy="979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b="1" dirty="0">
                <a:solidFill>
                  <a:srgbClr val="EF4523"/>
                </a:solidFill>
                <a:latin typeface="Bitter"/>
                <a:ea typeface="Bitter"/>
                <a:cs typeface="Bitter"/>
                <a:sym typeface="Bitter"/>
              </a:rPr>
              <a:t>Bạn nghĩ sao?</a:t>
            </a:r>
            <a:endParaRPr sz="3020" b="1" dirty="0">
              <a:solidFill>
                <a:srgbClr val="EF4523"/>
              </a:solidFill>
              <a:latin typeface="Bitter"/>
              <a:ea typeface="Bitter"/>
              <a:cs typeface="Bitter"/>
              <a:sym typeface="Bitter"/>
            </a:endParaRPr>
          </a:p>
        </p:txBody>
      </p:sp>
      <p:sp>
        <p:nvSpPr>
          <p:cNvPr id="402" name="Google Shape;402;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403" name="Google Shape;403;p49"/>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404" name="Google Shape;404;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sz="2500" dirty="0" err="1">
                <a:solidFill>
                  <a:schemeClr val="dk1"/>
                </a:solidFill>
                <a:latin typeface="Bitter" panose="020B0604020202020204" charset="0"/>
                <a:ea typeface="Rubik"/>
                <a:cs typeface="Rubik"/>
                <a:sym typeface="Rubik"/>
              </a:rPr>
              <a:t>Làm</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thế</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nào</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mà</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máy</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móc</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làm</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từ</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kim</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loại</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và</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nhựa</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lại</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có</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thể</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trở</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nên</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thông</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minh</a:t>
            </a:r>
            <a:r>
              <a:rPr lang="en-US" sz="2500" dirty="0">
                <a:solidFill>
                  <a:schemeClr val="dk1"/>
                </a:solidFill>
                <a:latin typeface="Bitter" panose="020B0604020202020204" charset="0"/>
                <a:ea typeface="Rubik"/>
                <a:cs typeface="Rubik"/>
                <a:sym typeface="Rubik"/>
              </a:rPr>
              <a:t>?</a:t>
            </a:r>
          </a:p>
        </p:txBody>
      </p:sp>
      <p:pic>
        <p:nvPicPr>
          <p:cNvPr id="405" name="Google Shape;405;p49"/>
          <p:cNvPicPr preferRelativeResize="0"/>
          <p:nvPr/>
        </p:nvPicPr>
        <p:blipFill>
          <a:blip r:embed="rId4">
            <a:alphaModFix/>
          </a:blip>
          <a:stretch>
            <a:fillRect/>
          </a:stretch>
        </p:blipFill>
        <p:spPr>
          <a:xfrm>
            <a:off x="2311850" y="2468150"/>
            <a:ext cx="4437251" cy="23665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3020" b="1" dirty="0" err="1">
                <a:solidFill>
                  <a:srgbClr val="EF4523"/>
                </a:solidFill>
                <a:latin typeface="Bitter"/>
                <a:ea typeface="Bitter"/>
                <a:cs typeface="Bitter"/>
                <a:sym typeface="Bitter"/>
              </a:rPr>
              <a:t>Điều</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đó</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có</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nghĩa</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là</a:t>
            </a:r>
            <a:r>
              <a:rPr lang="en-US" sz="3020" b="1" dirty="0">
                <a:solidFill>
                  <a:srgbClr val="EF4523"/>
                </a:solidFill>
                <a:latin typeface="Bitter"/>
                <a:ea typeface="Bitter"/>
                <a:cs typeface="Bitter"/>
                <a:sym typeface="Bitter"/>
              </a:rPr>
              <a:t>?</a:t>
            </a:r>
            <a:endParaRPr sz="3020" b="1" dirty="0">
              <a:solidFill>
                <a:srgbClr val="EF4523"/>
              </a:solidFill>
              <a:latin typeface="Bitter"/>
              <a:ea typeface="Bitter"/>
              <a:cs typeface="Bitter"/>
              <a:sym typeface="Bitter"/>
            </a:endParaRPr>
          </a:p>
        </p:txBody>
      </p:sp>
      <p:sp>
        <p:nvSpPr>
          <p:cNvPr id="411" name="Google Shape;411;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pic>
        <p:nvPicPr>
          <p:cNvPr id="412" name="Google Shape;412;p50"/>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413" name="Google Shape;413;p50"/>
          <p:cNvSpPr txBox="1">
            <a:spLocks noGrp="1"/>
          </p:cNvSpPr>
          <p:nvPr>
            <p:ph type="body" idx="1"/>
          </p:nvPr>
        </p:nvSpPr>
        <p:spPr>
          <a:xfrm>
            <a:off x="1807200" y="1146675"/>
            <a:ext cx="5529600" cy="34221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vi-VN" sz="2500" dirty="0">
                <a:solidFill>
                  <a:schemeClr val="dk1"/>
                </a:solidFill>
                <a:latin typeface="Bitter" panose="020B0604020202020204" charset="0"/>
                <a:ea typeface="Rubik"/>
                <a:cs typeface="Rubik"/>
                <a:sym typeface="Rubik"/>
              </a:rPr>
              <a:t>Con người có thể </a:t>
            </a:r>
            <a:r>
              <a:rPr lang="vi-VN" sz="2500" b="1" dirty="0">
                <a:solidFill>
                  <a:schemeClr val="dk1"/>
                </a:solidFill>
                <a:latin typeface="Bitter" panose="020B0604020202020204" charset="0"/>
                <a:ea typeface="Rubik"/>
                <a:cs typeface="Rubik"/>
                <a:sym typeface="Rubik"/>
              </a:rPr>
              <a:t>lập trình </a:t>
            </a:r>
            <a:r>
              <a:rPr lang="vi-VN" sz="2500" dirty="0">
                <a:solidFill>
                  <a:schemeClr val="dk1"/>
                </a:solidFill>
                <a:latin typeface="Bitter" panose="020B0604020202020204" charset="0"/>
                <a:ea typeface="Rubik"/>
                <a:cs typeface="Rubik"/>
                <a:sym typeface="Rubik"/>
              </a:rPr>
              <a:t>máy tính.</a:t>
            </a:r>
            <a:endParaRPr sz="2500" dirty="0">
              <a:solidFill>
                <a:schemeClr val="dk1"/>
              </a:solidFill>
              <a:latin typeface="Bitter" panose="020B0604020202020204" charset="0"/>
              <a:ea typeface="Rubik"/>
              <a:cs typeface="Rubik"/>
              <a:sym typeface="Rubik"/>
            </a:endParaRPr>
          </a:p>
        </p:txBody>
      </p:sp>
      <p:pic>
        <p:nvPicPr>
          <p:cNvPr id="414" name="Google Shape;414;p50" title="Computer Coding Images | Free Photos, PNG Stickers, Wallpapers ..."/>
          <p:cNvPicPr preferRelativeResize="0"/>
          <p:nvPr/>
        </p:nvPicPr>
        <p:blipFill>
          <a:blip r:embed="rId4">
            <a:alphaModFix/>
          </a:blip>
          <a:stretch>
            <a:fillRect/>
          </a:stretch>
        </p:blipFill>
        <p:spPr>
          <a:xfrm>
            <a:off x="2366954" y="1912050"/>
            <a:ext cx="4410100" cy="2921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1"/>
          <p:cNvSpPr txBox="1">
            <a:spLocks noGrp="1"/>
          </p:cNvSpPr>
          <p:nvPr>
            <p:ph type="title"/>
          </p:nvPr>
        </p:nvSpPr>
        <p:spPr>
          <a:xfrm>
            <a:off x="341050" y="122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3020" b="1" dirty="0" err="1">
                <a:solidFill>
                  <a:srgbClr val="EF4523"/>
                </a:solidFill>
                <a:latin typeface="Bitter"/>
                <a:ea typeface="Bitter"/>
                <a:cs typeface="Bitter"/>
                <a:sym typeface="Bitter"/>
              </a:rPr>
              <a:t>Tệp</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dữ</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liệu</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cá</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nhân</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của</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bạn</a:t>
            </a:r>
            <a:endParaRPr sz="3020" b="1" dirty="0">
              <a:solidFill>
                <a:srgbClr val="EF4523"/>
              </a:solidFill>
              <a:latin typeface="Bitter"/>
              <a:ea typeface="Bitter"/>
              <a:cs typeface="Bitter"/>
              <a:sym typeface="Bitter"/>
            </a:endParaRPr>
          </a:p>
        </p:txBody>
      </p:sp>
      <p:sp>
        <p:nvSpPr>
          <p:cNvPr id="420" name="Google Shape;420;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pic>
        <p:nvPicPr>
          <p:cNvPr id="421" name="Google Shape;421;p51"/>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422" name="Google Shape;422;p51"/>
          <p:cNvSpPr txBox="1"/>
          <p:nvPr/>
        </p:nvSpPr>
        <p:spPr>
          <a:xfrm>
            <a:off x="755750" y="1246825"/>
            <a:ext cx="78339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vi-VN" sz="2400" dirty="0">
                <a:solidFill>
                  <a:schemeClr val="dk1"/>
                </a:solidFill>
                <a:latin typeface="Bitter" panose="020B0604020202020204" charset="0"/>
                <a:ea typeface="Rubik"/>
                <a:cs typeface="Rubik"/>
                <a:sym typeface="Rubik"/>
              </a:rPr>
              <a:t>Bạn có thể đoán xem hình gì </a:t>
            </a:r>
            <a:r>
              <a:rPr lang="en-US" sz="2400" dirty="0" err="1">
                <a:solidFill>
                  <a:schemeClr val="dk1"/>
                </a:solidFill>
                <a:latin typeface="Bitter" panose="020B0604020202020204" charset="0"/>
                <a:ea typeface="Rubik"/>
                <a:cs typeface="Rubik"/>
                <a:sym typeface="Rubik"/>
              </a:rPr>
              <a:t>có</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thể</a:t>
            </a:r>
            <a:r>
              <a:rPr lang="vi-VN" sz="2400" dirty="0">
                <a:solidFill>
                  <a:schemeClr val="dk1"/>
                </a:solidFill>
                <a:latin typeface="Bitter" panose="020B0604020202020204" charset="0"/>
                <a:ea typeface="Rubik"/>
                <a:cs typeface="Rubik"/>
                <a:sym typeface="Rubik"/>
              </a:rPr>
              <a:t> được vẽ trong vòng chưa đầy 20 giây không?</a:t>
            </a:r>
            <a:endParaRPr sz="1800" dirty="0">
              <a:solidFill>
                <a:schemeClr val="dk2"/>
              </a:solidFill>
              <a:latin typeface="Bitter" panose="020B0604020202020204" charset="0"/>
            </a:endParaRPr>
          </a:p>
        </p:txBody>
      </p:sp>
      <p:pic>
        <p:nvPicPr>
          <p:cNvPr id="423" name="Google Shape;423;p51">
            <a:hlinkClick r:id="rId4"/>
          </p:cNvPr>
          <p:cNvPicPr preferRelativeResize="0"/>
          <p:nvPr/>
        </p:nvPicPr>
        <p:blipFill>
          <a:blip r:embed="rId5">
            <a:alphaModFix/>
          </a:blip>
          <a:stretch>
            <a:fillRect/>
          </a:stretch>
        </p:blipFill>
        <p:spPr>
          <a:xfrm>
            <a:off x="4200852" y="2506100"/>
            <a:ext cx="1453801" cy="2010373"/>
          </a:xfrm>
          <a:prstGeom prst="rect">
            <a:avLst/>
          </a:prstGeom>
          <a:noFill/>
          <a:ln>
            <a:noFill/>
          </a:ln>
        </p:spPr>
      </p:pic>
      <p:pic>
        <p:nvPicPr>
          <p:cNvPr id="424" name="Google Shape;424;p51" descr="a pixel art drawing of a hand pointing to the left . (Provided by Tenor)"/>
          <p:cNvPicPr preferRelativeResize="0"/>
          <p:nvPr/>
        </p:nvPicPr>
        <p:blipFill>
          <a:blip r:embed="rId6">
            <a:alphaModFix/>
          </a:blip>
          <a:stretch>
            <a:fillRect/>
          </a:stretch>
        </p:blipFill>
        <p:spPr>
          <a:xfrm rot="-5066164" flipH="1">
            <a:off x="6246350" y="3014075"/>
            <a:ext cx="1333501" cy="1588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3020" b="1" dirty="0" err="1">
                <a:solidFill>
                  <a:srgbClr val="EF4523"/>
                </a:solidFill>
                <a:latin typeface="Bitter"/>
                <a:ea typeface="Bitter"/>
                <a:cs typeface="Bitter"/>
                <a:sym typeface="Bitter"/>
              </a:rPr>
              <a:t>Tệp</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dữ</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liệu</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cá</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nhân</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của</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bạn</a:t>
            </a:r>
            <a:endParaRPr sz="3020" b="1" dirty="0">
              <a:solidFill>
                <a:srgbClr val="EF4523"/>
              </a:solidFill>
              <a:latin typeface="Bitter"/>
              <a:ea typeface="Bitter"/>
              <a:cs typeface="Bitter"/>
              <a:sym typeface="Bitter"/>
            </a:endParaRPr>
          </a:p>
        </p:txBody>
      </p:sp>
      <p:sp>
        <p:nvSpPr>
          <p:cNvPr id="430" name="Google Shape;430;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pic>
        <p:nvPicPr>
          <p:cNvPr id="431" name="Google Shape;431;p52"/>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432" name="Google Shape;432;p52"/>
          <p:cNvSpPr txBox="1">
            <a:spLocks noGrp="1"/>
          </p:cNvSpPr>
          <p:nvPr>
            <p:ph type="body" idx="1"/>
          </p:nvPr>
        </p:nvSpPr>
        <p:spPr>
          <a:xfrm>
            <a:off x="549825" y="1428700"/>
            <a:ext cx="35841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500" dirty="0">
                <a:solidFill>
                  <a:schemeClr val="dk1"/>
                </a:solidFill>
                <a:latin typeface="Bitter" panose="020B0604020202020204" charset="0"/>
                <a:ea typeface="Rubik"/>
                <a:cs typeface="Rubik"/>
                <a:sym typeface="Rubik"/>
              </a:rPr>
              <a:t>Làm cách nào mà bạn có thể đoán đúng được vậy?</a:t>
            </a:r>
            <a:endParaRPr sz="2500" dirty="0">
              <a:solidFill>
                <a:schemeClr val="dk1"/>
              </a:solidFill>
              <a:latin typeface="Bitter" panose="020B0604020202020204" charset="0"/>
              <a:ea typeface="Rubik"/>
              <a:cs typeface="Rubik"/>
              <a:sym typeface="Rubik"/>
            </a:endParaRPr>
          </a:p>
        </p:txBody>
      </p:sp>
      <p:sp>
        <p:nvSpPr>
          <p:cNvPr id="433" name="Google Shape;433;p52"/>
          <p:cNvSpPr txBox="1"/>
          <p:nvPr/>
        </p:nvSpPr>
        <p:spPr>
          <a:xfrm>
            <a:off x="4714875" y="762000"/>
            <a:ext cx="38673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chemeClr val="dk1"/>
              </a:solidFill>
              <a:latin typeface="Rubik"/>
              <a:ea typeface="Rubik"/>
              <a:cs typeface="Rubik"/>
              <a:sym typeface="Rubik"/>
            </a:endParaRPr>
          </a:p>
          <a:p>
            <a:pPr marL="0" lvl="0" indent="0" algn="l" rtl="0">
              <a:spcBef>
                <a:spcPts val="0"/>
              </a:spcBef>
              <a:spcAft>
                <a:spcPts val="0"/>
              </a:spcAft>
              <a:buNone/>
            </a:pPr>
            <a:endParaRPr sz="1800">
              <a:solidFill>
                <a:schemeClr val="dk2"/>
              </a:solidFill>
            </a:endParaRPr>
          </a:p>
        </p:txBody>
      </p:sp>
      <p:pic>
        <p:nvPicPr>
          <p:cNvPr id="434" name="Google Shape;434;p52"/>
          <p:cNvPicPr preferRelativeResize="0"/>
          <p:nvPr/>
        </p:nvPicPr>
        <p:blipFill>
          <a:blip r:embed="rId4">
            <a:alphaModFix/>
          </a:blip>
          <a:stretch>
            <a:fillRect/>
          </a:stretch>
        </p:blipFill>
        <p:spPr>
          <a:xfrm>
            <a:off x="4972100" y="1251950"/>
            <a:ext cx="3003399" cy="2436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3"/>
          <p:cNvSpPr txBox="1">
            <a:spLocks noGrp="1"/>
          </p:cNvSpPr>
          <p:nvPr>
            <p:ph type="title"/>
          </p:nvPr>
        </p:nvSpPr>
        <p:spPr>
          <a:xfrm>
            <a:off x="588500" y="178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vi-VN" sz="3020" b="1" dirty="0">
                <a:solidFill>
                  <a:srgbClr val="EF4523"/>
                </a:solidFill>
                <a:latin typeface="Bitter"/>
                <a:ea typeface="Bitter"/>
                <a:cs typeface="Bitter"/>
                <a:sym typeface="Bitter"/>
              </a:rPr>
              <a:t>Con người Dự đoán và Ra Quyết Định</a:t>
            </a:r>
            <a:endParaRPr sz="3020" b="1" dirty="0">
              <a:solidFill>
                <a:srgbClr val="EF4523"/>
              </a:solidFill>
              <a:latin typeface="Bitter"/>
              <a:ea typeface="Bitter"/>
              <a:cs typeface="Bitter"/>
              <a:sym typeface="Bitter"/>
            </a:endParaRPr>
          </a:p>
        </p:txBody>
      </p:sp>
      <p:sp>
        <p:nvSpPr>
          <p:cNvPr id="440" name="Google Shape;440;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441" name="Google Shape;441;p53"/>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442" name="Google Shape;442;p53"/>
          <p:cNvSpPr txBox="1">
            <a:spLocks noGrp="1"/>
          </p:cNvSpPr>
          <p:nvPr>
            <p:ph type="body" idx="1"/>
          </p:nvPr>
        </p:nvSpPr>
        <p:spPr>
          <a:xfrm>
            <a:off x="147625" y="971500"/>
            <a:ext cx="3222000" cy="3771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US" sz="2446" dirty="0" err="1">
                <a:solidFill>
                  <a:schemeClr val="dk1"/>
                </a:solidFill>
                <a:latin typeface="Bitter" panose="020B0604020202020204" charset="0"/>
                <a:ea typeface="Rubik"/>
                <a:cs typeface="Rubik"/>
                <a:sym typeface="Rubik"/>
              </a:rPr>
              <a:t>Chúng</a:t>
            </a:r>
            <a:r>
              <a:rPr lang="en-US" sz="2446" dirty="0">
                <a:solidFill>
                  <a:schemeClr val="dk1"/>
                </a:solidFill>
                <a:latin typeface="Bitter" panose="020B0604020202020204" charset="0"/>
                <a:ea typeface="Rubik"/>
                <a:cs typeface="Rubik"/>
                <a:sym typeface="Rubik"/>
              </a:rPr>
              <a:t> ta </a:t>
            </a:r>
            <a:r>
              <a:rPr lang="en-US" sz="2446" dirty="0" err="1">
                <a:solidFill>
                  <a:schemeClr val="dk1"/>
                </a:solidFill>
                <a:latin typeface="Bitter" panose="020B0604020202020204" charset="0"/>
                <a:ea typeface="Rubik"/>
                <a:cs typeface="Rubik"/>
                <a:sym typeface="Rubik"/>
              </a:rPr>
              <a:t>dự</a:t>
            </a:r>
            <a:r>
              <a:rPr lang="en-US" sz="2446" dirty="0">
                <a:solidFill>
                  <a:schemeClr val="dk1"/>
                </a:solidFill>
                <a:latin typeface="Bitter" panose="020B0604020202020204" charset="0"/>
                <a:ea typeface="Rubik"/>
                <a:cs typeface="Rubik"/>
                <a:sym typeface="Rubik"/>
              </a:rPr>
              <a:t> </a:t>
            </a:r>
            <a:r>
              <a:rPr lang="en-US" sz="2446" dirty="0" err="1">
                <a:solidFill>
                  <a:schemeClr val="dk1"/>
                </a:solidFill>
                <a:latin typeface="Bitter" panose="020B0604020202020204" charset="0"/>
                <a:ea typeface="Rubik"/>
                <a:cs typeface="Rubik"/>
                <a:sym typeface="Rubik"/>
              </a:rPr>
              <a:t>đoán</a:t>
            </a:r>
            <a:r>
              <a:rPr lang="en-US" sz="2446" dirty="0">
                <a:solidFill>
                  <a:schemeClr val="dk1"/>
                </a:solidFill>
                <a:latin typeface="Bitter" panose="020B0604020202020204" charset="0"/>
                <a:ea typeface="Rubik"/>
                <a:cs typeface="Rubik"/>
                <a:sym typeface="Rubik"/>
              </a:rPr>
              <a:t> </a:t>
            </a:r>
            <a:r>
              <a:rPr lang="en-US" sz="2446" dirty="0" err="1">
                <a:solidFill>
                  <a:schemeClr val="dk1"/>
                </a:solidFill>
                <a:latin typeface="Bitter" panose="020B0604020202020204" charset="0"/>
                <a:ea typeface="Rubik"/>
                <a:cs typeface="Rubik"/>
                <a:sym typeface="Rubik"/>
              </a:rPr>
              <a:t>và</a:t>
            </a:r>
            <a:r>
              <a:rPr lang="en-US" sz="2446" dirty="0">
                <a:solidFill>
                  <a:schemeClr val="dk1"/>
                </a:solidFill>
                <a:latin typeface="Bitter" panose="020B0604020202020204" charset="0"/>
                <a:ea typeface="Rubik"/>
                <a:cs typeface="Rubik"/>
                <a:sym typeface="Rubik"/>
              </a:rPr>
              <a:t> </a:t>
            </a:r>
            <a:r>
              <a:rPr lang="en-US" sz="2446" dirty="0" err="1">
                <a:solidFill>
                  <a:schemeClr val="dk1"/>
                </a:solidFill>
                <a:latin typeface="Bitter" panose="020B0604020202020204" charset="0"/>
                <a:ea typeface="Rubik"/>
                <a:cs typeface="Rubik"/>
                <a:sym typeface="Rubik"/>
              </a:rPr>
              <a:t>quyết</a:t>
            </a:r>
            <a:r>
              <a:rPr lang="en-US" sz="2446" dirty="0">
                <a:solidFill>
                  <a:schemeClr val="dk1"/>
                </a:solidFill>
                <a:latin typeface="Bitter" panose="020B0604020202020204" charset="0"/>
                <a:ea typeface="Rubik"/>
                <a:cs typeface="Rubik"/>
                <a:sym typeface="Rubik"/>
              </a:rPr>
              <a:t> </a:t>
            </a:r>
            <a:r>
              <a:rPr lang="en-US" sz="2446" dirty="0" err="1">
                <a:solidFill>
                  <a:schemeClr val="dk1"/>
                </a:solidFill>
                <a:latin typeface="Bitter" panose="020B0604020202020204" charset="0"/>
                <a:ea typeface="Rubik"/>
                <a:cs typeface="Rubik"/>
                <a:sym typeface="Rubik"/>
              </a:rPr>
              <a:t>định</a:t>
            </a:r>
            <a:r>
              <a:rPr lang="en-US" sz="2446" dirty="0">
                <a:solidFill>
                  <a:schemeClr val="dk1"/>
                </a:solidFill>
                <a:latin typeface="Bitter" panose="020B0604020202020204" charset="0"/>
                <a:ea typeface="Rubik"/>
                <a:cs typeface="Rubik"/>
                <a:sym typeface="Rubik"/>
              </a:rPr>
              <a:t> </a:t>
            </a:r>
            <a:r>
              <a:rPr lang="en-US" sz="2446" dirty="0" err="1">
                <a:solidFill>
                  <a:schemeClr val="dk1"/>
                </a:solidFill>
                <a:latin typeface="Bitter" panose="020B0604020202020204" charset="0"/>
                <a:ea typeface="Rubik"/>
                <a:cs typeface="Rubik"/>
                <a:sym typeface="Rubik"/>
              </a:rPr>
              <a:t>mà</a:t>
            </a:r>
            <a:r>
              <a:rPr lang="en-US" sz="2446" dirty="0">
                <a:solidFill>
                  <a:schemeClr val="dk1"/>
                </a:solidFill>
                <a:latin typeface="Bitter" panose="020B0604020202020204" charset="0"/>
                <a:ea typeface="Rubik"/>
                <a:cs typeface="Rubik"/>
                <a:sym typeface="Rubik"/>
              </a:rPr>
              <a:t> </a:t>
            </a:r>
            <a:r>
              <a:rPr lang="en-US" sz="2446" dirty="0" err="1">
                <a:solidFill>
                  <a:schemeClr val="dk1"/>
                </a:solidFill>
                <a:latin typeface="Bitter" panose="020B0604020202020204" charset="0"/>
                <a:ea typeface="Rubik"/>
                <a:cs typeface="Rubik"/>
                <a:sym typeface="Rubik"/>
              </a:rPr>
              <a:t>không</a:t>
            </a:r>
            <a:r>
              <a:rPr lang="en-US" sz="2446" dirty="0">
                <a:solidFill>
                  <a:schemeClr val="dk1"/>
                </a:solidFill>
                <a:latin typeface="Bitter" panose="020B0604020202020204" charset="0"/>
                <a:ea typeface="Rubik"/>
                <a:cs typeface="Rubik"/>
                <a:sym typeface="Rubik"/>
              </a:rPr>
              <a:t> </a:t>
            </a:r>
            <a:r>
              <a:rPr lang="en-US" sz="2446" dirty="0" err="1">
                <a:solidFill>
                  <a:schemeClr val="dk1"/>
                </a:solidFill>
                <a:latin typeface="Bitter" panose="020B0604020202020204" charset="0"/>
                <a:ea typeface="Rubik"/>
                <a:cs typeface="Rubik"/>
                <a:sym typeface="Rubik"/>
              </a:rPr>
              <a:t>cần</a:t>
            </a:r>
            <a:r>
              <a:rPr lang="en-US" sz="2446" dirty="0">
                <a:solidFill>
                  <a:schemeClr val="dk1"/>
                </a:solidFill>
                <a:latin typeface="Bitter" panose="020B0604020202020204" charset="0"/>
                <a:ea typeface="Rubik"/>
                <a:cs typeface="Rubik"/>
                <a:sym typeface="Rubik"/>
              </a:rPr>
              <a:t> </a:t>
            </a:r>
            <a:r>
              <a:rPr lang="en-US" sz="2446" dirty="0" err="1">
                <a:solidFill>
                  <a:schemeClr val="dk1"/>
                </a:solidFill>
                <a:latin typeface="Bitter" panose="020B0604020202020204" charset="0"/>
                <a:ea typeface="Rubik"/>
                <a:cs typeface="Rubik"/>
                <a:sym typeface="Rubik"/>
              </a:rPr>
              <a:t>suy</a:t>
            </a:r>
            <a:r>
              <a:rPr lang="en-US" sz="2446" dirty="0">
                <a:solidFill>
                  <a:schemeClr val="dk1"/>
                </a:solidFill>
                <a:latin typeface="Bitter" panose="020B0604020202020204" charset="0"/>
                <a:ea typeface="Rubik"/>
                <a:cs typeface="Rubik"/>
                <a:sym typeface="Rubik"/>
              </a:rPr>
              <a:t> </a:t>
            </a:r>
            <a:r>
              <a:rPr lang="en-US" sz="2446" dirty="0" err="1">
                <a:solidFill>
                  <a:schemeClr val="dk1"/>
                </a:solidFill>
                <a:latin typeface="Bitter" panose="020B0604020202020204" charset="0"/>
                <a:ea typeface="Rubik"/>
                <a:cs typeface="Rubik"/>
                <a:sym typeface="Rubik"/>
              </a:rPr>
              <a:t>nghĩ</a:t>
            </a:r>
            <a:r>
              <a:rPr lang="en-US" sz="2446" dirty="0">
                <a:solidFill>
                  <a:schemeClr val="dk1"/>
                </a:solidFill>
                <a:latin typeface="Bitter" panose="020B0604020202020204" charset="0"/>
                <a:ea typeface="Rubik"/>
                <a:cs typeface="Rubik"/>
                <a:sym typeface="Rubik"/>
              </a:rPr>
              <a:t> </a:t>
            </a:r>
            <a:r>
              <a:rPr lang="en-US" sz="2446" dirty="0" err="1">
                <a:solidFill>
                  <a:schemeClr val="dk1"/>
                </a:solidFill>
                <a:latin typeface="Bitter" panose="020B0604020202020204" charset="0"/>
                <a:ea typeface="Rubik"/>
                <a:cs typeface="Rubik"/>
                <a:sym typeface="Rubik"/>
              </a:rPr>
              <a:t>dựa</a:t>
            </a:r>
            <a:r>
              <a:rPr lang="en-US" sz="2446" dirty="0">
                <a:solidFill>
                  <a:schemeClr val="dk1"/>
                </a:solidFill>
                <a:latin typeface="Bitter" panose="020B0604020202020204" charset="0"/>
                <a:ea typeface="Rubik"/>
                <a:cs typeface="Rubik"/>
                <a:sym typeface="Rubik"/>
              </a:rPr>
              <a:t> </a:t>
            </a:r>
            <a:r>
              <a:rPr lang="en-US" sz="2446" dirty="0" err="1">
                <a:solidFill>
                  <a:schemeClr val="dk1"/>
                </a:solidFill>
                <a:latin typeface="Bitter" panose="020B0604020202020204" charset="0"/>
                <a:ea typeface="Rubik"/>
                <a:cs typeface="Rubik"/>
                <a:sym typeface="Rubik"/>
              </a:rPr>
              <a:t>trên</a:t>
            </a:r>
            <a:r>
              <a:rPr lang="en-US" sz="2446" dirty="0">
                <a:solidFill>
                  <a:schemeClr val="dk1"/>
                </a:solidFill>
                <a:latin typeface="Bitter" panose="020B0604020202020204" charset="0"/>
                <a:ea typeface="Rubik"/>
                <a:cs typeface="Rubik"/>
                <a:sym typeface="Rubik"/>
              </a:rPr>
              <a:t> </a:t>
            </a:r>
            <a:r>
              <a:rPr lang="en-US" sz="2446" b="1" dirty="0" err="1">
                <a:solidFill>
                  <a:schemeClr val="dk1"/>
                </a:solidFill>
                <a:latin typeface="Bitter" panose="020B0604020202020204" charset="0"/>
                <a:ea typeface="Rubik"/>
                <a:cs typeface="Rubik"/>
                <a:sym typeface="Rubik"/>
              </a:rPr>
              <a:t>tệp</a:t>
            </a:r>
            <a:r>
              <a:rPr lang="en-US" sz="2446" b="1" dirty="0">
                <a:solidFill>
                  <a:schemeClr val="dk1"/>
                </a:solidFill>
                <a:latin typeface="Bitter" panose="020B0604020202020204" charset="0"/>
                <a:ea typeface="Rubik"/>
                <a:cs typeface="Rubik"/>
                <a:sym typeface="Rubik"/>
              </a:rPr>
              <a:t> </a:t>
            </a:r>
            <a:r>
              <a:rPr lang="en-US" sz="2446" b="1" dirty="0" err="1">
                <a:solidFill>
                  <a:schemeClr val="dk1"/>
                </a:solidFill>
                <a:latin typeface="Bitter" panose="020B0604020202020204" charset="0"/>
                <a:ea typeface="Rubik"/>
                <a:cs typeface="Rubik"/>
                <a:sym typeface="Rubik"/>
              </a:rPr>
              <a:t>dữ</a:t>
            </a:r>
            <a:r>
              <a:rPr lang="en-US" sz="2446" b="1" dirty="0">
                <a:solidFill>
                  <a:schemeClr val="dk1"/>
                </a:solidFill>
                <a:latin typeface="Bitter" panose="020B0604020202020204" charset="0"/>
                <a:ea typeface="Rubik"/>
                <a:cs typeface="Rubik"/>
                <a:sym typeface="Rubik"/>
              </a:rPr>
              <a:t> </a:t>
            </a:r>
            <a:r>
              <a:rPr lang="en-US" sz="2446" b="1" dirty="0" err="1">
                <a:solidFill>
                  <a:schemeClr val="dk1"/>
                </a:solidFill>
                <a:latin typeface="Bitter" panose="020B0604020202020204" charset="0"/>
                <a:ea typeface="Rubik"/>
                <a:cs typeface="Rubik"/>
                <a:sym typeface="Rubik"/>
              </a:rPr>
              <a:t>liệu</a:t>
            </a:r>
            <a:r>
              <a:rPr lang="en-US" sz="2446" b="1" dirty="0">
                <a:solidFill>
                  <a:schemeClr val="dk1"/>
                </a:solidFill>
                <a:latin typeface="Bitter" panose="020B0604020202020204" charset="0"/>
                <a:ea typeface="Rubik"/>
                <a:cs typeface="Rubik"/>
                <a:sym typeface="Rubik"/>
              </a:rPr>
              <a:t> </a:t>
            </a:r>
            <a:r>
              <a:rPr lang="en-US" sz="2446" b="1" dirty="0" err="1">
                <a:solidFill>
                  <a:schemeClr val="dk1"/>
                </a:solidFill>
                <a:latin typeface="Bitter" panose="020B0604020202020204" charset="0"/>
                <a:ea typeface="Rubik"/>
                <a:cs typeface="Rubik"/>
                <a:sym typeface="Rubik"/>
              </a:rPr>
              <a:t>cá</a:t>
            </a:r>
            <a:r>
              <a:rPr lang="en-US" sz="2446" b="1" dirty="0">
                <a:solidFill>
                  <a:schemeClr val="dk1"/>
                </a:solidFill>
                <a:latin typeface="Bitter" panose="020B0604020202020204" charset="0"/>
                <a:ea typeface="Rubik"/>
                <a:cs typeface="Rubik"/>
                <a:sym typeface="Rubik"/>
              </a:rPr>
              <a:t> </a:t>
            </a:r>
            <a:r>
              <a:rPr lang="en-US" sz="2446" b="1" dirty="0" err="1">
                <a:solidFill>
                  <a:schemeClr val="dk1"/>
                </a:solidFill>
                <a:latin typeface="Bitter" panose="020B0604020202020204" charset="0"/>
                <a:ea typeface="Rubik"/>
                <a:cs typeface="Rubik"/>
                <a:sym typeface="Rubik"/>
              </a:rPr>
              <a:t>nhân</a:t>
            </a:r>
            <a:r>
              <a:rPr lang="en-US" sz="2446" b="1" dirty="0">
                <a:solidFill>
                  <a:schemeClr val="dk1"/>
                </a:solidFill>
                <a:latin typeface="Bitter" panose="020B0604020202020204" charset="0"/>
                <a:ea typeface="Rubik"/>
                <a:cs typeface="Rubik"/>
                <a:sym typeface="Rubik"/>
              </a:rPr>
              <a:t> </a:t>
            </a:r>
            <a:r>
              <a:rPr lang="en-US" sz="2446" b="1" dirty="0" err="1">
                <a:solidFill>
                  <a:schemeClr val="dk1"/>
                </a:solidFill>
                <a:latin typeface="Bitter" panose="020B0604020202020204" charset="0"/>
                <a:ea typeface="Rubik"/>
                <a:cs typeface="Rubik"/>
                <a:sym typeface="Rubik"/>
              </a:rPr>
              <a:t>của</a:t>
            </a:r>
            <a:r>
              <a:rPr lang="en-US" sz="2446" b="1" dirty="0">
                <a:solidFill>
                  <a:schemeClr val="dk1"/>
                </a:solidFill>
                <a:latin typeface="Bitter" panose="020B0604020202020204" charset="0"/>
                <a:ea typeface="Rubik"/>
                <a:cs typeface="Rubik"/>
                <a:sym typeface="Rubik"/>
              </a:rPr>
              <a:t> </a:t>
            </a:r>
            <a:r>
              <a:rPr lang="en-US" sz="2446" b="1" dirty="0" err="1">
                <a:solidFill>
                  <a:schemeClr val="dk1"/>
                </a:solidFill>
                <a:latin typeface="Bitter" panose="020B0604020202020204" charset="0"/>
                <a:ea typeface="Rubik"/>
                <a:cs typeface="Rubik"/>
                <a:sym typeface="Rubik"/>
              </a:rPr>
              <a:t>mình</a:t>
            </a:r>
            <a:r>
              <a:rPr lang="en-US" sz="2446" dirty="0">
                <a:solidFill>
                  <a:schemeClr val="dk1"/>
                </a:solidFill>
                <a:latin typeface="Bitter" panose="020B0604020202020204" charset="0"/>
                <a:ea typeface="Rubik"/>
                <a:cs typeface="Rubik"/>
                <a:sym typeface="Rubik"/>
              </a:rPr>
              <a:t>.</a:t>
            </a:r>
            <a:endParaRPr lang="en-US" sz="2500" dirty="0">
              <a:solidFill>
                <a:schemeClr val="dk1"/>
              </a:solidFill>
              <a:latin typeface="Bitter" panose="020B0604020202020204" charset="0"/>
              <a:ea typeface="Rubik"/>
              <a:cs typeface="Rubik"/>
              <a:sym typeface="Rubik"/>
            </a:endParaRPr>
          </a:p>
        </p:txBody>
      </p:sp>
      <p:sp>
        <p:nvSpPr>
          <p:cNvPr id="443" name="Google Shape;443;p53"/>
          <p:cNvSpPr txBox="1"/>
          <p:nvPr/>
        </p:nvSpPr>
        <p:spPr>
          <a:xfrm>
            <a:off x="4219575" y="971500"/>
            <a:ext cx="4612800" cy="363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vi-VN" sz="2016" dirty="0">
                <a:solidFill>
                  <a:schemeClr val="dk1"/>
                </a:solidFill>
                <a:latin typeface="Bitter" panose="020B0604020202020204" charset="0"/>
                <a:ea typeface="Rubik"/>
                <a:cs typeface="Rubik"/>
                <a:sym typeface="Rubik"/>
              </a:rPr>
              <a:t>"Tôi chưa từng ăn chiếc bánh đó, nhưng tôi cắn thử vì nó trông giống như loại tôi từng thích."</a:t>
            </a:r>
          </a:p>
        </p:txBody>
      </p:sp>
      <p:pic>
        <p:nvPicPr>
          <p:cNvPr id="444" name="Google Shape;444;p53" descr="a pixel art drawing of a pink birthday cake with a candle on top (Provided by Tenor)"/>
          <p:cNvPicPr preferRelativeResize="0"/>
          <p:nvPr/>
        </p:nvPicPr>
        <p:blipFill>
          <a:blip r:embed="rId4">
            <a:alphaModFix/>
          </a:blip>
          <a:stretch>
            <a:fillRect/>
          </a:stretch>
        </p:blipFill>
        <p:spPr>
          <a:xfrm>
            <a:off x="5632250" y="2571750"/>
            <a:ext cx="1584868" cy="1426375"/>
          </a:xfrm>
          <a:prstGeom prst="rect">
            <a:avLst/>
          </a:prstGeom>
          <a:noFill/>
          <a:ln>
            <a:noFill/>
          </a:ln>
        </p:spPr>
      </p:pic>
      <p:sp>
        <p:nvSpPr>
          <p:cNvPr id="445" name="Google Shape;445;p53"/>
          <p:cNvSpPr txBox="1"/>
          <p:nvPr/>
        </p:nvSpPr>
        <p:spPr>
          <a:xfrm>
            <a:off x="3413475" y="4220300"/>
            <a:ext cx="5607600" cy="83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1800" i="1" dirty="0">
                <a:solidFill>
                  <a:schemeClr val="dk2"/>
                </a:solidFill>
                <a:latin typeface="Bitter"/>
                <a:ea typeface="Bitter"/>
                <a:cs typeface="Bitter"/>
                <a:sym typeface="Bitter"/>
              </a:rPr>
              <a:t>Chúng ta đang nhận thức, học hỏi, lập kế hoạch và tương tác với chiếc bánh.</a:t>
            </a:r>
            <a:endParaRPr sz="1800" dirty="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4"/>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vi-VN" sz="3020" b="1" dirty="0">
                <a:solidFill>
                  <a:srgbClr val="EF4523"/>
                </a:solidFill>
                <a:latin typeface="Bitter"/>
                <a:ea typeface="Bitter"/>
                <a:cs typeface="Bitter"/>
                <a:sym typeface="Bitter"/>
              </a:rPr>
              <a:t>Máy học như thế nào?</a:t>
            </a:r>
            <a:endParaRPr sz="3020" b="1" dirty="0">
              <a:solidFill>
                <a:srgbClr val="EF4523"/>
              </a:solidFill>
              <a:latin typeface="Bitter"/>
              <a:ea typeface="Bitter"/>
              <a:cs typeface="Bitter"/>
              <a:sym typeface="Bitter"/>
            </a:endParaRPr>
          </a:p>
        </p:txBody>
      </p:sp>
      <p:sp>
        <p:nvSpPr>
          <p:cNvPr id="451" name="Google Shape;451;p54"/>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37</a:t>
            </a:fld>
            <a:endParaRPr sz="1200" b="1">
              <a:solidFill>
                <a:srgbClr val="EF4523"/>
              </a:solidFill>
              <a:latin typeface="Bitter"/>
              <a:ea typeface="Bitter"/>
              <a:cs typeface="Bitter"/>
              <a:sym typeface="Bitter"/>
            </a:endParaRPr>
          </a:p>
        </p:txBody>
      </p:sp>
      <p:pic>
        <p:nvPicPr>
          <p:cNvPr id="452" name="Google Shape;452;p54"/>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453" name="Google Shape;453;p54"/>
          <p:cNvPicPr preferRelativeResize="0"/>
          <p:nvPr/>
        </p:nvPicPr>
        <p:blipFill>
          <a:blip r:embed="rId4">
            <a:alphaModFix/>
          </a:blip>
          <a:stretch>
            <a:fillRect/>
          </a:stretch>
        </p:blipFill>
        <p:spPr>
          <a:xfrm>
            <a:off x="630125" y="1141675"/>
            <a:ext cx="2312363" cy="1877601"/>
          </a:xfrm>
          <a:prstGeom prst="rect">
            <a:avLst/>
          </a:prstGeom>
          <a:noFill/>
          <a:ln>
            <a:noFill/>
          </a:ln>
        </p:spPr>
      </p:pic>
      <p:sp>
        <p:nvSpPr>
          <p:cNvPr id="454" name="Google Shape;454;p54"/>
          <p:cNvSpPr txBox="1"/>
          <p:nvPr/>
        </p:nvSpPr>
        <p:spPr>
          <a:xfrm>
            <a:off x="3559629" y="961975"/>
            <a:ext cx="4694796" cy="31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2400" dirty="0">
                <a:solidFill>
                  <a:schemeClr val="dk1"/>
                </a:solidFill>
                <a:latin typeface="Bitter" panose="020B0604020202020204" charset="0"/>
                <a:ea typeface="Rubik"/>
                <a:cs typeface="Rubik"/>
                <a:sym typeface="Rubik"/>
              </a:rPr>
              <a:t>Máy cần dữ liệu, rất nhiều dữ liệu!</a:t>
            </a:r>
          </a:p>
          <a:p>
            <a:pPr marL="0" lvl="0" indent="0" algn="l" rtl="0">
              <a:spcBef>
                <a:spcPts val="0"/>
              </a:spcBef>
              <a:spcAft>
                <a:spcPts val="0"/>
              </a:spcAft>
              <a:buNone/>
            </a:pPr>
            <a:r>
              <a:rPr lang="vi-VN" sz="2400" dirty="0">
                <a:solidFill>
                  <a:schemeClr val="dk1"/>
                </a:solidFill>
                <a:latin typeface="Bitter" panose="020B0604020202020204" charset="0"/>
                <a:ea typeface="Rubik"/>
                <a:cs typeface="Rubik"/>
                <a:sym typeface="Rubik"/>
              </a:rPr>
              <a:t>Một tập dữ liệu có thể bao gồm: </a:t>
            </a:r>
          </a:p>
          <a:p>
            <a:pPr marL="342900" lvl="0" indent="-342900" algn="l" rtl="0">
              <a:spcBef>
                <a:spcPts val="0"/>
              </a:spcBef>
              <a:spcAft>
                <a:spcPts val="0"/>
              </a:spcAft>
              <a:buFont typeface="Arial" panose="020B0604020202020204" pitchFamily="34" charset="0"/>
              <a:buChar char="•"/>
            </a:pPr>
            <a:r>
              <a:rPr lang="vi-VN" sz="2400" dirty="0">
                <a:solidFill>
                  <a:schemeClr val="dk1"/>
                </a:solidFill>
                <a:latin typeface="Bitter" panose="020B0604020202020204" charset="0"/>
                <a:ea typeface="Rubik"/>
                <a:cs typeface="Rubik"/>
                <a:sym typeface="Rubik"/>
              </a:rPr>
              <a:t>Hình ảnh</a:t>
            </a:r>
          </a:p>
          <a:p>
            <a:pPr marL="342900" lvl="0" indent="-342900" algn="l" rtl="0">
              <a:spcBef>
                <a:spcPts val="0"/>
              </a:spcBef>
              <a:spcAft>
                <a:spcPts val="0"/>
              </a:spcAft>
              <a:buFont typeface="Arial" panose="020B0604020202020204" pitchFamily="34" charset="0"/>
              <a:buChar char="•"/>
            </a:pPr>
            <a:r>
              <a:rPr lang="vi-VN" sz="2400" dirty="0">
                <a:solidFill>
                  <a:schemeClr val="dk1"/>
                </a:solidFill>
                <a:latin typeface="Bitter" panose="020B0604020202020204" charset="0"/>
                <a:ea typeface="Rubik"/>
                <a:cs typeface="Rubik"/>
                <a:sym typeface="Rubik"/>
              </a:rPr>
              <a:t>Đo lường (thời gian, số lượt xem, kích thước...)</a:t>
            </a:r>
          </a:p>
          <a:p>
            <a:pPr marL="342900" lvl="0" indent="-342900" algn="l" rtl="0">
              <a:spcBef>
                <a:spcPts val="0"/>
              </a:spcBef>
              <a:spcAft>
                <a:spcPts val="0"/>
              </a:spcAft>
              <a:buFont typeface="Arial" panose="020B0604020202020204" pitchFamily="34" charset="0"/>
              <a:buChar char="•"/>
            </a:pPr>
            <a:r>
              <a:rPr lang="vi-VN" sz="2400" dirty="0">
                <a:solidFill>
                  <a:schemeClr val="dk1"/>
                </a:solidFill>
                <a:latin typeface="Bitter" panose="020B0604020202020204" charset="0"/>
                <a:ea typeface="Rubik"/>
                <a:cs typeface="Rubik"/>
                <a:sym typeface="Rubik"/>
              </a:rPr>
              <a:t>Văn bản</a:t>
            </a:r>
          </a:p>
          <a:p>
            <a:pPr marL="342900" lvl="0" indent="-342900" algn="l" rtl="0">
              <a:spcBef>
                <a:spcPts val="0"/>
              </a:spcBef>
              <a:spcAft>
                <a:spcPts val="0"/>
              </a:spcAft>
              <a:buFont typeface="Arial" panose="020B0604020202020204" pitchFamily="34" charset="0"/>
              <a:buChar char="•"/>
            </a:pPr>
            <a:r>
              <a:rPr lang="vi-VN" sz="2400" dirty="0">
                <a:solidFill>
                  <a:schemeClr val="dk1"/>
                </a:solidFill>
                <a:latin typeface="Bitter" panose="020B0604020202020204" charset="0"/>
                <a:ea typeface="Rubik"/>
                <a:cs typeface="Rubik"/>
                <a:sym typeface="Rubik"/>
              </a:rPr>
              <a:t>Video</a:t>
            </a:r>
          </a:p>
          <a:p>
            <a:pPr marL="342900" lvl="0" indent="-342900" algn="l" rtl="0">
              <a:spcBef>
                <a:spcPts val="0"/>
              </a:spcBef>
              <a:spcAft>
                <a:spcPts val="0"/>
              </a:spcAft>
              <a:buFont typeface="Arial" panose="020B0604020202020204" pitchFamily="34" charset="0"/>
              <a:buChar char="•"/>
            </a:pPr>
            <a:r>
              <a:rPr lang="vi-VN" sz="2400" dirty="0">
                <a:solidFill>
                  <a:schemeClr val="dk1"/>
                </a:solidFill>
                <a:latin typeface="Bitter" panose="020B0604020202020204" charset="0"/>
                <a:ea typeface="Rubik"/>
                <a:cs typeface="Rubik"/>
                <a:sym typeface="Rubik"/>
              </a:rPr>
              <a:t>Bản ghi âm</a:t>
            </a:r>
          </a:p>
        </p:txBody>
      </p:sp>
      <p:pic>
        <p:nvPicPr>
          <p:cNvPr id="455" name="Google Shape;455;p54"/>
          <p:cNvPicPr preferRelativeResize="0"/>
          <p:nvPr/>
        </p:nvPicPr>
        <p:blipFill>
          <a:blip r:embed="rId5">
            <a:alphaModFix/>
          </a:blip>
          <a:stretch>
            <a:fillRect/>
          </a:stretch>
        </p:blipFill>
        <p:spPr>
          <a:xfrm>
            <a:off x="7656275" y="1599525"/>
            <a:ext cx="1374404" cy="1877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5"/>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b="1">
                <a:solidFill>
                  <a:srgbClr val="EF4523"/>
                </a:solidFill>
                <a:latin typeface="Bitter"/>
                <a:ea typeface="Bitter"/>
                <a:cs typeface="Bitter"/>
                <a:sym typeface="Bitter"/>
              </a:rPr>
              <a:t>Quick, Draw!</a:t>
            </a:r>
            <a:endParaRPr sz="3020" b="1">
              <a:solidFill>
                <a:srgbClr val="EF4523"/>
              </a:solidFill>
              <a:latin typeface="Bitter"/>
              <a:ea typeface="Bitter"/>
              <a:cs typeface="Bitter"/>
              <a:sym typeface="Bitter"/>
            </a:endParaRPr>
          </a:p>
        </p:txBody>
      </p:sp>
      <p:pic>
        <p:nvPicPr>
          <p:cNvPr id="461" name="Google Shape;461;p55">
            <a:hlinkClick r:id="rId3"/>
          </p:cNvPr>
          <p:cNvPicPr preferRelativeResize="0"/>
          <p:nvPr/>
        </p:nvPicPr>
        <p:blipFill>
          <a:blip r:embed="rId4">
            <a:alphaModFix/>
          </a:blip>
          <a:stretch>
            <a:fillRect/>
          </a:stretch>
        </p:blipFill>
        <p:spPr>
          <a:xfrm>
            <a:off x="740889" y="823250"/>
            <a:ext cx="3352799" cy="2514599"/>
          </a:xfrm>
          <a:prstGeom prst="rect">
            <a:avLst/>
          </a:prstGeom>
          <a:noFill/>
          <a:ln w="28575" cap="flat" cmpd="sng">
            <a:solidFill>
              <a:srgbClr val="EF4523"/>
            </a:solidFill>
            <a:prstDash val="solid"/>
            <a:round/>
            <a:headEnd type="none" w="sm" len="sm"/>
            <a:tailEnd type="none" w="sm" len="sm"/>
          </a:ln>
        </p:spPr>
      </p:pic>
      <p:pic>
        <p:nvPicPr>
          <p:cNvPr id="462" name="Google Shape;462;p55">
            <a:hlinkClick r:id="rId3"/>
          </p:cNvPr>
          <p:cNvPicPr preferRelativeResize="0"/>
          <p:nvPr/>
        </p:nvPicPr>
        <p:blipFill>
          <a:blip r:embed="rId5">
            <a:alphaModFix/>
          </a:blip>
          <a:stretch>
            <a:fillRect/>
          </a:stretch>
        </p:blipFill>
        <p:spPr>
          <a:xfrm>
            <a:off x="4571997" y="823250"/>
            <a:ext cx="3343487" cy="2514600"/>
          </a:xfrm>
          <a:prstGeom prst="rect">
            <a:avLst/>
          </a:prstGeom>
          <a:noFill/>
          <a:ln w="28575" cap="flat" cmpd="sng">
            <a:solidFill>
              <a:srgbClr val="EF4523"/>
            </a:solidFill>
            <a:prstDash val="solid"/>
            <a:round/>
            <a:headEnd type="none" w="sm" len="sm"/>
            <a:tailEnd type="none" w="sm" len="sm"/>
          </a:ln>
        </p:spPr>
      </p:pic>
      <p:sp>
        <p:nvSpPr>
          <p:cNvPr id="463" name="Google Shape;463;p55"/>
          <p:cNvSpPr txBox="1"/>
          <p:nvPr/>
        </p:nvSpPr>
        <p:spPr>
          <a:xfrm>
            <a:off x="792625" y="3445100"/>
            <a:ext cx="3000000" cy="4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50" u="sng">
                <a:solidFill>
                  <a:schemeClr val="dk1"/>
                </a:solidFill>
                <a:latin typeface="Rubik"/>
                <a:ea typeface="Rubik"/>
                <a:cs typeface="Rubik"/>
                <a:sym typeface="Rubik"/>
                <a:hlinkClick r:id="rId3">
                  <a:extLst>
                    <a:ext uri="{A12FA001-AC4F-418D-AE19-62706E023703}">
                      <ahyp:hlinkClr xmlns:ahyp="http://schemas.microsoft.com/office/drawing/2018/hyperlinkcolor" xmlns="" val="tx"/>
                    </a:ext>
                  </a:extLst>
                </a:hlinkClick>
              </a:rPr>
              <a:t>Quick, Draw! by Google</a:t>
            </a:r>
            <a:endParaRPr>
              <a:latin typeface="Rubik"/>
              <a:ea typeface="Rubik"/>
              <a:cs typeface="Rubik"/>
              <a:sym typeface="Rubik"/>
            </a:endParaRPr>
          </a:p>
        </p:txBody>
      </p:sp>
      <p:sp>
        <p:nvSpPr>
          <p:cNvPr id="464" name="Google Shape;464;p55"/>
          <p:cNvSpPr txBox="1"/>
          <p:nvPr/>
        </p:nvSpPr>
        <p:spPr>
          <a:xfrm>
            <a:off x="4743738" y="3445100"/>
            <a:ext cx="3000000" cy="4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50" u="sng">
                <a:solidFill>
                  <a:schemeClr val="dk1"/>
                </a:solidFill>
                <a:latin typeface="Rubik"/>
                <a:ea typeface="Rubik"/>
                <a:cs typeface="Rubik"/>
                <a:sym typeface="Rubik"/>
                <a:hlinkClick r:id="rId6">
                  <a:extLst>
                    <a:ext uri="{A12FA001-AC4F-418D-AE19-62706E023703}">
                      <ahyp:hlinkClr xmlns:ahyp="http://schemas.microsoft.com/office/drawing/2018/hyperlinkcolor" xmlns="" val="tx"/>
                    </a:ext>
                  </a:extLst>
                </a:hlinkClick>
              </a:rPr>
              <a:t>Quick, Draw! The Data</a:t>
            </a:r>
            <a:endParaRPr>
              <a:latin typeface="Rubik"/>
              <a:ea typeface="Rubik"/>
              <a:cs typeface="Rubik"/>
              <a:sym typeface="Rubik"/>
            </a:endParaRPr>
          </a:p>
        </p:txBody>
      </p:sp>
      <p:sp>
        <p:nvSpPr>
          <p:cNvPr id="465" name="Google Shape;465;p55"/>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38</a:t>
            </a:fld>
            <a:endParaRPr sz="1200" b="1">
              <a:solidFill>
                <a:srgbClr val="EF4523"/>
              </a:solidFill>
              <a:latin typeface="Bitter"/>
              <a:ea typeface="Bitter"/>
              <a:cs typeface="Bitter"/>
              <a:sym typeface="Bitter"/>
            </a:endParaRPr>
          </a:p>
        </p:txBody>
      </p:sp>
      <p:pic>
        <p:nvPicPr>
          <p:cNvPr id="466" name="Google Shape;466;p55"/>
          <p:cNvPicPr preferRelativeResize="0"/>
          <p:nvPr/>
        </p:nvPicPr>
        <p:blipFill rotWithShape="1">
          <a:blip r:embed="rId7">
            <a:alphaModFix/>
          </a:blip>
          <a:srcRect/>
          <a:stretch/>
        </p:blipFill>
        <p:spPr>
          <a:xfrm>
            <a:off x="147614" y="4549073"/>
            <a:ext cx="440875" cy="452750"/>
          </a:xfrm>
          <a:prstGeom prst="rect">
            <a:avLst/>
          </a:prstGeom>
          <a:noFill/>
          <a:ln>
            <a:noFill/>
          </a:ln>
        </p:spPr>
      </p:pic>
      <p:sp>
        <p:nvSpPr>
          <p:cNvPr id="467" name="Google Shape;467;p55"/>
          <p:cNvSpPr txBox="1"/>
          <p:nvPr/>
        </p:nvSpPr>
        <p:spPr>
          <a:xfrm>
            <a:off x="1386100" y="3853100"/>
            <a:ext cx="6529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1600" dirty="0">
                <a:solidFill>
                  <a:schemeClr val="dk1"/>
                </a:solidFill>
                <a:latin typeface="Bitter" panose="020B0604020202020204" charset="0"/>
                <a:ea typeface="Rubik"/>
                <a:cs typeface="Rubik"/>
                <a:sym typeface="Rubik"/>
              </a:rPr>
              <a:t>Google Quick Draw sử dụng tập dữ liệu giống như cách chúng ta sử dụng dữ liệu cá nhân của mình để dự đoán câu trả lời.</a:t>
            </a:r>
            <a:endParaRPr lang="en-US" sz="16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endParaRPr sz="16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r>
              <a:rPr lang="en-US" sz="1500" b="1" dirty="0" err="1">
                <a:solidFill>
                  <a:schemeClr val="dk1"/>
                </a:solidFill>
                <a:latin typeface="Bitter" panose="020B0604020202020204" charset="0"/>
                <a:ea typeface="Rubik"/>
                <a:cs typeface="Rubik"/>
                <a:sym typeface="Rubik"/>
              </a:rPr>
              <a:t>Bạn</a:t>
            </a:r>
            <a:r>
              <a:rPr lang="en-US" sz="1500" b="1" dirty="0">
                <a:solidFill>
                  <a:schemeClr val="dk1"/>
                </a:solidFill>
                <a:latin typeface="Bitter" panose="020B0604020202020204" charset="0"/>
                <a:ea typeface="Rubik"/>
                <a:cs typeface="Rubik"/>
                <a:sym typeface="Rubik"/>
              </a:rPr>
              <a:t> </a:t>
            </a:r>
            <a:r>
              <a:rPr lang="en-US" sz="1500" b="1" dirty="0" err="1">
                <a:solidFill>
                  <a:schemeClr val="dk1"/>
                </a:solidFill>
                <a:latin typeface="Bitter" panose="020B0604020202020204" charset="0"/>
                <a:ea typeface="Rubik"/>
                <a:cs typeface="Rubik"/>
                <a:sym typeface="Rubik"/>
              </a:rPr>
              <a:t>có</a:t>
            </a:r>
            <a:r>
              <a:rPr lang="en-US" sz="1500" b="1" dirty="0">
                <a:solidFill>
                  <a:schemeClr val="dk1"/>
                </a:solidFill>
                <a:latin typeface="Bitter" panose="020B0604020202020204" charset="0"/>
                <a:ea typeface="Rubik"/>
                <a:cs typeface="Rubik"/>
                <a:sym typeface="Rubik"/>
              </a:rPr>
              <a:t> </a:t>
            </a:r>
            <a:r>
              <a:rPr lang="en-US" sz="1500" b="1" dirty="0" err="1">
                <a:solidFill>
                  <a:schemeClr val="dk1"/>
                </a:solidFill>
                <a:latin typeface="Bitter" panose="020B0604020202020204" charset="0"/>
                <a:ea typeface="Rubik"/>
                <a:cs typeface="Rubik"/>
                <a:sym typeface="Rubik"/>
              </a:rPr>
              <a:t>nghĩ</a:t>
            </a:r>
            <a:r>
              <a:rPr lang="en-US" sz="1500" b="1" dirty="0">
                <a:solidFill>
                  <a:schemeClr val="dk1"/>
                </a:solidFill>
                <a:latin typeface="Bitter" panose="020B0604020202020204" charset="0"/>
                <a:ea typeface="Rubik"/>
                <a:cs typeface="Rubik"/>
                <a:sym typeface="Rubik"/>
              </a:rPr>
              <a:t> Google Quick Draw </a:t>
            </a:r>
            <a:r>
              <a:rPr lang="en-US" sz="1500" b="1" dirty="0" err="1">
                <a:solidFill>
                  <a:schemeClr val="dk1"/>
                </a:solidFill>
                <a:latin typeface="Bitter" panose="020B0604020202020204" charset="0"/>
                <a:ea typeface="Rubik"/>
                <a:cs typeface="Rubik"/>
                <a:sym typeface="Rubik"/>
              </a:rPr>
              <a:t>có</a:t>
            </a:r>
            <a:r>
              <a:rPr lang="en-US" sz="1500" b="1" dirty="0">
                <a:solidFill>
                  <a:schemeClr val="dk1"/>
                </a:solidFill>
                <a:latin typeface="Bitter" panose="020B0604020202020204" charset="0"/>
                <a:ea typeface="Rubik"/>
                <a:cs typeface="Rubik"/>
                <a:sym typeface="Rubik"/>
              </a:rPr>
              <a:t> </a:t>
            </a:r>
            <a:r>
              <a:rPr lang="en-US" sz="1500" b="1" dirty="0" err="1">
                <a:solidFill>
                  <a:schemeClr val="dk1"/>
                </a:solidFill>
                <a:latin typeface="Bitter" panose="020B0604020202020204" charset="0"/>
                <a:ea typeface="Rubik"/>
                <a:cs typeface="Rubik"/>
                <a:sym typeface="Rubik"/>
              </a:rPr>
              <a:t>trí</a:t>
            </a:r>
            <a:r>
              <a:rPr lang="en-US" sz="1500" b="1" dirty="0">
                <a:solidFill>
                  <a:schemeClr val="dk1"/>
                </a:solidFill>
                <a:latin typeface="Bitter" panose="020B0604020202020204" charset="0"/>
                <a:ea typeface="Rubik"/>
                <a:cs typeface="Rubik"/>
                <a:sym typeface="Rubik"/>
              </a:rPr>
              <a:t> </a:t>
            </a:r>
            <a:r>
              <a:rPr lang="en-US" sz="1500" b="1" dirty="0" err="1">
                <a:solidFill>
                  <a:schemeClr val="dk1"/>
                </a:solidFill>
                <a:latin typeface="Bitter" panose="020B0604020202020204" charset="0"/>
                <a:ea typeface="Rubik"/>
                <a:cs typeface="Rubik"/>
                <a:sym typeface="Rubik"/>
              </a:rPr>
              <a:t>thông</a:t>
            </a:r>
            <a:r>
              <a:rPr lang="en-US" sz="1500" b="1" dirty="0">
                <a:solidFill>
                  <a:schemeClr val="dk1"/>
                </a:solidFill>
                <a:latin typeface="Bitter" panose="020B0604020202020204" charset="0"/>
                <a:ea typeface="Rubik"/>
                <a:cs typeface="Rubik"/>
                <a:sym typeface="Rubik"/>
              </a:rPr>
              <a:t> </a:t>
            </a:r>
            <a:r>
              <a:rPr lang="en-US" sz="1500" b="1" dirty="0" err="1">
                <a:solidFill>
                  <a:schemeClr val="dk1"/>
                </a:solidFill>
                <a:latin typeface="Bitter" panose="020B0604020202020204" charset="0"/>
                <a:ea typeface="Rubik"/>
                <a:cs typeface="Rubik"/>
                <a:sym typeface="Rubik"/>
              </a:rPr>
              <a:t>minh</a:t>
            </a:r>
            <a:r>
              <a:rPr lang="en-US" sz="1500" b="1" dirty="0">
                <a:solidFill>
                  <a:schemeClr val="dk1"/>
                </a:solidFill>
                <a:latin typeface="Bitter" panose="020B0604020202020204" charset="0"/>
                <a:ea typeface="Rubik"/>
                <a:cs typeface="Rubik"/>
                <a:sym typeface="Rubik"/>
              </a:rPr>
              <a:t> </a:t>
            </a:r>
            <a:r>
              <a:rPr lang="en-US" sz="1500" b="1" dirty="0" err="1">
                <a:solidFill>
                  <a:schemeClr val="dk1"/>
                </a:solidFill>
                <a:latin typeface="Bitter" panose="020B0604020202020204" charset="0"/>
                <a:ea typeface="Rubik"/>
                <a:cs typeface="Rubik"/>
                <a:sym typeface="Rubik"/>
              </a:rPr>
              <a:t>không</a:t>
            </a:r>
            <a:r>
              <a:rPr lang="en-US" sz="1500" b="1" dirty="0">
                <a:solidFill>
                  <a:schemeClr val="dk1"/>
                </a:solidFill>
                <a:latin typeface="Bitter" panose="020B0604020202020204" charset="0"/>
                <a:ea typeface="Rubik"/>
                <a:cs typeface="Rubik"/>
                <a:sym typeface="Rubik"/>
              </a:rPr>
              <a:t>? </a:t>
            </a:r>
            <a:r>
              <a:rPr lang="en-US" sz="1500" b="1" dirty="0" err="1">
                <a:solidFill>
                  <a:schemeClr val="dk1"/>
                </a:solidFill>
                <a:latin typeface="Bitter" panose="020B0604020202020204" charset="0"/>
                <a:ea typeface="Rubik"/>
                <a:cs typeface="Rubik"/>
                <a:sym typeface="Rubik"/>
              </a:rPr>
              <a:t>Tại</a:t>
            </a:r>
            <a:r>
              <a:rPr lang="en-US" sz="1500" b="1" dirty="0">
                <a:solidFill>
                  <a:schemeClr val="dk1"/>
                </a:solidFill>
                <a:latin typeface="Bitter" panose="020B0604020202020204" charset="0"/>
                <a:ea typeface="Rubik"/>
                <a:cs typeface="Rubik"/>
                <a:sym typeface="Rubik"/>
              </a:rPr>
              <a:t> </a:t>
            </a:r>
            <a:r>
              <a:rPr lang="en-US" sz="1500" b="1" dirty="0" err="1">
                <a:solidFill>
                  <a:schemeClr val="dk1"/>
                </a:solidFill>
                <a:latin typeface="Bitter" panose="020B0604020202020204" charset="0"/>
                <a:ea typeface="Rubik"/>
                <a:cs typeface="Rubik"/>
                <a:sym typeface="Rubik"/>
              </a:rPr>
              <a:t>sao</a:t>
            </a:r>
            <a:r>
              <a:rPr lang="en-US" sz="1500" b="1" dirty="0">
                <a:solidFill>
                  <a:schemeClr val="dk1"/>
                </a:solidFill>
                <a:latin typeface="Bitter" panose="020B0604020202020204" charset="0"/>
                <a:ea typeface="Rubik"/>
                <a:cs typeface="Rubik"/>
                <a:sym typeface="Rubik"/>
              </a:rPr>
              <a:t> </a:t>
            </a:r>
            <a:r>
              <a:rPr lang="en-US" sz="1500" b="1" dirty="0" err="1">
                <a:solidFill>
                  <a:schemeClr val="dk1"/>
                </a:solidFill>
                <a:latin typeface="Bitter" panose="020B0604020202020204" charset="0"/>
                <a:ea typeface="Rubik"/>
                <a:cs typeface="Rubik"/>
                <a:sym typeface="Rubik"/>
              </a:rPr>
              <a:t>hoặc</a:t>
            </a:r>
            <a:r>
              <a:rPr lang="en-US" sz="1500" b="1" dirty="0">
                <a:solidFill>
                  <a:schemeClr val="dk1"/>
                </a:solidFill>
                <a:latin typeface="Bitter" panose="020B0604020202020204" charset="0"/>
                <a:ea typeface="Rubik"/>
                <a:cs typeface="Rubik"/>
                <a:sym typeface="Rubik"/>
              </a:rPr>
              <a:t> </a:t>
            </a:r>
            <a:r>
              <a:rPr lang="en-US" sz="1500" b="1" dirty="0" err="1">
                <a:solidFill>
                  <a:schemeClr val="dk1"/>
                </a:solidFill>
                <a:latin typeface="Bitter" panose="020B0604020202020204" charset="0"/>
                <a:ea typeface="Rubik"/>
                <a:cs typeface="Rubik"/>
                <a:sym typeface="Rubik"/>
              </a:rPr>
              <a:t>tại</a:t>
            </a:r>
            <a:r>
              <a:rPr lang="en-US" sz="1500" b="1" dirty="0">
                <a:solidFill>
                  <a:schemeClr val="dk1"/>
                </a:solidFill>
                <a:latin typeface="Bitter" panose="020B0604020202020204" charset="0"/>
                <a:ea typeface="Rubik"/>
                <a:cs typeface="Rubik"/>
                <a:sym typeface="Rubik"/>
              </a:rPr>
              <a:t> </a:t>
            </a:r>
            <a:r>
              <a:rPr lang="en-US" sz="1500" b="1" dirty="0" err="1">
                <a:solidFill>
                  <a:schemeClr val="dk1"/>
                </a:solidFill>
                <a:latin typeface="Bitter" panose="020B0604020202020204" charset="0"/>
                <a:ea typeface="Rubik"/>
                <a:cs typeface="Rubik"/>
                <a:sym typeface="Rubik"/>
              </a:rPr>
              <a:t>sao</a:t>
            </a:r>
            <a:r>
              <a:rPr lang="en-US" sz="1500" b="1" dirty="0">
                <a:solidFill>
                  <a:schemeClr val="dk1"/>
                </a:solidFill>
                <a:latin typeface="Bitter" panose="020B0604020202020204" charset="0"/>
                <a:ea typeface="Rubik"/>
                <a:cs typeface="Rubik"/>
                <a:sym typeface="Rubik"/>
              </a:rPr>
              <a:t> </a:t>
            </a:r>
            <a:r>
              <a:rPr lang="en-US" sz="1500" b="1" dirty="0" err="1">
                <a:solidFill>
                  <a:schemeClr val="dk1"/>
                </a:solidFill>
                <a:latin typeface="Bitter" panose="020B0604020202020204" charset="0"/>
                <a:ea typeface="Rubik"/>
                <a:cs typeface="Rubik"/>
                <a:sym typeface="Rubik"/>
              </a:rPr>
              <a:t>không</a:t>
            </a:r>
            <a:r>
              <a:rPr lang="en-US" sz="1500" b="1" dirty="0">
                <a:solidFill>
                  <a:schemeClr val="dk1"/>
                </a:solidFill>
                <a:latin typeface="Bitter" panose="020B0604020202020204" charset="0"/>
                <a:ea typeface="Rubik"/>
                <a:cs typeface="Rubik"/>
                <a:sym typeface="Rubik"/>
              </a:rPr>
              <a:t>?</a:t>
            </a:r>
            <a:endParaRPr sz="1100" dirty="0">
              <a:solidFill>
                <a:schemeClr val="dk2"/>
              </a:solidFill>
              <a:latin typeface="Bitter" panose="020B060402020202020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6"/>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b="1">
                <a:solidFill>
                  <a:srgbClr val="EF4523"/>
                </a:solidFill>
                <a:latin typeface="Bitter"/>
                <a:ea typeface="Bitter"/>
                <a:cs typeface="Bitter"/>
                <a:sym typeface="Bitter"/>
              </a:rPr>
              <a:t>Quick, Draw!</a:t>
            </a:r>
            <a:endParaRPr sz="3020" b="1">
              <a:solidFill>
                <a:srgbClr val="EF4523"/>
              </a:solidFill>
              <a:latin typeface="Bitter"/>
              <a:ea typeface="Bitter"/>
              <a:cs typeface="Bitter"/>
              <a:sym typeface="Bitter"/>
            </a:endParaRPr>
          </a:p>
        </p:txBody>
      </p:sp>
      <p:sp>
        <p:nvSpPr>
          <p:cNvPr id="473" name="Google Shape;473;p5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pic>
        <p:nvPicPr>
          <p:cNvPr id="474" name="Google Shape;474;p56"/>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475" name="Google Shape;475;p56"/>
          <p:cNvSpPr txBox="1"/>
          <p:nvPr/>
        </p:nvSpPr>
        <p:spPr>
          <a:xfrm>
            <a:off x="4945400" y="755750"/>
            <a:ext cx="3411900" cy="27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err="1">
                <a:solidFill>
                  <a:schemeClr val="dk1"/>
                </a:solidFill>
                <a:latin typeface="Bitter" panose="020B0604020202020204" charset="0"/>
                <a:ea typeface="Rubik"/>
                <a:cs typeface="Rubik"/>
                <a:sym typeface="Rubik"/>
              </a:rPr>
              <a:t>Hãy</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cùng</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xem</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tệp</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dữ</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liệu</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các</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bản</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vẽ</a:t>
            </a:r>
            <a:r>
              <a:rPr lang="en-US" sz="1800" dirty="0">
                <a:solidFill>
                  <a:schemeClr val="dk1"/>
                </a:solidFill>
                <a:latin typeface="Bitter" panose="020B0604020202020204" charset="0"/>
                <a:ea typeface="Rubik"/>
                <a:cs typeface="Rubik"/>
                <a:sym typeface="Rubik"/>
              </a:rPr>
              <a:t> </a:t>
            </a:r>
            <a:r>
              <a:rPr lang="en-US" sz="1800" dirty="0">
                <a:solidFill>
                  <a:schemeClr val="dk1"/>
                </a:solidFill>
                <a:latin typeface="Bitter" panose="020B0604020202020204" charset="0"/>
                <a:ea typeface="Rubik"/>
                <a:cs typeface="Rubik"/>
                <a:sym typeface="Rubik"/>
                <a:hlinkClick r:id="rId4"/>
              </a:rPr>
              <a:t>bánh </a:t>
            </a:r>
            <a:r>
              <a:rPr lang="en-US" sz="1800" dirty="0" err="1">
                <a:solidFill>
                  <a:schemeClr val="dk1"/>
                </a:solidFill>
                <a:latin typeface="Bitter" panose="020B0604020202020204" charset="0"/>
                <a:ea typeface="Rubik"/>
                <a:cs typeface="Rubik"/>
                <a:sym typeface="Rubik"/>
                <a:hlinkClick r:id="rId4"/>
              </a:rPr>
              <a:t>mì</a:t>
            </a:r>
            <a:r>
              <a:rPr lang="en" sz="1800" dirty="0">
                <a:solidFill>
                  <a:schemeClr val="dk1"/>
                </a:solidFill>
                <a:latin typeface="Bitter" panose="020B0604020202020204" charset="0"/>
                <a:ea typeface="Rubik"/>
                <a:cs typeface="Rubik"/>
                <a:sym typeface="Rubik"/>
              </a:rPr>
              <a:t>.</a:t>
            </a:r>
            <a:endParaRPr sz="1800" dirty="0">
              <a:solidFill>
                <a:schemeClr val="dk1"/>
              </a:solidFill>
              <a:latin typeface="Bitter" panose="020B0604020202020204" charset="0"/>
              <a:ea typeface="Rubik"/>
              <a:cs typeface="Rubik"/>
              <a:sym typeface="Rubik"/>
            </a:endParaRPr>
          </a:p>
        </p:txBody>
      </p:sp>
      <p:sp>
        <p:nvSpPr>
          <p:cNvPr id="476" name="Google Shape;476;p56"/>
          <p:cNvSpPr txBox="1"/>
          <p:nvPr/>
        </p:nvSpPr>
        <p:spPr>
          <a:xfrm>
            <a:off x="5238900" y="1760975"/>
            <a:ext cx="3492600" cy="21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2400" dirty="0">
                <a:solidFill>
                  <a:schemeClr val="dk1"/>
                </a:solidFill>
                <a:latin typeface="Bitter" panose="020B0604020202020204" charset="0"/>
                <a:ea typeface="Rubik"/>
                <a:cs typeface="Rubik"/>
                <a:sym typeface="Rubik"/>
              </a:rPr>
              <a:t>Tại sao một số hình ảnh bánh mì được vẽ thành lát và một số khác lại được vẽ thành ổ bánh mì?</a:t>
            </a:r>
            <a:endParaRPr sz="2400" dirty="0">
              <a:solidFill>
                <a:schemeClr val="dk1"/>
              </a:solidFill>
              <a:latin typeface="Bitter" panose="020B0604020202020204" charset="0"/>
              <a:ea typeface="Rubik"/>
              <a:cs typeface="Rubik"/>
              <a:sym typeface="Rubik"/>
            </a:endParaRPr>
          </a:p>
        </p:txBody>
      </p:sp>
      <p:pic>
        <p:nvPicPr>
          <p:cNvPr id="477" name="Google Shape;477;p56"/>
          <p:cNvPicPr preferRelativeResize="0"/>
          <p:nvPr/>
        </p:nvPicPr>
        <p:blipFill>
          <a:blip r:embed="rId5">
            <a:alphaModFix/>
          </a:blip>
          <a:stretch>
            <a:fillRect/>
          </a:stretch>
        </p:blipFill>
        <p:spPr>
          <a:xfrm>
            <a:off x="240450" y="1037175"/>
            <a:ext cx="4559875" cy="286656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1"/>
          <p:cNvSpPr/>
          <p:nvPr/>
        </p:nvSpPr>
        <p:spPr>
          <a:xfrm>
            <a:off x="169150" y="4556250"/>
            <a:ext cx="404100" cy="45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 name="Google Shape;110;p21"/>
          <p:cNvPicPr preferRelativeResize="0"/>
          <p:nvPr/>
        </p:nvPicPr>
        <p:blipFill rotWithShape="1">
          <a:blip r:embed="rId4">
            <a:alphaModFix/>
          </a:blip>
          <a:srcRect/>
          <a:stretch/>
        </p:blipFill>
        <p:spPr>
          <a:xfrm>
            <a:off x="147614" y="4549073"/>
            <a:ext cx="440875" cy="452750"/>
          </a:xfrm>
          <a:prstGeom prst="rect">
            <a:avLst/>
          </a:prstGeom>
          <a:noFill/>
          <a:ln>
            <a:noFill/>
          </a:ln>
        </p:spPr>
      </p:pic>
      <p:sp>
        <p:nvSpPr>
          <p:cNvPr id="111" name="Google Shape;111;p21"/>
          <p:cNvSpPr txBox="1">
            <a:spLocks noGrp="1"/>
          </p:cNvSpPr>
          <p:nvPr>
            <p:ph type="ctrTitle"/>
          </p:nvPr>
        </p:nvSpPr>
        <p:spPr>
          <a:xfrm>
            <a:off x="2197200" y="1636650"/>
            <a:ext cx="4749600" cy="1870200"/>
          </a:xfrm>
          <a:prstGeom prst="rect">
            <a:avLst/>
          </a:prstGeom>
          <a:solidFill>
            <a:srgbClr val="EF4523"/>
          </a:solidFill>
        </p:spPr>
        <p:txBody>
          <a:bodyPr spcFirstLastPara="1" wrap="square" lIns="91425" tIns="91425" rIns="91425" bIns="91425" anchor="ctr" anchorCtr="0">
            <a:normAutofit/>
          </a:bodyPr>
          <a:lstStyle/>
          <a:p>
            <a:pPr marL="0" lvl="0" indent="0" algn="ctr" rtl="0">
              <a:lnSpc>
                <a:spcPct val="115000"/>
              </a:lnSpc>
              <a:spcBef>
                <a:spcPts val="0"/>
              </a:spcBef>
              <a:spcAft>
                <a:spcPts val="1200"/>
              </a:spcAft>
              <a:buNone/>
            </a:pPr>
            <a:r>
              <a:rPr lang="en-US" sz="4500" b="1" dirty="0" err="1">
                <a:solidFill>
                  <a:schemeClr val="lt1"/>
                </a:solidFill>
                <a:latin typeface="Bitter"/>
                <a:ea typeface="Bitter"/>
                <a:cs typeface="Bitter"/>
                <a:sym typeface="Bitter"/>
              </a:rPr>
              <a:t>Bài</a:t>
            </a:r>
            <a:r>
              <a:rPr lang="en" sz="4500" b="1" dirty="0">
                <a:solidFill>
                  <a:schemeClr val="lt1"/>
                </a:solidFill>
                <a:latin typeface="Bitter"/>
                <a:ea typeface="Bitter"/>
                <a:cs typeface="Bitter"/>
                <a:sym typeface="Bitter"/>
              </a:rPr>
              <a:t> 1: </a:t>
            </a:r>
            <a:r>
              <a:rPr lang="en-US" sz="4500" b="1" dirty="0">
                <a:solidFill>
                  <a:schemeClr val="lt1"/>
                </a:solidFill>
                <a:latin typeface="Bitter"/>
                <a:ea typeface="Bitter"/>
                <a:cs typeface="Bitter"/>
                <a:sym typeface="Bitter"/>
              </a:rPr>
              <a:t>AI </a:t>
            </a:r>
            <a:r>
              <a:rPr lang="en-US" sz="4500" b="1" dirty="0" err="1">
                <a:solidFill>
                  <a:schemeClr val="lt1"/>
                </a:solidFill>
                <a:latin typeface="Bitter"/>
                <a:ea typeface="Bitter"/>
                <a:cs typeface="Bitter"/>
                <a:sym typeface="Bitter"/>
              </a:rPr>
              <a:t>là</a:t>
            </a:r>
            <a:r>
              <a:rPr lang="en-US" sz="4500" b="1" dirty="0">
                <a:solidFill>
                  <a:schemeClr val="lt1"/>
                </a:solidFill>
                <a:latin typeface="Bitter"/>
                <a:ea typeface="Bitter"/>
                <a:cs typeface="Bitter"/>
                <a:sym typeface="Bitter"/>
              </a:rPr>
              <a:t> </a:t>
            </a:r>
            <a:r>
              <a:rPr lang="en-US" sz="4500" b="1" dirty="0" err="1">
                <a:solidFill>
                  <a:schemeClr val="lt1"/>
                </a:solidFill>
                <a:latin typeface="Bitter"/>
                <a:ea typeface="Bitter"/>
                <a:cs typeface="Bitter"/>
                <a:sym typeface="Bitter"/>
              </a:rPr>
              <a:t>gì</a:t>
            </a:r>
            <a:r>
              <a:rPr lang="en-US" sz="4500" b="1" dirty="0">
                <a:solidFill>
                  <a:schemeClr val="lt1"/>
                </a:solidFill>
                <a:latin typeface="Bitter"/>
                <a:ea typeface="Bitter"/>
                <a:cs typeface="Bitter"/>
                <a:sym typeface="Bitter"/>
              </a:rPr>
              <a:t>?</a:t>
            </a:r>
            <a:endParaRPr sz="4500" b="1" dirty="0">
              <a:solidFill>
                <a:schemeClr val="lt1"/>
              </a:solidFill>
              <a:latin typeface="Bitter"/>
              <a:ea typeface="Bitter"/>
              <a:cs typeface="Bitter"/>
              <a:sym typeface="Bitter"/>
            </a:endParaRPr>
          </a:p>
        </p:txBody>
      </p:sp>
      <p:sp>
        <p:nvSpPr>
          <p:cNvPr id="112" name="Google Shape;112;p21"/>
          <p:cNvSpPr txBox="1">
            <a:spLocks noGrp="1"/>
          </p:cNvSpPr>
          <p:nvPr>
            <p:ph type="sldNum" idx="12"/>
          </p:nvPr>
        </p:nvSpPr>
        <p:spPr>
          <a:xfrm>
            <a:off x="7818925" y="4578650"/>
            <a:ext cx="1211700" cy="393600"/>
          </a:xfrm>
          <a:prstGeom prst="rect">
            <a:avLst/>
          </a:prstGeom>
          <a:solidFill>
            <a:srgbClr val="EF4523"/>
          </a:solidFill>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chemeClr val="lt1"/>
                </a:solidFill>
                <a:latin typeface="Bitter"/>
                <a:ea typeface="Bitter"/>
                <a:cs typeface="Bitter"/>
                <a:sym typeface="Bitter"/>
              </a:rPr>
              <a:t>dayofai.org | </a:t>
            </a:r>
            <a:fld id="{00000000-1234-1234-1234-123412341234}" type="slidenum">
              <a:rPr lang="en" sz="1200" b="1">
                <a:solidFill>
                  <a:schemeClr val="lt1"/>
                </a:solidFill>
                <a:latin typeface="Bitter"/>
                <a:ea typeface="Bitter"/>
                <a:cs typeface="Bitter"/>
                <a:sym typeface="Bitter"/>
              </a:rPr>
              <a:t>4</a:t>
            </a:fld>
            <a:endParaRPr sz="1200" b="1">
              <a:solidFill>
                <a:schemeClr val="lt1"/>
              </a:solidFill>
              <a:latin typeface="Bitter"/>
              <a:ea typeface="Bitter"/>
              <a:cs typeface="Bitter"/>
              <a:sym typeface="Bitte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7"/>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b="1">
                <a:solidFill>
                  <a:srgbClr val="EF4523"/>
                </a:solidFill>
                <a:latin typeface="Bitter"/>
                <a:ea typeface="Bitter"/>
                <a:cs typeface="Bitter"/>
                <a:sym typeface="Bitter"/>
              </a:rPr>
              <a:t>Quick, Draw!</a:t>
            </a:r>
            <a:endParaRPr sz="3020" b="1">
              <a:solidFill>
                <a:srgbClr val="EF4523"/>
              </a:solidFill>
              <a:latin typeface="Bitter"/>
              <a:ea typeface="Bitter"/>
              <a:cs typeface="Bitter"/>
              <a:sym typeface="Bitter"/>
            </a:endParaRPr>
          </a:p>
        </p:txBody>
      </p:sp>
      <p:sp>
        <p:nvSpPr>
          <p:cNvPr id="483" name="Google Shape;483;p57"/>
          <p:cNvSpPr txBox="1">
            <a:spLocks noGrp="1"/>
          </p:cNvSpPr>
          <p:nvPr>
            <p:ph type="sldNum" idx="12"/>
          </p:nvPr>
        </p:nvSpPr>
        <p:spPr>
          <a:xfrm>
            <a:off x="6672372" y="4589524"/>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pic>
        <p:nvPicPr>
          <p:cNvPr id="484" name="Google Shape;484;p57"/>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485" name="Google Shape;485;p57"/>
          <p:cNvSpPr txBox="1"/>
          <p:nvPr/>
        </p:nvSpPr>
        <p:spPr>
          <a:xfrm>
            <a:off x="5547050" y="645700"/>
            <a:ext cx="3411900" cy="2722200"/>
          </a:xfrm>
          <a:prstGeom prst="rect">
            <a:avLst/>
          </a:prstGeom>
          <a:noFill/>
          <a:ln>
            <a:noFill/>
          </a:ln>
        </p:spPr>
        <p:txBody>
          <a:bodyPr spcFirstLastPara="1" wrap="square" lIns="91425" tIns="91425" rIns="91425" bIns="91425" anchor="t" anchorCtr="0">
            <a:noAutofit/>
          </a:bodyPr>
          <a:lstStyle/>
          <a:p>
            <a:r>
              <a:rPr lang="en-US" sz="1800" dirty="0" err="1">
                <a:solidFill>
                  <a:schemeClr val="dk1"/>
                </a:solidFill>
                <a:latin typeface="Bitter" panose="020B0604020202020204" charset="0"/>
                <a:ea typeface="Rubik"/>
                <a:cs typeface="Rubik"/>
                <a:sym typeface="Rubik"/>
              </a:rPr>
              <a:t>Hãy</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cùng</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xem</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tệp</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dữ</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liệu</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các</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bản</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vẽ</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hlinkClick r:id="rId4"/>
              </a:rPr>
              <a:t>ngôi</a:t>
            </a:r>
            <a:r>
              <a:rPr lang="en-US" sz="1800" dirty="0">
                <a:solidFill>
                  <a:schemeClr val="dk1"/>
                </a:solidFill>
                <a:latin typeface="Bitter" panose="020B0604020202020204" charset="0"/>
                <a:ea typeface="Rubik"/>
                <a:cs typeface="Rubik"/>
                <a:sym typeface="Rubik"/>
                <a:hlinkClick r:id="rId4"/>
              </a:rPr>
              <a:t> </a:t>
            </a:r>
            <a:r>
              <a:rPr lang="en-US" sz="1800" dirty="0" err="1">
                <a:solidFill>
                  <a:schemeClr val="dk1"/>
                </a:solidFill>
                <a:latin typeface="Bitter" panose="020B0604020202020204" charset="0"/>
                <a:ea typeface="Rubik"/>
                <a:cs typeface="Rubik"/>
                <a:sym typeface="Rubik"/>
                <a:hlinkClick r:id="rId4"/>
              </a:rPr>
              <a:t>nhà</a:t>
            </a:r>
            <a:r>
              <a:rPr lang="en-US" sz="1800" dirty="0">
                <a:solidFill>
                  <a:schemeClr val="dk1"/>
                </a:solidFill>
                <a:latin typeface="Bitter" panose="020B0604020202020204" charset="0"/>
                <a:ea typeface="Rubik"/>
                <a:cs typeface="Rubik"/>
                <a:sym typeface="Rubik"/>
              </a:rPr>
              <a:t>.</a:t>
            </a:r>
            <a:endParaRPr sz="18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endParaRPr sz="1800" dirty="0">
              <a:solidFill>
                <a:schemeClr val="dk1"/>
              </a:solidFill>
              <a:latin typeface="Bitter" panose="020B0604020202020204" charset="0"/>
              <a:ea typeface="Rubik"/>
              <a:cs typeface="Rubik"/>
              <a:sym typeface="Rubik"/>
            </a:endParaRPr>
          </a:p>
          <a:p>
            <a:pPr marL="457200" lvl="0" indent="-342900" algn="l" rtl="0">
              <a:spcBef>
                <a:spcPts val="0"/>
              </a:spcBef>
              <a:spcAft>
                <a:spcPts val="0"/>
              </a:spcAft>
              <a:buClr>
                <a:schemeClr val="dk1"/>
              </a:buClr>
              <a:buSzPts val="1800"/>
              <a:buFont typeface="Rubik"/>
              <a:buChar char="●"/>
            </a:pPr>
            <a:r>
              <a:rPr lang="vi-VN" sz="1800" dirty="0">
                <a:solidFill>
                  <a:schemeClr val="dk1"/>
                </a:solidFill>
                <a:latin typeface="Bitter" panose="020B0604020202020204" charset="0"/>
                <a:ea typeface="Rubik"/>
                <a:cs typeface="Rubik"/>
                <a:sym typeface="Rubik"/>
              </a:rPr>
              <a:t>Có phải tất cả các ngôi nhà trên Trái Đất đều có mái hình tam giác không?</a:t>
            </a:r>
          </a:p>
          <a:p>
            <a:pPr marL="457200" lvl="0" indent="-342900" algn="l" rtl="0">
              <a:spcBef>
                <a:spcPts val="0"/>
              </a:spcBef>
              <a:spcAft>
                <a:spcPts val="0"/>
              </a:spcAft>
              <a:buClr>
                <a:schemeClr val="dk1"/>
              </a:buClr>
              <a:buSzPts val="1800"/>
              <a:buFont typeface="Rubik"/>
              <a:buChar char="●"/>
            </a:pPr>
            <a:r>
              <a:rPr lang="vi-VN" sz="1800" dirty="0">
                <a:solidFill>
                  <a:schemeClr val="dk1"/>
                </a:solidFill>
                <a:latin typeface="Bitter" panose="020B0604020202020204" charset="0"/>
                <a:ea typeface="Rubik"/>
                <a:cs typeface="Rubik"/>
                <a:sym typeface="Rubik"/>
              </a:rPr>
              <a:t>Có phải tất cả mọi người trên Trái Đất đều sống trong</a:t>
            </a:r>
            <a:r>
              <a:rPr lang="en-US" sz="1800" dirty="0">
                <a:solidFill>
                  <a:schemeClr val="dk1"/>
                </a:solidFill>
                <a:latin typeface="Bitter" panose="020B0604020202020204" charset="0"/>
                <a:ea typeface="Rubik"/>
                <a:cs typeface="Rubik"/>
                <a:sym typeface="Rubik"/>
              </a:rPr>
              <a:t> </a:t>
            </a:r>
            <a:r>
              <a:rPr lang="en-US" sz="1800" dirty="0" err="1">
                <a:solidFill>
                  <a:schemeClr val="dk1"/>
                </a:solidFill>
                <a:latin typeface="Bitter" panose="020B0604020202020204" charset="0"/>
                <a:ea typeface="Rubik"/>
                <a:cs typeface="Rubik"/>
                <a:sym typeface="Rubik"/>
              </a:rPr>
              <a:t>cùng</a:t>
            </a:r>
            <a:r>
              <a:rPr lang="vi-VN" sz="1800" dirty="0">
                <a:solidFill>
                  <a:schemeClr val="dk1"/>
                </a:solidFill>
                <a:latin typeface="Bitter" panose="020B0604020202020204" charset="0"/>
                <a:ea typeface="Rubik"/>
                <a:cs typeface="Rubik"/>
                <a:sym typeface="Rubik"/>
              </a:rPr>
              <a:t> một ngôi nhà không?</a:t>
            </a:r>
          </a:p>
          <a:p>
            <a:pPr marL="457200" lvl="0" indent="-342900" algn="l" rtl="0">
              <a:spcBef>
                <a:spcPts val="0"/>
              </a:spcBef>
              <a:spcAft>
                <a:spcPts val="0"/>
              </a:spcAft>
              <a:buClr>
                <a:schemeClr val="dk1"/>
              </a:buClr>
              <a:buSzPts val="1800"/>
              <a:buFont typeface="Rubik"/>
              <a:buChar char="●"/>
            </a:pPr>
            <a:r>
              <a:rPr lang="vi-VN" sz="1800" dirty="0">
                <a:solidFill>
                  <a:schemeClr val="dk1"/>
                </a:solidFill>
                <a:latin typeface="Bitter" panose="020B0604020202020204" charset="0"/>
                <a:ea typeface="Rubik"/>
                <a:cs typeface="Rubik"/>
                <a:sym typeface="Rubik"/>
              </a:rPr>
              <a:t>Điều này cho chúng ta </a:t>
            </a:r>
            <a:r>
              <a:rPr lang="en-US" sz="1800" dirty="0" err="1">
                <a:solidFill>
                  <a:schemeClr val="dk1"/>
                </a:solidFill>
                <a:latin typeface="Bitter" panose="020B0604020202020204" charset="0"/>
                <a:ea typeface="Rubik"/>
                <a:cs typeface="Rubik"/>
                <a:sym typeface="Rubik"/>
              </a:rPr>
              <a:t>hiểu</a:t>
            </a:r>
            <a:r>
              <a:rPr lang="vi-VN" sz="1800" dirty="0">
                <a:solidFill>
                  <a:schemeClr val="dk1"/>
                </a:solidFill>
                <a:latin typeface="Bitter" panose="020B0604020202020204" charset="0"/>
                <a:ea typeface="Rubik"/>
                <a:cs typeface="Rubik"/>
                <a:sym typeface="Rubik"/>
              </a:rPr>
              <a:t> điều gì về tập dữ liệu này?</a:t>
            </a:r>
            <a:endParaRPr sz="1800" dirty="0">
              <a:solidFill>
                <a:schemeClr val="dk1"/>
              </a:solidFill>
              <a:latin typeface="Bitter" panose="020B0604020202020204" charset="0"/>
              <a:ea typeface="Rubik"/>
              <a:cs typeface="Rubik"/>
              <a:sym typeface="Rubik"/>
            </a:endParaRPr>
          </a:p>
        </p:txBody>
      </p:sp>
      <p:pic>
        <p:nvPicPr>
          <p:cNvPr id="486" name="Google Shape;486;p57"/>
          <p:cNvPicPr preferRelativeResize="0"/>
          <p:nvPr/>
        </p:nvPicPr>
        <p:blipFill>
          <a:blip r:embed="rId5">
            <a:alphaModFix/>
          </a:blip>
          <a:stretch>
            <a:fillRect/>
          </a:stretch>
        </p:blipFill>
        <p:spPr>
          <a:xfrm>
            <a:off x="335825" y="920338"/>
            <a:ext cx="4640600" cy="330282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pic>
        <p:nvPicPr>
          <p:cNvPr id="492" name="Google Shape;492;p58"/>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493" name="Google Shape;493;p58"/>
          <p:cNvSpPr txBox="1">
            <a:spLocks noGrp="1"/>
          </p:cNvSpPr>
          <p:nvPr>
            <p:ph type="body" idx="1"/>
          </p:nvPr>
        </p:nvSpPr>
        <p:spPr>
          <a:xfrm>
            <a:off x="193925" y="80350"/>
            <a:ext cx="3158876" cy="4883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vi-VN" sz="2400" dirty="0">
                <a:solidFill>
                  <a:schemeClr val="dk1"/>
                </a:solidFill>
                <a:latin typeface="Bitter" panose="020B0604020202020204" charset="0"/>
                <a:ea typeface="Rubik"/>
                <a:cs typeface="Rubik"/>
                <a:sym typeface="Rubik"/>
              </a:rPr>
              <a:t>Mọi người trên Quick, Draw tạo ra những ngôi nhà theo </a:t>
            </a:r>
            <a:r>
              <a:rPr lang="en-US" sz="2400" dirty="0" err="1">
                <a:solidFill>
                  <a:schemeClr val="dk1"/>
                </a:solidFill>
                <a:latin typeface="Bitter" panose="020B0604020202020204" charset="0"/>
                <a:ea typeface="Rubik"/>
                <a:cs typeface="Rubik"/>
                <a:sym typeface="Rubik"/>
              </a:rPr>
              <a:t>hình</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ảnh</a:t>
            </a:r>
            <a:r>
              <a:rPr lang="vi-VN" sz="2400" dirty="0">
                <a:solidFill>
                  <a:schemeClr val="dk1"/>
                </a:solidFill>
                <a:latin typeface="Bitter" panose="020B0604020202020204" charset="0"/>
                <a:ea typeface="Rubik"/>
                <a:cs typeface="Rubik"/>
                <a:sym typeface="Rubik"/>
              </a:rPr>
              <a:t> họ biết:</a:t>
            </a:r>
            <a:endParaRPr sz="2400" dirty="0">
              <a:solidFill>
                <a:schemeClr val="dk1"/>
              </a:solidFill>
              <a:latin typeface="Bitter" panose="020B0604020202020204" charset="0"/>
              <a:ea typeface="Rubik"/>
              <a:cs typeface="Rubik"/>
              <a:sym typeface="Rubik"/>
            </a:endParaRPr>
          </a:p>
        </p:txBody>
      </p:sp>
      <p:sp>
        <p:nvSpPr>
          <p:cNvPr id="494" name="Google Shape;494;p58"/>
          <p:cNvSpPr txBox="1"/>
          <p:nvPr/>
        </p:nvSpPr>
        <p:spPr>
          <a:xfrm>
            <a:off x="4219575" y="971500"/>
            <a:ext cx="4612800" cy="363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ubik"/>
              <a:ea typeface="Rubik"/>
              <a:cs typeface="Rubik"/>
              <a:sym typeface="Rubik"/>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ubik"/>
              <a:ea typeface="Rubik"/>
              <a:cs typeface="Rubik"/>
              <a:sym typeface="Rubik"/>
            </a:endParaRPr>
          </a:p>
          <a:p>
            <a:pPr marL="0" lvl="0" indent="0" algn="l" rtl="0">
              <a:lnSpc>
                <a:spcPct val="115000"/>
              </a:lnSpc>
              <a:spcBef>
                <a:spcPts val="0"/>
              </a:spcBef>
              <a:spcAft>
                <a:spcPts val="0"/>
              </a:spcAft>
              <a:buClr>
                <a:schemeClr val="dk1"/>
              </a:buClr>
              <a:buSzPts val="1100"/>
              <a:buFont typeface="Arial"/>
              <a:buNone/>
            </a:pPr>
            <a:r>
              <a:rPr lang="en" sz="2181">
                <a:solidFill>
                  <a:schemeClr val="dk1"/>
                </a:solidFill>
                <a:latin typeface="Rubik"/>
                <a:ea typeface="Rubik"/>
                <a:cs typeface="Rubik"/>
                <a:sym typeface="Rubik"/>
              </a:rPr>
              <a:t> </a:t>
            </a:r>
            <a:endParaRPr sz="2181">
              <a:solidFill>
                <a:schemeClr val="dk1"/>
              </a:solidFill>
              <a:latin typeface="Rubik"/>
              <a:ea typeface="Rubik"/>
              <a:cs typeface="Rubik"/>
              <a:sym typeface="Rubik"/>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ubik"/>
              <a:ea typeface="Rubik"/>
              <a:cs typeface="Rubik"/>
              <a:sym typeface="Rubik"/>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ubik"/>
              <a:ea typeface="Rubik"/>
              <a:cs typeface="Rubik"/>
              <a:sym typeface="Rubik"/>
            </a:endParaRPr>
          </a:p>
          <a:p>
            <a:pPr marL="0" lvl="0" indent="0" algn="l" rtl="0">
              <a:lnSpc>
                <a:spcPct val="115000"/>
              </a:lnSpc>
              <a:spcBef>
                <a:spcPts val="0"/>
              </a:spcBef>
              <a:spcAft>
                <a:spcPts val="1200"/>
              </a:spcAft>
              <a:buClr>
                <a:schemeClr val="dk1"/>
              </a:buClr>
              <a:buSzPts val="1100"/>
              <a:buFont typeface="Arial"/>
              <a:buNone/>
            </a:pPr>
            <a:endParaRPr sz="1800">
              <a:solidFill>
                <a:schemeClr val="dk2"/>
              </a:solidFill>
            </a:endParaRPr>
          </a:p>
        </p:txBody>
      </p:sp>
      <p:sp>
        <p:nvSpPr>
          <p:cNvPr id="495" name="Google Shape;495;p58"/>
          <p:cNvSpPr txBox="1"/>
          <p:nvPr/>
        </p:nvSpPr>
        <p:spPr>
          <a:xfrm>
            <a:off x="6618000" y="562350"/>
            <a:ext cx="2304000" cy="28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2300" dirty="0">
                <a:solidFill>
                  <a:schemeClr val="dk1"/>
                </a:solidFill>
                <a:latin typeface="Bitter" panose="020B0604020202020204" charset="0"/>
                <a:ea typeface="Rubik"/>
                <a:cs typeface="Rubik"/>
                <a:sym typeface="Rubik"/>
              </a:rPr>
              <a:t>AI có thể </a:t>
            </a:r>
            <a:r>
              <a:rPr lang="vi-VN" sz="2300" b="1" dirty="0">
                <a:solidFill>
                  <a:schemeClr val="dk1"/>
                </a:solidFill>
                <a:latin typeface="Bitter" panose="020B0604020202020204" charset="0"/>
                <a:ea typeface="Rubik"/>
                <a:cs typeface="Rubik"/>
                <a:sym typeface="Rubik"/>
              </a:rPr>
              <a:t>không chính xác </a:t>
            </a:r>
            <a:r>
              <a:rPr lang="vi-VN" sz="2300" dirty="0">
                <a:solidFill>
                  <a:schemeClr val="dk1"/>
                </a:solidFill>
                <a:latin typeface="Bitter" panose="020B0604020202020204" charset="0"/>
                <a:ea typeface="Rubik"/>
                <a:cs typeface="Rubik"/>
                <a:sym typeface="Rubik"/>
              </a:rPr>
              <a:t>hoặc </a:t>
            </a:r>
            <a:r>
              <a:rPr lang="vi-VN" sz="2300" b="1" dirty="0">
                <a:solidFill>
                  <a:schemeClr val="dk1"/>
                </a:solidFill>
                <a:latin typeface="Bitter" panose="020B0604020202020204" charset="0"/>
                <a:ea typeface="Rubik"/>
                <a:cs typeface="Rubik"/>
                <a:sym typeface="Rubik"/>
              </a:rPr>
              <a:t>không công bằng </a:t>
            </a:r>
            <a:r>
              <a:rPr lang="en-US" sz="2300" dirty="0">
                <a:solidFill>
                  <a:schemeClr val="dk1"/>
                </a:solidFill>
                <a:latin typeface="Bitter" panose="020B0604020202020204" charset="0"/>
                <a:ea typeface="Rubik"/>
                <a:cs typeface="Rubik"/>
                <a:sym typeface="Rubik"/>
              </a:rPr>
              <a:t>do</a:t>
            </a:r>
            <a:r>
              <a:rPr lang="vi-VN" sz="2300" dirty="0">
                <a:solidFill>
                  <a:schemeClr val="dk1"/>
                </a:solidFill>
                <a:latin typeface="Bitter" panose="020B0604020202020204" charset="0"/>
                <a:ea typeface="Rubik"/>
                <a:cs typeface="Rubik"/>
                <a:sym typeface="Rubik"/>
              </a:rPr>
              <a:t> cách nó được huấn luyện.</a:t>
            </a:r>
            <a:endParaRPr lang="en-US" sz="23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endParaRPr lang="vi-VN" sz="2300" dirty="0">
              <a:solidFill>
                <a:schemeClr val="dk1"/>
              </a:solidFill>
              <a:latin typeface="Bitter" panose="020B0604020202020204" charset="0"/>
              <a:ea typeface="Rubik"/>
              <a:cs typeface="Rubik"/>
              <a:sym typeface="Rubik"/>
            </a:endParaRPr>
          </a:p>
          <a:p>
            <a:pPr marL="0" lvl="0" indent="0" algn="l" rtl="0">
              <a:spcBef>
                <a:spcPts val="0"/>
              </a:spcBef>
              <a:spcAft>
                <a:spcPts val="0"/>
              </a:spcAft>
              <a:buNone/>
            </a:pPr>
            <a:r>
              <a:rPr lang="vi-VN" sz="2300" dirty="0">
                <a:solidFill>
                  <a:schemeClr val="dk1"/>
                </a:solidFill>
                <a:latin typeface="Bitter" panose="020B0604020202020204" charset="0"/>
                <a:ea typeface="Rubik"/>
                <a:cs typeface="Rubik"/>
                <a:sym typeface="Rubik"/>
              </a:rPr>
              <a:t>Chúng ta gọi đây là thiên vị dữ liệu.</a:t>
            </a:r>
            <a:endParaRPr sz="2300" dirty="0">
              <a:solidFill>
                <a:schemeClr val="dk1"/>
              </a:solidFill>
              <a:latin typeface="Bitter" panose="020B0604020202020204" charset="0"/>
              <a:ea typeface="Rubik"/>
              <a:cs typeface="Rubik"/>
              <a:sym typeface="Rubik"/>
            </a:endParaRPr>
          </a:p>
        </p:txBody>
      </p:sp>
      <p:sp>
        <p:nvSpPr>
          <p:cNvPr id="496" name="Google Shape;496;p58"/>
          <p:cNvSpPr txBox="1"/>
          <p:nvPr/>
        </p:nvSpPr>
        <p:spPr>
          <a:xfrm>
            <a:off x="3268550" y="80350"/>
            <a:ext cx="3241800" cy="206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400" dirty="0">
                <a:solidFill>
                  <a:schemeClr val="dk1"/>
                </a:solidFill>
                <a:latin typeface="Bitter" panose="020B0604020202020204" charset="0"/>
                <a:ea typeface="Rubik"/>
                <a:cs typeface="Rubik"/>
                <a:sym typeface="Rubik"/>
              </a:rPr>
              <a:t>Nếu mọi người chủ yếu vẽ kiểu nhà này, và có người vẽ tòa nhà chung cư, AI có thể không nhận ra vì chưa từng nhìn thấy tòa nhà nào như vậy trước đây.</a:t>
            </a:r>
            <a:endParaRPr sz="2400" dirty="0">
              <a:solidFill>
                <a:schemeClr val="dk1"/>
              </a:solidFill>
              <a:latin typeface="Bitter" panose="020B0604020202020204" charset="0"/>
              <a:ea typeface="Rubik"/>
              <a:cs typeface="Rubik"/>
              <a:sym typeface="Rubik"/>
            </a:endParaRPr>
          </a:p>
        </p:txBody>
      </p:sp>
      <p:pic>
        <p:nvPicPr>
          <p:cNvPr id="497" name="Google Shape;497;p58"/>
          <p:cNvPicPr preferRelativeResize="0"/>
          <p:nvPr/>
        </p:nvPicPr>
        <p:blipFill>
          <a:blip r:embed="rId4">
            <a:alphaModFix/>
          </a:blip>
          <a:stretch>
            <a:fillRect/>
          </a:stretch>
        </p:blipFill>
        <p:spPr>
          <a:xfrm>
            <a:off x="150076" y="1973501"/>
            <a:ext cx="2992300" cy="2129683"/>
          </a:xfrm>
          <a:prstGeom prst="rect">
            <a:avLst/>
          </a:prstGeom>
          <a:noFill/>
          <a:ln>
            <a:noFill/>
          </a:ln>
        </p:spPr>
      </p:pic>
      <p:pic>
        <p:nvPicPr>
          <p:cNvPr id="498" name="Google Shape;498;p58" descr="Free Images : residential area, architecture, apartment ..."/>
          <p:cNvPicPr preferRelativeResize="0"/>
          <p:nvPr/>
        </p:nvPicPr>
        <p:blipFill>
          <a:blip r:embed="rId5">
            <a:alphaModFix/>
          </a:blip>
          <a:stretch>
            <a:fillRect/>
          </a:stretch>
        </p:blipFill>
        <p:spPr>
          <a:xfrm>
            <a:off x="3806575" y="3171125"/>
            <a:ext cx="2103373" cy="15775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pic>
        <p:nvPicPr>
          <p:cNvPr id="504" name="Google Shape;504;p59"/>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505" name="Google Shape;505;p59"/>
          <p:cNvSpPr txBox="1">
            <a:spLocks noGrp="1"/>
          </p:cNvSpPr>
          <p:nvPr>
            <p:ph type="body" idx="1"/>
          </p:nvPr>
        </p:nvSpPr>
        <p:spPr>
          <a:xfrm>
            <a:off x="193925" y="80350"/>
            <a:ext cx="8339400" cy="7413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3020" b="1" dirty="0" err="1">
                <a:solidFill>
                  <a:srgbClr val="EF4523"/>
                </a:solidFill>
                <a:latin typeface="Bitter"/>
                <a:ea typeface="Bitter"/>
                <a:cs typeface="Bitter"/>
                <a:sym typeface="Bitter"/>
              </a:rPr>
              <a:t>Ví</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dụ</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về</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thiên</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vị</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trong</a:t>
            </a:r>
            <a:r>
              <a:rPr lang="en" sz="3020" b="1" dirty="0">
                <a:solidFill>
                  <a:srgbClr val="EF4523"/>
                </a:solidFill>
                <a:latin typeface="Bitter"/>
                <a:ea typeface="Bitter"/>
                <a:cs typeface="Bitter"/>
                <a:sym typeface="Bitter"/>
              </a:rPr>
              <a:t> Quick, Draw!</a:t>
            </a:r>
            <a:endParaRPr sz="3020" b="1" dirty="0">
              <a:solidFill>
                <a:srgbClr val="EF4523"/>
              </a:solidFill>
              <a:latin typeface="Bitter"/>
              <a:ea typeface="Bitter"/>
              <a:cs typeface="Bitter"/>
              <a:sym typeface="Bitter"/>
            </a:endParaRPr>
          </a:p>
        </p:txBody>
      </p:sp>
      <p:sp>
        <p:nvSpPr>
          <p:cNvPr id="506" name="Google Shape;506;p59"/>
          <p:cNvSpPr txBox="1"/>
          <p:nvPr/>
        </p:nvSpPr>
        <p:spPr>
          <a:xfrm>
            <a:off x="4219575" y="971500"/>
            <a:ext cx="4612800" cy="363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ubik"/>
              <a:ea typeface="Rubik"/>
              <a:cs typeface="Rubik"/>
              <a:sym typeface="Rubik"/>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ubik"/>
              <a:ea typeface="Rubik"/>
              <a:cs typeface="Rubik"/>
              <a:sym typeface="Rubik"/>
            </a:endParaRPr>
          </a:p>
          <a:p>
            <a:pPr marL="0" lvl="0" indent="0" algn="l" rtl="0">
              <a:lnSpc>
                <a:spcPct val="115000"/>
              </a:lnSpc>
              <a:spcBef>
                <a:spcPts val="0"/>
              </a:spcBef>
              <a:spcAft>
                <a:spcPts val="0"/>
              </a:spcAft>
              <a:buClr>
                <a:schemeClr val="dk1"/>
              </a:buClr>
              <a:buSzPts val="1100"/>
              <a:buFont typeface="Arial"/>
              <a:buNone/>
            </a:pPr>
            <a:r>
              <a:rPr lang="en" sz="2181">
                <a:solidFill>
                  <a:schemeClr val="dk1"/>
                </a:solidFill>
                <a:latin typeface="Rubik"/>
                <a:ea typeface="Rubik"/>
                <a:cs typeface="Rubik"/>
                <a:sym typeface="Rubik"/>
              </a:rPr>
              <a:t> </a:t>
            </a:r>
            <a:endParaRPr sz="2181">
              <a:solidFill>
                <a:schemeClr val="dk1"/>
              </a:solidFill>
              <a:latin typeface="Rubik"/>
              <a:ea typeface="Rubik"/>
              <a:cs typeface="Rubik"/>
              <a:sym typeface="Rubik"/>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ubik"/>
              <a:ea typeface="Rubik"/>
              <a:cs typeface="Rubik"/>
              <a:sym typeface="Rubik"/>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Rubik"/>
              <a:ea typeface="Rubik"/>
              <a:cs typeface="Rubik"/>
              <a:sym typeface="Rubik"/>
            </a:endParaRPr>
          </a:p>
          <a:p>
            <a:pPr marL="0" lvl="0" indent="0" algn="l" rtl="0">
              <a:lnSpc>
                <a:spcPct val="115000"/>
              </a:lnSpc>
              <a:spcBef>
                <a:spcPts val="0"/>
              </a:spcBef>
              <a:spcAft>
                <a:spcPts val="1200"/>
              </a:spcAft>
              <a:buClr>
                <a:schemeClr val="dk1"/>
              </a:buClr>
              <a:buSzPts val="1100"/>
              <a:buFont typeface="Arial"/>
              <a:buNone/>
            </a:pPr>
            <a:endParaRPr sz="1800">
              <a:solidFill>
                <a:schemeClr val="dk2"/>
              </a:solidFill>
            </a:endParaRPr>
          </a:p>
        </p:txBody>
      </p:sp>
      <p:sp>
        <p:nvSpPr>
          <p:cNvPr id="507" name="Google Shape;507;p59"/>
          <p:cNvSpPr txBox="1"/>
          <p:nvPr/>
        </p:nvSpPr>
        <p:spPr>
          <a:xfrm>
            <a:off x="6618000" y="562350"/>
            <a:ext cx="2304000" cy="282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300">
              <a:solidFill>
                <a:schemeClr val="dk1"/>
              </a:solidFill>
              <a:latin typeface="Rubik"/>
              <a:ea typeface="Rubik"/>
              <a:cs typeface="Rubik"/>
              <a:sym typeface="Rubik"/>
            </a:endParaRPr>
          </a:p>
          <a:p>
            <a:pPr marL="0" lvl="0" indent="0" algn="l" rtl="0">
              <a:spcBef>
                <a:spcPts val="0"/>
              </a:spcBef>
              <a:spcAft>
                <a:spcPts val="0"/>
              </a:spcAft>
              <a:buNone/>
            </a:pPr>
            <a:endParaRPr sz="2300">
              <a:solidFill>
                <a:schemeClr val="dk1"/>
              </a:solidFill>
              <a:latin typeface="Rubik"/>
              <a:ea typeface="Rubik"/>
              <a:cs typeface="Rubik"/>
              <a:sym typeface="Rubik"/>
            </a:endParaRPr>
          </a:p>
        </p:txBody>
      </p:sp>
      <p:sp>
        <p:nvSpPr>
          <p:cNvPr id="508" name="Google Shape;508;p59"/>
          <p:cNvSpPr txBox="1"/>
          <p:nvPr/>
        </p:nvSpPr>
        <p:spPr>
          <a:xfrm>
            <a:off x="3268550" y="80350"/>
            <a:ext cx="3241800" cy="206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a:solidFill>
                <a:schemeClr val="dk1"/>
              </a:solidFill>
              <a:latin typeface="Rubik"/>
              <a:ea typeface="Rubik"/>
              <a:cs typeface="Rubik"/>
              <a:sym typeface="Rubik"/>
            </a:endParaRPr>
          </a:p>
        </p:txBody>
      </p:sp>
      <p:sp>
        <p:nvSpPr>
          <p:cNvPr id="509" name="Google Shape;509;p59"/>
          <p:cNvSpPr txBox="1"/>
          <p:nvPr/>
        </p:nvSpPr>
        <p:spPr>
          <a:xfrm>
            <a:off x="432900" y="836450"/>
            <a:ext cx="8269200" cy="1416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Rubik"/>
              <a:buChar char="●"/>
            </a:pPr>
            <a:r>
              <a:rPr lang="en-US" sz="2400" dirty="0" err="1">
                <a:solidFill>
                  <a:schemeClr val="dk1"/>
                </a:solidFill>
                <a:latin typeface="Bitter" panose="020B0604020202020204" charset="0"/>
                <a:ea typeface="Rubik"/>
                <a:cs typeface="Rubik"/>
                <a:sym typeface="Rubik"/>
              </a:rPr>
              <a:t>Thiên</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vị</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văn</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hóa</a:t>
            </a:r>
            <a:endParaRPr lang="en-US" sz="2400" dirty="0">
              <a:solidFill>
                <a:schemeClr val="dk1"/>
              </a:solidFill>
              <a:latin typeface="Bitter" panose="020B0604020202020204" charset="0"/>
              <a:ea typeface="Rubik"/>
              <a:cs typeface="Rubik"/>
              <a:sym typeface="Rubik"/>
            </a:endParaRPr>
          </a:p>
          <a:p>
            <a:pPr marL="457200" lvl="0" indent="-381000" algn="l" rtl="0">
              <a:spcBef>
                <a:spcPts val="0"/>
              </a:spcBef>
              <a:spcAft>
                <a:spcPts val="0"/>
              </a:spcAft>
              <a:buClr>
                <a:schemeClr val="dk1"/>
              </a:buClr>
              <a:buSzPts val="2400"/>
              <a:buFont typeface="Rubik"/>
              <a:buChar char="●"/>
            </a:pPr>
            <a:r>
              <a:rPr lang="en-US" sz="2400" dirty="0" err="1">
                <a:solidFill>
                  <a:schemeClr val="dk1"/>
                </a:solidFill>
                <a:latin typeface="Bitter" panose="020B0604020202020204" charset="0"/>
                <a:ea typeface="Rubik"/>
                <a:cs typeface="Rubik"/>
                <a:sym typeface="Rubik"/>
              </a:rPr>
              <a:t>Thiên</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vị</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phong</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cách</a:t>
            </a:r>
            <a:endParaRPr lang="en-US" sz="2400" dirty="0">
              <a:solidFill>
                <a:schemeClr val="dk1"/>
              </a:solidFill>
              <a:latin typeface="Bitter" panose="020B0604020202020204" charset="0"/>
              <a:ea typeface="Rubik"/>
              <a:cs typeface="Rubik"/>
              <a:sym typeface="Rubik"/>
            </a:endParaRPr>
          </a:p>
          <a:p>
            <a:pPr marL="457200" lvl="0" indent="-381000" algn="l" rtl="0">
              <a:spcBef>
                <a:spcPts val="0"/>
              </a:spcBef>
              <a:spcAft>
                <a:spcPts val="0"/>
              </a:spcAft>
              <a:buClr>
                <a:schemeClr val="dk1"/>
              </a:buClr>
              <a:buSzPts val="2400"/>
              <a:buFont typeface="Rubik"/>
              <a:buChar char="●"/>
            </a:pPr>
            <a:r>
              <a:rPr lang="en-US" sz="2400" dirty="0" err="1">
                <a:solidFill>
                  <a:schemeClr val="dk1"/>
                </a:solidFill>
                <a:latin typeface="Bitter" panose="020B0604020202020204" charset="0"/>
                <a:ea typeface="Rubik"/>
                <a:cs typeface="Rubik"/>
                <a:sym typeface="Rubik"/>
              </a:rPr>
              <a:t>Thiên</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vị</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theo</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độ</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tuổi</a:t>
            </a:r>
            <a:endParaRPr sz="2400" dirty="0">
              <a:solidFill>
                <a:schemeClr val="dk1"/>
              </a:solidFill>
              <a:latin typeface="Bitter" panose="020B0604020202020204" charset="0"/>
              <a:ea typeface="Rubik"/>
              <a:cs typeface="Rubik"/>
              <a:sym typeface="Rubik"/>
            </a:endParaRPr>
          </a:p>
        </p:txBody>
      </p:sp>
      <p:sp>
        <p:nvSpPr>
          <p:cNvPr id="510" name="Google Shape;510;p59"/>
          <p:cNvSpPr txBox="1"/>
          <p:nvPr/>
        </p:nvSpPr>
        <p:spPr>
          <a:xfrm>
            <a:off x="550300" y="2560750"/>
            <a:ext cx="8339400" cy="11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dirty="0" err="1">
                <a:solidFill>
                  <a:schemeClr val="dk1"/>
                </a:solidFill>
                <a:latin typeface="Bitter" panose="020B0604020202020204" charset="0"/>
                <a:ea typeface="Rubik"/>
                <a:cs typeface="Rubik"/>
                <a:sym typeface="Rubik"/>
              </a:rPr>
              <a:t>Mỗi</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điều</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trên</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có</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quan</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trọng</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với</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bạn</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không</a:t>
            </a:r>
            <a:r>
              <a:rPr lang="en-US" sz="2500" dirty="0">
                <a:solidFill>
                  <a:schemeClr val="dk1"/>
                </a:solidFill>
                <a:latin typeface="Bitter" panose="020B0604020202020204" charset="0"/>
                <a:ea typeface="Rubik"/>
                <a:cs typeface="Rubik"/>
                <a:sym typeface="Rubik"/>
              </a:rPr>
              <a:t>?</a:t>
            </a:r>
          </a:p>
          <a:p>
            <a:pPr marL="0" lvl="0" indent="0" algn="ctr" rtl="0">
              <a:spcBef>
                <a:spcPts val="0"/>
              </a:spcBef>
              <a:spcAft>
                <a:spcPts val="0"/>
              </a:spcAft>
              <a:buNone/>
            </a:pPr>
            <a:r>
              <a:rPr lang="en-US" sz="2500" dirty="0" err="1">
                <a:solidFill>
                  <a:schemeClr val="dk1"/>
                </a:solidFill>
                <a:latin typeface="Bitter" panose="020B0604020202020204" charset="0"/>
                <a:ea typeface="Rubik"/>
                <a:cs typeface="Rubik"/>
                <a:sym typeface="Rubik"/>
              </a:rPr>
              <a:t>Tại</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sao</a:t>
            </a:r>
            <a:r>
              <a:rPr lang="en-US" sz="2500" dirty="0">
                <a:solidFill>
                  <a:schemeClr val="dk1"/>
                </a:solidFill>
                <a:latin typeface="Bitter" panose="020B0604020202020204" charset="0"/>
                <a:ea typeface="Rubik"/>
                <a:cs typeface="Rubik"/>
                <a:sym typeface="Rubik"/>
              </a:rPr>
              <a:t> AI </a:t>
            </a:r>
            <a:r>
              <a:rPr lang="en-US" sz="2500" dirty="0" err="1">
                <a:solidFill>
                  <a:schemeClr val="dk1"/>
                </a:solidFill>
                <a:latin typeface="Bitter" panose="020B0604020202020204" charset="0"/>
                <a:ea typeface="Rubik"/>
                <a:cs typeface="Rubik"/>
                <a:sym typeface="Rubik"/>
              </a:rPr>
              <a:t>mắc</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lỗi</a:t>
            </a:r>
            <a:r>
              <a:rPr lang="en-US" sz="2500" dirty="0">
                <a:solidFill>
                  <a:schemeClr val="dk1"/>
                </a:solidFill>
                <a:latin typeface="Bitter" panose="020B0604020202020204" charset="0"/>
                <a:ea typeface="Rubik"/>
                <a:cs typeface="Rubik"/>
                <a:sym typeface="Rubik"/>
              </a:rPr>
              <a:t> do </a:t>
            </a:r>
            <a:r>
              <a:rPr lang="en-US" sz="2500" dirty="0" err="1">
                <a:solidFill>
                  <a:schemeClr val="dk1"/>
                </a:solidFill>
                <a:latin typeface="Bitter" panose="020B0604020202020204" charset="0"/>
                <a:ea typeface="Rubik"/>
                <a:cs typeface="Rubik"/>
                <a:sym typeface="Rubik"/>
              </a:rPr>
              <a:t>thiên</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vị</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lại</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nghiêm</a:t>
            </a:r>
            <a:r>
              <a:rPr lang="en-US" sz="2500" dirty="0">
                <a:solidFill>
                  <a:schemeClr val="dk1"/>
                </a:solidFill>
                <a:latin typeface="Bitter" panose="020B0604020202020204" charset="0"/>
                <a:ea typeface="Rubik"/>
                <a:cs typeface="Rubik"/>
                <a:sym typeface="Rubik"/>
              </a:rPr>
              <a:t> </a:t>
            </a:r>
            <a:r>
              <a:rPr lang="en-US" sz="2500" dirty="0" err="1">
                <a:solidFill>
                  <a:schemeClr val="dk1"/>
                </a:solidFill>
                <a:latin typeface="Bitter" panose="020B0604020202020204" charset="0"/>
                <a:ea typeface="Rubik"/>
                <a:cs typeface="Rubik"/>
                <a:sym typeface="Rubik"/>
              </a:rPr>
              <a:t>trọng</a:t>
            </a:r>
            <a:r>
              <a:rPr lang="en-US" sz="2500" dirty="0">
                <a:solidFill>
                  <a:schemeClr val="dk1"/>
                </a:solidFill>
                <a:latin typeface="Bitter" panose="020B0604020202020204" charset="0"/>
                <a:ea typeface="Rubik"/>
                <a:cs typeface="Rubik"/>
                <a:sym typeface="Rubik"/>
              </a:rPr>
              <a:t>?</a:t>
            </a:r>
            <a:endParaRPr sz="2500" dirty="0">
              <a:solidFill>
                <a:schemeClr val="dk1"/>
              </a:solidFill>
              <a:latin typeface="Bitter" panose="020B0604020202020204" charset="0"/>
              <a:ea typeface="Rubik"/>
              <a:cs typeface="Rubik"/>
              <a:sym typeface="Rubik"/>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0"/>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3020" b="1" dirty="0" err="1">
                <a:solidFill>
                  <a:srgbClr val="EF4523"/>
                </a:solidFill>
                <a:latin typeface="Bitter"/>
                <a:ea typeface="Bitter"/>
                <a:cs typeface="Bitter"/>
                <a:sym typeface="Bitter"/>
              </a:rPr>
              <a:t>Máy</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móc</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trong</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đời</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thường</a:t>
            </a:r>
            <a:r>
              <a:rPr lang="en-US" sz="3020" b="1" dirty="0">
                <a:solidFill>
                  <a:srgbClr val="EF4523"/>
                </a:solidFill>
                <a:latin typeface="Bitter"/>
                <a:ea typeface="Bitter"/>
                <a:cs typeface="Bitter"/>
                <a:sym typeface="Bitter"/>
              </a:rPr>
              <a:t> </a:t>
            </a:r>
            <a:endParaRPr sz="3020" b="1" dirty="0">
              <a:solidFill>
                <a:srgbClr val="EF4523"/>
              </a:solidFill>
              <a:latin typeface="Bitter"/>
              <a:ea typeface="Bitter"/>
              <a:cs typeface="Bitter"/>
              <a:sym typeface="Bitter"/>
            </a:endParaRPr>
          </a:p>
        </p:txBody>
      </p:sp>
      <p:sp>
        <p:nvSpPr>
          <p:cNvPr id="516" name="Google Shape;516;p60"/>
          <p:cNvSpPr txBox="1"/>
          <p:nvPr/>
        </p:nvSpPr>
        <p:spPr>
          <a:xfrm>
            <a:off x="362025" y="972325"/>
            <a:ext cx="4209900" cy="37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517" name="Google Shape;517;p60"/>
          <p:cNvSpPr txBox="1"/>
          <p:nvPr/>
        </p:nvSpPr>
        <p:spPr>
          <a:xfrm>
            <a:off x="703400" y="1448150"/>
            <a:ext cx="3827100" cy="37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2400" dirty="0">
                <a:solidFill>
                  <a:schemeClr val="dk1"/>
                </a:solidFill>
                <a:latin typeface="Bitter" panose="020B0604020202020204" charset="0"/>
                <a:ea typeface="Rubik"/>
                <a:cs typeface="Rubik"/>
                <a:sym typeface="Rubik"/>
              </a:rPr>
              <a:t>Bạn có thể nghĩ ra những </a:t>
            </a:r>
            <a:r>
              <a:rPr lang="en-US" sz="2400" dirty="0" err="1">
                <a:solidFill>
                  <a:schemeClr val="dk1"/>
                </a:solidFill>
                <a:latin typeface="Bitter" panose="020B0604020202020204" charset="0"/>
                <a:ea typeface="Rubik"/>
                <a:cs typeface="Rubik"/>
                <a:sym typeface="Rubik"/>
              </a:rPr>
              <a:t>chiếc</a:t>
            </a:r>
            <a:r>
              <a:rPr lang="en-US" sz="2400" dirty="0">
                <a:solidFill>
                  <a:schemeClr val="dk1"/>
                </a:solidFill>
                <a:latin typeface="Bitter" panose="020B0604020202020204" charset="0"/>
                <a:ea typeface="Rubik"/>
                <a:cs typeface="Rubik"/>
                <a:sym typeface="Rubik"/>
              </a:rPr>
              <a:t> </a:t>
            </a:r>
            <a:r>
              <a:rPr lang="vi-VN" sz="2400" dirty="0">
                <a:solidFill>
                  <a:schemeClr val="dk1"/>
                </a:solidFill>
                <a:latin typeface="Bitter" panose="020B0604020202020204" charset="0"/>
                <a:ea typeface="Rubik"/>
                <a:cs typeface="Rubik"/>
                <a:sym typeface="Rubik"/>
              </a:rPr>
              <a:t>máy nào khác mà bạn hoặc các thành viên trong gia đình có thể tương tác để sử dụng t</a:t>
            </a:r>
            <a:r>
              <a:rPr lang="en-US" sz="2400" dirty="0">
                <a:solidFill>
                  <a:schemeClr val="dk1"/>
                </a:solidFill>
                <a:latin typeface="Bitter" panose="020B0604020202020204" charset="0"/>
                <a:ea typeface="Rubik"/>
                <a:cs typeface="Rubik"/>
                <a:sym typeface="Rubik"/>
              </a:rPr>
              <a:t>ệ</a:t>
            </a:r>
            <a:r>
              <a:rPr lang="vi-VN" sz="2400" dirty="0">
                <a:solidFill>
                  <a:schemeClr val="dk1"/>
                </a:solidFill>
                <a:latin typeface="Bitter" panose="020B0604020202020204" charset="0"/>
                <a:ea typeface="Rubik"/>
                <a:cs typeface="Rubik"/>
                <a:sym typeface="Rubik"/>
              </a:rPr>
              <a:t>p dữ liệu để đưa ra dự đoán không?</a:t>
            </a:r>
            <a:endParaRPr sz="2400" dirty="0">
              <a:solidFill>
                <a:schemeClr val="dk1"/>
              </a:solidFill>
              <a:latin typeface="Bitter" panose="020B0604020202020204" charset="0"/>
              <a:ea typeface="Rubik"/>
              <a:cs typeface="Rubik"/>
              <a:sym typeface="Rubik"/>
            </a:endParaRPr>
          </a:p>
        </p:txBody>
      </p:sp>
      <p:sp>
        <p:nvSpPr>
          <p:cNvPr id="518" name="Google Shape;518;p60"/>
          <p:cNvSpPr txBox="1"/>
          <p:nvPr/>
        </p:nvSpPr>
        <p:spPr>
          <a:xfrm>
            <a:off x="5254700" y="1024050"/>
            <a:ext cx="3237600" cy="368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519" name="Google Shape;519;p60"/>
          <p:cNvPicPr preferRelativeResize="0"/>
          <p:nvPr/>
        </p:nvPicPr>
        <p:blipFill>
          <a:blip r:embed="rId3">
            <a:alphaModFix/>
          </a:blip>
          <a:stretch>
            <a:fillRect/>
          </a:stretch>
        </p:blipFill>
        <p:spPr>
          <a:xfrm>
            <a:off x="5464601" y="901838"/>
            <a:ext cx="2637924" cy="3957875"/>
          </a:xfrm>
          <a:prstGeom prst="rect">
            <a:avLst/>
          </a:prstGeom>
          <a:noFill/>
          <a:ln>
            <a:noFill/>
          </a:ln>
        </p:spPr>
      </p:pic>
      <p:sp>
        <p:nvSpPr>
          <p:cNvPr id="520" name="Google Shape;520;p60"/>
          <p:cNvSpPr txBox="1"/>
          <p:nvPr/>
        </p:nvSpPr>
        <p:spPr>
          <a:xfrm>
            <a:off x="3995057" y="4116875"/>
            <a:ext cx="4962643"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1800" i="1" dirty="0">
                <a:solidFill>
                  <a:schemeClr val="dk1"/>
                </a:solidFill>
              </a:rPr>
              <a:t>Bạn có thể nêu tên các chương trình hoặc thiết bị này không? Chúng sử dụng bộ dữ liệu nào?</a:t>
            </a:r>
            <a:endParaRPr sz="1800" i="1" dirty="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524"/>
        <p:cNvGrpSpPr/>
        <p:nvPr/>
      </p:nvGrpSpPr>
      <p:grpSpPr>
        <a:xfrm>
          <a:off x="0" y="0"/>
          <a:ext cx="0" cy="0"/>
          <a:chOff x="0" y="0"/>
          <a:chExt cx="0" cy="0"/>
        </a:xfrm>
      </p:grpSpPr>
      <p:sp>
        <p:nvSpPr>
          <p:cNvPr id="525" name="Google Shape;525;p61"/>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b="1" dirty="0">
                <a:solidFill>
                  <a:srgbClr val="EF4523"/>
                </a:solidFill>
                <a:latin typeface="Bitter"/>
                <a:ea typeface="Bitter"/>
                <a:cs typeface="Bitter"/>
                <a:sym typeface="Bitter"/>
              </a:rPr>
              <a:t>Optional Video: Quick, Draw</a:t>
            </a:r>
            <a:endParaRPr sz="3020" b="1" dirty="0">
              <a:solidFill>
                <a:srgbClr val="EF4523"/>
              </a:solidFill>
              <a:latin typeface="Bitter"/>
              <a:ea typeface="Bitter"/>
              <a:cs typeface="Bitter"/>
              <a:sym typeface="Bitter"/>
            </a:endParaRPr>
          </a:p>
        </p:txBody>
      </p:sp>
      <p:pic>
        <p:nvPicPr>
          <p:cNvPr id="526" name="Google Shape;526;p61" descr="Check out https://g.co/aiexperiments to learn more.&#10;&#10;This is a game built with machine learning. You draw, and a neural network tries to guess what you’re drawing. Of course, it doesn’t always work. But the more you play with it, the more it will learn. It’s just one example of how you can use machine learning in fun ways. &#10;&#10;Built by Jonas Jongejan, Henry Rowley, Takashi Kawashima, Jongmin Kim, with friends at Google Creative Lab and Data Arts Team." title="A.I. Experiments: Quick, Draw!">
            <a:hlinkClick r:id="rId3"/>
          </p:cNvPr>
          <p:cNvPicPr preferRelativeResize="0"/>
          <p:nvPr/>
        </p:nvPicPr>
        <p:blipFill>
          <a:blip r:embed="rId4">
            <a:alphaModFix/>
          </a:blip>
          <a:stretch>
            <a:fillRect/>
          </a:stretch>
        </p:blipFill>
        <p:spPr>
          <a:xfrm>
            <a:off x="1906825" y="1160225"/>
            <a:ext cx="5330350" cy="29983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2"/>
          <p:cNvSpPr txBox="1">
            <a:spLocks noGrp="1"/>
          </p:cNvSpPr>
          <p:nvPr>
            <p:ph type="title"/>
          </p:nvPr>
        </p:nvSpPr>
        <p:spPr>
          <a:xfrm>
            <a:off x="859350" y="69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3020" b="1" dirty="0" err="1">
                <a:solidFill>
                  <a:srgbClr val="EF4523"/>
                </a:solidFill>
                <a:latin typeface="Bitter"/>
                <a:ea typeface="Bitter"/>
                <a:cs typeface="Bitter"/>
                <a:sym typeface="Bitter"/>
              </a:rPr>
              <a:t>Máy</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móc</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trong</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đời</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thường</a:t>
            </a:r>
            <a:r>
              <a:rPr lang="en-US" sz="3020" b="1" dirty="0">
                <a:solidFill>
                  <a:srgbClr val="EF4523"/>
                </a:solidFill>
                <a:latin typeface="Bitter"/>
                <a:ea typeface="Bitter"/>
                <a:cs typeface="Bitter"/>
                <a:sym typeface="Bitter"/>
              </a:rPr>
              <a:t> </a:t>
            </a:r>
            <a:endParaRPr sz="3020" b="1" dirty="0">
              <a:solidFill>
                <a:srgbClr val="EF4523"/>
              </a:solidFill>
              <a:latin typeface="Bitter"/>
              <a:ea typeface="Bitter"/>
              <a:cs typeface="Bitter"/>
              <a:sym typeface="Bitter"/>
            </a:endParaRPr>
          </a:p>
        </p:txBody>
      </p:sp>
      <p:sp>
        <p:nvSpPr>
          <p:cNvPr id="532" name="Google Shape;532;p62"/>
          <p:cNvSpPr txBox="1"/>
          <p:nvPr/>
        </p:nvSpPr>
        <p:spPr>
          <a:xfrm>
            <a:off x="0" y="730500"/>
            <a:ext cx="4659900" cy="319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70" b="1" i="1" dirty="0">
                <a:solidFill>
                  <a:srgbClr val="EF4523"/>
                </a:solidFill>
                <a:latin typeface="Bitter" panose="020B0604020202020204" charset="0"/>
                <a:ea typeface="Carme"/>
                <a:cs typeface="Carme"/>
                <a:sym typeface="Carme"/>
              </a:rPr>
              <a:t>     Công cụ AI</a:t>
            </a:r>
            <a:endParaRPr sz="2470" b="1" i="1" dirty="0">
              <a:solidFill>
                <a:srgbClr val="EF4523"/>
              </a:solidFill>
              <a:latin typeface="Bitter" panose="020B0604020202020204" charset="0"/>
              <a:ea typeface="Carme"/>
              <a:cs typeface="Carme"/>
              <a:sym typeface="Carme"/>
            </a:endParaRPr>
          </a:p>
          <a:p>
            <a:pPr marL="0" lvl="0" indent="0" algn="l" rtl="0">
              <a:lnSpc>
                <a:spcPct val="115000"/>
              </a:lnSpc>
              <a:spcBef>
                <a:spcPts val="1200"/>
              </a:spcBef>
              <a:spcAft>
                <a:spcPts val="0"/>
              </a:spcAft>
              <a:buClr>
                <a:schemeClr val="dk1"/>
              </a:buClr>
              <a:buSzPts val="1100"/>
              <a:buFont typeface="Arial"/>
              <a:buNone/>
            </a:pPr>
            <a:endParaRPr dirty="0">
              <a:solidFill>
                <a:srgbClr val="3C4043"/>
              </a:solidFill>
              <a:latin typeface="Bitter" panose="020B0604020202020204" charset="0"/>
              <a:ea typeface="Abel"/>
              <a:cs typeface="Abel"/>
              <a:sym typeface="Abel"/>
            </a:endParaRPr>
          </a:p>
          <a:p>
            <a:pPr marL="0" lvl="0" indent="0" algn="l" rtl="0">
              <a:lnSpc>
                <a:spcPct val="115000"/>
              </a:lnSpc>
              <a:spcBef>
                <a:spcPts val="0"/>
              </a:spcBef>
              <a:spcAft>
                <a:spcPts val="0"/>
              </a:spcAft>
              <a:buNone/>
            </a:pPr>
            <a:r>
              <a:rPr lang="vi-VN" sz="2000" b="0" i="0" dirty="0">
                <a:solidFill>
                  <a:srgbClr val="3C4043"/>
                </a:solidFill>
                <a:effectLst/>
                <a:latin typeface="Bitter" panose="020B0604020202020204" charset="0"/>
              </a:rPr>
              <a:t>Siri hoặc Alexa: Chúng có thể trả lời câu hỏi của bạn và phát nhạc khi bạn yêu cầu! </a:t>
            </a:r>
            <a:endParaRPr lang="en-US" sz="2000" b="0" i="0" dirty="0">
              <a:solidFill>
                <a:srgbClr val="3C4043"/>
              </a:solidFill>
              <a:effectLst/>
              <a:latin typeface="Bitter" panose="020B0604020202020204" charset="0"/>
            </a:endParaRPr>
          </a:p>
          <a:p>
            <a:pPr marL="0" lvl="0" indent="0" algn="l" rtl="0">
              <a:lnSpc>
                <a:spcPct val="115000"/>
              </a:lnSpc>
              <a:spcBef>
                <a:spcPts val="0"/>
              </a:spcBef>
              <a:spcAft>
                <a:spcPts val="0"/>
              </a:spcAft>
              <a:buNone/>
            </a:pPr>
            <a:r>
              <a:rPr lang="vi-VN" sz="2000" b="0" i="0" dirty="0">
                <a:solidFill>
                  <a:srgbClr val="3C4043"/>
                </a:solidFill>
                <a:effectLst/>
                <a:latin typeface="Bitter" panose="020B0604020202020204" charset="0"/>
              </a:rPr>
              <a:t>Ứng dụng đề xuất: Chúng gợi ý những bộ phim hoặc bài hát mà bạn có thể thích dựa trên những gì bạn đã xem hoặc nghe trước đó.</a:t>
            </a:r>
            <a:endParaRPr sz="1800" b="1" dirty="0">
              <a:solidFill>
                <a:schemeClr val="dk2"/>
              </a:solidFill>
              <a:latin typeface="Bitter" panose="020B0604020202020204" charset="0"/>
              <a:ea typeface="Abel"/>
              <a:cs typeface="Abel"/>
              <a:sym typeface="Abel"/>
            </a:endParaRPr>
          </a:p>
        </p:txBody>
      </p:sp>
      <p:sp>
        <p:nvSpPr>
          <p:cNvPr id="533" name="Google Shape;533;p62"/>
          <p:cNvSpPr txBox="1"/>
          <p:nvPr/>
        </p:nvSpPr>
        <p:spPr>
          <a:xfrm>
            <a:off x="4847249" y="730500"/>
            <a:ext cx="4246701" cy="368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800" b="1" i="1" dirty="0" err="1">
                <a:solidFill>
                  <a:srgbClr val="EF4523"/>
                </a:solidFill>
                <a:latin typeface="Bitter" panose="020B0604020202020204" charset="0"/>
                <a:ea typeface="Carme"/>
                <a:cs typeface="Carme"/>
                <a:sym typeface="Carme"/>
              </a:rPr>
              <a:t>Không</a:t>
            </a:r>
            <a:r>
              <a:rPr lang="en-US" sz="2800" b="1" i="1" dirty="0">
                <a:solidFill>
                  <a:srgbClr val="EF4523"/>
                </a:solidFill>
                <a:latin typeface="Bitter" panose="020B0604020202020204" charset="0"/>
                <a:ea typeface="Carme"/>
                <a:cs typeface="Carme"/>
                <a:sym typeface="Carme"/>
              </a:rPr>
              <a:t> </a:t>
            </a:r>
            <a:r>
              <a:rPr lang="en-US" sz="2800" b="1" i="1" dirty="0" err="1">
                <a:solidFill>
                  <a:srgbClr val="EF4523"/>
                </a:solidFill>
                <a:latin typeface="Bitter" panose="020B0604020202020204" charset="0"/>
                <a:ea typeface="Carme"/>
                <a:cs typeface="Carme"/>
                <a:sym typeface="Carme"/>
              </a:rPr>
              <a:t>phải</a:t>
            </a:r>
            <a:r>
              <a:rPr lang="en-US" sz="2800" b="1" i="1" dirty="0">
                <a:solidFill>
                  <a:srgbClr val="EF4523"/>
                </a:solidFill>
                <a:latin typeface="Bitter" panose="020B0604020202020204" charset="0"/>
                <a:ea typeface="Carme"/>
                <a:cs typeface="Carme"/>
                <a:sym typeface="Carme"/>
              </a:rPr>
              <a:t> </a:t>
            </a:r>
            <a:r>
              <a:rPr lang="en-US" sz="2800" b="1" i="1" dirty="0" err="1">
                <a:solidFill>
                  <a:srgbClr val="EF4523"/>
                </a:solidFill>
                <a:latin typeface="Bitter" panose="020B0604020202020204" charset="0"/>
                <a:ea typeface="Carme"/>
                <a:cs typeface="Carme"/>
                <a:sym typeface="Carme"/>
              </a:rPr>
              <a:t>Công</a:t>
            </a:r>
            <a:r>
              <a:rPr lang="en-US" sz="2800" b="1" i="1" dirty="0">
                <a:solidFill>
                  <a:srgbClr val="EF4523"/>
                </a:solidFill>
                <a:latin typeface="Bitter" panose="020B0604020202020204" charset="0"/>
                <a:ea typeface="Carme"/>
                <a:cs typeface="Carme"/>
                <a:sym typeface="Carme"/>
              </a:rPr>
              <a:t> </a:t>
            </a:r>
            <a:r>
              <a:rPr lang="en-US" sz="2800" b="1" i="1" dirty="0" err="1">
                <a:solidFill>
                  <a:srgbClr val="EF4523"/>
                </a:solidFill>
                <a:latin typeface="Bitter" panose="020B0604020202020204" charset="0"/>
                <a:ea typeface="Carme"/>
                <a:cs typeface="Carme"/>
                <a:sym typeface="Carme"/>
              </a:rPr>
              <a:t>cụ</a:t>
            </a:r>
            <a:r>
              <a:rPr lang="en-US" sz="2800" b="1" i="1" dirty="0">
                <a:solidFill>
                  <a:srgbClr val="EF4523"/>
                </a:solidFill>
                <a:latin typeface="Bitter" panose="020B0604020202020204" charset="0"/>
                <a:ea typeface="Carme"/>
                <a:cs typeface="Carme"/>
                <a:sym typeface="Carme"/>
              </a:rPr>
              <a:t> AI</a:t>
            </a:r>
          </a:p>
          <a:p>
            <a:pPr marL="0" lvl="0" indent="0" algn="l" rtl="0">
              <a:lnSpc>
                <a:spcPct val="115000"/>
              </a:lnSpc>
              <a:spcBef>
                <a:spcPts val="1200"/>
              </a:spcBef>
              <a:spcAft>
                <a:spcPts val="1200"/>
              </a:spcAft>
              <a:buClr>
                <a:schemeClr val="dk1"/>
              </a:buClr>
              <a:buSzPts val="1100"/>
              <a:buFont typeface="Arial"/>
              <a:buNone/>
            </a:pPr>
            <a:endParaRPr lang="en-US" sz="1800" dirty="0">
              <a:solidFill>
                <a:schemeClr val="dk2"/>
              </a:solidFill>
              <a:latin typeface="Abel"/>
              <a:ea typeface="Abel"/>
              <a:cs typeface="Abel"/>
              <a:sym typeface="Abel"/>
            </a:endParaRPr>
          </a:p>
        </p:txBody>
      </p:sp>
      <p:sp>
        <p:nvSpPr>
          <p:cNvPr id="534" name="Google Shape;534;p62"/>
          <p:cNvSpPr txBox="1"/>
          <p:nvPr/>
        </p:nvSpPr>
        <p:spPr>
          <a:xfrm>
            <a:off x="4809900" y="4116875"/>
            <a:ext cx="4147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i="1">
              <a:solidFill>
                <a:schemeClr val="dk1"/>
              </a:solidFill>
            </a:endParaRPr>
          </a:p>
        </p:txBody>
      </p:sp>
      <p:pic>
        <p:nvPicPr>
          <p:cNvPr id="535" name="Google Shape;535;p62"/>
          <p:cNvPicPr preferRelativeResize="0"/>
          <p:nvPr/>
        </p:nvPicPr>
        <p:blipFill>
          <a:blip r:embed="rId3">
            <a:alphaModFix/>
          </a:blip>
          <a:stretch>
            <a:fillRect/>
          </a:stretch>
        </p:blipFill>
        <p:spPr>
          <a:xfrm>
            <a:off x="1526850" y="4216199"/>
            <a:ext cx="740900" cy="740900"/>
          </a:xfrm>
          <a:prstGeom prst="rect">
            <a:avLst/>
          </a:prstGeom>
          <a:noFill/>
          <a:ln>
            <a:noFill/>
          </a:ln>
        </p:spPr>
      </p:pic>
      <p:sp>
        <p:nvSpPr>
          <p:cNvPr id="536" name="Google Shape;536;p62"/>
          <p:cNvSpPr txBox="1"/>
          <p:nvPr/>
        </p:nvSpPr>
        <p:spPr>
          <a:xfrm>
            <a:off x="5415000" y="1504150"/>
            <a:ext cx="3360600" cy="276995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vi-VN" sz="2100" dirty="0">
                <a:latin typeface="Bitter" panose="020B0604020202020204" charset="0"/>
                <a:ea typeface="Rubik"/>
                <a:cs typeface="Rubik"/>
                <a:sym typeface="Rubik"/>
              </a:rPr>
              <a:t>Máy tính: </a:t>
            </a:r>
            <a:r>
              <a:rPr lang="en-US" sz="2100" dirty="0">
                <a:latin typeface="Bitter" panose="020B0604020202020204" charset="0"/>
                <a:ea typeface="Rubik"/>
                <a:cs typeface="Rubik"/>
                <a:sym typeface="Rubik"/>
              </a:rPr>
              <a:t>M</a:t>
            </a:r>
            <a:r>
              <a:rPr lang="vi-VN" sz="2100" dirty="0">
                <a:latin typeface="Bitter" panose="020B0604020202020204" charset="0"/>
                <a:ea typeface="Rubik"/>
                <a:cs typeface="Rubik"/>
                <a:sym typeface="Rubik"/>
              </a:rPr>
              <a:t>ột máy tính trả về “10” khi bạn nhập “5 + 5”</a:t>
            </a:r>
          </a:p>
          <a:p>
            <a:pPr marL="0" lvl="0" indent="0" algn="l" rtl="0">
              <a:spcBef>
                <a:spcPts val="0"/>
              </a:spcBef>
              <a:spcAft>
                <a:spcPts val="0"/>
              </a:spcAft>
              <a:buNone/>
            </a:pPr>
            <a:endParaRPr lang="vi-VN" sz="2100" dirty="0">
              <a:latin typeface="Bitter" panose="020B0604020202020204" charset="0"/>
              <a:ea typeface="Rubik"/>
              <a:cs typeface="Rubik"/>
              <a:sym typeface="Rubik"/>
            </a:endParaRPr>
          </a:p>
          <a:p>
            <a:pPr marL="0" lvl="0" indent="0" algn="l" rtl="0">
              <a:spcBef>
                <a:spcPts val="0"/>
              </a:spcBef>
              <a:spcAft>
                <a:spcPts val="0"/>
              </a:spcAft>
              <a:buNone/>
            </a:pPr>
            <a:r>
              <a:rPr lang="en-US" sz="2100" dirty="0" err="1">
                <a:latin typeface="Bitter" panose="020B0604020202020204" charset="0"/>
                <a:ea typeface="Rubik"/>
                <a:cs typeface="Rubik"/>
                <a:sym typeface="Rubik"/>
              </a:rPr>
              <a:t>Phần</a:t>
            </a:r>
            <a:r>
              <a:rPr lang="en-US" sz="2100" dirty="0">
                <a:latin typeface="Bitter" panose="020B0604020202020204" charset="0"/>
                <a:ea typeface="Rubik"/>
                <a:cs typeface="Rubik"/>
                <a:sym typeface="Rubik"/>
              </a:rPr>
              <a:t> </a:t>
            </a:r>
            <a:r>
              <a:rPr lang="en-US" sz="2100" dirty="0" err="1">
                <a:latin typeface="Bitter" panose="020B0604020202020204" charset="0"/>
                <a:ea typeface="Rubik"/>
                <a:cs typeface="Rubik"/>
                <a:sym typeface="Rubik"/>
              </a:rPr>
              <a:t>mềm</a:t>
            </a:r>
            <a:r>
              <a:rPr lang="vi-VN" sz="2100" dirty="0">
                <a:latin typeface="Bitter" panose="020B0604020202020204" charset="0"/>
                <a:ea typeface="Rubik"/>
                <a:cs typeface="Rubik"/>
                <a:sym typeface="Rubik"/>
              </a:rPr>
              <a:t> kiểm tra chính tả: một </a:t>
            </a:r>
            <a:r>
              <a:rPr lang="en-US" sz="2100" dirty="0" err="1">
                <a:latin typeface="Bitter" panose="020B0604020202020204" charset="0"/>
                <a:ea typeface="Rubik"/>
                <a:cs typeface="Rubik"/>
                <a:sym typeface="Rubik"/>
              </a:rPr>
              <a:t>phần</a:t>
            </a:r>
            <a:r>
              <a:rPr lang="en-US" sz="2100" dirty="0">
                <a:latin typeface="Bitter" panose="020B0604020202020204" charset="0"/>
                <a:ea typeface="Rubik"/>
                <a:cs typeface="Rubik"/>
                <a:sym typeface="Rubik"/>
              </a:rPr>
              <a:t> </a:t>
            </a:r>
            <a:r>
              <a:rPr lang="en-US" sz="2100" dirty="0" err="1">
                <a:latin typeface="Bitter" panose="020B0604020202020204" charset="0"/>
                <a:ea typeface="Rubik"/>
                <a:cs typeface="Rubik"/>
                <a:sym typeface="Rubik"/>
              </a:rPr>
              <a:t>mềm</a:t>
            </a:r>
            <a:r>
              <a:rPr lang="en-US" sz="2100" dirty="0">
                <a:latin typeface="Bitter" panose="020B0604020202020204" charset="0"/>
                <a:ea typeface="Rubik"/>
                <a:cs typeface="Rubik"/>
                <a:sym typeface="Rubik"/>
              </a:rPr>
              <a:t> </a:t>
            </a:r>
            <a:r>
              <a:rPr lang="vi-VN" sz="2100" dirty="0">
                <a:latin typeface="Bitter" panose="020B0604020202020204" charset="0"/>
                <a:ea typeface="Rubik"/>
                <a:cs typeface="Rubik"/>
                <a:sym typeface="Rubik"/>
              </a:rPr>
              <a:t>cơ bản xác định các từ viết sai dựa trên từ điển.</a:t>
            </a:r>
            <a:endParaRPr sz="2100" dirty="0">
              <a:latin typeface="Bitter" panose="020B0604020202020204" charset="0"/>
              <a:ea typeface="Rubik"/>
              <a:cs typeface="Rubik"/>
              <a:sym typeface="Rubik"/>
            </a:endParaRPr>
          </a:p>
        </p:txBody>
      </p:sp>
      <p:pic>
        <p:nvPicPr>
          <p:cNvPr id="537" name="Google Shape;537;p62"/>
          <p:cNvPicPr preferRelativeResize="0"/>
          <p:nvPr/>
        </p:nvPicPr>
        <p:blipFill>
          <a:blip r:embed="rId4">
            <a:alphaModFix/>
          </a:blip>
          <a:stretch>
            <a:fillRect/>
          </a:stretch>
        </p:blipFill>
        <p:spPr>
          <a:xfrm>
            <a:off x="4722698" y="1454600"/>
            <a:ext cx="629500" cy="1357150"/>
          </a:xfrm>
          <a:prstGeom prst="rect">
            <a:avLst/>
          </a:prstGeom>
          <a:noFill/>
          <a:ln>
            <a:noFill/>
          </a:ln>
        </p:spPr>
      </p:pic>
      <p:cxnSp>
        <p:nvCxnSpPr>
          <p:cNvPr id="538" name="Google Shape;538;p62"/>
          <p:cNvCxnSpPr/>
          <p:nvPr/>
        </p:nvCxnSpPr>
        <p:spPr>
          <a:xfrm>
            <a:off x="4622550" y="1041925"/>
            <a:ext cx="0" cy="4152900"/>
          </a:xfrm>
          <a:prstGeom prst="straightConnector1">
            <a:avLst/>
          </a:prstGeom>
          <a:noFill/>
          <a:ln w="28575" cap="flat" cmpd="sng">
            <a:solidFill>
              <a:srgbClr val="EF4523"/>
            </a:solidFill>
            <a:prstDash val="solid"/>
            <a:round/>
            <a:headEnd type="none" w="med" len="med"/>
            <a:tailEnd type="none" w="med" len="med"/>
          </a:ln>
        </p:spPr>
      </p:cxnSp>
      <p:pic>
        <p:nvPicPr>
          <p:cNvPr id="539" name="Google Shape;539;p62"/>
          <p:cNvPicPr preferRelativeResize="0"/>
          <p:nvPr/>
        </p:nvPicPr>
        <p:blipFill rotWithShape="1">
          <a:blip r:embed="rId5">
            <a:alphaModFix/>
          </a:blip>
          <a:srcRect l="27188" t="49571"/>
          <a:stretch/>
        </p:blipFill>
        <p:spPr>
          <a:xfrm>
            <a:off x="7707000" y="4216199"/>
            <a:ext cx="1159650" cy="11299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63"/>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200" b="1" dirty="0">
                <a:solidFill>
                  <a:schemeClr val="tx1"/>
                </a:solidFill>
                <a:latin typeface="Bitter"/>
                <a:ea typeface="Bitter"/>
                <a:cs typeface="Bitter"/>
                <a:sym typeface="Bitter"/>
              </a:rPr>
              <a:t>Máy học như thế nào?</a:t>
            </a:r>
            <a:endParaRPr sz="3020" b="1" dirty="0">
              <a:solidFill>
                <a:schemeClr val="tx1"/>
              </a:solidFill>
              <a:latin typeface="Bitter"/>
              <a:ea typeface="Bitter"/>
              <a:cs typeface="Bitter"/>
              <a:sym typeface="Bitter"/>
            </a:endParaRPr>
          </a:p>
        </p:txBody>
      </p:sp>
      <p:sp>
        <p:nvSpPr>
          <p:cNvPr id="545" name="Google Shape;545;p63"/>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46</a:t>
            </a:fld>
            <a:endParaRPr sz="1200" b="1">
              <a:solidFill>
                <a:srgbClr val="EF4523"/>
              </a:solidFill>
              <a:latin typeface="Bitter"/>
              <a:ea typeface="Bitter"/>
              <a:cs typeface="Bitter"/>
              <a:sym typeface="Bitter"/>
            </a:endParaRPr>
          </a:p>
        </p:txBody>
      </p:sp>
      <p:pic>
        <p:nvPicPr>
          <p:cNvPr id="546" name="Google Shape;546;p63"/>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547" name="Google Shape;547;p63"/>
          <p:cNvPicPr preferRelativeResize="0"/>
          <p:nvPr/>
        </p:nvPicPr>
        <p:blipFill>
          <a:blip r:embed="rId4">
            <a:alphaModFix/>
          </a:blip>
          <a:stretch>
            <a:fillRect/>
          </a:stretch>
        </p:blipFill>
        <p:spPr>
          <a:xfrm>
            <a:off x="888716" y="1708525"/>
            <a:ext cx="7366584" cy="1877600"/>
          </a:xfrm>
          <a:prstGeom prst="rect">
            <a:avLst/>
          </a:prstGeom>
          <a:noFill/>
          <a:ln>
            <a:noFill/>
          </a:ln>
        </p:spPr>
      </p:pic>
      <p:pic>
        <p:nvPicPr>
          <p:cNvPr id="548" name="Google Shape;548;p63" title="File:Checkmark green.svg - Wikipedia"/>
          <p:cNvPicPr preferRelativeResize="0"/>
          <p:nvPr/>
        </p:nvPicPr>
        <p:blipFill>
          <a:blip r:embed="rId5">
            <a:alphaModFix/>
          </a:blip>
          <a:stretch>
            <a:fillRect/>
          </a:stretch>
        </p:blipFill>
        <p:spPr>
          <a:xfrm>
            <a:off x="1409125" y="951964"/>
            <a:ext cx="871625" cy="756560"/>
          </a:xfrm>
          <a:prstGeom prst="rect">
            <a:avLst/>
          </a:prstGeom>
          <a:noFill/>
          <a:ln>
            <a:noFill/>
          </a:ln>
        </p:spPr>
      </p:pic>
      <p:pic>
        <p:nvPicPr>
          <p:cNvPr id="549" name="Google Shape;549;p63" title="File:Checkmark green.svg - Wikipedia"/>
          <p:cNvPicPr preferRelativeResize="0"/>
          <p:nvPr/>
        </p:nvPicPr>
        <p:blipFill>
          <a:blip r:embed="rId5">
            <a:alphaModFix/>
          </a:blip>
          <a:stretch>
            <a:fillRect/>
          </a:stretch>
        </p:blipFill>
        <p:spPr>
          <a:xfrm>
            <a:off x="6917349" y="951962"/>
            <a:ext cx="871625" cy="756575"/>
          </a:xfrm>
          <a:prstGeom prst="rect">
            <a:avLst/>
          </a:prstGeom>
          <a:noFill/>
          <a:ln>
            <a:noFill/>
          </a:ln>
        </p:spPr>
      </p:pic>
      <p:sp>
        <p:nvSpPr>
          <p:cNvPr id="550" name="Google Shape;550;p63"/>
          <p:cNvSpPr/>
          <p:nvPr/>
        </p:nvSpPr>
        <p:spPr>
          <a:xfrm>
            <a:off x="3362900" y="1281875"/>
            <a:ext cx="2472300" cy="27309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4"/>
        <p:cNvGrpSpPr/>
        <p:nvPr/>
      </p:nvGrpSpPr>
      <p:grpSpPr>
        <a:xfrm>
          <a:off x="0" y="0"/>
          <a:ext cx="0" cy="0"/>
          <a:chOff x="0" y="0"/>
          <a:chExt cx="0" cy="0"/>
        </a:xfrm>
      </p:grpSpPr>
      <p:sp>
        <p:nvSpPr>
          <p:cNvPr id="555" name="Google Shape;555;p64"/>
          <p:cNvSpPr/>
          <p:nvPr/>
        </p:nvSpPr>
        <p:spPr>
          <a:xfrm>
            <a:off x="169150" y="4556250"/>
            <a:ext cx="404100" cy="45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6" name="Google Shape;556;p64"/>
          <p:cNvPicPr preferRelativeResize="0"/>
          <p:nvPr/>
        </p:nvPicPr>
        <p:blipFill rotWithShape="1">
          <a:blip r:embed="rId4">
            <a:alphaModFix/>
          </a:blip>
          <a:srcRect/>
          <a:stretch/>
        </p:blipFill>
        <p:spPr>
          <a:xfrm>
            <a:off x="147614" y="4549073"/>
            <a:ext cx="440875" cy="452750"/>
          </a:xfrm>
          <a:prstGeom prst="rect">
            <a:avLst/>
          </a:prstGeom>
          <a:noFill/>
          <a:ln>
            <a:noFill/>
          </a:ln>
        </p:spPr>
      </p:pic>
      <p:sp>
        <p:nvSpPr>
          <p:cNvPr id="557" name="Google Shape;557;p64"/>
          <p:cNvSpPr txBox="1">
            <a:spLocks noGrp="1"/>
          </p:cNvSpPr>
          <p:nvPr>
            <p:ph type="ctrTitle"/>
          </p:nvPr>
        </p:nvSpPr>
        <p:spPr>
          <a:xfrm>
            <a:off x="2340000" y="1815900"/>
            <a:ext cx="4464000" cy="1511700"/>
          </a:xfrm>
          <a:prstGeom prst="rect">
            <a:avLst/>
          </a:prstGeom>
          <a:solidFill>
            <a:srgbClr val="EF4523"/>
          </a:solidFill>
        </p:spPr>
        <p:txBody>
          <a:bodyPr spcFirstLastPara="1" wrap="square" lIns="91425" tIns="91425" rIns="91425" bIns="91425" anchor="ctr" anchorCtr="0">
            <a:normAutofit fontScale="90000"/>
          </a:bodyPr>
          <a:lstStyle/>
          <a:p>
            <a:pPr marL="0" lvl="0" indent="0" algn="ctr" rtl="0">
              <a:lnSpc>
                <a:spcPct val="115000"/>
              </a:lnSpc>
              <a:spcBef>
                <a:spcPts val="0"/>
              </a:spcBef>
              <a:spcAft>
                <a:spcPts val="1200"/>
              </a:spcAft>
              <a:buNone/>
            </a:pPr>
            <a:r>
              <a:rPr lang="en-US" sz="4500" b="1" dirty="0" err="1">
                <a:solidFill>
                  <a:schemeClr val="lt1"/>
                </a:solidFill>
                <a:latin typeface="Bitter"/>
                <a:ea typeface="Bitter"/>
                <a:cs typeface="Bitter"/>
                <a:sym typeface="Bitter"/>
              </a:rPr>
              <a:t>Bài</a:t>
            </a:r>
            <a:r>
              <a:rPr lang="en" sz="4500" b="1" dirty="0">
                <a:solidFill>
                  <a:schemeClr val="lt1"/>
                </a:solidFill>
                <a:latin typeface="Bitter"/>
                <a:ea typeface="Bitter"/>
                <a:cs typeface="Bitter"/>
                <a:sym typeface="Bitter"/>
              </a:rPr>
              <a:t> 3: </a:t>
            </a:r>
            <a:r>
              <a:rPr lang="en-US" sz="4500" b="1" dirty="0" err="1">
                <a:solidFill>
                  <a:schemeClr val="lt1"/>
                </a:solidFill>
                <a:latin typeface="Bitter"/>
                <a:ea typeface="Bitter"/>
                <a:cs typeface="Bitter"/>
                <a:sym typeface="Bitter"/>
              </a:rPr>
              <a:t>Thuật</a:t>
            </a:r>
            <a:r>
              <a:rPr lang="en-US" sz="4500" b="1" dirty="0">
                <a:solidFill>
                  <a:schemeClr val="lt1"/>
                </a:solidFill>
                <a:latin typeface="Bitter"/>
                <a:ea typeface="Bitter"/>
                <a:cs typeface="Bitter"/>
                <a:sym typeface="Bitter"/>
              </a:rPr>
              <a:t> </a:t>
            </a:r>
            <a:r>
              <a:rPr lang="en-US" sz="4500" b="1" dirty="0" err="1">
                <a:solidFill>
                  <a:schemeClr val="lt1"/>
                </a:solidFill>
                <a:latin typeface="Bitter"/>
                <a:ea typeface="Bitter"/>
                <a:cs typeface="Bitter"/>
                <a:sym typeface="Bitter"/>
              </a:rPr>
              <a:t>Toán</a:t>
            </a:r>
            <a:r>
              <a:rPr lang="en-US" sz="4500" b="1" dirty="0">
                <a:solidFill>
                  <a:schemeClr val="lt1"/>
                </a:solidFill>
                <a:latin typeface="Bitter"/>
                <a:ea typeface="Bitter"/>
                <a:cs typeface="Bitter"/>
                <a:sym typeface="Bitter"/>
              </a:rPr>
              <a:t> </a:t>
            </a:r>
            <a:r>
              <a:rPr lang="en-US" sz="4500" b="1" dirty="0" err="1">
                <a:solidFill>
                  <a:schemeClr val="lt1"/>
                </a:solidFill>
                <a:latin typeface="Bitter"/>
                <a:ea typeface="Bitter"/>
                <a:cs typeface="Bitter"/>
                <a:sym typeface="Bitter"/>
              </a:rPr>
              <a:t>Là</a:t>
            </a:r>
            <a:r>
              <a:rPr lang="en-US" sz="4500" b="1" dirty="0">
                <a:solidFill>
                  <a:schemeClr val="lt1"/>
                </a:solidFill>
                <a:latin typeface="Bitter"/>
                <a:ea typeface="Bitter"/>
                <a:cs typeface="Bitter"/>
                <a:sym typeface="Bitter"/>
              </a:rPr>
              <a:t> </a:t>
            </a:r>
            <a:r>
              <a:rPr lang="en-US" sz="4500" b="1" dirty="0" err="1">
                <a:solidFill>
                  <a:schemeClr val="lt1"/>
                </a:solidFill>
                <a:latin typeface="Bitter"/>
                <a:ea typeface="Bitter"/>
                <a:cs typeface="Bitter"/>
                <a:sym typeface="Bitter"/>
              </a:rPr>
              <a:t>Gì</a:t>
            </a:r>
            <a:r>
              <a:rPr lang="en-US" sz="4500" b="1" dirty="0">
                <a:solidFill>
                  <a:schemeClr val="lt1"/>
                </a:solidFill>
                <a:latin typeface="Bitter"/>
                <a:ea typeface="Bitter"/>
                <a:cs typeface="Bitter"/>
                <a:sym typeface="Bitter"/>
              </a:rPr>
              <a:t>?</a:t>
            </a:r>
            <a:endParaRPr sz="4500" b="1" dirty="0">
              <a:solidFill>
                <a:schemeClr val="lt1"/>
              </a:solidFill>
              <a:latin typeface="Bitter"/>
              <a:ea typeface="Bitter"/>
              <a:cs typeface="Bitter"/>
              <a:sym typeface="Bitter"/>
            </a:endParaRPr>
          </a:p>
        </p:txBody>
      </p:sp>
      <p:sp>
        <p:nvSpPr>
          <p:cNvPr id="558" name="Google Shape;558;p64"/>
          <p:cNvSpPr txBox="1">
            <a:spLocks noGrp="1"/>
          </p:cNvSpPr>
          <p:nvPr>
            <p:ph type="sldNum" idx="12"/>
          </p:nvPr>
        </p:nvSpPr>
        <p:spPr>
          <a:xfrm>
            <a:off x="7818925" y="4578650"/>
            <a:ext cx="1211700" cy="393600"/>
          </a:xfrm>
          <a:prstGeom prst="rect">
            <a:avLst/>
          </a:prstGeom>
          <a:solidFill>
            <a:srgbClr val="EF4523"/>
          </a:solidFill>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chemeClr val="lt1"/>
                </a:solidFill>
                <a:latin typeface="Bitter"/>
                <a:ea typeface="Bitter"/>
                <a:cs typeface="Bitter"/>
                <a:sym typeface="Bitter"/>
              </a:rPr>
              <a:t>dayofai.org | </a:t>
            </a:r>
            <a:fld id="{00000000-1234-1234-1234-123412341234}" type="slidenum">
              <a:rPr lang="en" sz="1200" b="1">
                <a:solidFill>
                  <a:schemeClr val="lt1"/>
                </a:solidFill>
                <a:latin typeface="Bitter"/>
                <a:ea typeface="Bitter"/>
                <a:cs typeface="Bitter"/>
                <a:sym typeface="Bitter"/>
              </a:rPr>
              <a:t>47</a:t>
            </a:fld>
            <a:endParaRPr sz="1200" b="1">
              <a:solidFill>
                <a:schemeClr val="lt1"/>
              </a:solidFill>
              <a:latin typeface="Bitter"/>
              <a:ea typeface="Bitter"/>
              <a:cs typeface="Bitter"/>
              <a:sym typeface="Bitte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2"/>
        <p:cNvGrpSpPr/>
        <p:nvPr/>
      </p:nvGrpSpPr>
      <p:grpSpPr>
        <a:xfrm>
          <a:off x="0" y="0"/>
          <a:ext cx="0" cy="0"/>
          <a:chOff x="0" y="0"/>
          <a:chExt cx="0" cy="0"/>
        </a:xfrm>
      </p:grpSpPr>
      <p:sp>
        <p:nvSpPr>
          <p:cNvPr id="563" name="Google Shape;563;p65"/>
          <p:cNvSpPr/>
          <p:nvPr/>
        </p:nvSpPr>
        <p:spPr>
          <a:xfrm>
            <a:off x="0" y="1483125"/>
            <a:ext cx="9144000" cy="3660300"/>
          </a:xfrm>
          <a:prstGeom prst="rect">
            <a:avLst/>
          </a:prstGeom>
          <a:solidFill>
            <a:srgbClr val="DD4B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4" name="Google Shape;564;p65"/>
          <p:cNvSpPr txBox="1">
            <a:spLocks noGrp="1"/>
          </p:cNvSpPr>
          <p:nvPr>
            <p:ph type="ctrTitle"/>
          </p:nvPr>
        </p:nvSpPr>
        <p:spPr>
          <a:xfrm>
            <a:off x="2536500" y="111500"/>
            <a:ext cx="6135000" cy="1022100"/>
          </a:xfrm>
          <a:prstGeom prst="rect">
            <a:avLst/>
          </a:prstGeom>
        </p:spPr>
        <p:txBody>
          <a:bodyPr spcFirstLastPara="1" wrap="square" lIns="91425" tIns="91425" rIns="91425" bIns="91425" anchor="b" anchorCtr="0">
            <a:normAutofit/>
          </a:bodyPr>
          <a:lstStyle/>
          <a:p>
            <a:pPr marL="0" lvl="0" indent="0" algn="l" rtl="0">
              <a:lnSpc>
                <a:spcPct val="115000"/>
              </a:lnSpc>
              <a:spcBef>
                <a:spcPts val="0"/>
              </a:spcBef>
              <a:spcAft>
                <a:spcPts val="0"/>
              </a:spcAft>
              <a:buClr>
                <a:schemeClr val="dk1"/>
              </a:buClr>
              <a:buSzPts val="1100"/>
              <a:buFont typeface="Arial"/>
              <a:buNone/>
            </a:pPr>
            <a:r>
              <a:rPr lang="en-US" sz="4500" b="1" dirty="0" err="1">
                <a:solidFill>
                  <a:schemeClr val="lt1"/>
                </a:solidFill>
                <a:latin typeface="Bitter"/>
                <a:ea typeface="Bitter"/>
                <a:cs typeface="Bitter"/>
                <a:sym typeface="Bitter"/>
              </a:rPr>
              <a:t>Thuật</a:t>
            </a:r>
            <a:r>
              <a:rPr lang="en-US" sz="4500" b="1" dirty="0">
                <a:solidFill>
                  <a:schemeClr val="lt1"/>
                </a:solidFill>
                <a:latin typeface="Bitter"/>
                <a:ea typeface="Bitter"/>
                <a:cs typeface="Bitter"/>
                <a:sym typeface="Bitter"/>
              </a:rPr>
              <a:t> </a:t>
            </a:r>
            <a:r>
              <a:rPr lang="en-US" sz="4500" b="1" dirty="0" err="1">
                <a:solidFill>
                  <a:schemeClr val="lt1"/>
                </a:solidFill>
                <a:latin typeface="Bitter"/>
                <a:ea typeface="Bitter"/>
                <a:cs typeface="Bitter"/>
                <a:sym typeface="Bitter"/>
              </a:rPr>
              <a:t>toán</a:t>
            </a:r>
            <a:r>
              <a:rPr lang="en-US" sz="4500" b="1" dirty="0">
                <a:solidFill>
                  <a:schemeClr val="lt1"/>
                </a:solidFill>
                <a:latin typeface="Bitter"/>
                <a:ea typeface="Bitter"/>
                <a:cs typeface="Bitter"/>
                <a:sym typeface="Bitter"/>
              </a:rPr>
              <a:t> </a:t>
            </a:r>
            <a:r>
              <a:rPr lang="en-US" sz="4500" b="1" dirty="0" err="1">
                <a:solidFill>
                  <a:schemeClr val="lt1"/>
                </a:solidFill>
                <a:latin typeface="Bitter"/>
                <a:ea typeface="Bitter"/>
                <a:cs typeface="Bitter"/>
                <a:sym typeface="Bitter"/>
              </a:rPr>
              <a:t>là</a:t>
            </a:r>
            <a:r>
              <a:rPr lang="en-US" sz="4500" b="1" dirty="0">
                <a:solidFill>
                  <a:schemeClr val="lt1"/>
                </a:solidFill>
                <a:latin typeface="Bitter"/>
                <a:ea typeface="Bitter"/>
                <a:cs typeface="Bitter"/>
                <a:sym typeface="Bitter"/>
              </a:rPr>
              <a:t> </a:t>
            </a:r>
            <a:r>
              <a:rPr lang="en-US" sz="4500" b="1" dirty="0" err="1">
                <a:solidFill>
                  <a:schemeClr val="lt1"/>
                </a:solidFill>
                <a:latin typeface="Bitter"/>
                <a:ea typeface="Bitter"/>
                <a:cs typeface="Bitter"/>
                <a:sym typeface="Bitter"/>
              </a:rPr>
              <a:t>gì</a:t>
            </a:r>
            <a:r>
              <a:rPr lang="en-US" sz="4500" b="1" dirty="0">
                <a:solidFill>
                  <a:schemeClr val="lt1"/>
                </a:solidFill>
                <a:latin typeface="Bitter"/>
                <a:ea typeface="Bitter"/>
                <a:cs typeface="Bitter"/>
                <a:sym typeface="Bitter"/>
              </a:rPr>
              <a:t>?</a:t>
            </a:r>
            <a:endParaRPr b="1" dirty="0">
              <a:solidFill>
                <a:schemeClr val="lt1"/>
              </a:solidFill>
              <a:latin typeface="Bitter"/>
              <a:ea typeface="Bitter"/>
              <a:cs typeface="Bitter"/>
              <a:sym typeface="Bitter"/>
            </a:endParaRPr>
          </a:p>
        </p:txBody>
      </p:sp>
      <p:sp>
        <p:nvSpPr>
          <p:cNvPr id="565" name="Google Shape;565;p65"/>
          <p:cNvSpPr txBox="1">
            <a:spLocks noGrp="1"/>
          </p:cNvSpPr>
          <p:nvPr>
            <p:ph type="subTitle" idx="1"/>
          </p:nvPr>
        </p:nvSpPr>
        <p:spPr>
          <a:xfrm>
            <a:off x="593399" y="1858150"/>
            <a:ext cx="7859100" cy="792600"/>
          </a:xfrm>
          <a:prstGeom prst="rect">
            <a:avLst/>
          </a:prstGeom>
        </p:spPr>
        <p:txBody>
          <a:bodyPr spcFirstLastPara="1" wrap="square" lIns="91425" tIns="91425" rIns="91425" bIns="91425" anchor="t" anchorCtr="0">
            <a:noAutofit/>
          </a:bodyPr>
          <a:lstStyle/>
          <a:p>
            <a:pPr marL="457200" lvl="0" indent="-368300" algn="l" rtl="0">
              <a:lnSpc>
                <a:spcPct val="95000"/>
              </a:lnSpc>
              <a:spcBef>
                <a:spcPts val="0"/>
              </a:spcBef>
              <a:spcAft>
                <a:spcPts val="0"/>
              </a:spcAft>
              <a:buClr>
                <a:schemeClr val="lt1"/>
              </a:buClr>
              <a:buSzPts val="2200"/>
              <a:buFont typeface="Bitter"/>
              <a:buChar char="●"/>
            </a:pPr>
            <a:r>
              <a:rPr lang="en-US" sz="2200" dirty="0" err="1">
                <a:solidFill>
                  <a:schemeClr val="lt1"/>
                </a:solidFill>
                <a:latin typeface="Bitter"/>
                <a:ea typeface="Bitter"/>
                <a:cs typeface="Bitter"/>
                <a:sym typeface="Bitter"/>
              </a:rPr>
              <a:t>Trong</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bài</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học</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này</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chúng</a:t>
            </a:r>
            <a:r>
              <a:rPr lang="en-US" sz="2200" dirty="0">
                <a:solidFill>
                  <a:schemeClr val="lt1"/>
                </a:solidFill>
                <a:latin typeface="Bitter"/>
                <a:ea typeface="Bitter"/>
                <a:cs typeface="Bitter"/>
                <a:sym typeface="Bitter"/>
              </a:rPr>
              <a:t> ta </a:t>
            </a:r>
            <a:r>
              <a:rPr lang="en-US" sz="2200" dirty="0" err="1">
                <a:solidFill>
                  <a:schemeClr val="lt1"/>
                </a:solidFill>
                <a:latin typeface="Bitter"/>
                <a:ea typeface="Bitter"/>
                <a:cs typeface="Bitter"/>
                <a:sym typeface="Bitter"/>
              </a:rPr>
              <a:t>sẽ</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tìm</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hiểu</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về</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thuật</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toán</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và</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cách</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viết</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thuật</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toán</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của</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riêng</a:t>
            </a:r>
            <a:r>
              <a:rPr lang="en-US" sz="2200" dirty="0">
                <a:solidFill>
                  <a:schemeClr val="lt1"/>
                </a:solidFill>
                <a:latin typeface="Bitter"/>
                <a:ea typeface="Bitter"/>
                <a:cs typeface="Bitter"/>
                <a:sym typeface="Bitter"/>
              </a:rPr>
              <a:t> </a:t>
            </a:r>
            <a:r>
              <a:rPr lang="en-US" sz="2200" dirty="0" err="1">
                <a:solidFill>
                  <a:schemeClr val="lt1"/>
                </a:solidFill>
                <a:latin typeface="Bitter"/>
                <a:ea typeface="Bitter"/>
                <a:cs typeface="Bitter"/>
                <a:sym typeface="Bitter"/>
              </a:rPr>
              <a:t>mình</a:t>
            </a:r>
            <a:r>
              <a:rPr lang="en-US" sz="2200" dirty="0">
                <a:solidFill>
                  <a:schemeClr val="lt1"/>
                </a:solidFill>
                <a:latin typeface="Bitter"/>
                <a:ea typeface="Bitter"/>
                <a:cs typeface="Bitter"/>
                <a:sym typeface="Bitter"/>
              </a:rPr>
              <a:t>.</a:t>
            </a:r>
          </a:p>
        </p:txBody>
      </p:sp>
      <p:pic>
        <p:nvPicPr>
          <p:cNvPr id="566" name="Google Shape;566;p65"/>
          <p:cNvPicPr preferRelativeResize="0"/>
          <p:nvPr/>
        </p:nvPicPr>
        <p:blipFill rotWithShape="1">
          <a:blip r:embed="rId4">
            <a:alphaModFix/>
          </a:blip>
          <a:srcRect l="29" r="29"/>
          <a:stretch/>
        </p:blipFill>
        <p:spPr>
          <a:xfrm>
            <a:off x="417400" y="399575"/>
            <a:ext cx="1133075" cy="1162524"/>
          </a:xfrm>
          <a:prstGeom prst="rect">
            <a:avLst/>
          </a:prstGeom>
          <a:noFill/>
          <a:ln>
            <a:noFill/>
          </a:ln>
        </p:spPr>
      </p:pic>
      <p:sp>
        <p:nvSpPr>
          <p:cNvPr id="567" name="Google Shape;567;p65"/>
          <p:cNvSpPr txBox="1"/>
          <p:nvPr/>
        </p:nvSpPr>
        <p:spPr>
          <a:xfrm>
            <a:off x="7586725" y="4555238"/>
            <a:ext cx="12405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Bitter"/>
                <a:ea typeface="Bitter"/>
                <a:cs typeface="Bitter"/>
                <a:sym typeface="Bitter"/>
              </a:rPr>
              <a:t>dayofai.org</a:t>
            </a:r>
            <a:endParaRPr>
              <a:solidFill>
                <a:schemeClr val="lt1"/>
              </a:solidFill>
              <a:latin typeface="Bitter"/>
              <a:ea typeface="Bitter"/>
              <a:cs typeface="Bitter"/>
              <a:sym typeface="Bitte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49</a:t>
            </a:fld>
            <a:endParaRPr sz="1200" b="1">
              <a:solidFill>
                <a:srgbClr val="EF4523"/>
              </a:solidFill>
              <a:latin typeface="Bitter"/>
              <a:ea typeface="Bitter"/>
              <a:cs typeface="Bitter"/>
              <a:sym typeface="Bitter"/>
            </a:endParaRPr>
          </a:p>
        </p:txBody>
      </p:sp>
      <p:pic>
        <p:nvPicPr>
          <p:cNvPr id="573" name="Google Shape;573;p66"/>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574" name="Google Shape;574;p66"/>
          <p:cNvSpPr txBox="1"/>
          <p:nvPr/>
        </p:nvSpPr>
        <p:spPr>
          <a:xfrm>
            <a:off x="676275" y="1030300"/>
            <a:ext cx="3981600" cy="34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err="1">
                <a:solidFill>
                  <a:schemeClr val="dk1"/>
                </a:solidFill>
                <a:latin typeface="Bitter" panose="020B0604020202020204" charset="0"/>
                <a:ea typeface="Rubik"/>
                <a:cs typeface="Rubik"/>
                <a:sym typeface="Rubik"/>
              </a:rPr>
              <a:t>Bạn</a:t>
            </a:r>
            <a:r>
              <a:rPr lang="en-US" sz="2800" dirty="0">
                <a:solidFill>
                  <a:schemeClr val="dk1"/>
                </a:solidFill>
                <a:latin typeface="Bitter" panose="020B0604020202020204" charset="0"/>
                <a:ea typeface="Rubik"/>
                <a:cs typeface="Rubik"/>
                <a:sym typeface="Rubik"/>
              </a:rPr>
              <a:t> </a:t>
            </a:r>
            <a:r>
              <a:rPr lang="en-US" sz="2800" dirty="0" err="1">
                <a:solidFill>
                  <a:schemeClr val="dk1"/>
                </a:solidFill>
                <a:latin typeface="Bitter" panose="020B0604020202020204" charset="0"/>
                <a:ea typeface="Rubik"/>
                <a:cs typeface="Rubik"/>
                <a:sym typeface="Rubik"/>
              </a:rPr>
              <a:t>nghĩ</a:t>
            </a:r>
            <a:r>
              <a:rPr lang="en-US" sz="2800" dirty="0">
                <a:solidFill>
                  <a:schemeClr val="dk1"/>
                </a:solidFill>
                <a:latin typeface="Bitter" panose="020B0604020202020204" charset="0"/>
                <a:ea typeface="Rubik"/>
                <a:cs typeface="Rubik"/>
                <a:sym typeface="Rubik"/>
              </a:rPr>
              <a:t> </a:t>
            </a:r>
            <a:r>
              <a:rPr lang="en-US" sz="2800" dirty="0" err="1">
                <a:solidFill>
                  <a:schemeClr val="dk1"/>
                </a:solidFill>
                <a:latin typeface="Bitter" panose="020B0604020202020204" charset="0"/>
                <a:ea typeface="Rubik"/>
                <a:cs typeface="Rubik"/>
                <a:sym typeface="Rubik"/>
              </a:rPr>
              <a:t>gì</a:t>
            </a:r>
            <a:r>
              <a:rPr lang="en-US" sz="2800" dirty="0">
                <a:solidFill>
                  <a:schemeClr val="dk1"/>
                </a:solidFill>
                <a:latin typeface="Bitter" panose="020B0604020202020204" charset="0"/>
                <a:ea typeface="Rubik"/>
                <a:cs typeface="Rubik"/>
                <a:sym typeface="Rubik"/>
              </a:rPr>
              <a:t> </a:t>
            </a:r>
            <a:r>
              <a:rPr lang="en-US" sz="2800" dirty="0" err="1">
                <a:solidFill>
                  <a:schemeClr val="dk1"/>
                </a:solidFill>
                <a:latin typeface="Bitter" panose="020B0604020202020204" charset="0"/>
                <a:ea typeface="Rubik"/>
                <a:cs typeface="Rubik"/>
                <a:sym typeface="Rubik"/>
              </a:rPr>
              <a:t>khi</a:t>
            </a:r>
            <a:r>
              <a:rPr lang="en-US" sz="2800" dirty="0">
                <a:solidFill>
                  <a:schemeClr val="dk1"/>
                </a:solidFill>
                <a:latin typeface="Bitter" panose="020B0604020202020204" charset="0"/>
                <a:ea typeface="Rubik"/>
                <a:cs typeface="Rubik"/>
                <a:sym typeface="Rubik"/>
              </a:rPr>
              <a:t> </a:t>
            </a:r>
            <a:r>
              <a:rPr lang="en-US" sz="2800" dirty="0" err="1">
                <a:solidFill>
                  <a:schemeClr val="dk1"/>
                </a:solidFill>
                <a:latin typeface="Bitter" panose="020B0604020202020204" charset="0"/>
                <a:ea typeface="Rubik"/>
                <a:cs typeface="Rubik"/>
                <a:sym typeface="Rubik"/>
              </a:rPr>
              <a:t>nghe</a:t>
            </a:r>
            <a:r>
              <a:rPr lang="en-US" sz="2800" dirty="0">
                <a:solidFill>
                  <a:schemeClr val="dk1"/>
                </a:solidFill>
                <a:latin typeface="Bitter" panose="020B0604020202020204" charset="0"/>
                <a:ea typeface="Rubik"/>
                <a:cs typeface="Rubik"/>
                <a:sym typeface="Rubik"/>
              </a:rPr>
              <a:t> </a:t>
            </a:r>
            <a:r>
              <a:rPr lang="en-US" sz="2800" dirty="0" err="1">
                <a:solidFill>
                  <a:schemeClr val="dk1"/>
                </a:solidFill>
                <a:latin typeface="Bitter" panose="020B0604020202020204" charset="0"/>
                <a:ea typeface="Rubik"/>
                <a:cs typeface="Rubik"/>
                <a:sym typeface="Rubik"/>
              </a:rPr>
              <a:t>đến</a:t>
            </a:r>
            <a:r>
              <a:rPr lang="en-US" sz="2800" dirty="0">
                <a:solidFill>
                  <a:schemeClr val="dk1"/>
                </a:solidFill>
                <a:latin typeface="Bitter" panose="020B0604020202020204" charset="0"/>
                <a:ea typeface="Rubik"/>
                <a:cs typeface="Rubik"/>
                <a:sym typeface="Rubik"/>
              </a:rPr>
              <a:t> </a:t>
            </a:r>
            <a:r>
              <a:rPr lang="en-US" sz="2800" dirty="0" err="1">
                <a:solidFill>
                  <a:schemeClr val="dk1"/>
                </a:solidFill>
                <a:latin typeface="Bitter" panose="020B0604020202020204" charset="0"/>
                <a:ea typeface="Rubik"/>
                <a:cs typeface="Rubik"/>
                <a:sym typeface="Rubik"/>
              </a:rPr>
              <a:t>từ</a:t>
            </a:r>
            <a:r>
              <a:rPr lang="en-US" sz="2800" dirty="0">
                <a:solidFill>
                  <a:schemeClr val="dk1"/>
                </a:solidFill>
                <a:latin typeface="Bitter" panose="020B0604020202020204" charset="0"/>
                <a:ea typeface="Rubik"/>
                <a:cs typeface="Rubik"/>
                <a:sym typeface="Rubik"/>
              </a:rPr>
              <a:t> </a:t>
            </a:r>
            <a:r>
              <a:rPr lang="en-US" sz="2800" b="1" dirty="0" err="1">
                <a:solidFill>
                  <a:schemeClr val="dk1"/>
                </a:solidFill>
                <a:latin typeface="Bitter" panose="020B0604020202020204" charset="0"/>
                <a:ea typeface="Rubik"/>
                <a:cs typeface="Rubik"/>
                <a:sym typeface="Rubik"/>
              </a:rPr>
              <a:t>thuật</a:t>
            </a:r>
            <a:r>
              <a:rPr lang="en-US" sz="2800" b="1" dirty="0">
                <a:solidFill>
                  <a:schemeClr val="dk1"/>
                </a:solidFill>
                <a:latin typeface="Bitter" panose="020B0604020202020204" charset="0"/>
                <a:ea typeface="Rubik"/>
                <a:cs typeface="Rubik"/>
                <a:sym typeface="Rubik"/>
              </a:rPr>
              <a:t> </a:t>
            </a:r>
            <a:r>
              <a:rPr lang="en-US" sz="2800" b="1" dirty="0" err="1">
                <a:solidFill>
                  <a:schemeClr val="dk1"/>
                </a:solidFill>
                <a:latin typeface="Bitter" panose="020B0604020202020204" charset="0"/>
                <a:ea typeface="Rubik"/>
                <a:cs typeface="Rubik"/>
                <a:sym typeface="Rubik"/>
              </a:rPr>
              <a:t>toán</a:t>
            </a:r>
            <a:r>
              <a:rPr lang="en-US" sz="2800" dirty="0">
                <a:solidFill>
                  <a:schemeClr val="dk1"/>
                </a:solidFill>
                <a:latin typeface="Bitter" panose="020B0604020202020204" charset="0"/>
                <a:ea typeface="Rubik"/>
                <a:cs typeface="Rubik"/>
                <a:sym typeface="Rubik"/>
              </a:rPr>
              <a:t>?</a:t>
            </a:r>
            <a:endParaRPr sz="3200" dirty="0">
              <a:solidFill>
                <a:schemeClr val="dk1"/>
              </a:solidFill>
              <a:latin typeface="Bitter" panose="020B0604020202020204" charset="0"/>
              <a:ea typeface="Rubik"/>
              <a:cs typeface="Rubik"/>
              <a:sym typeface="Rubik"/>
            </a:endParaRPr>
          </a:p>
        </p:txBody>
      </p:sp>
      <p:pic>
        <p:nvPicPr>
          <p:cNvPr id="575" name="Google Shape;575;p66"/>
          <p:cNvPicPr preferRelativeResize="0"/>
          <p:nvPr/>
        </p:nvPicPr>
        <p:blipFill rotWithShape="1">
          <a:blip r:embed="rId4">
            <a:alphaModFix/>
          </a:blip>
          <a:srcRect t="13463" b="28652"/>
          <a:stretch/>
        </p:blipFill>
        <p:spPr>
          <a:xfrm>
            <a:off x="4530917" y="754413"/>
            <a:ext cx="4184934" cy="3634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2"/>
          <p:cNvSpPr txBox="1">
            <a:spLocks noGrp="1"/>
          </p:cNvSpPr>
          <p:nvPr>
            <p:ph type="ctrTitle"/>
          </p:nvPr>
        </p:nvSpPr>
        <p:spPr>
          <a:xfrm>
            <a:off x="311700" y="1778565"/>
            <a:ext cx="8520600" cy="158637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US" sz="4280" b="1" dirty="0" err="1">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Bạn</a:t>
            </a:r>
            <a:r>
              <a:rPr lang="en-US" sz="428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 </a:t>
            </a:r>
            <a:r>
              <a:rPr lang="en-US" sz="4280" b="1" dirty="0" err="1">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nghĩ</a:t>
            </a:r>
            <a:r>
              <a:rPr lang="en-US" sz="428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 </a:t>
            </a:r>
            <a:r>
              <a:rPr lang="en-US" sz="4280" b="1" dirty="0" err="1">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gì</a:t>
            </a:r>
            <a:r>
              <a:rPr lang="en-US" sz="428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 </a:t>
            </a:r>
            <a:r>
              <a:rPr lang="en-US" sz="4280" b="1" dirty="0" err="1">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khi</a:t>
            </a:r>
            <a:r>
              <a:rPr lang="en-US" sz="428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 </a:t>
            </a:r>
            <a:r>
              <a:rPr lang="en-US" sz="4280" b="1" dirty="0" err="1">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nghe</a:t>
            </a:r>
            <a:r>
              <a:rPr lang="en-US" sz="428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 </a:t>
            </a:r>
            <a:r>
              <a:rPr lang="en-US" sz="4280" b="1" dirty="0" err="1">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đến</a:t>
            </a:r>
            <a:r>
              <a:rPr lang="en-US" sz="428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a:t>
            </a:r>
            <a:br>
              <a:rPr lang="en-US" sz="428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br>
            <a:r>
              <a:rPr lang="en-US" sz="4280" b="1" u="sng" dirty="0" err="1">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trí</a:t>
            </a:r>
            <a:r>
              <a:rPr lang="en-US" sz="4280" b="1" u="sng"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 </a:t>
            </a:r>
            <a:r>
              <a:rPr lang="en-US" sz="4280" b="1" u="sng" dirty="0" err="1">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tuệ</a:t>
            </a:r>
            <a:r>
              <a:rPr lang="en-US" sz="4280" b="1" u="sng"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 </a:t>
            </a:r>
            <a:r>
              <a:rPr lang="en-US" sz="4280" b="1" u="sng" dirty="0" err="1">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nhân</a:t>
            </a:r>
            <a:r>
              <a:rPr lang="en-US" sz="4280" b="1" u="sng"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 </a:t>
            </a:r>
            <a:r>
              <a:rPr lang="en-US" sz="4280" b="1" u="sng" dirty="0" err="1">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tạo</a:t>
            </a:r>
            <a:r>
              <a:rPr lang="en" sz="428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rPr>
              <a:t>?</a:t>
            </a:r>
            <a:endParaRPr sz="4280" b="1" dirty="0">
              <a:solidFill>
                <a:schemeClr val="lt1"/>
              </a:solidFill>
              <a:latin typeface="Calibri" panose="020F0502020204030204" pitchFamily="34" charset="0"/>
              <a:ea typeface="Calibri" panose="020F0502020204030204" pitchFamily="34" charset="0"/>
              <a:cs typeface="Calibri" panose="020F0502020204030204" pitchFamily="34" charset="0"/>
              <a:sym typeface="Rubik"/>
            </a:endParaRPr>
          </a:p>
        </p:txBody>
      </p:sp>
      <p:sp>
        <p:nvSpPr>
          <p:cNvPr id="118" name="Google Shape;118;p22"/>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19" name="Google Shape;119;p22"/>
          <p:cNvPicPr preferRelativeResize="0"/>
          <p:nvPr/>
        </p:nvPicPr>
        <p:blipFill rotWithShape="1">
          <a:blip r:embed="rId4">
            <a:alphaModFix/>
          </a:blip>
          <a:srcRect/>
          <a:stretch/>
        </p:blipFill>
        <p:spPr>
          <a:xfrm>
            <a:off x="147614" y="4549073"/>
            <a:ext cx="440875" cy="452750"/>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9"/>
        <p:cNvGrpSpPr/>
        <p:nvPr/>
      </p:nvGrpSpPr>
      <p:grpSpPr>
        <a:xfrm>
          <a:off x="0" y="0"/>
          <a:ext cx="0" cy="0"/>
          <a:chOff x="0" y="0"/>
          <a:chExt cx="0" cy="0"/>
        </a:xfrm>
      </p:grpSpPr>
      <p:sp>
        <p:nvSpPr>
          <p:cNvPr id="580" name="Google Shape;580;p67"/>
          <p:cNvSpPr txBox="1">
            <a:spLocks noGrp="1"/>
          </p:cNvSpPr>
          <p:nvPr>
            <p:ph type="ctrTitle"/>
          </p:nvPr>
        </p:nvSpPr>
        <p:spPr>
          <a:xfrm>
            <a:off x="495300" y="803775"/>
            <a:ext cx="5105400" cy="331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1100"/>
              <a:buNone/>
            </a:pPr>
            <a:endParaRPr sz="3680" b="1" dirty="0">
              <a:solidFill>
                <a:schemeClr val="lt1"/>
              </a:solidFill>
              <a:latin typeface="Rubik"/>
              <a:ea typeface="Rubik"/>
              <a:cs typeface="Rubik"/>
              <a:sym typeface="Rubik"/>
            </a:endParaRPr>
          </a:p>
          <a:p>
            <a:pPr marL="0" lvl="0" indent="0" algn="ctr" rtl="0">
              <a:spcBef>
                <a:spcPts val="0"/>
              </a:spcBef>
              <a:spcAft>
                <a:spcPts val="0"/>
              </a:spcAft>
              <a:buSzPts val="1100"/>
              <a:buNone/>
            </a:pPr>
            <a:endParaRPr sz="3680" b="1" dirty="0">
              <a:solidFill>
                <a:schemeClr val="lt1"/>
              </a:solidFill>
              <a:latin typeface="Rubik"/>
              <a:ea typeface="Rubik"/>
              <a:cs typeface="Rubik"/>
              <a:sym typeface="Rubik"/>
            </a:endParaRPr>
          </a:p>
          <a:p>
            <a:pPr marL="0" lvl="0" indent="0" algn="ctr" rtl="0">
              <a:spcBef>
                <a:spcPts val="0"/>
              </a:spcBef>
              <a:spcAft>
                <a:spcPts val="0"/>
              </a:spcAft>
              <a:buSzPts val="1100"/>
              <a:buNone/>
            </a:pPr>
            <a:endParaRPr sz="3680" b="1" dirty="0">
              <a:solidFill>
                <a:schemeClr val="lt1"/>
              </a:solidFill>
              <a:latin typeface="Rubik"/>
              <a:ea typeface="Rubik"/>
              <a:cs typeface="Rubik"/>
              <a:sym typeface="Rubik"/>
            </a:endParaRPr>
          </a:p>
          <a:p>
            <a:pPr marL="0" lvl="0" indent="0" algn="ctr" rtl="0">
              <a:spcBef>
                <a:spcPts val="0"/>
              </a:spcBef>
              <a:spcAft>
                <a:spcPts val="0"/>
              </a:spcAft>
              <a:buSzPts val="1100"/>
              <a:buNone/>
            </a:pPr>
            <a:r>
              <a:rPr lang="vi-VN" sz="4000" b="1" dirty="0">
                <a:solidFill>
                  <a:schemeClr val="lt1"/>
                </a:solidFill>
                <a:latin typeface="Bitter" panose="020B0604020202020204" charset="0"/>
                <a:ea typeface="Rubik"/>
                <a:cs typeface="Rubik"/>
                <a:sym typeface="Rubik"/>
              </a:rPr>
              <a:t>Thuật toán</a:t>
            </a:r>
            <a:endParaRPr sz="3680" b="1" dirty="0">
              <a:solidFill>
                <a:schemeClr val="lt1"/>
              </a:solidFill>
              <a:latin typeface="Bitter" panose="020B0604020202020204" charset="0"/>
              <a:ea typeface="Rubik"/>
              <a:cs typeface="Rubik"/>
              <a:sym typeface="Rubik"/>
            </a:endParaRPr>
          </a:p>
          <a:p>
            <a:pPr marL="0" lvl="0" indent="0" algn="ctr" rtl="0">
              <a:spcBef>
                <a:spcPts val="0"/>
              </a:spcBef>
              <a:spcAft>
                <a:spcPts val="0"/>
              </a:spcAft>
              <a:buSzPts val="1100"/>
              <a:buNone/>
            </a:pPr>
            <a:endParaRPr sz="3680" b="1" dirty="0">
              <a:solidFill>
                <a:schemeClr val="lt1"/>
              </a:solidFill>
              <a:latin typeface="Rubik"/>
              <a:ea typeface="Rubik"/>
              <a:cs typeface="Rubik"/>
              <a:sym typeface="Rubik"/>
            </a:endParaRPr>
          </a:p>
          <a:p>
            <a:pPr marL="0" lvl="0" indent="0" algn="ctr" rtl="0">
              <a:spcBef>
                <a:spcPts val="0"/>
              </a:spcBef>
              <a:spcAft>
                <a:spcPts val="0"/>
              </a:spcAft>
              <a:buSzPts val="1100"/>
              <a:buNone/>
            </a:pPr>
            <a:r>
              <a:rPr lang="vi-VN" sz="3000" dirty="0">
                <a:solidFill>
                  <a:schemeClr val="lt1"/>
                </a:solidFill>
                <a:latin typeface="Rubik"/>
                <a:ea typeface="Rubik"/>
                <a:cs typeface="Rubik"/>
                <a:sym typeface="Rubik"/>
              </a:rPr>
              <a:t>là một tập hợp các bước hoặc quy tắc để giải quyết vấn đề hoặc đạt được mục tiêu cụ thể.</a:t>
            </a:r>
            <a:endParaRPr sz="3000" dirty="0">
              <a:solidFill>
                <a:schemeClr val="lt1"/>
              </a:solidFill>
              <a:latin typeface="Rubik"/>
              <a:ea typeface="Rubik"/>
              <a:cs typeface="Rubik"/>
              <a:sym typeface="Rubik"/>
            </a:endParaRPr>
          </a:p>
        </p:txBody>
      </p:sp>
      <p:pic>
        <p:nvPicPr>
          <p:cNvPr id="581" name="Google Shape;581;p67"/>
          <p:cNvPicPr preferRelativeResize="0"/>
          <p:nvPr/>
        </p:nvPicPr>
        <p:blipFill rotWithShape="1">
          <a:blip r:embed="rId4">
            <a:alphaModFix/>
          </a:blip>
          <a:srcRect/>
          <a:stretch/>
        </p:blipFill>
        <p:spPr>
          <a:xfrm>
            <a:off x="166664" y="4320473"/>
            <a:ext cx="440875" cy="452750"/>
          </a:xfrm>
          <a:prstGeom prst="rect">
            <a:avLst/>
          </a:prstGeom>
          <a:noFill/>
          <a:ln>
            <a:noFill/>
          </a:ln>
        </p:spPr>
      </p:pic>
      <p:sp>
        <p:nvSpPr>
          <p:cNvPr id="582" name="Google Shape;582;p67"/>
          <p:cNvSpPr txBox="1"/>
          <p:nvPr/>
        </p:nvSpPr>
        <p:spPr>
          <a:xfrm>
            <a:off x="6672372" y="4578638"/>
            <a:ext cx="23583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FFFFFF"/>
                </a:solidFill>
                <a:latin typeface="Bitter"/>
                <a:ea typeface="Bitter"/>
                <a:cs typeface="Bitter"/>
                <a:sym typeface="Bitter"/>
              </a:rPr>
              <a:t>dayofai.org | </a:t>
            </a:r>
            <a:fld id="{00000000-1234-1234-1234-123412341234}" type="slidenum">
              <a:rPr lang="en" sz="1200" b="1">
                <a:solidFill>
                  <a:srgbClr val="FFFFFF"/>
                </a:solidFill>
                <a:latin typeface="Bitter"/>
                <a:ea typeface="Bitter"/>
                <a:cs typeface="Bitter"/>
                <a:sym typeface="Bitter"/>
              </a:rPr>
              <a:t>50</a:t>
            </a:fld>
            <a:endParaRPr sz="1200" b="1">
              <a:solidFill>
                <a:srgbClr val="FFFFFF"/>
              </a:solidFill>
              <a:latin typeface="Bitter"/>
              <a:ea typeface="Bitter"/>
              <a:cs typeface="Bitter"/>
              <a:sym typeface="Bitter"/>
            </a:endParaRPr>
          </a:p>
        </p:txBody>
      </p:sp>
      <p:pic>
        <p:nvPicPr>
          <p:cNvPr id="583" name="Google Shape;583;p67"/>
          <p:cNvPicPr preferRelativeResize="0"/>
          <p:nvPr/>
        </p:nvPicPr>
        <p:blipFill rotWithShape="1">
          <a:blip r:embed="rId5">
            <a:alphaModFix/>
          </a:blip>
          <a:srcRect t="13463" b="28652"/>
          <a:stretch/>
        </p:blipFill>
        <p:spPr>
          <a:xfrm>
            <a:off x="4530917" y="754413"/>
            <a:ext cx="4184934" cy="36346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68"/>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1100"/>
              <a:buNone/>
            </a:pPr>
            <a:r>
              <a:rPr lang="en-US" sz="3020" b="1" dirty="0">
                <a:solidFill>
                  <a:srgbClr val="EF4523"/>
                </a:solidFill>
                <a:latin typeface="Bitter"/>
                <a:ea typeface="Bitter"/>
                <a:cs typeface="Bitter"/>
                <a:sym typeface="Bitter"/>
              </a:rPr>
              <a:t>Ba </a:t>
            </a:r>
            <a:r>
              <a:rPr lang="en-US" sz="3020" b="1" dirty="0" err="1">
                <a:solidFill>
                  <a:srgbClr val="EF4523"/>
                </a:solidFill>
                <a:latin typeface="Bitter"/>
                <a:ea typeface="Bitter"/>
                <a:cs typeface="Bitter"/>
                <a:sym typeface="Bitter"/>
              </a:rPr>
              <a:t>phần</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chính</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của</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một</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thuật</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toán</a:t>
            </a:r>
            <a:endParaRPr sz="3020" b="1" dirty="0">
              <a:solidFill>
                <a:srgbClr val="EF4523"/>
              </a:solidFill>
              <a:latin typeface="Bitter"/>
              <a:ea typeface="Bitter"/>
              <a:cs typeface="Bitter"/>
              <a:sym typeface="Bitter"/>
            </a:endParaRPr>
          </a:p>
        </p:txBody>
      </p:sp>
      <p:sp>
        <p:nvSpPr>
          <p:cNvPr id="589" name="Google Shape;589;p68"/>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51</a:t>
            </a:fld>
            <a:endParaRPr sz="1200" b="1">
              <a:solidFill>
                <a:srgbClr val="EF4523"/>
              </a:solidFill>
              <a:latin typeface="Bitter"/>
              <a:ea typeface="Bitter"/>
              <a:cs typeface="Bitter"/>
              <a:sym typeface="Bitter"/>
            </a:endParaRPr>
          </a:p>
        </p:txBody>
      </p:sp>
      <p:pic>
        <p:nvPicPr>
          <p:cNvPr id="590" name="Google Shape;590;p68"/>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591" name="Google Shape;591;p68"/>
          <p:cNvPicPr preferRelativeResize="0"/>
          <p:nvPr/>
        </p:nvPicPr>
        <p:blipFill>
          <a:blip r:embed="rId4">
            <a:alphaModFix/>
          </a:blip>
          <a:stretch>
            <a:fillRect/>
          </a:stretch>
        </p:blipFill>
        <p:spPr>
          <a:xfrm>
            <a:off x="744750" y="1515426"/>
            <a:ext cx="7654502" cy="1951000"/>
          </a:xfrm>
          <a:prstGeom prst="rect">
            <a:avLst/>
          </a:prstGeom>
          <a:noFill/>
          <a:ln>
            <a:noFill/>
          </a:ln>
        </p:spPr>
      </p:pic>
      <p:sp>
        <p:nvSpPr>
          <p:cNvPr id="592" name="Google Shape;592;p68"/>
          <p:cNvSpPr txBox="1"/>
          <p:nvPr/>
        </p:nvSpPr>
        <p:spPr>
          <a:xfrm>
            <a:off x="1313225" y="3903225"/>
            <a:ext cx="6104100" cy="89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593" name="Google Shape;593;p68"/>
          <p:cNvSpPr txBox="1"/>
          <p:nvPr/>
        </p:nvSpPr>
        <p:spPr>
          <a:xfrm>
            <a:off x="3771400" y="3624675"/>
            <a:ext cx="2010300" cy="48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chemeClr val="dk1"/>
                </a:solidFill>
                <a:latin typeface="Bitter"/>
                <a:ea typeface="Bitter"/>
                <a:cs typeface="Bitter"/>
                <a:sym typeface="Bitter"/>
              </a:rPr>
              <a:t>“Quy trình”</a:t>
            </a:r>
            <a:endParaRPr sz="2100" b="1" dirty="0">
              <a:solidFill>
                <a:schemeClr val="dk1"/>
              </a:solidFill>
              <a:latin typeface="Bitter"/>
              <a:ea typeface="Bitter"/>
              <a:cs typeface="Bitter"/>
              <a:sym typeface="Bitte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69"/>
          <p:cNvSpPr txBox="1">
            <a:spLocks noGrp="1"/>
          </p:cNvSpPr>
          <p:nvPr>
            <p:ph type="title"/>
          </p:nvPr>
        </p:nvSpPr>
        <p:spPr>
          <a:xfrm>
            <a:off x="1366825" y="362375"/>
            <a:ext cx="726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3020" b="1" dirty="0" err="1">
                <a:solidFill>
                  <a:srgbClr val="EF4523"/>
                </a:solidFill>
                <a:latin typeface="Bitter"/>
                <a:ea typeface="Bitter"/>
                <a:cs typeface="Bitter"/>
                <a:sym typeface="Bitter"/>
              </a:rPr>
              <a:t>Ví</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dụ</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Làm</a:t>
            </a:r>
            <a:r>
              <a:rPr lang="en-US" sz="3020" b="1" dirty="0">
                <a:solidFill>
                  <a:srgbClr val="EF4523"/>
                </a:solidFill>
                <a:latin typeface="Bitter"/>
                <a:ea typeface="Bitter"/>
                <a:cs typeface="Bitter"/>
                <a:sym typeface="Bitter"/>
              </a:rPr>
              <a:t> bánh</a:t>
            </a:r>
            <a:endParaRPr sz="3020" b="1" dirty="0">
              <a:solidFill>
                <a:srgbClr val="EF4523"/>
              </a:solidFill>
              <a:latin typeface="Bitter"/>
              <a:ea typeface="Bitter"/>
              <a:cs typeface="Bitter"/>
              <a:sym typeface="Bitter"/>
            </a:endParaRPr>
          </a:p>
        </p:txBody>
      </p:sp>
      <p:sp>
        <p:nvSpPr>
          <p:cNvPr id="599" name="Google Shape;599;p69"/>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52</a:t>
            </a:fld>
            <a:endParaRPr sz="1200" b="1">
              <a:solidFill>
                <a:srgbClr val="EF4523"/>
              </a:solidFill>
              <a:latin typeface="Bitter"/>
              <a:ea typeface="Bitter"/>
              <a:cs typeface="Bitter"/>
              <a:sym typeface="Bitter"/>
            </a:endParaRPr>
          </a:p>
        </p:txBody>
      </p:sp>
      <p:pic>
        <p:nvPicPr>
          <p:cNvPr id="600" name="Google Shape;600;p69"/>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601" name="Google Shape;601;p69"/>
          <p:cNvPicPr preferRelativeResize="0"/>
          <p:nvPr/>
        </p:nvPicPr>
        <p:blipFill rotWithShape="1">
          <a:blip r:embed="rId4">
            <a:alphaModFix/>
          </a:blip>
          <a:srcRect/>
          <a:stretch/>
        </p:blipFill>
        <p:spPr>
          <a:xfrm>
            <a:off x="744750" y="1515426"/>
            <a:ext cx="7654502" cy="1951000"/>
          </a:xfrm>
          <a:prstGeom prst="rect">
            <a:avLst/>
          </a:prstGeom>
          <a:noFill/>
          <a:ln>
            <a:noFill/>
          </a:ln>
        </p:spPr>
      </p:pic>
      <p:pic>
        <p:nvPicPr>
          <p:cNvPr id="602" name="Google Shape;602;p69"/>
          <p:cNvPicPr preferRelativeResize="0"/>
          <p:nvPr/>
        </p:nvPicPr>
        <p:blipFill rotWithShape="1">
          <a:blip r:embed="rId5">
            <a:alphaModFix/>
          </a:blip>
          <a:srcRect l="7800" r="17911"/>
          <a:stretch/>
        </p:blipFill>
        <p:spPr>
          <a:xfrm>
            <a:off x="1054223" y="1878874"/>
            <a:ext cx="1364076" cy="1224100"/>
          </a:xfrm>
          <a:prstGeom prst="rect">
            <a:avLst/>
          </a:prstGeom>
          <a:noFill/>
          <a:ln>
            <a:noFill/>
          </a:ln>
        </p:spPr>
      </p:pic>
      <p:pic>
        <p:nvPicPr>
          <p:cNvPr id="603" name="Google Shape;603;p69"/>
          <p:cNvPicPr preferRelativeResize="0"/>
          <p:nvPr/>
        </p:nvPicPr>
        <p:blipFill rotWithShape="1">
          <a:blip r:embed="rId6">
            <a:alphaModFix/>
          </a:blip>
          <a:srcRect t="13199" b="7812"/>
          <a:stretch/>
        </p:blipFill>
        <p:spPr>
          <a:xfrm>
            <a:off x="6781146" y="1788863"/>
            <a:ext cx="1269728" cy="1404122"/>
          </a:xfrm>
          <a:prstGeom prst="rect">
            <a:avLst/>
          </a:prstGeom>
          <a:noFill/>
          <a:ln>
            <a:noFill/>
          </a:ln>
        </p:spPr>
      </p:pic>
      <p:sp>
        <p:nvSpPr>
          <p:cNvPr id="604" name="Google Shape;604;p69"/>
          <p:cNvSpPr txBox="1"/>
          <p:nvPr/>
        </p:nvSpPr>
        <p:spPr>
          <a:xfrm>
            <a:off x="3827675" y="1936825"/>
            <a:ext cx="1696500" cy="1108200"/>
          </a:xfrm>
          <a:prstGeom prst="rect">
            <a:avLst/>
          </a:prstGeom>
          <a:noFill/>
          <a:ln>
            <a:noFill/>
          </a:ln>
        </p:spPr>
        <p:txBody>
          <a:bodyPr spcFirstLastPara="1" wrap="square" lIns="91425" tIns="91425" rIns="91425" bIns="91425" anchor="t" anchorCtr="0">
            <a:spAutoFit/>
          </a:bodyPr>
          <a:lstStyle/>
          <a:p>
            <a:pPr marL="228600" lvl="0" indent="-120650" algn="l" rtl="0">
              <a:spcBef>
                <a:spcPts val="0"/>
              </a:spcBef>
              <a:spcAft>
                <a:spcPts val="0"/>
              </a:spcAft>
              <a:buClr>
                <a:srgbClr val="FFFFFF"/>
              </a:buClr>
              <a:buSzPts val="1000"/>
              <a:buFont typeface="Rubik"/>
              <a:buAutoNum type="arabicPeriod"/>
            </a:pPr>
            <a:r>
              <a:rPr lang="en" sz="1000">
                <a:solidFill>
                  <a:srgbClr val="FFFFFF"/>
                </a:solidFill>
                <a:latin typeface="Rubik"/>
                <a:ea typeface="Rubik"/>
                <a:cs typeface="Rubik"/>
                <a:sym typeface="Rubik"/>
              </a:rPr>
              <a:t>Preheat oven</a:t>
            </a:r>
            <a:endParaRPr sz="1000">
              <a:solidFill>
                <a:srgbClr val="FFFFFF"/>
              </a:solidFill>
              <a:latin typeface="Rubik"/>
              <a:ea typeface="Rubik"/>
              <a:cs typeface="Rubik"/>
              <a:sym typeface="Rubik"/>
            </a:endParaRPr>
          </a:p>
          <a:p>
            <a:pPr marL="228600" lvl="0" indent="-120650" algn="l" rtl="0">
              <a:spcBef>
                <a:spcPts val="0"/>
              </a:spcBef>
              <a:spcAft>
                <a:spcPts val="0"/>
              </a:spcAft>
              <a:buClr>
                <a:srgbClr val="FFFFFF"/>
              </a:buClr>
              <a:buSzPts val="1000"/>
              <a:buFont typeface="Rubik"/>
              <a:buAutoNum type="arabicPeriod"/>
            </a:pPr>
            <a:r>
              <a:rPr lang="en" sz="1000">
                <a:solidFill>
                  <a:srgbClr val="FFFFFF"/>
                </a:solidFill>
                <a:latin typeface="Rubik"/>
                <a:ea typeface="Rubik"/>
                <a:cs typeface="Rubik"/>
                <a:sym typeface="Rubik"/>
              </a:rPr>
              <a:t>Mix dry ingredients</a:t>
            </a:r>
            <a:endParaRPr sz="1000">
              <a:solidFill>
                <a:srgbClr val="FFFFFF"/>
              </a:solidFill>
              <a:latin typeface="Rubik"/>
              <a:ea typeface="Rubik"/>
              <a:cs typeface="Rubik"/>
              <a:sym typeface="Rubik"/>
            </a:endParaRPr>
          </a:p>
          <a:p>
            <a:pPr marL="228600" lvl="0" indent="-120650" algn="l" rtl="0">
              <a:spcBef>
                <a:spcPts val="0"/>
              </a:spcBef>
              <a:spcAft>
                <a:spcPts val="0"/>
              </a:spcAft>
              <a:buClr>
                <a:srgbClr val="FFFFFF"/>
              </a:buClr>
              <a:buSzPts val="1000"/>
              <a:buFont typeface="Rubik"/>
              <a:buAutoNum type="arabicPeriod"/>
            </a:pPr>
            <a:r>
              <a:rPr lang="en" sz="1000">
                <a:solidFill>
                  <a:srgbClr val="FFFFFF"/>
                </a:solidFill>
                <a:latin typeface="Rubik"/>
                <a:ea typeface="Rubik"/>
                <a:cs typeface="Rubik"/>
                <a:sym typeface="Rubik"/>
              </a:rPr>
              <a:t>Mix wet ingredients</a:t>
            </a:r>
            <a:endParaRPr sz="1000">
              <a:solidFill>
                <a:srgbClr val="FFFFFF"/>
              </a:solidFill>
              <a:latin typeface="Rubik"/>
              <a:ea typeface="Rubik"/>
              <a:cs typeface="Rubik"/>
              <a:sym typeface="Rubik"/>
            </a:endParaRPr>
          </a:p>
          <a:p>
            <a:pPr marL="228600" lvl="0" indent="-120650" algn="l" rtl="0">
              <a:spcBef>
                <a:spcPts val="0"/>
              </a:spcBef>
              <a:spcAft>
                <a:spcPts val="0"/>
              </a:spcAft>
              <a:buClr>
                <a:srgbClr val="FFFFFF"/>
              </a:buClr>
              <a:buSzPts val="1000"/>
              <a:buFont typeface="Rubik"/>
              <a:buAutoNum type="arabicPeriod"/>
            </a:pPr>
            <a:r>
              <a:rPr lang="en" sz="1000">
                <a:solidFill>
                  <a:srgbClr val="FFFFFF"/>
                </a:solidFill>
                <a:latin typeface="Rubik"/>
                <a:ea typeface="Rubik"/>
                <a:cs typeface="Rubik"/>
                <a:sym typeface="Rubik"/>
              </a:rPr>
              <a:t>Mix wet ingredients into dry</a:t>
            </a:r>
            <a:endParaRPr sz="1000">
              <a:solidFill>
                <a:srgbClr val="FFFFFF"/>
              </a:solidFill>
              <a:latin typeface="Rubik"/>
              <a:ea typeface="Rubik"/>
              <a:cs typeface="Rubik"/>
              <a:sym typeface="Rubik"/>
            </a:endParaRPr>
          </a:p>
          <a:p>
            <a:pPr marL="228600" lvl="0" indent="-120650" algn="l" rtl="0">
              <a:spcBef>
                <a:spcPts val="0"/>
              </a:spcBef>
              <a:spcAft>
                <a:spcPts val="0"/>
              </a:spcAft>
              <a:buClr>
                <a:srgbClr val="FFFFFF"/>
              </a:buClr>
              <a:buSzPts val="1000"/>
              <a:buFont typeface="Rubik"/>
              <a:buAutoNum type="arabicPeriod"/>
            </a:pPr>
            <a:r>
              <a:rPr lang="en" sz="1000">
                <a:solidFill>
                  <a:srgbClr val="FFFFFF"/>
                </a:solidFill>
                <a:latin typeface="Rubik"/>
                <a:ea typeface="Rubik"/>
                <a:cs typeface="Rubik"/>
                <a:sym typeface="Rubik"/>
              </a:rPr>
              <a:t>Bake in oven</a:t>
            </a:r>
            <a:endParaRPr sz="1000">
              <a:solidFill>
                <a:srgbClr val="FFFFFF"/>
              </a:solidFill>
              <a:latin typeface="Rubik"/>
              <a:ea typeface="Rubik"/>
              <a:cs typeface="Rubik"/>
              <a:sym typeface="Rubik"/>
            </a:endParaRPr>
          </a:p>
        </p:txBody>
      </p:sp>
      <p:sp>
        <p:nvSpPr>
          <p:cNvPr id="605" name="Google Shape;605;p69"/>
          <p:cNvSpPr txBox="1"/>
          <p:nvPr/>
        </p:nvSpPr>
        <p:spPr>
          <a:xfrm>
            <a:off x="271450" y="3599675"/>
            <a:ext cx="2819400" cy="45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dirty="0">
                <a:solidFill>
                  <a:schemeClr val="dk1"/>
                </a:solidFill>
                <a:latin typeface="Bitter"/>
                <a:ea typeface="Bitter"/>
                <a:cs typeface="Bitter"/>
                <a:sym typeface="Bitter"/>
              </a:rPr>
              <a:t>Đầu vào là gì?</a:t>
            </a:r>
            <a:endParaRPr sz="3100" dirty="0">
              <a:solidFill>
                <a:schemeClr val="dk2"/>
              </a:solidFill>
              <a:latin typeface="Bitter"/>
              <a:ea typeface="Bitter"/>
              <a:cs typeface="Bitter"/>
              <a:sym typeface="Bitter"/>
            </a:endParaRPr>
          </a:p>
        </p:txBody>
      </p:sp>
      <p:sp>
        <p:nvSpPr>
          <p:cNvPr id="606" name="Google Shape;606;p69"/>
          <p:cNvSpPr txBox="1"/>
          <p:nvPr/>
        </p:nvSpPr>
        <p:spPr>
          <a:xfrm>
            <a:off x="3342413" y="3599675"/>
            <a:ext cx="2667000" cy="96331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vi-VN" sz="2200" dirty="0">
                <a:solidFill>
                  <a:schemeClr val="dk1"/>
                </a:solidFill>
                <a:latin typeface="Bitter"/>
                <a:ea typeface="Bitter"/>
                <a:cs typeface="Bitter"/>
                <a:sym typeface="Bitter"/>
              </a:rPr>
              <a:t>Các bước làm bánh là gì?</a:t>
            </a:r>
            <a:endParaRPr sz="2200" b="1" dirty="0">
              <a:solidFill>
                <a:schemeClr val="dk1"/>
              </a:solidFill>
              <a:latin typeface="Roboto"/>
              <a:ea typeface="Roboto"/>
              <a:cs typeface="Roboto"/>
              <a:sym typeface="Roboto"/>
            </a:endParaRPr>
          </a:p>
        </p:txBody>
      </p:sp>
      <p:sp>
        <p:nvSpPr>
          <p:cNvPr id="607" name="Google Shape;607;p69"/>
          <p:cNvSpPr txBox="1"/>
          <p:nvPr/>
        </p:nvSpPr>
        <p:spPr>
          <a:xfrm>
            <a:off x="6600825" y="3600450"/>
            <a:ext cx="2028600" cy="87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dirty="0" err="1">
                <a:solidFill>
                  <a:schemeClr val="dk1"/>
                </a:solidFill>
                <a:latin typeface="Bitter"/>
                <a:ea typeface="Bitter"/>
                <a:cs typeface="Bitter"/>
                <a:sym typeface="Bitter"/>
              </a:rPr>
              <a:t>Đầu</a:t>
            </a:r>
            <a:r>
              <a:rPr lang="en-US" sz="2000" dirty="0">
                <a:solidFill>
                  <a:schemeClr val="dk1"/>
                </a:solidFill>
                <a:latin typeface="Bitter"/>
                <a:ea typeface="Bitter"/>
                <a:cs typeface="Bitter"/>
                <a:sym typeface="Bitter"/>
              </a:rPr>
              <a:t> ra </a:t>
            </a:r>
            <a:r>
              <a:rPr lang="en-US" sz="2000" dirty="0" err="1">
                <a:solidFill>
                  <a:schemeClr val="dk1"/>
                </a:solidFill>
                <a:latin typeface="Bitter"/>
                <a:ea typeface="Bitter"/>
                <a:cs typeface="Bitter"/>
                <a:sym typeface="Bitter"/>
              </a:rPr>
              <a:t>là</a:t>
            </a:r>
            <a:r>
              <a:rPr lang="en-US" sz="2000" dirty="0">
                <a:solidFill>
                  <a:schemeClr val="dk1"/>
                </a:solidFill>
                <a:latin typeface="Bitter"/>
                <a:ea typeface="Bitter"/>
                <a:cs typeface="Bitter"/>
                <a:sym typeface="Bitter"/>
              </a:rPr>
              <a:t> </a:t>
            </a:r>
            <a:r>
              <a:rPr lang="en-US" sz="2000" dirty="0" err="1">
                <a:solidFill>
                  <a:schemeClr val="dk1"/>
                </a:solidFill>
                <a:latin typeface="Bitter"/>
                <a:ea typeface="Bitter"/>
                <a:cs typeface="Bitter"/>
                <a:sym typeface="Bitter"/>
              </a:rPr>
              <a:t>gì</a:t>
            </a:r>
            <a:r>
              <a:rPr lang="en-US" sz="2000" dirty="0">
                <a:solidFill>
                  <a:schemeClr val="dk1"/>
                </a:solidFill>
                <a:latin typeface="Bitter"/>
                <a:ea typeface="Bitter"/>
                <a:cs typeface="Bitter"/>
                <a:sym typeface="Bitter"/>
              </a:rPr>
              <a:t>?</a:t>
            </a:r>
            <a:endParaRPr lang="en-US" sz="2800" dirty="0">
              <a:solidFill>
                <a:schemeClr val="dk2"/>
              </a:solidFill>
              <a:latin typeface="Bitter"/>
              <a:ea typeface="Bitter"/>
              <a:cs typeface="Bitter"/>
              <a:sym typeface="Bitte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0"/>
          <p:cNvSpPr txBox="1">
            <a:spLocks noGrp="1"/>
          </p:cNvSpPr>
          <p:nvPr>
            <p:ph type="title"/>
          </p:nvPr>
        </p:nvSpPr>
        <p:spPr>
          <a:xfrm>
            <a:off x="1366825" y="362375"/>
            <a:ext cx="726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3020" b="1" dirty="0" err="1">
                <a:solidFill>
                  <a:srgbClr val="EF4523"/>
                </a:solidFill>
                <a:latin typeface="Bitter"/>
                <a:ea typeface="Bitter"/>
                <a:cs typeface="Bitter"/>
                <a:sym typeface="Bitter"/>
              </a:rPr>
              <a:t>Ví</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dụ</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Trồng</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cây</a:t>
            </a:r>
            <a:endParaRPr sz="3020" b="1" dirty="0">
              <a:solidFill>
                <a:srgbClr val="EF4523"/>
              </a:solidFill>
              <a:latin typeface="Bitter"/>
              <a:ea typeface="Bitter"/>
              <a:cs typeface="Bitter"/>
              <a:sym typeface="Bitter"/>
            </a:endParaRPr>
          </a:p>
        </p:txBody>
      </p:sp>
      <p:sp>
        <p:nvSpPr>
          <p:cNvPr id="613" name="Google Shape;613;p70"/>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53</a:t>
            </a:fld>
            <a:endParaRPr sz="1200" b="1">
              <a:solidFill>
                <a:srgbClr val="EF4523"/>
              </a:solidFill>
              <a:latin typeface="Bitter"/>
              <a:ea typeface="Bitter"/>
              <a:cs typeface="Bitter"/>
              <a:sym typeface="Bitter"/>
            </a:endParaRPr>
          </a:p>
        </p:txBody>
      </p:sp>
      <p:pic>
        <p:nvPicPr>
          <p:cNvPr id="614" name="Google Shape;614;p70"/>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615" name="Google Shape;615;p70"/>
          <p:cNvPicPr preferRelativeResize="0"/>
          <p:nvPr/>
        </p:nvPicPr>
        <p:blipFill rotWithShape="1">
          <a:blip r:embed="rId4">
            <a:alphaModFix/>
          </a:blip>
          <a:srcRect/>
          <a:stretch/>
        </p:blipFill>
        <p:spPr>
          <a:xfrm>
            <a:off x="744750" y="1515426"/>
            <a:ext cx="7654502" cy="1951000"/>
          </a:xfrm>
          <a:prstGeom prst="rect">
            <a:avLst/>
          </a:prstGeom>
          <a:noFill/>
          <a:ln>
            <a:noFill/>
          </a:ln>
        </p:spPr>
      </p:pic>
      <p:sp>
        <p:nvSpPr>
          <p:cNvPr id="616" name="Google Shape;616;p70"/>
          <p:cNvSpPr txBox="1"/>
          <p:nvPr/>
        </p:nvSpPr>
        <p:spPr>
          <a:xfrm>
            <a:off x="3827675" y="1936825"/>
            <a:ext cx="1696500" cy="338700"/>
          </a:xfrm>
          <a:prstGeom prst="rect">
            <a:avLst/>
          </a:prstGeom>
          <a:noFill/>
          <a:ln>
            <a:noFill/>
          </a:ln>
        </p:spPr>
        <p:txBody>
          <a:bodyPr spcFirstLastPara="1" wrap="square" lIns="91425" tIns="91425" rIns="91425" bIns="91425" anchor="t" anchorCtr="0">
            <a:spAutoFit/>
          </a:bodyPr>
          <a:lstStyle/>
          <a:p>
            <a:pPr marL="228600" lvl="0" indent="-120650" algn="l" rtl="0">
              <a:spcBef>
                <a:spcPts val="0"/>
              </a:spcBef>
              <a:spcAft>
                <a:spcPts val="0"/>
              </a:spcAft>
              <a:buClr>
                <a:srgbClr val="FFFFFF"/>
              </a:buClr>
              <a:buSzPts val="1000"/>
              <a:buFont typeface="Rubik"/>
              <a:buAutoNum type="arabicPeriod"/>
            </a:pPr>
            <a:endParaRPr sz="1000">
              <a:solidFill>
                <a:srgbClr val="FFFFFF"/>
              </a:solidFill>
              <a:latin typeface="Rubik"/>
              <a:ea typeface="Rubik"/>
              <a:cs typeface="Rubik"/>
              <a:sym typeface="Rubik"/>
            </a:endParaRPr>
          </a:p>
        </p:txBody>
      </p:sp>
      <p:sp>
        <p:nvSpPr>
          <p:cNvPr id="617" name="Google Shape;617;p70"/>
          <p:cNvSpPr txBox="1"/>
          <p:nvPr/>
        </p:nvSpPr>
        <p:spPr>
          <a:xfrm>
            <a:off x="271450" y="3599675"/>
            <a:ext cx="2819400" cy="45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dirty="0" err="1">
                <a:solidFill>
                  <a:schemeClr val="dk1"/>
                </a:solidFill>
                <a:latin typeface="Bitter"/>
                <a:ea typeface="Bitter"/>
                <a:cs typeface="Bitter"/>
                <a:sym typeface="Bitter"/>
              </a:rPr>
              <a:t>Đầu</a:t>
            </a:r>
            <a:r>
              <a:rPr lang="en-US" sz="2400" dirty="0">
                <a:solidFill>
                  <a:schemeClr val="dk1"/>
                </a:solidFill>
                <a:latin typeface="Bitter"/>
                <a:ea typeface="Bitter"/>
                <a:cs typeface="Bitter"/>
                <a:sym typeface="Bitter"/>
              </a:rPr>
              <a:t> </a:t>
            </a:r>
            <a:r>
              <a:rPr lang="en-US" sz="2400" dirty="0" err="1">
                <a:solidFill>
                  <a:schemeClr val="dk1"/>
                </a:solidFill>
                <a:latin typeface="Bitter"/>
                <a:ea typeface="Bitter"/>
                <a:cs typeface="Bitter"/>
                <a:sym typeface="Bitter"/>
              </a:rPr>
              <a:t>vào</a:t>
            </a:r>
            <a:r>
              <a:rPr lang="en-US" sz="2400" dirty="0">
                <a:solidFill>
                  <a:schemeClr val="dk1"/>
                </a:solidFill>
                <a:latin typeface="Bitter"/>
                <a:ea typeface="Bitter"/>
                <a:cs typeface="Bitter"/>
                <a:sym typeface="Bitter"/>
              </a:rPr>
              <a:t> </a:t>
            </a:r>
            <a:r>
              <a:rPr lang="en-US" sz="2400" dirty="0" err="1">
                <a:solidFill>
                  <a:schemeClr val="dk1"/>
                </a:solidFill>
                <a:latin typeface="Bitter"/>
                <a:ea typeface="Bitter"/>
                <a:cs typeface="Bitter"/>
                <a:sym typeface="Bitter"/>
              </a:rPr>
              <a:t>là</a:t>
            </a:r>
            <a:r>
              <a:rPr lang="en-US" sz="2400" dirty="0">
                <a:solidFill>
                  <a:schemeClr val="dk1"/>
                </a:solidFill>
                <a:latin typeface="Bitter"/>
                <a:ea typeface="Bitter"/>
                <a:cs typeface="Bitter"/>
                <a:sym typeface="Bitter"/>
              </a:rPr>
              <a:t> </a:t>
            </a:r>
            <a:r>
              <a:rPr lang="en-US" sz="2400" dirty="0" err="1">
                <a:solidFill>
                  <a:schemeClr val="dk1"/>
                </a:solidFill>
                <a:latin typeface="Bitter"/>
                <a:ea typeface="Bitter"/>
                <a:cs typeface="Bitter"/>
                <a:sym typeface="Bitter"/>
              </a:rPr>
              <a:t>gì</a:t>
            </a:r>
            <a:r>
              <a:rPr lang="en-US" sz="2400" dirty="0">
                <a:solidFill>
                  <a:schemeClr val="dk1"/>
                </a:solidFill>
                <a:latin typeface="Bitter"/>
                <a:ea typeface="Bitter"/>
                <a:cs typeface="Bitter"/>
                <a:sym typeface="Bitter"/>
              </a:rPr>
              <a:t>?</a:t>
            </a:r>
            <a:endParaRPr lang="en-US" sz="3100" dirty="0">
              <a:solidFill>
                <a:schemeClr val="dk2"/>
              </a:solidFill>
              <a:latin typeface="Bitter"/>
              <a:ea typeface="Bitter"/>
              <a:cs typeface="Bitter"/>
              <a:sym typeface="Bitter"/>
            </a:endParaRPr>
          </a:p>
        </p:txBody>
      </p:sp>
      <p:sp>
        <p:nvSpPr>
          <p:cNvPr id="618" name="Google Shape;618;p70"/>
          <p:cNvSpPr txBox="1"/>
          <p:nvPr/>
        </p:nvSpPr>
        <p:spPr>
          <a:xfrm>
            <a:off x="3342413" y="3599675"/>
            <a:ext cx="2667000" cy="96331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vi-VN" sz="2200" dirty="0">
                <a:solidFill>
                  <a:schemeClr val="dk1"/>
                </a:solidFill>
                <a:latin typeface="Bitter"/>
                <a:ea typeface="Bitter"/>
                <a:cs typeface="Bitter"/>
                <a:sym typeface="Bitter"/>
              </a:rPr>
              <a:t>Các bước </a:t>
            </a:r>
            <a:r>
              <a:rPr lang="en-US" sz="2200" dirty="0" err="1">
                <a:solidFill>
                  <a:schemeClr val="dk1"/>
                </a:solidFill>
                <a:latin typeface="Bitter"/>
                <a:ea typeface="Bitter"/>
                <a:cs typeface="Bitter"/>
                <a:sym typeface="Bitter"/>
              </a:rPr>
              <a:t>gieo</a:t>
            </a:r>
            <a:r>
              <a:rPr lang="en-US" sz="2200" dirty="0">
                <a:solidFill>
                  <a:schemeClr val="dk1"/>
                </a:solidFill>
                <a:latin typeface="Bitter"/>
                <a:ea typeface="Bitter"/>
                <a:cs typeface="Bitter"/>
                <a:sym typeface="Bitter"/>
              </a:rPr>
              <a:t> </a:t>
            </a:r>
            <a:r>
              <a:rPr lang="en-US" sz="2200" dirty="0" err="1">
                <a:solidFill>
                  <a:schemeClr val="dk1"/>
                </a:solidFill>
                <a:latin typeface="Bitter"/>
                <a:ea typeface="Bitter"/>
                <a:cs typeface="Bitter"/>
                <a:sym typeface="Bitter"/>
              </a:rPr>
              <a:t>hạt</a:t>
            </a:r>
            <a:r>
              <a:rPr lang="vi-VN" sz="2200" dirty="0">
                <a:solidFill>
                  <a:schemeClr val="dk1"/>
                </a:solidFill>
                <a:latin typeface="Bitter"/>
                <a:ea typeface="Bitter"/>
                <a:cs typeface="Bitter"/>
                <a:sym typeface="Bitter"/>
              </a:rPr>
              <a:t> là gì?</a:t>
            </a:r>
            <a:endParaRPr lang="vi-VN" sz="2200" b="1" dirty="0">
              <a:solidFill>
                <a:schemeClr val="dk1"/>
              </a:solidFill>
              <a:latin typeface="Roboto"/>
              <a:ea typeface="Roboto"/>
              <a:cs typeface="Roboto"/>
              <a:sym typeface="Roboto"/>
            </a:endParaRPr>
          </a:p>
        </p:txBody>
      </p:sp>
      <p:sp>
        <p:nvSpPr>
          <p:cNvPr id="619" name="Google Shape;619;p70"/>
          <p:cNvSpPr txBox="1"/>
          <p:nvPr/>
        </p:nvSpPr>
        <p:spPr>
          <a:xfrm>
            <a:off x="6600825" y="3600450"/>
            <a:ext cx="2028600" cy="87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dirty="0" err="1">
                <a:solidFill>
                  <a:schemeClr val="dk1"/>
                </a:solidFill>
                <a:latin typeface="Bitter"/>
                <a:ea typeface="Bitter"/>
                <a:cs typeface="Bitter"/>
                <a:sym typeface="Bitter"/>
              </a:rPr>
              <a:t>Đầu</a:t>
            </a:r>
            <a:r>
              <a:rPr lang="en-US" sz="2400" dirty="0">
                <a:solidFill>
                  <a:schemeClr val="dk1"/>
                </a:solidFill>
                <a:latin typeface="Bitter"/>
                <a:ea typeface="Bitter"/>
                <a:cs typeface="Bitter"/>
                <a:sym typeface="Bitter"/>
              </a:rPr>
              <a:t> ra </a:t>
            </a:r>
            <a:r>
              <a:rPr lang="en-US" sz="2400" dirty="0" err="1">
                <a:solidFill>
                  <a:schemeClr val="dk1"/>
                </a:solidFill>
                <a:latin typeface="Bitter"/>
                <a:ea typeface="Bitter"/>
                <a:cs typeface="Bitter"/>
                <a:sym typeface="Bitter"/>
              </a:rPr>
              <a:t>là</a:t>
            </a:r>
            <a:r>
              <a:rPr lang="en-US" sz="2400" dirty="0">
                <a:solidFill>
                  <a:schemeClr val="dk1"/>
                </a:solidFill>
                <a:latin typeface="Bitter"/>
                <a:ea typeface="Bitter"/>
                <a:cs typeface="Bitter"/>
                <a:sym typeface="Bitter"/>
              </a:rPr>
              <a:t> </a:t>
            </a:r>
            <a:r>
              <a:rPr lang="en-US" sz="2400" dirty="0" err="1">
                <a:solidFill>
                  <a:schemeClr val="dk1"/>
                </a:solidFill>
                <a:latin typeface="Bitter"/>
                <a:ea typeface="Bitter"/>
                <a:cs typeface="Bitter"/>
                <a:sym typeface="Bitter"/>
              </a:rPr>
              <a:t>gì</a:t>
            </a:r>
            <a:r>
              <a:rPr lang="en-US" sz="2400" dirty="0">
                <a:solidFill>
                  <a:schemeClr val="dk1"/>
                </a:solidFill>
                <a:latin typeface="Bitter"/>
                <a:ea typeface="Bitter"/>
                <a:cs typeface="Bitter"/>
                <a:sym typeface="Bitter"/>
              </a:rPr>
              <a:t>?</a:t>
            </a:r>
            <a:endParaRPr lang="en-US" sz="3200" dirty="0">
              <a:solidFill>
                <a:schemeClr val="dk2"/>
              </a:solidFill>
              <a:latin typeface="Bitter"/>
              <a:ea typeface="Bitter"/>
              <a:cs typeface="Bitter"/>
              <a:sym typeface="Bitter"/>
            </a:endParaRPr>
          </a:p>
        </p:txBody>
      </p:sp>
      <p:pic>
        <p:nvPicPr>
          <p:cNvPr id="620" name="Google Shape;620;p70" descr="Free Images : seed, flower, pot, young, food, red, herb, produce ..."/>
          <p:cNvPicPr preferRelativeResize="0"/>
          <p:nvPr/>
        </p:nvPicPr>
        <p:blipFill>
          <a:blip r:embed="rId5">
            <a:alphaModFix/>
          </a:blip>
          <a:stretch>
            <a:fillRect/>
          </a:stretch>
        </p:blipFill>
        <p:spPr>
          <a:xfrm>
            <a:off x="3725775" y="1884988"/>
            <a:ext cx="1615826" cy="121187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1"/>
          <p:cNvSpPr txBox="1">
            <a:spLocks noGrp="1"/>
          </p:cNvSpPr>
          <p:nvPr>
            <p:ph type="title"/>
          </p:nvPr>
        </p:nvSpPr>
        <p:spPr>
          <a:xfrm>
            <a:off x="1366825" y="362375"/>
            <a:ext cx="726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3020" b="1" dirty="0" err="1">
                <a:solidFill>
                  <a:srgbClr val="EF4523"/>
                </a:solidFill>
                <a:latin typeface="Bitter"/>
                <a:ea typeface="Bitter"/>
                <a:cs typeface="Bitter"/>
                <a:sym typeface="Bitter"/>
              </a:rPr>
              <a:t>Ví</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dụ</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Rửa</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tay</a:t>
            </a:r>
            <a:endParaRPr sz="3020" b="1" dirty="0">
              <a:solidFill>
                <a:srgbClr val="EF4523"/>
              </a:solidFill>
              <a:latin typeface="Bitter"/>
              <a:ea typeface="Bitter"/>
              <a:cs typeface="Bitter"/>
              <a:sym typeface="Bitter"/>
            </a:endParaRPr>
          </a:p>
        </p:txBody>
      </p:sp>
      <p:sp>
        <p:nvSpPr>
          <p:cNvPr id="626" name="Google Shape;626;p71"/>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54</a:t>
            </a:fld>
            <a:endParaRPr sz="1200" b="1">
              <a:solidFill>
                <a:srgbClr val="EF4523"/>
              </a:solidFill>
              <a:latin typeface="Bitter"/>
              <a:ea typeface="Bitter"/>
              <a:cs typeface="Bitter"/>
              <a:sym typeface="Bitter"/>
            </a:endParaRPr>
          </a:p>
        </p:txBody>
      </p:sp>
      <p:pic>
        <p:nvPicPr>
          <p:cNvPr id="627" name="Google Shape;627;p71"/>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628" name="Google Shape;628;p71"/>
          <p:cNvPicPr preferRelativeResize="0"/>
          <p:nvPr/>
        </p:nvPicPr>
        <p:blipFill rotWithShape="1">
          <a:blip r:embed="rId4">
            <a:alphaModFix/>
          </a:blip>
          <a:srcRect/>
          <a:stretch/>
        </p:blipFill>
        <p:spPr>
          <a:xfrm>
            <a:off x="744750" y="1515426"/>
            <a:ext cx="7654502" cy="1951000"/>
          </a:xfrm>
          <a:prstGeom prst="rect">
            <a:avLst/>
          </a:prstGeom>
          <a:noFill/>
          <a:ln>
            <a:noFill/>
          </a:ln>
        </p:spPr>
      </p:pic>
      <p:sp>
        <p:nvSpPr>
          <p:cNvPr id="629" name="Google Shape;629;p71"/>
          <p:cNvSpPr txBox="1"/>
          <p:nvPr/>
        </p:nvSpPr>
        <p:spPr>
          <a:xfrm>
            <a:off x="3827675" y="1936825"/>
            <a:ext cx="1696500" cy="338700"/>
          </a:xfrm>
          <a:prstGeom prst="rect">
            <a:avLst/>
          </a:prstGeom>
          <a:noFill/>
          <a:ln>
            <a:noFill/>
          </a:ln>
        </p:spPr>
        <p:txBody>
          <a:bodyPr spcFirstLastPara="1" wrap="square" lIns="91425" tIns="91425" rIns="91425" bIns="91425" anchor="t" anchorCtr="0">
            <a:spAutoFit/>
          </a:bodyPr>
          <a:lstStyle/>
          <a:p>
            <a:pPr marL="228600" lvl="0" indent="-120650" algn="l" rtl="0">
              <a:spcBef>
                <a:spcPts val="0"/>
              </a:spcBef>
              <a:spcAft>
                <a:spcPts val="0"/>
              </a:spcAft>
              <a:buClr>
                <a:srgbClr val="FFFFFF"/>
              </a:buClr>
              <a:buSzPts val="1000"/>
              <a:buFont typeface="Rubik"/>
              <a:buAutoNum type="arabicPeriod"/>
            </a:pPr>
            <a:endParaRPr sz="1000">
              <a:solidFill>
                <a:srgbClr val="FFFFFF"/>
              </a:solidFill>
              <a:latin typeface="Rubik"/>
              <a:ea typeface="Rubik"/>
              <a:cs typeface="Rubik"/>
              <a:sym typeface="Rubik"/>
            </a:endParaRPr>
          </a:p>
        </p:txBody>
      </p:sp>
      <p:sp>
        <p:nvSpPr>
          <p:cNvPr id="630" name="Google Shape;630;p71"/>
          <p:cNvSpPr txBox="1"/>
          <p:nvPr/>
        </p:nvSpPr>
        <p:spPr>
          <a:xfrm>
            <a:off x="271450" y="3599675"/>
            <a:ext cx="2819400" cy="45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dirty="0" err="1">
                <a:solidFill>
                  <a:schemeClr val="dk1"/>
                </a:solidFill>
                <a:latin typeface="Bitter"/>
                <a:ea typeface="Bitter"/>
                <a:cs typeface="Bitter"/>
                <a:sym typeface="Bitter"/>
              </a:rPr>
              <a:t>Đầu</a:t>
            </a:r>
            <a:r>
              <a:rPr lang="en-US" sz="2400" dirty="0">
                <a:solidFill>
                  <a:schemeClr val="dk1"/>
                </a:solidFill>
                <a:latin typeface="Bitter"/>
                <a:ea typeface="Bitter"/>
                <a:cs typeface="Bitter"/>
                <a:sym typeface="Bitter"/>
              </a:rPr>
              <a:t> </a:t>
            </a:r>
            <a:r>
              <a:rPr lang="en-US" sz="2400" dirty="0" err="1">
                <a:solidFill>
                  <a:schemeClr val="dk1"/>
                </a:solidFill>
                <a:latin typeface="Bitter"/>
                <a:ea typeface="Bitter"/>
                <a:cs typeface="Bitter"/>
                <a:sym typeface="Bitter"/>
              </a:rPr>
              <a:t>vào</a:t>
            </a:r>
            <a:r>
              <a:rPr lang="en-US" sz="2400" dirty="0">
                <a:solidFill>
                  <a:schemeClr val="dk1"/>
                </a:solidFill>
                <a:latin typeface="Bitter"/>
                <a:ea typeface="Bitter"/>
                <a:cs typeface="Bitter"/>
                <a:sym typeface="Bitter"/>
              </a:rPr>
              <a:t> </a:t>
            </a:r>
            <a:r>
              <a:rPr lang="en-US" sz="2400" dirty="0" err="1">
                <a:solidFill>
                  <a:schemeClr val="dk1"/>
                </a:solidFill>
                <a:latin typeface="Bitter"/>
                <a:ea typeface="Bitter"/>
                <a:cs typeface="Bitter"/>
                <a:sym typeface="Bitter"/>
              </a:rPr>
              <a:t>là</a:t>
            </a:r>
            <a:r>
              <a:rPr lang="en-US" sz="2400" dirty="0">
                <a:solidFill>
                  <a:schemeClr val="dk1"/>
                </a:solidFill>
                <a:latin typeface="Bitter"/>
                <a:ea typeface="Bitter"/>
                <a:cs typeface="Bitter"/>
                <a:sym typeface="Bitter"/>
              </a:rPr>
              <a:t> </a:t>
            </a:r>
            <a:r>
              <a:rPr lang="en-US" sz="2400" dirty="0" err="1">
                <a:solidFill>
                  <a:schemeClr val="dk1"/>
                </a:solidFill>
                <a:latin typeface="Bitter"/>
                <a:ea typeface="Bitter"/>
                <a:cs typeface="Bitter"/>
                <a:sym typeface="Bitter"/>
              </a:rPr>
              <a:t>gì</a:t>
            </a:r>
            <a:r>
              <a:rPr lang="en-US" sz="2400" dirty="0">
                <a:solidFill>
                  <a:schemeClr val="dk1"/>
                </a:solidFill>
                <a:latin typeface="Bitter"/>
                <a:ea typeface="Bitter"/>
                <a:cs typeface="Bitter"/>
                <a:sym typeface="Bitter"/>
              </a:rPr>
              <a:t>?</a:t>
            </a:r>
            <a:endParaRPr lang="en-US" sz="3100" dirty="0">
              <a:solidFill>
                <a:schemeClr val="dk2"/>
              </a:solidFill>
              <a:latin typeface="Bitter"/>
              <a:ea typeface="Bitter"/>
              <a:cs typeface="Bitter"/>
              <a:sym typeface="Bitter"/>
            </a:endParaRPr>
          </a:p>
        </p:txBody>
      </p:sp>
      <p:sp>
        <p:nvSpPr>
          <p:cNvPr id="631" name="Google Shape;631;p71"/>
          <p:cNvSpPr txBox="1"/>
          <p:nvPr/>
        </p:nvSpPr>
        <p:spPr>
          <a:xfrm>
            <a:off x="3342413" y="3599675"/>
            <a:ext cx="2667000" cy="96331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vi-VN" sz="2200" dirty="0">
                <a:solidFill>
                  <a:schemeClr val="dk1"/>
                </a:solidFill>
                <a:latin typeface="Bitter"/>
                <a:ea typeface="Bitter"/>
                <a:cs typeface="Bitter"/>
                <a:sym typeface="Bitter"/>
              </a:rPr>
              <a:t>Các bước </a:t>
            </a:r>
            <a:r>
              <a:rPr lang="en-US" sz="2200" dirty="0" err="1">
                <a:solidFill>
                  <a:schemeClr val="dk1"/>
                </a:solidFill>
                <a:latin typeface="Bitter"/>
                <a:ea typeface="Bitter"/>
                <a:cs typeface="Bitter"/>
                <a:sym typeface="Bitter"/>
              </a:rPr>
              <a:t>rửa</a:t>
            </a:r>
            <a:r>
              <a:rPr lang="en-US" sz="2200" dirty="0">
                <a:solidFill>
                  <a:schemeClr val="dk1"/>
                </a:solidFill>
                <a:latin typeface="Bitter"/>
                <a:ea typeface="Bitter"/>
                <a:cs typeface="Bitter"/>
                <a:sym typeface="Bitter"/>
              </a:rPr>
              <a:t> </a:t>
            </a:r>
            <a:r>
              <a:rPr lang="en-US" sz="2200" dirty="0" err="1">
                <a:solidFill>
                  <a:schemeClr val="dk1"/>
                </a:solidFill>
                <a:latin typeface="Bitter"/>
                <a:ea typeface="Bitter"/>
                <a:cs typeface="Bitter"/>
                <a:sym typeface="Bitter"/>
              </a:rPr>
              <a:t>tay</a:t>
            </a:r>
            <a:r>
              <a:rPr lang="en-US" sz="2200" dirty="0">
                <a:solidFill>
                  <a:schemeClr val="dk1"/>
                </a:solidFill>
                <a:latin typeface="Bitter"/>
                <a:ea typeface="Bitter"/>
                <a:cs typeface="Bitter"/>
                <a:sym typeface="Bitter"/>
              </a:rPr>
              <a:t> </a:t>
            </a:r>
            <a:r>
              <a:rPr lang="vi-VN" sz="2200" dirty="0">
                <a:solidFill>
                  <a:schemeClr val="dk1"/>
                </a:solidFill>
                <a:latin typeface="Bitter"/>
                <a:ea typeface="Bitter"/>
                <a:cs typeface="Bitter"/>
                <a:sym typeface="Bitter"/>
              </a:rPr>
              <a:t>là gì?</a:t>
            </a:r>
            <a:endParaRPr sz="2200" b="1" dirty="0">
              <a:solidFill>
                <a:schemeClr val="dk1"/>
              </a:solidFill>
              <a:latin typeface="Roboto"/>
              <a:ea typeface="Roboto"/>
              <a:cs typeface="Roboto"/>
              <a:sym typeface="Roboto"/>
            </a:endParaRPr>
          </a:p>
        </p:txBody>
      </p:sp>
      <p:sp>
        <p:nvSpPr>
          <p:cNvPr id="632" name="Google Shape;632;p71"/>
          <p:cNvSpPr txBox="1"/>
          <p:nvPr/>
        </p:nvSpPr>
        <p:spPr>
          <a:xfrm>
            <a:off x="6600825" y="3600450"/>
            <a:ext cx="2028600" cy="87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400" dirty="0" err="1">
                <a:solidFill>
                  <a:schemeClr val="dk1"/>
                </a:solidFill>
                <a:latin typeface="Bitter"/>
                <a:ea typeface="Bitter"/>
                <a:cs typeface="Bitter"/>
                <a:sym typeface="Bitter"/>
              </a:rPr>
              <a:t>Đầu</a:t>
            </a:r>
            <a:r>
              <a:rPr lang="en-US" sz="2400" dirty="0">
                <a:solidFill>
                  <a:schemeClr val="dk1"/>
                </a:solidFill>
                <a:latin typeface="Bitter"/>
                <a:ea typeface="Bitter"/>
                <a:cs typeface="Bitter"/>
                <a:sym typeface="Bitter"/>
              </a:rPr>
              <a:t> ra </a:t>
            </a:r>
            <a:r>
              <a:rPr lang="en-US" sz="2400" dirty="0" err="1">
                <a:solidFill>
                  <a:schemeClr val="dk1"/>
                </a:solidFill>
                <a:latin typeface="Bitter"/>
                <a:ea typeface="Bitter"/>
                <a:cs typeface="Bitter"/>
                <a:sym typeface="Bitter"/>
              </a:rPr>
              <a:t>là</a:t>
            </a:r>
            <a:r>
              <a:rPr lang="en-US" sz="2400" dirty="0">
                <a:solidFill>
                  <a:schemeClr val="dk1"/>
                </a:solidFill>
                <a:latin typeface="Bitter"/>
                <a:ea typeface="Bitter"/>
                <a:cs typeface="Bitter"/>
                <a:sym typeface="Bitter"/>
              </a:rPr>
              <a:t> </a:t>
            </a:r>
            <a:r>
              <a:rPr lang="en-US" sz="2400" dirty="0" err="1">
                <a:solidFill>
                  <a:schemeClr val="dk1"/>
                </a:solidFill>
                <a:latin typeface="Bitter"/>
                <a:ea typeface="Bitter"/>
                <a:cs typeface="Bitter"/>
                <a:sym typeface="Bitter"/>
              </a:rPr>
              <a:t>gì</a:t>
            </a:r>
            <a:r>
              <a:rPr lang="en-US" sz="2400" dirty="0">
                <a:solidFill>
                  <a:schemeClr val="dk1"/>
                </a:solidFill>
                <a:latin typeface="Bitter"/>
                <a:ea typeface="Bitter"/>
                <a:cs typeface="Bitter"/>
                <a:sym typeface="Bitter"/>
              </a:rPr>
              <a:t>?</a:t>
            </a:r>
            <a:endParaRPr lang="en-US" sz="3200" dirty="0">
              <a:solidFill>
                <a:schemeClr val="dk2"/>
              </a:solidFill>
              <a:latin typeface="Bitter"/>
              <a:ea typeface="Bitter"/>
              <a:cs typeface="Bitter"/>
              <a:sym typeface="Bitter"/>
            </a:endParaRPr>
          </a:p>
        </p:txBody>
      </p:sp>
      <p:pic>
        <p:nvPicPr>
          <p:cNvPr id="633" name="Google Shape;633;p71" descr="File:Wash-Your-Hands-Information-hygiene sign.svg - Wikimedia Commons"/>
          <p:cNvPicPr preferRelativeResize="0"/>
          <p:nvPr/>
        </p:nvPicPr>
        <p:blipFill>
          <a:blip r:embed="rId5">
            <a:alphaModFix/>
          </a:blip>
          <a:stretch>
            <a:fillRect/>
          </a:stretch>
        </p:blipFill>
        <p:spPr>
          <a:xfrm>
            <a:off x="3827678" y="1784316"/>
            <a:ext cx="1696501" cy="181536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2"/>
          <p:cNvSpPr txBox="1">
            <a:spLocks noGrp="1"/>
          </p:cNvSpPr>
          <p:nvPr>
            <p:ph type="title"/>
          </p:nvPr>
        </p:nvSpPr>
        <p:spPr>
          <a:xfrm>
            <a:off x="1366825" y="297061"/>
            <a:ext cx="726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3020" b="1" dirty="0" err="1">
                <a:solidFill>
                  <a:srgbClr val="EF4523"/>
                </a:solidFill>
                <a:latin typeface="Bitter"/>
                <a:ea typeface="Bitter"/>
                <a:cs typeface="Bitter"/>
                <a:sym typeface="Bitter"/>
              </a:rPr>
              <a:t>Máy</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tính</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sử</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dụng</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thuật</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toán</a:t>
            </a:r>
            <a:endParaRPr sz="3020" b="1" dirty="0">
              <a:solidFill>
                <a:srgbClr val="EF4523"/>
              </a:solidFill>
              <a:latin typeface="Bitter"/>
              <a:ea typeface="Bitter"/>
              <a:cs typeface="Bitter"/>
              <a:sym typeface="Bitter"/>
            </a:endParaRPr>
          </a:p>
        </p:txBody>
      </p:sp>
      <p:sp>
        <p:nvSpPr>
          <p:cNvPr id="639" name="Google Shape;639;p72"/>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55</a:t>
            </a:fld>
            <a:endParaRPr sz="1200" b="1">
              <a:solidFill>
                <a:srgbClr val="EF4523"/>
              </a:solidFill>
              <a:latin typeface="Bitter"/>
              <a:ea typeface="Bitter"/>
              <a:cs typeface="Bitter"/>
              <a:sym typeface="Bitter"/>
            </a:endParaRPr>
          </a:p>
        </p:txBody>
      </p:sp>
      <p:pic>
        <p:nvPicPr>
          <p:cNvPr id="640" name="Google Shape;640;p72"/>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641" name="Google Shape;641;p72"/>
          <p:cNvSpPr txBox="1"/>
          <p:nvPr/>
        </p:nvSpPr>
        <p:spPr>
          <a:xfrm>
            <a:off x="1009650" y="1123950"/>
            <a:ext cx="2743200" cy="34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oboto"/>
              <a:ea typeface="Roboto"/>
              <a:cs typeface="Roboto"/>
              <a:sym typeface="Roboto"/>
            </a:endParaRPr>
          </a:p>
        </p:txBody>
      </p:sp>
      <p:sp>
        <p:nvSpPr>
          <p:cNvPr id="642" name="Google Shape;642;p72"/>
          <p:cNvSpPr txBox="1"/>
          <p:nvPr/>
        </p:nvSpPr>
        <p:spPr>
          <a:xfrm>
            <a:off x="561975" y="1009650"/>
            <a:ext cx="4815568" cy="37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2400" dirty="0">
                <a:solidFill>
                  <a:schemeClr val="dk1"/>
                </a:solidFill>
                <a:latin typeface="Bitter"/>
                <a:ea typeface="Bitter"/>
                <a:cs typeface="Bitter"/>
                <a:sym typeface="Bitter"/>
              </a:rPr>
              <a:t>Máy tính sử dụng các thuật toán được lập trình bởi các nhà khoa học máy tính để hoàn thành nhiệm vụ và đạt được mục tiêu.</a:t>
            </a:r>
          </a:p>
          <a:p>
            <a:pPr marL="0" lvl="0" indent="0" algn="l" rtl="0">
              <a:spcBef>
                <a:spcPts val="0"/>
              </a:spcBef>
              <a:spcAft>
                <a:spcPts val="0"/>
              </a:spcAft>
              <a:buNone/>
            </a:pPr>
            <a:endParaRPr lang="vi-VN" sz="2400" dirty="0">
              <a:solidFill>
                <a:schemeClr val="dk1"/>
              </a:solidFill>
              <a:latin typeface="Bitter"/>
              <a:ea typeface="Bitter"/>
              <a:cs typeface="Bitter"/>
              <a:sym typeface="Bitter"/>
            </a:endParaRPr>
          </a:p>
          <a:p>
            <a:pPr marL="0" lvl="0" indent="0" algn="l" rtl="0">
              <a:spcBef>
                <a:spcPts val="0"/>
              </a:spcBef>
              <a:spcAft>
                <a:spcPts val="0"/>
              </a:spcAft>
              <a:buNone/>
            </a:pPr>
            <a:r>
              <a:rPr lang="vi-VN" sz="2400" dirty="0">
                <a:solidFill>
                  <a:schemeClr val="dk1"/>
                </a:solidFill>
                <a:latin typeface="Bitter"/>
                <a:ea typeface="Bitter"/>
                <a:cs typeface="Bitter"/>
                <a:sym typeface="Bitter"/>
              </a:rPr>
              <a:t>Điều quan trọng </a:t>
            </a:r>
            <a:r>
              <a:rPr lang="en-US" sz="2400" dirty="0" err="1">
                <a:solidFill>
                  <a:schemeClr val="dk1"/>
                </a:solidFill>
                <a:latin typeface="Bitter"/>
                <a:ea typeface="Bitter"/>
                <a:cs typeface="Bitter"/>
                <a:sym typeface="Bitter"/>
              </a:rPr>
              <a:t>cần</a:t>
            </a:r>
            <a:r>
              <a:rPr lang="en-US" sz="2400" dirty="0">
                <a:solidFill>
                  <a:schemeClr val="dk1"/>
                </a:solidFill>
                <a:latin typeface="Bitter"/>
                <a:ea typeface="Bitter"/>
                <a:cs typeface="Bitter"/>
                <a:sym typeface="Bitter"/>
              </a:rPr>
              <a:t> </a:t>
            </a:r>
            <a:r>
              <a:rPr lang="vi-VN" sz="2400" dirty="0">
                <a:solidFill>
                  <a:schemeClr val="dk1"/>
                </a:solidFill>
                <a:latin typeface="Bitter"/>
                <a:ea typeface="Bitter"/>
                <a:cs typeface="Bitter"/>
                <a:sym typeface="Bitter"/>
              </a:rPr>
              <a:t>biết </a:t>
            </a:r>
            <a:r>
              <a:rPr lang="en-US" sz="2400" dirty="0" err="1">
                <a:solidFill>
                  <a:schemeClr val="dk1"/>
                </a:solidFill>
                <a:latin typeface="Bitter"/>
                <a:ea typeface="Bitter"/>
                <a:cs typeface="Bitter"/>
                <a:sym typeface="Bitter"/>
              </a:rPr>
              <a:t>là</a:t>
            </a:r>
            <a:r>
              <a:rPr lang="vi-VN" sz="2400" dirty="0">
                <a:solidFill>
                  <a:schemeClr val="dk1"/>
                </a:solidFill>
                <a:latin typeface="Bitter"/>
                <a:ea typeface="Bitter"/>
                <a:cs typeface="Bitter"/>
                <a:sym typeface="Bitter"/>
              </a:rPr>
              <a:t> máy tính</a:t>
            </a:r>
            <a:r>
              <a:rPr lang="en-US" sz="2400" dirty="0">
                <a:solidFill>
                  <a:schemeClr val="dk1"/>
                </a:solidFill>
                <a:latin typeface="Bitter"/>
                <a:ea typeface="Bitter"/>
                <a:cs typeface="Bitter"/>
                <a:sym typeface="Bitter"/>
              </a:rPr>
              <a:t> </a:t>
            </a:r>
            <a:r>
              <a:rPr lang="en-US" sz="2400" dirty="0" err="1">
                <a:solidFill>
                  <a:schemeClr val="dk1"/>
                </a:solidFill>
                <a:latin typeface="Bitter"/>
                <a:ea typeface="Bitter"/>
                <a:cs typeface="Bitter"/>
                <a:sym typeface="Bitter"/>
              </a:rPr>
              <a:t>hiểu</a:t>
            </a:r>
            <a:r>
              <a:rPr lang="en-US" sz="2400" dirty="0">
                <a:solidFill>
                  <a:schemeClr val="dk1"/>
                </a:solidFill>
                <a:latin typeface="Bitter"/>
                <a:ea typeface="Bitter"/>
                <a:cs typeface="Bitter"/>
                <a:sym typeface="Bitter"/>
              </a:rPr>
              <a:t> </a:t>
            </a:r>
            <a:r>
              <a:rPr lang="en-US" sz="2400" dirty="0" err="1">
                <a:solidFill>
                  <a:schemeClr val="dk1"/>
                </a:solidFill>
                <a:latin typeface="Bitter"/>
                <a:ea typeface="Bitter"/>
                <a:cs typeface="Bitter"/>
                <a:sym typeface="Bitter"/>
              </a:rPr>
              <a:t>theo</a:t>
            </a:r>
            <a:r>
              <a:rPr lang="en-US" sz="2400" dirty="0">
                <a:solidFill>
                  <a:schemeClr val="dk1"/>
                </a:solidFill>
                <a:latin typeface="Bitter"/>
                <a:ea typeface="Bitter"/>
                <a:cs typeface="Bitter"/>
                <a:sym typeface="Bitter"/>
              </a:rPr>
              <a:t> </a:t>
            </a:r>
            <a:r>
              <a:rPr lang="en-US" sz="2400" dirty="0" err="1">
                <a:solidFill>
                  <a:schemeClr val="dk1"/>
                </a:solidFill>
                <a:latin typeface="Bitter"/>
                <a:ea typeface="Bitter"/>
                <a:cs typeface="Bitter"/>
                <a:sym typeface="Bitter"/>
              </a:rPr>
              <a:t>nghĩa</a:t>
            </a:r>
            <a:r>
              <a:rPr lang="en-US" sz="2400" dirty="0">
                <a:solidFill>
                  <a:schemeClr val="dk1"/>
                </a:solidFill>
                <a:latin typeface="Bitter"/>
                <a:ea typeface="Bitter"/>
                <a:cs typeface="Bitter"/>
                <a:sym typeface="Bitter"/>
              </a:rPr>
              <a:t> </a:t>
            </a:r>
            <a:r>
              <a:rPr lang="en-US" sz="2400" dirty="0" err="1">
                <a:solidFill>
                  <a:schemeClr val="dk1"/>
                </a:solidFill>
                <a:latin typeface="Bitter"/>
                <a:ea typeface="Bitter"/>
                <a:cs typeface="Bitter"/>
                <a:sym typeface="Bitter"/>
              </a:rPr>
              <a:t>đen</a:t>
            </a:r>
            <a:r>
              <a:rPr lang="vi-VN" sz="2400" dirty="0">
                <a:solidFill>
                  <a:schemeClr val="dk1"/>
                </a:solidFill>
                <a:latin typeface="Bitter"/>
                <a:ea typeface="Bitter"/>
                <a:cs typeface="Bitter"/>
                <a:sym typeface="Bitter"/>
              </a:rPr>
              <a:t>. </a:t>
            </a:r>
            <a:r>
              <a:rPr lang="en-US" sz="2400" dirty="0">
                <a:solidFill>
                  <a:schemeClr val="dk1"/>
                </a:solidFill>
                <a:latin typeface="Bitter"/>
                <a:ea typeface="Bitter"/>
                <a:cs typeface="Bitter"/>
                <a:sym typeface="Bitter"/>
              </a:rPr>
              <a:t>N</a:t>
            </a:r>
            <a:r>
              <a:rPr lang="vi-VN" sz="2400" dirty="0">
                <a:solidFill>
                  <a:schemeClr val="dk1"/>
                </a:solidFill>
                <a:latin typeface="Bitter"/>
                <a:ea typeface="Bitter"/>
                <a:cs typeface="Bitter"/>
                <a:sym typeface="Bitter"/>
              </a:rPr>
              <a:t>ghĩa là chúng sẽ làm chính xác những gì chúng được yêu cầu làm.</a:t>
            </a:r>
            <a:endParaRPr sz="2400" dirty="0">
              <a:solidFill>
                <a:schemeClr val="dk1"/>
              </a:solidFill>
              <a:latin typeface="Roboto"/>
              <a:ea typeface="Roboto"/>
              <a:cs typeface="Roboto"/>
              <a:sym typeface="Roboto"/>
            </a:endParaRPr>
          </a:p>
        </p:txBody>
      </p:sp>
      <p:pic>
        <p:nvPicPr>
          <p:cNvPr id="643" name="Google Shape;643;p72"/>
          <p:cNvPicPr preferRelativeResize="0"/>
          <p:nvPr/>
        </p:nvPicPr>
        <p:blipFill rotWithShape="1">
          <a:blip r:embed="rId4">
            <a:alphaModFix/>
          </a:blip>
          <a:srcRect l="11560" t="33617" r="3686" b="19027"/>
          <a:stretch/>
        </p:blipFill>
        <p:spPr>
          <a:xfrm>
            <a:off x="5377542" y="1285800"/>
            <a:ext cx="3459783" cy="313109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pic>
        <p:nvPicPr>
          <p:cNvPr id="649" name="Google Shape;649;p73"/>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650" name="Google Shape;650;p73"/>
          <p:cNvSpPr txBox="1">
            <a:spLocks noGrp="1"/>
          </p:cNvSpPr>
          <p:nvPr>
            <p:ph type="body" idx="1"/>
          </p:nvPr>
        </p:nvSpPr>
        <p:spPr>
          <a:xfrm>
            <a:off x="113600" y="876575"/>
            <a:ext cx="5304376"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vi-VN" sz="2500" dirty="0">
                <a:solidFill>
                  <a:schemeClr val="dk1"/>
                </a:solidFill>
                <a:latin typeface="Rubik"/>
                <a:ea typeface="Rubik"/>
                <a:cs typeface="Rubik"/>
                <a:sym typeface="Rubik"/>
              </a:rPr>
              <a:t>Con người viết ra các hướng dẫn mà máy móc có thể hiểu được. Các hướng dẫn này được gọi là mã</a:t>
            </a:r>
            <a:r>
              <a:rPr lang="en-US" sz="2500" dirty="0">
                <a:solidFill>
                  <a:schemeClr val="dk1"/>
                </a:solidFill>
                <a:latin typeface="Rubik"/>
                <a:ea typeface="Rubik"/>
                <a:cs typeface="Rubik"/>
                <a:sym typeface="Rubik"/>
              </a:rPr>
              <a:t> (code)</a:t>
            </a:r>
            <a:r>
              <a:rPr lang="vi-VN" sz="2500" dirty="0">
                <a:solidFill>
                  <a:schemeClr val="dk1"/>
                </a:solidFill>
                <a:latin typeface="Rubik"/>
                <a:ea typeface="Rubik"/>
                <a:cs typeface="Rubik"/>
                <a:sym typeface="Rubik"/>
              </a:rPr>
              <a:t>.</a:t>
            </a:r>
            <a:endParaRPr sz="2500" dirty="0">
              <a:solidFill>
                <a:schemeClr val="dk1"/>
              </a:solidFill>
              <a:latin typeface="Rubik"/>
              <a:ea typeface="Rubik"/>
              <a:cs typeface="Rubik"/>
              <a:sym typeface="Rubik"/>
            </a:endParaRPr>
          </a:p>
        </p:txBody>
      </p:sp>
      <p:pic>
        <p:nvPicPr>
          <p:cNvPr id="651" name="Google Shape;651;p73" title="Computer Coding Images | Free Photos, PNG Stickers, Wallpapers ..."/>
          <p:cNvPicPr preferRelativeResize="0"/>
          <p:nvPr/>
        </p:nvPicPr>
        <p:blipFill>
          <a:blip r:embed="rId4">
            <a:alphaModFix/>
          </a:blip>
          <a:stretch>
            <a:fillRect/>
          </a:stretch>
        </p:blipFill>
        <p:spPr>
          <a:xfrm>
            <a:off x="5417976" y="513350"/>
            <a:ext cx="3414330" cy="2262000"/>
          </a:xfrm>
          <a:prstGeom prst="rect">
            <a:avLst/>
          </a:prstGeom>
          <a:noFill/>
          <a:ln>
            <a:noFill/>
          </a:ln>
        </p:spPr>
      </p:pic>
      <p:pic>
        <p:nvPicPr>
          <p:cNvPr id="652" name="Google Shape;652;p73"/>
          <p:cNvPicPr preferRelativeResize="0"/>
          <p:nvPr/>
        </p:nvPicPr>
        <p:blipFill>
          <a:blip r:embed="rId5">
            <a:alphaModFix/>
          </a:blip>
          <a:stretch>
            <a:fillRect/>
          </a:stretch>
        </p:blipFill>
        <p:spPr>
          <a:xfrm>
            <a:off x="977200" y="3057795"/>
            <a:ext cx="3109975" cy="1401775"/>
          </a:xfrm>
          <a:prstGeom prst="rect">
            <a:avLst/>
          </a:prstGeom>
          <a:noFill/>
          <a:ln>
            <a:noFill/>
          </a:ln>
        </p:spPr>
      </p:pic>
      <p:pic>
        <p:nvPicPr>
          <p:cNvPr id="653" name="Google Shape;653;p73"/>
          <p:cNvPicPr preferRelativeResize="0"/>
          <p:nvPr/>
        </p:nvPicPr>
        <p:blipFill>
          <a:blip r:embed="rId6">
            <a:alphaModFix/>
          </a:blip>
          <a:stretch>
            <a:fillRect/>
          </a:stretch>
        </p:blipFill>
        <p:spPr>
          <a:xfrm>
            <a:off x="4635700" y="3538475"/>
            <a:ext cx="3707825" cy="754500"/>
          </a:xfrm>
          <a:prstGeom prst="rect">
            <a:avLst/>
          </a:prstGeom>
          <a:noFill/>
          <a:ln>
            <a:noFill/>
          </a:ln>
        </p:spPr>
      </p:pic>
      <p:sp>
        <p:nvSpPr>
          <p:cNvPr id="654" name="Google Shape;654;p73"/>
          <p:cNvSpPr txBox="1"/>
          <p:nvPr/>
        </p:nvSpPr>
        <p:spPr>
          <a:xfrm>
            <a:off x="1293675" y="4459575"/>
            <a:ext cx="2126700" cy="45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2"/>
                </a:solidFill>
                <a:latin typeface="Bitter"/>
                <a:ea typeface="Bitter"/>
                <a:cs typeface="Bitter"/>
                <a:sym typeface="Bitter"/>
              </a:rPr>
              <a:t>Scratch code</a:t>
            </a:r>
            <a:endParaRPr sz="1800" dirty="0">
              <a:solidFill>
                <a:schemeClr val="dk2"/>
              </a:solidFill>
              <a:latin typeface="Bitter"/>
              <a:ea typeface="Bitter"/>
              <a:cs typeface="Bitter"/>
              <a:sym typeface="Bitter"/>
            </a:endParaRPr>
          </a:p>
        </p:txBody>
      </p:sp>
      <p:sp>
        <p:nvSpPr>
          <p:cNvPr id="655" name="Google Shape;655;p73"/>
          <p:cNvSpPr txBox="1"/>
          <p:nvPr/>
        </p:nvSpPr>
        <p:spPr>
          <a:xfrm>
            <a:off x="5426250" y="4459575"/>
            <a:ext cx="2126700" cy="45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latin typeface="Bitter"/>
                <a:ea typeface="Bitter"/>
                <a:cs typeface="Bitter"/>
                <a:sym typeface="Bitter"/>
              </a:rPr>
              <a:t>Python code</a:t>
            </a:r>
            <a:endParaRPr sz="1800">
              <a:solidFill>
                <a:schemeClr val="dk2"/>
              </a:solidFill>
              <a:latin typeface="Bitter"/>
              <a:ea typeface="Bitter"/>
              <a:cs typeface="Bitter"/>
              <a:sym typeface="Bitte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74"/>
          <p:cNvSpPr txBox="1">
            <a:spLocks noGrp="1"/>
          </p:cNvSpPr>
          <p:nvPr>
            <p:ph type="title"/>
          </p:nvPr>
        </p:nvSpPr>
        <p:spPr>
          <a:xfrm>
            <a:off x="428625" y="362375"/>
            <a:ext cx="820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vi-VN" b="1" dirty="0">
                <a:solidFill>
                  <a:srgbClr val="EF4523"/>
                </a:solidFill>
                <a:latin typeface="Bitter"/>
                <a:ea typeface="Bitter"/>
                <a:cs typeface="Bitter"/>
                <a:sym typeface="Bitter"/>
              </a:rPr>
              <a:t>Các lập trình viên viết thuật toán như thế nào?</a:t>
            </a:r>
            <a:endParaRPr b="1" dirty="0">
              <a:solidFill>
                <a:srgbClr val="EF4523"/>
              </a:solidFill>
              <a:latin typeface="Bitter"/>
              <a:ea typeface="Bitter"/>
              <a:cs typeface="Bitter"/>
              <a:sym typeface="Bitter"/>
            </a:endParaRPr>
          </a:p>
        </p:txBody>
      </p:sp>
      <p:sp>
        <p:nvSpPr>
          <p:cNvPr id="661" name="Google Shape;661;p74"/>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57</a:t>
            </a:fld>
            <a:endParaRPr sz="1200" b="1">
              <a:solidFill>
                <a:srgbClr val="EF4523"/>
              </a:solidFill>
              <a:latin typeface="Bitter"/>
              <a:ea typeface="Bitter"/>
              <a:cs typeface="Bitter"/>
              <a:sym typeface="Bitter"/>
            </a:endParaRPr>
          </a:p>
        </p:txBody>
      </p:sp>
      <p:pic>
        <p:nvPicPr>
          <p:cNvPr id="662" name="Google Shape;662;p74"/>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663" name="Google Shape;663;p74"/>
          <p:cNvSpPr txBox="1"/>
          <p:nvPr/>
        </p:nvSpPr>
        <p:spPr>
          <a:xfrm>
            <a:off x="1009650" y="1123950"/>
            <a:ext cx="2743200" cy="34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oboto"/>
              <a:ea typeface="Roboto"/>
              <a:cs typeface="Roboto"/>
              <a:sym typeface="Roboto"/>
            </a:endParaRPr>
          </a:p>
        </p:txBody>
      </p:sp>
      <p:sp>
        <p:nvSpPr>
          <p:cNvPr id="664" name="Google Shape;664;p74"/>
          <p:cNvSpPr txBox="1"/>
          <p:nvPr/>
        </p:nvSpPr>
        <p:spPr>
          <a:xfrm>
            <a:off x="561975" y="1009650"/>
            <a:ext cx="4371900" cy="37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oboto"/>
              <a:ea typeface="Roboto"/>
              <a:cs typeface="Roboto"/>
              <a:sym typeface="Roboto"/>
            </a:endParaRPr>
          </a:p>
          <a:p>
            <a:pPr marL="0" lvl="0" indent="0" algn="l" rtl="0">
              <a:spcBef>
                <a:spcPts val="0"/>
              </a:spcBef>
              <a:spcAft>
                <a:spcPts val="0"/>
              </a:spcAft>
              <a:buNone/>
            </a:pPr>
            <a:endParaRPr sz="2400">
              <a:solidFill>
                <a:schemeClr val="dk1"/>
              </a:solidFill>
              <a:latin typeface="Roboto"/>
              <a:ea typeface="Roboto"/>
              <a:cs typeface="Roboto"/>
              <a:sym typeface="Roboto"/>
            </a:endParaRPr>
          </a:p>
        </p:txBody>
      </p:sp>
      <p:sp>
        <p:nvSpPr>
          <p:cNvPr id="665" name="Google Shape;665;p74"/>
          <p:cNvSpPr txBox="1"/>
          <p:nvPr/>
        </p:nvSpPr>
        <p:spPr>
          <a:xfrm>
            <a:off x="533400" y="1009650"/>
            <a:ext cx="8096100" cy="34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66" name="Google Shape;666;p74"/>
          <p:cNvSpPr txBox="1"/>
          <p:nvPr/>
        </p:nvSpPr>
        <p:spPr>
          <a:xfrm>
            <a:off x="533400" y="1228725"/>
            <a:ext cx="8029500" cy="332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2400" dirty="0">
                <a:solidFill>
                  <a:schemeClr val="dk1"/>
                </a:solidFill>
                <a:latin typeface="Bitter" panose="020B0604020202020204" charset="0"/>
                <a:ea typeface="Rubik"/>
                <a:cs typeface="Rubik"/>
                <a:sym typeface="Rubik"/>
              </a:rPr>
              <a:t>Nhiệm vụ: Viết một thuật toán hướng dẫn giáo viên </a:t>
            </a:r>
            <a:r>
              <a:rPr lang="en-US" sz="2400" dirty="0">
                <a:solidFill>
                  <a:schemeClr val="dk1"/>
                </a:solidFill>
                <a:latin typeface="Bitter" panose="020B0604020202020204" charset="0"/>
                <a:ea typeface="Rubik"/>
                <a:cs typeface="Rubik"/>
                <a:sym typeface="Rubik"/>
              </a:rPr>
              <a:t>di </a:t>
            </a:r>
            <a:r>
              <a:rPr lang="en-US" sz="2400" dirty="0" err="1">
                <a:solidFill>
                  <a:schemeClr val="dk1"/>
                </a:solidFill>
                <a:latin typeface="Bitter" panose="020B0604020202020204" charset="0"/>
                <a:ea typeface="Rubik"/>
                <a:cs typeface="Rubik"/>
                <a:sym typeface="Rubik"/>
              </a:rPr>
              <a:t>chuyển</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từ</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tư</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thế</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ngồi</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trên</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ghế</a:t>
            </a:r>
            <a:r>
              <a:rPr lang="vi-VN" sz="2400" dirty="0">
                <a:solidFill>
                  <a:schemeClr val="dk1"/>
                </a:solidFill>
                <a:latin typeface="Bitter" panose="020B0604020202020204" charset="0"/>
                <a:ea typeface="Rubik"/>
                <a:cs typeface="Rubik"/>
                <a:sym typeface="Rubik"/>
              </a:rPr>
              <a:t> đến cửa lớp học.</a:t>
            </a:r>
            <a:endParaRPr sz="1800" dirty="0">
              <a:solidFill>
                <a:schemeClr val="dk2"/>
              </a:solidFill>
              <a:latin typeface="Bitter" panose="020B0604020202020204" charset="0"/>
            </a:endParaRPr>
          </a:p>
        </p:txBody>
      </p:sp>
      <p:pic>
        <p:nvPicPr>
          <p:cNvPr id="667" name="Google Shape;667;p74" descr="Living room door | Free SVG"/>
          <p:cNvPicPr preferRelativeResize="0"/>
          <p:nvPr/>
        </p:nvPicPr>
        <p:blipFill>
          <a:blip r:embed="rId4">
            <a:alphaModFix/>
          </a:blip>
          <a:stretch>
            <a:fillRect/>
          </a:stretch>
        </p:blipFill>
        <p:spPr>
          <a:xfrm>
            <a:off x="3277200" y="2394750"/>
            <a:ext cx="2589600" cy="2589600"/>
          </a:xfrm>
          <a:prstGeom prst="rect">
            <a:avLst/>
          </a:prstGeom>
          <a:noFill/>
          <a:ln>
            <a:noFill/>
          </a:ln>
        </p:spPr>
      </p:pic>
      <p:sp>
        <p:nvSpPr>
          <p:cNvPr id="668" name="Google Shape;668;p74"/>
          <p:cNvSpPr txBox="1"/>
          <p:nvPr/>
        </p:nvSpPr>
        <p:spPr>
          <a:xfrm>
            <a:off x="523875" y="2800350"/>
            <a:ext cx="3695700" cy="177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i="1">
              <a:solidFill>
                <a:schemeClr val="dk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5"/>
          <p:cNvSpPr txBox="1">
            <a:spLocks noGrp="1"/>
          </p:cNvSpPr>
          <p:nvPr>
            <p:ph type="title"/>
          </p:nvPr>
        </p:nvSpPr>
        <p:spPr>
          <a:xfrm>
            <a:off x="428625" y="362375"/>
            <a:ext cx="820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vi-VN" b="1" dirty="0">
                <a:solidFill>
                  <a:srgbClr val="EF4523"/>
                </a:solidFill>
                <a:latin typeface="Bitter"/>
                <a:ea typeface="Bitter"/>
                <a:cs typeface="Bitter"/>
                <a:sym typeface="Bitter"/>
              </a:rPr>
              <a:t>Các lập trình viên viết thuật toán như thế nào?</a:t>
            </a:r>
            <a:endParaRPr b="1" dirty="0">
              <a:solidFill>
                <a:srgbClr val="EF4523"/>
              </a:solidFill>
              <a:latin typeface="Bitter"/>
              <a:ea typeface="Bitter"/>
              <a:cs typeface="Bitter"/>
              <a:sym typeface="Bitter"/>
            </a:endParaRPr>
          </a:p>
        </p:txBody>
      </p:sp>
      <p:sp>
        <p:nvSpPr>
          <p:cNvPr id="674" name="Google Shape;674;p75"/>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58</a:t>
            </a:fld>
            <a:endParaRPr sz="1200" b="1">
              <a:solidFill>
                <a:srgbClr val="EF4523"/>
              </a:solidFill>
              <a:latin typeface="Bitter"/>
              <a:ea typeface="Bitter"/>
              <a:cs typeface="Bitter"/>
              <a:sym typeface="Bitter"/>
            </a:endParaRPr>
          </a:p>
        </p:txBody>
      </p:sp>
      <p:pic>
        <p:nvPicPr>
          <p:cNvPr id="675" name="Google Shape;675;p75"/>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676" name="Google Shape;676;p75"/>
          <p:cNvSpPr txBox="1"/>
          <p:nvPr/>
        </p:nvSpPr>
        <p:spPr>
          <a:xfrm>
            <a:off x="1009650" y="1123950"/>
            <a:ext cx="2743200" cy="34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oboto"/>
              <a:ea typeface="Roboto"/>
              <a:cs typeface="Roboto"/>
              <a:sym typeface="Roboto"/>
            </a:endParaRPr>
          </a:p>
        </p:txBody>
      </p:sp>
      <p:sp>
        <p:nvSpPr>
          <p:cNvPr id="677" name="Google Shape;677;p75"/>
          <p:cNvSpPr txBox="1"/>
          <p:nvPr/>
        </p:nvSpPr>
        <p:spPr>
          <a:xfrm>
            <a:off x="561975" y="1009650"/>
            <a:ext cx="4371900" cy="37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Roboto"/>
              <a:ea typeface="Roboto"/>
              <a:cs typeface="Roboto"/>
              <a:sym typeface="Roboto"/>
            </a:endParaRPr>
          </a:p>
          <a:p>
            <a:pPr marL="0" lvl="0" indent="0" algn="l" rtl="0">
              <a:spcBef>
                <a:spcPts val="0"/>
              </a:spcBef>
              <a:spcAft>
                <a:spcPts val="0"/>
              </a:spcAft>
              <a:buNone/>
            </a:pPr>
            <a:endParaRPr sz="2400">
              <a:solidFill>
                <a:schemeClr val="dk1"/>
              </a:solidFill>
              <a:latin typeface="Roboto"/>
              <a:ea typeface="Roboto"/>
              <a:cs typeface="Roboto"/>
              <a:sym typeface="Roboto"/>
            </a:endParaRPr>
          </a:p>
        </p:txBody>
      </p:sp>
      <p:sp>
        <p:nvSpPr>
          <p:cNvPr id="678" name="Google Shape;678;p75"/>
          <p:cNvSpPr txBox="1"/>
          <p:nvPr/>
        </p:nvSpPr>
        <p:spPr>
          <a:xfrm>
            <a:off x="533400" y="1009650"/>
            <a:ext cx="8096100" cy="34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79" name="Google Shape;679;p75"/>
          <p:cNvSpPr txBox="1"/>
          <p:nvPr/>
        </p:nvSpPr>
        <p:spPr>
          <a:xfrm>
            <a:off x="533400" y="1228725"/>
            <a:ext cx="4969500" cy="10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vi-VN" sz="2400" dirty="0">
                <a:solidFill>
                  <a:schemeClr val="dk1"/>
                </a:solidFill>
                <a:latin typeface="Bitter" panose="020B0604020202020204" charset="0"/>
                <a:ea typeface="Rubik"/>
                <a:cs typeface="Rubik"/>
                <a:sym typeface="Rubik"/>
              </a:rPr>
              <a:t>Làm thế nào để làm cho hướng dẫn cụ thể hơn?</a:t>
            </a:r>
            <a:endParaRPr sz="1800" dirty="0">
              <a:solidFill>
                <a:schemeClr val="dk2"/>
              </a:solidFill>
              <a:latin typeface="Bitter" panose="020B0604020202020204" charset="0"/>
            </a:endParaRPr>
          </a:p>
        </p:txBody>
      </p:sp>
      <p:pic>
        <p:nvPicPr>
          <p:cNvPr id="680" name="Google Shape;680;p75" descr="Living room door | Free SVG"/>
          <p:cNvPicPr preferRelativeResize="0"/>
          <p:nvPr/>
        </p:nvPicPr>
        <p:blipFill>
          <a:blip r:embed="rId4">
            <a:alphaModFix/>
          </a:blip>
          <a:stretch>
            <a:fillRect/>
          </a:stretch>
        </p:blipFill>
        <p:spPr>
          <a:xfrm>
            <a:off x="5706900" y="1389550"/>
            <a:ext cx="2797125" cy="2797125"/>
          </a:xfrm>
          <a:prstGeom prst="rect">
            <a:avLst/>
          </a:prstGeom>
          <a:noFill/>
          <a:ln>
            <a:noFill/>
          </a:ln>
        </p:spPr>
      </p:pic>
      <p:sp>
        <p:nvSpPr>
          <p:cNvPr id="681" name="Google Shape;681;p75"/>
          <p:cNvSpPr txBox="1"/>
          <p:nvPr/>
        </p:nvSpPr>
        <p:spPr>
          <a:xfrm>
            <a:off x="543525" y="3114725"/>
            <a:ext cx="4408800" cy="177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dirty="0" err="1">
                <a:solidFill>
                  <a:schemeClr val="dk1"/>
                </a:solidFill>
                <a:latin typeface="Bitter" panose="020B0604020202020204" charset="0"/>
                <a:ea typeface="Rubik"/>
                <a:cs typeface="Rubik"/>
                <a:sym typeface="Rubik"/>
              </a:rPr>
              <a:t>Gỡ</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lỗi</a:t>
            </a:r>
            <a:r>
              <a:rPr lang="en-US" sz="2400" dirty="0">
                <a:solidFill>
                  <a:schemeClr val="dk1"/>
                </a:solidFill>
                <a:latin typeface="Bitter" panose="020B0604020202020204" charset="0"/>
                <a:ea typeface="Rubik"/>
                <a:cs typeface="Rubik"/>
                <a:sym typeface="Rubik"/>
              </a:rPr>
              <a:t> (Debug): </a:t>
            </a:r>
            <a:r>
              <a:rPr lang="en-US" sz="2400" dirty="0" err="1">
                <a:solidFill>
                  <a:schemeClr val="dk1"/>
                </a:solidFill>
                <a:latin typeface="Bitter" panose="020B0604020202020204" charset="0"/>
                <a:ea typeface="Rubik"/>
                <a:cs typeface="Rubik"/>
                <a:sym typeface="Rubik"/>
              </a:rPr>
              <a:t>Tìm</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và</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sửa</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lỗi</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trong</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thuật</a:t>
            </a:r>
            <a:r>
              <a:rPr lang="en-US" sz="2400" dirty="0">
                <a:solidFill>
                  <a:schemeClr val="dk1"/>
                </a:solidFill>
                <a:latin typeface="Bitter" panose="020B0604020202020204" charset="0"/>
                <a:ea typeface="Rubik"/>
                <a:cs typeface="Rubik"/>
                <a:sym typeface="Rubik"/>
              </a:rPr>
              <a:t> </a:t>
            </a:r>
            <a:r>
              <a:rPr lang="en-US" sz="2400" dirty="0" err="1">
                <a:solidFill>
                  <a:schemeClr val="dk1"/>
                </a:solidFill>
                <a:latin typeface="Bitter" panose="020B0604020202020204" charset="0"/>
                <a:ea typeface="Rubik"/>
                <a:cs typeface="Rubik"/>
                <a:sym typeface="Rubik"/>
              </a:rPr>
              <a:t>toán</a:t>
            </a:r>
            <a:r>
              <a:rPr lang="en-US" sz="2400" dirty="0">
                <a:solidFill>
                  <a:schemeClr val="dk1"/>
                </a:solidFill>
                <a:latin typeface="Bitter" panose="020B0604020202020204" charset="0"/>
                <a:ea typeface="Rubik"/>
                <a:cs typeface="Rubik"/>
                <a:sym typeface="Rubik"/>
              </a:rPr>
              <a:t>.</a:t>
            </a:r>
            <a:endParaRPr sz="3700" dirty="0">
              <a:solidFill>
                <a:schemeClr val="dk2"/>
              </a:solidFill>
              <a:latin typeface="Bitter" panose="020B0604020202020204" charset="0"/>
              <a:ea typeface="Rubik"/>
              <a:cs typeface="Rubik"/>
              <a:sym typeface="Rubik"/>
            </a:endParaRPr>
          </a:p>
        </p:txBody>
      </p:sp>
      <p:sp>
        <p:nvSpPr>
          <p:cNvPr id="682" name="Google Shape;682;p75"/>
          <p:cNvSpPr txBox="1"/>
          <p:nvPr/>
        </p:nvSpPr>
        <p:spPr>
          <a:xfrm>
            <a:off x="493100" y="1476475"/>
            <a:ext cx="3486000" cy="14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700" b="1" dirty="0">
              <a:solidFill>
                <a:schemeClr val="dk2"/>
              </a:solidFill>
              <a:latin typeface="Roboto"/>
              <a:ea typeface="Roboto"/>
              <a:cs typeface="Roboto"/>
              <a:sym typeface="Roboto"/>
            </a:endParaRPr>
          </a:p>
        </p:txBody>
      </p:sp>
      <p:cxnSp>
        <p:nvCxnSpPr>
          <p:cNvPr id="683" name="Google Shape;683;p75"/>
          <p:cNvCxnSpPr/>
          <p:nvPr/>
        </p:nvCxnSpPr>
        <p:spPr>
          <a:xfrm flipH="1">
            <a:off x="2333250" y="2039800"/>
            <a:ext cx="14700" cy="1152000"/>
          </a:xfrm>
          <a:prstGeom prst="straightConnector1">
            <a:avLst/>
          </a:prstGeom>
          <a:noFill/>
          <a:ln w="38100" cap="flat" cmpd="sng">
            <a:solidFill>
              <a:srgbClr val="EF4423"/>
            </a:solidFill>
            <a:prstDash val="solid"/>
            <a:round/>
            <a:headEnd type="none" w="med" len="med"/>
            <a:tailEnd type="triangle"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76"/>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b="1" dirty="0">
                <a:solidFill>
                  <a:srgbClr val="EF4423"/>
                </a:solidFill>
                <a:latin typeface="Bitter"/>
                <a:ea typeface="Bitter"/>
                <a:cs typeface="Bitter"/>
                <a:sym typeface="Bitter"/>
              </a:rPr>
              <a:t>Suy ngẫm</a:t>
            </a:r>
            <a:endParaRPr sz="3020" b="1" dirty="0">
              <a:solidFill>
                <a:srgbClr val="EF4423"/>
              </a:solidFill>
              <a:latin typeface="Bitter"/>
              <a:ea typeface="Bitter"/>
              <a:cs typeface="Bitter"/>
              <a:sym typeface="Bitter"/>
            </a:endParaRPr>
          </a:p>
        </p:txBody>
      </p:sp>
      <p:sp>
        <p:nvSpPr>
          <p:cNvPr id="689" name="Google Shape;689;p7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
        <p:nvSpPr>
          <p:cNvPr id="690" name="Google Shape;690;p76"/>
          <p:cNvSpPr txBox="1"/>
          <p:nvPr/>
        </p:nvSpPr>
        <p:spPr>
          <a:xfrm>
            <a:off x="647700" y="1057275"/>
            <a:ext cx="4838700" cy="36291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Font typeface="Rubik"/>
              <a:buAutoNum type="arabicPeriod"/>
            </a:pPr>
            <a:r>
              <a:rPr lang="vi-VN" sz="2300" dirty="0">
                <a:solidFill>
                  <a:schemeClr val="dk1"/>
                </a:solidFill>
                <a:latin typeface="Bitter" panose="020B0604020202020204" charset="0"/>
                <a:ea typeface="Rubik"/>
                <a:cs typeface="Rubik"/>
                <a:sym typeface="Rubik"/>
              </a:rPr>
              <a:t>Mọi thuật toán có đạt cùng mục tiêu không?</a:t>
            </a:r>
          </a:p>
          <a:p>
            <a:pPr marL="457200" lvl="0" indent="-374650" algn="l" rtl="0">
              <a:spcBef>
                <a:spcPts val="0"/>
              </a:spcBef>
              <a:spcAft>
                <a:spcPts val="0"/>
              </a:spcAft>
              <a:buClr>
                <a:schemeClr val="dk1"/>
              </a:buClr>
              <a:buSzPts val="2300"/>
              <a:buFont typeface="Rubik"/>
              <a:buAutoNum type="arabicPeriod"/>
            </a:pPr>
            <a:r>
              <a:rPr lang="vi-VN" sz="2300" dirty="0">
                <a:solidFill>
                  <a:schemeClr val="dk1"/>
                </a:solidFill>
                <a:latin typeface="Bitter" panose="020B0604020202020204" charset="0"/>
                <a:ea typeface="Rubik"/>
                <a:cs typeface="Rubik"/>
                <a:sym typeface="Rubik"/>
              </a:rPr>
              <a:t>Thuật toán nào hiệu quả hơn?</a:t>
            </a:r>
          </a:p>
          <a:p>
            <a:pPr marL="457200" lvl="0" indent="-374650" algn="l" rtl="0">
              <a:spcBef>
                <a:spcPts val="0"/>
              </a:spcBef>
              <a:spcAft>
                <a:spcPts val="0"/>
              </a:spcAft>
              <a:buClr>
                <a:schemeClr val="dk1"/>
              </a:buClr>
              <a:buSzPts val="2300"/>
              <a:buFont typeface="Rubik"/>
              <a:buAutoNum type="arabicPeriod"/>
            </a:pPr>
            <a:r>
              <a:rPr lang="vi-VN" sz="2300" dirty="0">
                <a:solidFill>
                  <a:schemeClr val="dk1"/>
                </a:solidFill>
                <a:latin typeface="Bitter" panose="020B0604020202020204" charset="0"/>
                <a:ea typeface="Rubik"/>
                <a:cs typeface="Rubik"/>
                <a:sym typeface="Rubik"/>
              </a:rPr>
              <a:t>Bạn học được gì khi viết thuật toán?</a:t>
            </a:r>
            <a:endParaRPr sz="1800" dirty="0">
              <a:solidFill>
                <a:schemeClr val="dk2"/>
              </a:solidFill>
              <a:latin typeface="Bitter" panose="020B0604020202020204" charset="0"/>
            </a:endParaRPr>
          </a:p>
        </p:txBody>
      </p:sp>
      <p:pic>
        <p:nvPicPr>
          <p:cNvPr id="691" name="Google Shape;691;p76"/>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692" name="Google Shape;692;p76"/>
          <p:cNvPicPr preferRelativeResize="0"/>
          <p:nvPr/>
        </p:nvPicPr>
        <p:blipFill rotWithShape="1">
          <a:blip r:embed="rId4">
            <a:alphaModFix/>
          </a:blip>
          <a:srcRect t="13463" b="28652"/>
          <a:stretch/>
        </p:blipFill>
        <p:spPr>
          <a:xfrm>
            <a:off x="4530917" y="754413"/>
            <a:ext cx="4184934" cy="3634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650" b="1" dirty="0">
                <a:solidFill>
                  <a:schemeClr val="lt1"/>
                </a:solidFill>
                <a:latin typeface="Rubik"/>
                <a:ea typeface="Rubik"/>
                <a:cs typeface="Rubik"/>
                <a:sym typeface="Rubik"/>
              </a:rPr>
              <a:t>Nhân tạo</a:t>
            </a:r>
            <a:endParaRPr sz="3650" b="1" dirty="0">
              <a:solidFill>
                <a:schemeClr val="lt1"/>
              </a:solidFill>
              <a:latin typeface="Rubik"/>
              <a:ea typeface="Rubik"/>
              <a:cs typeface="Rubik"/>
              <a:sym typeface="Rubik"/>
            </a:endParaRPr>
          </a:p>
        </p:txBody>
      </p:sp>
      <p:sp>
        <p:nvSpPr>
          <p:cNvPr id="125" name="Google Shape;125;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500" b="1" dirty="0" err="1">
                <a:solidFill>
                  <a:schemeClr val="lt1"/>
                </a:solidFill>
                <a:latin typeface="Bitter" panose="020B0604020202020204" charset="0"/>
                <a:ea typeface="Rubik"/>
                <a:cs typeface="Rubik"/>
                <a:sym typeface="Rubik"/>
              </a:rPr>
              <a:t>Từ</a:t>
            </a:r>
            <a:r>
              <a:rPr lang="en-US" sz="2500" b="1" dirty="0">
                <a:solidFill>
                  <a:schemeClr val="lt1"/>
                </a:solidFill>
                <a:latin typeface="Bitter" panose="020B0604020202020204" charset="0"/>
                <a:ea typeface="Rubik"/>
                <a:cs typeface="Rubik"/>
                <a:sym typeface="Rubik"/>
              </a:rPr>
              <a:t> "</a:t>
            </a:r>
            <a:r>
              <a:rPr lang="en-US" sz="2500" b="1" dirty="0" err="1">
                <a:solidFill>
                  <a:schemeClr val="lt1"/>
                </a:solidFill>
                <a:latin typeface="Bitter" panose="020B0604020202020204" charset="0"/>
                <a:ea typeface="Rubik"/>
                <a:cs typeface="Rubik"/>
                <a:sym typeface="Rubik"/>
              </a:rPr>
              <a:t>nhân</a:t>
            </a:r>
            <a:r>
              <a:rPr lang="en-US" sz="2500" b="1" dirty="0">
                <a:solidFill>
                  <a:schemeClr val="lt1"/>
                </a:solidFill>
                <a:latin typeface="Bitter" panose="020B0604020202020204" charset="0"/>
                <a:ea typeface="Rubik"/>
                <a:cs typeface="Rubik"/>
                <a:sym typeface="Rubik"/>
              </a:rPr>
              <a:t> </a:t>
            </a:r>
            <a:r>
              <a:rPr lang="en-US" sz="2500" b="1" dirty="0" err="1">
                <a:solidFill>
                  <a:schemeClr val="lt1"/>
                </a:solidFill>
                <a:latin typeface="Bitter" panose="020B0604020202020204" charset="0"/>
                <a:ea typeface="Rubik"/>
                <a:cs typeface="Rubik"/>
                <a:sym typeface="Rubik"/>
              </a:rPr>
              <a:t>tạo</a:t>
            </a:r>
            <a:r>
              <a:rPr lang="en-US" sz="2500" b="1" dirty="0">
                <a:solidFill>
                  <a:schemeClr val="lt1"/>
                </a:solidFill>
                <a:latin typeface="Bitter" panose="020B0604020202020204" charset="0"/>
                <a:ea typeface="Rubik"/>
                <a:cs typeface="Rubik"/>
                <a:sym typeface="Rubik"/>
              </a:rPr>
              <a:t>" </a:t>
            </a:r>
            <a:r>
              <a:rPr lang="en-US" sz="2500" b="1" dirty="0" err="1">
                <a:solidFill>
                  <a:schemeClr val="lt1"/>
                </a:solidFill>
                <a:latin typeface="Bitter" panose="020B0604020202020204" charset="0"/>
                <a:ea typeface="Rubik"/>
                <a:cs typeface="Rubik"/>
                <a:sym typeface="Rubik"/>
              </a:rPr>
              <a:t>có</a:t>
            </a:r>
            <a:r>
              <a:rPr lang="en-US" sz="2500" b="1" dirty="0">
                <a:solidFill>
                  <a:schemeClr val="lt1"/>
                </a:solidFill>
                <a:latin typeface="Bitter" panose="020B0604020202020204" charset="0"/>
                <a:ea typeface="Rubik"/>
                <a:cs typeface="Rubik"/>
                <a:sym typeface="Rubik"/>
              </a:rPr>
              <a:t> </a:t>
            </a:r>
            <a:r>
              <a:rPr lang="en-US" sz="2500" b="1" dirty="0" err="1">
                <a:solidFill>
                  <a:schemeClr val="lt1"/>
                </a:solidFill>
                <a:latin typeface="Bitter" panose="020B0604020202020204" charset="0"/>
                <a:ea typeface="Rubik"/>
                <a:cs typeface="Rubik"/>
                <a:sym typeface="Rubik"/>
              </a:rPr>
              <a:t>nghĩa</a:t>
            </a:r>
            <a:r>
              <a:rPr lang="en-US" sz="2500" b="1" dirty="0">
                <a:solidFill>
                  <a:schemeClr val="lt1"/>
                </a:solidFill>
                <a:latin typeface="Bitter" panose="020B0604020202020204" charset="0"/>
                <a:ea typeface="Rubik"/>
                <a:cs typeface="Rubik"/>
                <a:sym typeface="Rubik"/>
              </a:rPr>
              <a:t> </a:t>
            </a:r>
            <a:r>
              <a:rPr lang="en-US" sz="2500" b="1" dirty="0" err="1">
                <a:solidFill>
                  <a:schemeClr val="lt1"/>
                </a:solidFill>
                <a:latin typeface="Bitter" panose="020B0604020202020204" charset="0"/>
                <a:ea typeface="Rubik"/>
                <a:cs typeface="Rubik"/>
                <a:sym typeface="Rubik"/>
              </a:rPr>
              <a:t>là</a:t>
            </a:r>
            <a:r>
              <a:rPr lang="en-US" sz="2500" b="1" dirty="0">
                <a:solidFill>
                  <a:schemeClr val="lt1"/>
                </a:solidFill>
                <a:latin typeface="Bitter" panose="020B0604020202020204" charset="0"/>
                <a:ea typeface="Rubik"/>
                <a:cs typeface="Rubik"/>
                <a:sym typeface="Rubik"/>
              </a:rPr>
              <a:t> </a:t>
            </a:r>
            <a:r>
              <a:rPr lang="en-US" sz="2500" b="1" dirty="0" err="1">
                <a:solidFill>
                  <a:schemeClr val="lt1"/>
                </a:solidFill>
                <a:latin typeface="Bitter" panose="020B0604020202020204" charset="0"/>
                <a:ea typeface="Rubik"/>
                <a:cs typeface="Rubik"/>
                <a:sym typeface="Rubik"/>
              </a:rPr>
              <a:t>không</a:t>
            </a:r>
            <a:r>
              <a:rPr lang="en-US" sz="2500" b="1" dirty="0">
                <a:solidFill>
                  <a:schemeClr val="lt1"/>
                </a:solidFill>
                <a:latin typeface="Bitter" panose="020B0604020202020204" charset="0"/>
                <a:ea typeface="Rubik"/>
                <a:cs typeface="Rubik"/>
                <a:sym typeface="Rubik"/>
              </a:rPr>
              <a:t> </a:t>
            </a:r>
            <a:r>
              <a:rPr lang="en-US" sz="2500" b="1" dirty="0" err="1">
                <a:solidFill>
                  <a:schemeClr val="lt1"/>
                </a:solidFill>
                <a:latin typeface="Bitter" panose="020B0604020202020204" charset="0"/>
                <a:ea typeface="Rubik"/>
                <a:cs typeface="Rubik"/>
                <a:sym typeface="Rubik"/>
              </a:rPr>
              <a:t>sinh</a:t>
            </a:r>
            <a:r>
              <a:rPr lang="en-US" sz="2500" b="1" dirty="0">
                <a:solidFill>
                  <a:schemeClr val="lt1"/>
                </a:solidFill>
                <a:latin typeface="Bitter" panose="020B0604020202020204" charset="0"/>
                <a:ea typeface="Rubik"/>
                <a:cs typeface="Rubik"/>
                <a:sym typeface="Rubik"/>
              </a:rPr>
              <a:t> ra </a:t>
            </a:r>
            <a:r>
              <a:rPr lang="en-US" sz="2500" b="1" dirty="0" err="1">
                <a:solidFill>
                  <a:schemeClr val="lt1"/>
                </a:solidFill>
                <a:latin typeface="Bitter" panose="020B0604020202020204" charset="0"/>
                <a:ea typeface="Rubik"/>
                <a:cs typeface="Rubik"/>
                <a:sym typeface="Rubik"/>
              </a:rPr>
              <a:t>từ</a:t>
            </a:r>
            <a:r>
              <a:rPr lang="en-US" sz="2500" b="1" dirty="0">
                <a:solidFill>
                  <a:schemeClr val="lt1"/>
                </a:solidFill>
                <a:latin typeface="Bitter" panose="020B0604020202020204" charset="0"/>
                <a:ea typeface="Rubik"/>
                <a:cs typeface="Rubik"/>
                <a:sym typeface="Rubik"/>
              </a:rPr>
              <a:t> </a:t>
            </a:r>
            <a:r>
              <a:rPr lang="en-US" sz="2500" b="1" dirty="0" err="1">
                <a:solidFill>
                  <a:schemeClr val="lt1"/>
                </a:solidFill>
                <a:latin typeface="Bitter" panose="020B0604020202020204" charset="0"/>
                <a:ea typeface="Rubik"/>
                <a:cs typeface="Rubik"/>
                <a:sym typeface="Rubik"/>
              </a:rPr>
              <a:t>tự</a:t>
            </a:r>
            <a:r>
              <a:rPr lang="en-US" sz="2500" b="1" dirty="0">
                <a:solidFill>
                  <a:schemeClr val="lt1"/>
                </a:solidFill>
                <a:latin typeface="Bitter" panose="020B0604020202020204" charset="0"/>
                <a:ea typeface="Rubik"/>
                <a:cs typeface="Rubik"/>
                <a:sym typeface="Rubik"/>
              </a:rPr>
              <a:t> </a:t>
            </a:r>
            <a:r>
              <a:rPr lang="en-US" sz="2500" b="1" dirty="0" err="1">
                <a:solidFill>
                  <a:schemeClr val="lt1"/>
                </a:solidFill>
                <a:latin typeface="Bitter" panose="020B0604020202020204" charset="0"/>
                <a:ea typeface="Rubik"/>
                <a:cs typeface="Rubik"/>
                <a:sym typeface="Rubik"/>
              </a:rPr>
              <a:t>nhiên</a:t>
            </a:r>
            <a:r>
              <a:rPr lang="en-US" sz="2500" b="1" dirty="0">
                <a:solidFill>
                  <a:schemeClr val="lt1"/>
                </a:solidFill>
                <a:latin typeface="Bitter" panose="020B0604020202020204" charset="0"/>
                <a:ea typeface="Rubik"/>
                <a:cs typeface="Rubik"/>
                <a:sym typeface="Rubik"/>
              </a:rPr>
              <a:t>.</a:t>
            </a:r>
            <a:endParaRPr sz="2500" b="1" dirty="0">
              <a:solidFill>
                <a:schemeClr val="lt1"/>
              </a:solidFill>
              <a:latin typeface="Bitter" panose="020B0604020202020204" charset="0"/>
              <a:ea typeface="Rubik"/>
              <a:cs typeface="Rubik"/>
              <a:sym typeface="Rubik"/>
            </a:endParaRPr>
          </a:p>
        </p:txBody>
      </p:sp>
      <p:sp>
        <p:nvSpPr>
          <p:cNvPr id="126" name="Google Shape;12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27" name="Google Shape;127;p23" title="Watermelon | I just love watermelon, but I hate the seeds. :… | Flickr"/>
          <p:cNvPicPr preferRelativeResize="0"/>
          <p:nvPr/>
        </p:nvPicPr>
        <p:blipFill>
          <a:blip r:embed="rId4">
            <a:alphaModFix/>
          </a:blip>
          <a:stretch>
            <a:fillRect/>
          </a:stretch>
        </p:blipFill>
        <p:spPr>
          <a:xfrm>
            <a:off x="588397" y="2057400"/>
            <a:ext cx="3357074" cy="2247899"/>
          </a:xfrm>
          <a:prstGeom prst="rect">
            <a:avLst/>
          </a:prstGeom>
          <a:noFill/>
          <a:ln>
            <a:noFill/>
          </a:ln>
        </p:spPr>
      </p:pic>
      <p:pic>
        <p:nvPicPr>
          <p:cNvPr id="128" name="Google Shape;128;p23"/>
          <p:cNvPicPr preferRelativeResize="0"/>
          <p:nvPr/>
        </p:nvPicPr>
        <p:blipFill rotWithShape="1">
          <a:blip r:embed="rId5">
            <a:alphaModFix/>
          </a:blip>
          <a:srcRect t="12504" b="10966"/>
          <a:stretch/>
        </p:blipFill>
        <p:spPr>
          <a:xfrm>
            <a:off x="4867275" y="1752600"/>
            <a:ext cx="3733801" cy="2857498"/>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696"/>
        <p:cNvGrpSpPr/>
        <p:nvPr/>
      </p:nvGrpSpPr>
      <p:grpSpPr>
        <a:xfrm>
          <a:off x="0" y="0"/>
          <a:ext cx="0" cy="0"/>
          <a:chOff x="0" y="0"/>
          <a:chExt cx="0" cy="0"/>
        </a:xfrm>
      </p:grpSpPr>
      <p:sp>
        <p:nvSpPr>
          <p:cNvPr id="697" name="Google Shape;697;p77"/>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vi-VN" sz="3020" b="1" dirty="0">
                <a:solidFill>
                  <a:srgbClr val="EF4423"/>
                </a:solidFill>
                <a:latin typeface="Bitter"/>
                <a:ea typeface="Bitter"/>
                <a:cs typeface="Bitter"/>
                <a:sym typeface="Bitter"/>
              </a:rPr>
              <a:t>Hoạt động </a:t>
            </a:r>
            <a:r>
              <a:rPr lang="en-US" sz="3020" b="1" dirty="0">
                <a:solidFill>
                  <a:srgbClr val="EF4423"/>
                </a:solidFill>
                <a:latin typeface="Bitter"/>
                <a:ea typeface="Bitter"/>
                <a:cs typeface="Bitter"/>
                <a:sym typeface="Bitter"/>
              </a:rPr>
              <a:t>T</a:t>
            </a:r>
            <a:r>
              <a:rPr lang="vi-VN" sz="3020" b="1" dirty="0">
                <a:solidFill>
                  <a:srgbClr val="EF4423"/>
                </a:solidFill>
                <a:latin typeface="Bitter"/>
                <a:ea typeface="Bitter"/>
                <a:cs typeface="Bitter"/>
                <a:sym typeface="Bitter"/>
              </a:rPr>
              <a:t>ối ưu</a:t>
            </a:r>
            <a:r>
              <a:rPr lang="en-US" sz="3020" b="1" dirty="0">
                <a:solidFill>
                  <a:srgbClr val="EF4423"/>
                </a:solidFill>
                <a:latin typeface="Bitter"/>
                <a:ea typeface="Bitter"/>
                <a:cs typeface="Bitter"/>
                <a:sym typeface="Bitter"/>
              </a:rPr>
              <a:t> </a:t>
            </a:r>
            <a:r>
              <a:rPr lang="en-US" sz="3020" b="1" dirty="0" err="1">
                <a:solidFill>
                  <a:srgbClr val="EF4423"/>
                </a:solidFill>
                <a:latin typeface="Bitter"/>
                <a:ea typeface="Bitter"/>
                <a:cs typeface="Bitter"/>
                <a:sym typeface="Bitter"/>
              </a:rPr>
              <a:t>hóa</a:t>
            </a:r>
            <a:r>
              <a:rPr lang="en-US" sz="3020" b="1" dirty="0">
                <a:solidFill>
                  <a:srgbClr val="EF4423"/>
                </a:solidFill>
                <a:latin typeface="Bitter"/>
                <a:ea typeface="Bitter"/>
                <a:cs typeface="Bitter"/>
                <a:sym typeface="Bitter"/>
              </a:rPr>
              <a:t> </a:t>
            </a:r>
            <a:r>
              <a:rPr lang="vi-VN" sz="3020" b="1" dirty="0">
                <a:solidFill>
                  <a:srgbClr val="EF4423"/>
                </a:solidFill>
                <a:latin typeface="Bitter"/>
                <a:ea typeface="Bitter"/>
                <a:cs typeface="Bitter"/>
                <a:sym typeface="Bitter"/>
              </a:rPr>
              <a:t>thuật toán </a:t>
            </a:r>
            <a:endParaRPr sz="3020" b="1" dirty="0">
              <a:solidFill>
                <a:srgbClr val="EF4423"/>
              </a:solidFill>
              <a:latin typeface="Bitter"/>
              <a:ea typeface="Bitter"/>
              <a:cs typeface="Bitter"/>
              <a:sym typeface="Bitter"/>
            </a:endParaRPr>
          </a:p>
        </p:txBody>
      </p:sp>
      <p:sp>
        <p:nvSpPr>
          <p:cNvPr id="698" name="Google Shape;698;p77"/>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pic>
        <p:nvPicPr>
          <p:cNvPr id="699" name="Google Shape;699;p77"/>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700" name="Google Shape;700;p77"/>
          <p:cNvSpPr txBox="1"/>
          <p:nvPr/>
        </p:nvSpPr>
        <p:spPr>
          <a:xfrm>
            <a:off x="2846900" y="4064900"/>
            <a:ext cx="4637100" cy="33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accent1"/>
                </a:solidFill>
                <a:latin typeface="Rubik"/>
                <a:ea typeface="Rubik"/>
                <a:cs typeface="Rubik"/>
                <a:sym typeface="Rubik"/>
                <a:hlinkClick r:id="rId4">
                  <a:extLst>
                    <a:ext uri="{A12FA001-AC4F-418D-AE19-62706E023703}">
                      <ahyp:hlinkClr xmlns:ahyp="http://schemas.microsoft.com/office/drawing/2018/hyperlinkcolor" xmlns="" val="tx"/>
                    </a:ext>
                  </a:extLst>
                </a:hlinkClick>
              </a:rPr>
              <a:t>Enhanced Algorithms Worksheet</a:t>
            </a:r>
            <a:endParaRPr sz="1800">
              <a:solidFill>
                <a:schemeClr val="accent1"/>
              </a:solidFill>
              <a:latin typeface="Rubik"/>
              <a:ea typeface="Rubik"/>
              <a:cs typeface="Rubik"/>
              <a:sym typeface="Rubik"/>
            </a:endParaRPr>
          </a:p>
        </p:txBody>
      </p:sp>
      <p:pic>
        <p:nvPicPr>
          <p:cNvPr id="701" name="Google Shape;701;p77"/>
          <p:cNvPicPr preferRelativeResize="0"/>
          <p:nvPr/>
        </p:nvPicPr>
        <p:blipFill>
          <a:blip r:embed="rId5">
            <a:alphaModFix/>
          </a:blip>
          <a:stretch>
            <a:fillRect/>
          </a:stretch>
        </p:blipFill>
        <p:spPr>
          <a:xfrm>
            <a:off x="1759275" y="978450"/>
            <a:ext cx="5411734" cy="3044100"/>
          </a:xfrm>
          <a:prstGeom prst="rect">
            <a:avLst/>
          </a:prstGeom>
          <a:noFill/>
          <a:ln>
            <a:noFill/>
          </a:ln>
        </p:spPr>
      </p:pic>
      <p:pic>
        <p:nvPicPr>
          <p:cNvPr id="702" name="Google Shape;702;p77" descr="Click Here Blocky Text Free Stock Photo - Public Domain Pictures">
            <a:hlinkClick r:id="rId6"/>
          </p:cNvPr>
          <p:cNvPicPr preferRelativeResize="0"/>
          <p:nvPr/>
        </p:nvPicPr>
        <p:blipFill>
          <a:blip r:embed="rId7">
            <a:alphaModFix/>
          </a:blip>
          <a:stretch>
            <a:fillRect/>
          </a:stretch>
        </p:blipFill>
        <p:spPr>
          <a:xfrm>
            <a:off x="6289650" y="864997"/>
            <a:ext cx="1341224" cy="1173300"/>
          </a:xfrm>
          <a:prstGeom prst="rect">
            <a:avLst/>
          </a:prstGeom>
          <a:noFill/>
          <a:ln>
            <a:noFill/>
          </a:ln>
        </p:spPr>
      </p:pic>
      <p:sp>
        <p:nvSpPr>
          <p:cNvPr id="703" name="Google Shape;703;p77"/>
          <p:cNvSpPr txBox="1"/>
          <p:nvPr/>
        </p:nvSpPr>
        <p:spPr>
          <a:xfrm>
            <a:off x="7175950" y="4842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u="sng">
                <a:solidFill>
                  <a:schemeClr val="hlink"/>
                </a:solidFill>
                <a:hlinkClick r:id="rId6"/>
              </a:rPr>
              <a:t>Optimized Algorithms</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7"/>
        <p:cNvGrpSpPr/>
        <p:nvPr/>
      </p:nvGrpSpPr>
      <p:grpSpPr>
        <a:xfrm>
          <a:off x="0" y="0"/>
          <a:ext cx="0" cy="0"/>
          <a:chOff x="0" y="0"/>
          <a:chExt cx="0" cy="0"/>
        </a:xfrm>
      </p:grpSpPr>
      <p:sp>
        <p:nvSpPr>
          <p:cNvPr id="708" name="Google Shape;708;p78"/>
          <p:cNvSpPr/>
          <p:nvPr/>
        </p:nvSpPr>
        <p:spPr>
          <a:xfrm>
            <a:off x="169150" y="4556250"/>
            <a:ext cx="404100" cy="45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9" name="Google Shape;709;p78"/>
          <p:cNvPicPr preferRelativeResize="0"/>
          <p:nvPr/>
        </p:nvPicPr>
        <p:blipFill rotWithShape="1">
          <a:blip r:embed="rId4">
            <a:alphaModFix/>
          </a:blip>
          <a:srcRect/>
          <a:stretch/>
        </p:blipFill>
        <p:spPr>
          <a:xfrm>
            <a:off x="147614" y="4549073"/>
            <a:ext cx="440875" cy="452750"/>
          </a:xfrm>
          <a:prstGeom prst="rect">
            <a:avLst/>
          </a:prstGeom>
          <a:noFill/>
          <a:ln>
            <a:noFill/>
          </a:ln>
        </p:spPr>
      </p:pic>
      <p:sp>
        <p:nvSpPr>
          <p:cNvPr id="710" name="Google Shape;710;p78"/>
          <p:cNvSpPr txBox="1">
            <a:spLocks noGrp="1"/>
          </p:cNvSpPr>
          <p:nvPr>
            <p:ph type="ctrTitle"/>
          </p:nvPr>
        </p:nvSpPr>
        <p:spPr>
          <a:xfrm>
            <a:off x="2340000" y="1815900"/>
            <a:ext cx="4464000" cy="1511700"/>
          </a:xfrm>
          <a:prstGeom prst="rect">
            <a:avLst/>
          </a:prstGeom>
          <a:solidFill>
            <a:srgbClr val="EF4523"/>
          </a:solidFill>
        </p:spPr>
        <p:txBody>
          <a:bodyPr spcFirstLastPara="1" wrap="square" lIns="91425" tIns="91425" rIns="91425" bIns="91425" anchor="ctr" anchorCtr="0">
            <a:normAutofit/>
          </a:bodyPr>
          <a:lstStyle/>
          <a:p>
            <a:pPr marL="0" lvl="0" indent="0" algn="ctr" rtl="0">
              <a:lnSpc>
                <a:spcPct val="115000"/>
              </a:lnSpc>
              <a:spcBef>
                <a:spcPts val="0"/>
              </a:spcBef>
              <a:spcAft>
                <a:spcPts val="1200"/>
              </a:spcAft>
              <a:buNone/>
            </a:pPr>
            <a:r>
              <a:rPr lang="en" sz="4500" b="1" dirty="0">
                <a:solidFill>
                  <a:schemeClr val="lt1"/>
                </a:solidFill>
                <a:latin typeface="Bitter"/>
                <a:ea typeface="Bitter"/>
                <a:cs typeface="Bitter"/>
                <a:sym typeface="Bitter"/>
              </a:rPr>
              <a:t>Ôn lại bài học</a:t>
            </a:r>
            <a:endParaRPr sz="4500" b="1" dirty="0">
              <a:solidFill>
                <a:schemeClr val="lt1"/>
              </a:solidFill>
              <a:latin typeface="Bitter"/>
              <a:ea typeface="Bitter"/>
              <a:cs typeface="Bitter"/>
              <a:sym typeface="Bitter"/>
            </a:endParaRPr>
          </a:p>
        </p:txBody>
      </p:sp>
      <p:sp>
        <p:nvSpPr>
          <p:cNvPr id="711" name="Google Shape;711;p78"/>
          <p:cNvSpPr txBox="1">
            <a:spLocks noGrp="1"/>
          </p:cNvSpPr>
          <p:nvPr>
            <p:ph type="sldNum" idx="12"/>
          </p:nvPr>
        </p:nvSpPr>
        <p:spPr>
          <a:xfrm>
            <a:off x="7818925" y="4578650"/>
            <a:ext cx="1211700" cy="393600"/>
          </a:xfrm>
          <a:prstGeom prst="rect">
            <a:avLst/>
          </a:prstGeom>
          <a:solidFill>
            <a:srgbClr val="EF4523"/>
          </a:solidFill>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chemeClr val="lt1"/>
                </a:solidFill>
                <a:latin typeface="Bitter"/>
                <a:ea typeface="Bitter"/>
                <a:cs typeface="Bitter"/>
                <a:sym typeface="Bitter"/>
              </a:rPr>
              <a:t>dayofai.org | </a:t>
            </a:r>
            <a:fld id="{00000000-1234-1234-1234-123412341234}" type="slidenum">
              <a:rPr lang="en" sz="1200" b="1">
                <a:solidFill>
                  <a:schemeClr val="lt1"/>
                </a:solidFill>
                <a:latin typeface="Bitter"/>
                <a:ea typeface="Bitter"/>
                <a:cs typeface="Bitter"/>
                <a:sym typeface="Bitter"/>
              </a:rPr>
              <a:t>61</a:t>
            </a:fld>
            <a:endParaRPr sz="1200" b="1">
              <a:solidFill>
                <a:schemeClr val="lt1"/>
              </a:solidFill>
              <a:latin typeface="Bitter"/>
              <a:ea typeface="Bitter"/>
              <a:cs typeface="Bitter"/>
              <a:sym typeface="Bitte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79"/>
          <p:cNvSpPr txBox="1">
            <a:spLocks noGrp="1"/>
          </p:cNvSpPr>
          <p:nvPr>
            <p:ph type="title"/>
          </p:nvPr>
        </p:nvSpPr>
        <p:spPr>
          <a:xfrm>
            <a:off x="311700" y="356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3020" b="1" dirty="0" err="1">
                <a:solidFill>
                  <a:srgbClr val="EF4523"/>
                </a:solidFill>
                <a:latin typeface="Bitter"/>
                <a:ea typeface="Bitter"/>
                <a:cs typeface="Bitter"/>
                <a:sym typeface="Bitter"/>
              </a:rPr>
              <a:t>Bạn</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có</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thể</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giải</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thích</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về</a:t>
            </a:r>
            <a:r>
              <a:rPr lang="en-US" sz="3020" b="1" dirty="0">
                <a:solidFill>
                  <a:srgbClr val="EF4523"/>
                </a:solidFill>
                <a:latin typeface="Bitter"/>
                <a:ea typeface="Bitter"/>
                <a:cs typeface="Bitter"/>
                <a:sym typeface="Bitter"/>
              </a:rPr>
              <a:t> AI </a:t>
            </a:r>
            <a:r>
              <a:rPr lang="en-US" sz="3020" b="1" dirty="0" err="1">
                <a:solidFill>
                  <a:srgbClr val="EF4523"/>
                </a:solidFill>
                <a:latin typeface="Bitter"/>
                <a:ea typeface="Bitter"/>
                <a:cs typeface="Bitter"/>
                <a:sym typeface="Bitter"/>
              </a:rPr>
              <a:t>không</a:t>
            </a:r>
            <a:r>
              <a:rPr lang="en-US" sz="3020" b="1" dirty="0">
                <a:solidFill>
                  <a:srgbClr val="EF4523"/>
                </a:solidFill>
                <a:latin typeface="Bitter"/>
                <a:ea typeface="Bitter"/>
                <a:cs typeface="Bitter"/>
                <a:sym typeface="Bitter"/>
              </a:rPr>
              <a:t>?</a:t>
            </a:r>
            <a:endParaRPr sz="3020" b="1" dirty="0">
              <a:solidFill>
                <a:srgbClr val="EF4523"/>
              </a:solidFill>
              <a:latin typeface="Bitter"/>
              <a:ea typeface="Bitter"/>
              <a:cs typeface="Bitter"/>
              <a:sym typeface="Bitter"/>
            </a:endParaRPr>
          </a:p>
        </p:txBody>
      </p:sp>
      <p:sp>
        <p:nvSpPr>
          <p:cNvPr id="717" name="Google Shape;717;p79"/>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62</a:t>
            </a:fld>
            <a:endParaRPr sz="1200" b="1">
              <a:solidFill>
                <a:srgbClr val="EF4523"/>
              </a:solidFill>
              <a:latin typeface="Bitter"/>
              <a:ea typeface="Bitter"/>
              <a:cs typeface="Bitter"/>
              <a:sym typeface="Bitter"/>
            </a:endParaRPr>
          </a:p>
        </p:txBody>
      </p:sp>
      <p:pic>
        <p:nvPicPr>
          <p:cNvPr id="718" name="Google Shape;718;p79"/>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719" name="Google Shape;719;p79"/>
          <p:cNvPicPr preferRelativeResize="0"/>
          <p:nvPr/>
        </p:nvPicPr>
        <p:blipFill>
          <a:blip r:embed="rId4">
            <a:alphaModFix/>
          </a:blip>
          <a:stretch>
            <a:fillRect/>
          </a:stretch>
        </p:blipFill>
        <p:spPr>
          <a:xfrm>
            <a:off x="887650" y="1186925"/>
            <a:ext cx="7033901" cy="39565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80"/>
          <p:cNvSpPr txBox="1">
            <a:spLocks noGrp="1"/>
          </p:cNvSpPr>
          <p:nvPr>
            <p:ph type="title"/>
          </p:nvPr>
        </p:nvSpPr>
        <p:spPr>
          <a:xfrm>
            <a:off x="510075" y="759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2800" b="1" dirty="0">
                <a:solidFill>
                  <a:schemeClr val="tx1"/>
                </a:solidFill>
                <a:latin typeface="Bitter"/>
                <a:ea typeface="Bitter"/>
                <a:cs typeface="Bitter"/>
                <a:sym typeface="Bitter"/>
              </a:rPr>
              <a:t>Máy học như thế nào?</a:t>
            </a:r>
            <a:endParaRPr sz="3020" b="1" dirty="0">
              <a:solidFill>
                <a:srgbClr val="EF4523"/>
              </a:solidFill>
              <a:latin typeface="Bitter"/>
              <a:ea typeface="Bitter"/>
              <a:cs typeface="Bitter"/>
              <a:sym typeface="Bitter"/>
            </a:endParaRPr>
          </a:p>
        </p:txBody>
      </p:sp>
      <p:sp>
        <p:nvSpPr>
          <p:cNvPr id="725" name="Google Shape;725;p80"/>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63</a:t>
            </a:fld>
            <a:endParaRPr sz="1200" b="1">
              <a:solidFill>
                <a:srgbClr val="EF4523"/>
              </a:solidFill>
              <a:latin typeface="Bitter"/>
              <a:ea typeface="Bitter"/>
              <a:cs typeface="Bitter"/>
              <a:sym typeface="Bitter"/>
            </a:endParaRPr>
          </a:p>
        </p:txBody>
      </p:sp>
      <p:pic>
        <p:nvPicPr>
          <p:cNvPr id="726" name="Google Shape;726;p80"/>
          <p:cNvPicPr preferRelativeResize="0"/>
          <p:nvPr/>
        </p:nvPicPr>
        <p:blipFill rotWithShape="1">
          <a:blip r:embed="rId3">
            <a:alphaModFix/>
          </a:blip>
          <a:srcRect/>
          <a:stretch/>
        </p:blipFill>
        <p:spPr>
          <a:xfrm>
            <a:off x="147614" y="4549073"/>
            <a:ext cx="440875" cy="452750"/>
          </a:xfrm>
          <a:prstGeom prst="rect">
            <a:avLst/>
          </a:prstGeom>
          <a:noFill/>
          <a:ln>
            <a:noFill/>
          </a:ln>
        </p:spPr>
      </p:pic>
      <p:pic>
        <p:nvPicPr>
          <p:cNvPr id="727" name="Google Shape;727;p80"/>
          <p:cNvPicPr preferRelativeResize="0"/>
          <p:nvPr/>
        </p:nvPicPr>
        <p:blipFill>
          <a:blip r:embed="rId4">
            <a:alphaModFix/>
          </a:blip>
          <a:stretch>
            <a:fillRect/>
          </a:stretch>
        </p:blipFill>
        <p:spPr>
          <a:xfrm>
            <a:off x="800391" y="2016687"/>
            <a:ext cx="7366584" cy="18776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731"/>
        <p:cNvGrpSpPr/>
        <p:nvPr/>
      </p:nvGrpSpPr>
      <p:grpSpPr>
        <a:xfrm>
          <a:off x="0" y="0"/>
          <a:ext cx="0" cy="0"/>
          <a:chOff x="0" y="0"/>
          <a:chExt cx="0" cy="0"/>
        </a:xfrm>
      </p:grpSpPr>
      <p:sp>
        <p:nvSpPr>
          <p:cNvPr id="732" name="Google Shape;732;p81"/>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3020" b="1" dirty="0">
                <a:solidFill>
                  <a:srgbClr val="EF4423"/>
                </a:solidFill>
                <a:latin typeface="Bitter"/>
                <a:ea typeface="Bitter"/>
                <a:cs typeface="Bitter"/>
                <a:sym typeface="Bitter"/>
              </a:rPr>
              <a:t>Các hoạt động mở rộng</a:t>
            </a:r>
            <a:endParaRPr sz="3020" b="1" dirty="0">
              <a:solidFill>
                <a:srgbClr val="EF4423"/>
              </a:solidFill>
              <a:latin typeface="Bitter"/>
              <a:ea typeface="Bitter"/>
              <a:cs typeface="Bitter"/>
              <a:sym typeface="Bitter"/>
            </a:endParaRPr>
          </a:p>
        </p:txBody>
      </p:sp>
      <p:sp>
        <p:nvSpPr>
          <p:cNvPr id="733" name="Google Shape;733;p81"/>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734" name="Google Shape;734;p81"/>
          <p:cNvSpPr txBox="1"/>
          <p:nvPr/>
        </p:nvSpPr>
        <p:spPr>
          <a:xfrm>
            <a:off x="647700" y="1057275"/>
            <a:ext cx="4690200" cy="3629100"/>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chemeClr val="dk1"/>
              </a:buClr>
              <a:buSzPts val="2100"/>
              <a:buFont typeface="Rubik"/>
              <a:buChar char="●"/>
            </a:pPr>
            <a:r>
              <a:rPr lang="en" sz="2100" u="sng" dirty="0">
                <a:solidFill>
                  <a:srgbClr val="1155CC"/>
                </a:solidFill>
                <a:latin typeface="Rubik"/>
                <a:ea typeface="Rubik"/>
                <a:cs typeface="Rubik"/>
                <a:sym typeface="Rubik"/>
                <a:hlinkClick r:id="rId3">
                  <a:extLst>
                    <a:ext uri="{A12FA001-AC4F-418D-AE19-62706E023703}">
                      <ahyp:hlinkClr xmlns:ahyp="http://schemas.microsoft.com/office/drawing/2018/hyperlinkcolor" xmlns="" val="tx"/>
                    </a:ext>
                  </a:extLst>
                </a:hlinkClick>
              </a:rPr>
              <a:t>AI or Not Worksheet</a:t>
            </a:r>
            <a:r>
              <a:rPr lang="en" sz="2100" dirty="0">
                <a:solidFill>
                  <a:schemeClr val="dk1"/>
                </a:solidFill>
                <a:latin typeface="Rubik"/>
                <a:ea typeface="Rubik"/>
                <a:cs typeface="Rubik"/>
                <a:sym typeface="Rubik"/>
              </a:rPr>
              <a:t> (</a:t>
            </a:r>
            <a:r>
              <a:rPr lang="en-US" sz="2100" dirty="0" err="1">
                <a:solidFill>
                  <a:schemeClr val="dk1"/>
                </a:solidFill>
                <a:latin typeface="Rubik"/>
                <a:ea typeface="Rubik"/>
                <a:cs typeface="Rubik"/>
                <a:sym typeface="Rubik"/>
              </a:rPr>
              <a:t>Bài</a:t>
            </a:r>
            <a:r>
              <a:rPr lang="en" sz="2100" dirty="0">
                <a:solidFill>
                  <a:schemeClr val="dk1"/>
                </a:solidFill>
                <a:latin typeface="Rubik"/>
                <a:ea typeface="Rubik"/>
                <a:cs typeface="Rubik"/>
                <a:sym typeface="Rubik"/>
              </a:rPr>
              <a:t> 1)</a:t>
            </a:r>
            <a:endParaRPr sz="2100" dirty="0">
              <a:solidFill>
                <a:schemeClr val="dk1"/>
              </a:solidFill>
              <a:latin typeface="Rubik"/>
              <a:ea typeface="Rubik"/>
              <a:cs typeface="Rubik"/>
              <a:sym typeface="Rubik"/>
            </a:endParaRPr>
          </a:p>
          <a:p>
            <a:pPr marL="457200" lvl="0" indent="-361950" algn="l" rtl="0">
              <a:lnSpc>
                <a:spcPct val="115000"/>
              </a:lnSpc>
              <a:spcBef>
                <a:spcPts val="0"/>
              </a:spcBef>
              <a:spcAft>
                <a:spcPts val="0"/>
              </a:spcAft>
              <a:buClr>
                <a:schemeClr val="dk1"/>
              </a:buClr>
              <a:buSzPts val="2100"/>
              <a:buFont typeface="Rubik"/>
              <a:buChar char="●"/>
            </a:pPr>
            <a:r>
              <a:rPr lang="en" sz="2100" u="sng" dirty="0">
                <a:solidFill>
                  <a:srgbClr val="1155CC"/>
                </a:solidFill>
                <a:latin typeface="Rubik"/>
                <a:ea typeface="Rubik"/>
                <a:cs typeface="Rubik"/>
                <a:sym typeface="Rubik"/>
                <a:hlinkClick r:id="rId4">
                  <a:extLst>
                    <a:ext uri="{A12FA001-AC4F-418D-AE19-62706E023703}">
                      <ahyp:hlinkClr xmlns:ahyp="http://schemas.microsoft.com/office/drawing/2018/hyperlinkcolor" xmlns="" val="tx"/>
                    </a:ext>
                  </a:extLst>
                </a:hlinkClick>
              </a:rPr>
              <a:t>Quick, Draw Explanation Video</a:t>
            </a:r>
            <a:r>
              <a:rPr lang="en" sz="2100" dirty="0">
                <a:solidFill>
                  <a:schemeClr val="dk1"/>
                </a:solidFill>
                <a:latin typeface="Rubik"/>
                <a:ea typeface="Rubik"/>
                <a:cs typeface="Rubik"/>
                <a:sym typeface="Rubik"/>
              </a:rPr>
              <a:t> (</a:t>
            </a:r>
            <a:r>
              <a:rPr lang="en-US" sz="2100" dirty="0" err="1">
                <a:solidFill>
                  <a:schemeClr val="dk1"/>
                </a:solidFill>
                <a:latin typeface="Rubik"/>
                <a:ea typeface="Rubik"/>
                <a:cs typeface="Rubik"/>
                <a:sym typeface="Rubik"/>
              </a:rPr>
              <a:t>Bài</a:t>
            </a:r>
            <a:r>
              <a:rPr lang="en" sz="2100" dirty="0">
                <a:solidFill>
                  <a:schemeClr val="dk1"/>
                </a:solidFill>
                <a:latin typeface="Rubik"/>
                <a:ea typeface="Rubik"/>
                <a:cs typeface="Rubik"/>
                <a:sym typeface="Rubik"/>
              </a:rPr>
              <a:t> 2)</a:t>
            </a:r>
            <a:endParaRPr sz="2100" dirty="0">
              <a:solidFill>
                <a:schemeClr val="dk1"/>
              </a:solidFill>
              <a:latin typeface="Rubik"/>
              <a:ea typeface="Rubik"/>
              <a:cs typeface="Rubik"/>
              <a:sym typeface="Rubik"/>
            </a:endParaRPr>
          </a:p>
          <a:p>
            <a:pPr marL="457200" lvl="0" indent="-361950" algn="l" rtl="0">
              <a:lnSpc>
                <a:spcPct val="115000"/>
              </a:lnSpc>
              <a:spcBef>
                <a:spcPts val="0"/>
              </a:spcBef>
              <a:spcAft>
                <a:spcPts val="0"/>
              </a:spcAft>
              <a:buClr>
                <a:schemeClr val="dk1"/>
              </a:buClr>
              <a:buSzPts val="2100"/>
              <a:buFont typeface="Rubik"/>
              <a:buChar char="●"/>
            </a:pPr>
            <a:r>
              <a:rPr lang="en" sz="2100" u="sng" dirty="0">
                <a:solidFill>
                  <a:srgbClr val="1155CC"/>
                </a:solidFill>
                <a:latin typeface="Rubik"/>
                <a:ea typeface="Rubik"/>
                <a:cs typeface="Rubik"/>
                <a:sym typeface="Rubik"/>
                <a:hlinkClick r:id="rId5">
                  <a:extLst>
                    <a:ext uri="{A12FA001-AC4F-418D-AE19-62706E023703}">
                      <ahyp:hlinkClr xmlns:ahyp="http://schemas.microsoft.com/office/drawing/2018/hyperlinkcolor" xmlns="" val="tx"/>
                    </a:ext>
                  </a:extLst>
                </a:hlinkClick>
              </a:rPr>
              <a:t>Algorithm Writing Challenges</a:t>
            </a:r>
            <a:r>
              <a:rPr lang="en" sz="2100" dirty="0">
                <a:solidFill>
                  <a:schemeClr val="dk1"/>
                </a:solidFill>
                <a:latin typeface="Rubik"/>
                <a:ea typeface="Rubik"/>
                <a:cs typeface="Rubik"/>
                <a:sym typeface="Rubik"/>
              </a:rPr>
              <a:t> (</a:t>
            </a:r>
            <a:r>
              <a:rPr lang="en-US" sz="2100" dirty="0" err="1">
                <a:solidFill>
                  <a:schemeClr val="dk1"/>
                </a:solidFill>
                <a:latin typeface="Rubik"/>
                <a:ea typeface="Rubik"/>
                <a:cs typeface="Rubik"/>
                <a:sym typeface="Rubik"/>
              </a:rPr>
              <a:t>Bài</a:t>
            </a:r>
            <a:r>
              <a:rPr lang="en" sz="2100" dirty="0">
                <a:solidFill>
                  <a:schemeClr val="dk1"/>
                </a:solidFill>
                <a:latin typeface="Rubik"/>
                <a:ea typeface="Rubik"/>
                <a:cs typeface="Rubik"/>
                <a:sym typeface="Rubik"/>
              </a:rPr>
              <a:t> 3)</a:t>
            </a:r>
            <a:endParaRPr sz="2100" dirty="0">
              <a:solidFill>
                <a:schemeClr val="dk1"/>
              </a:solidFill>
              <a:latin typeface="Rubik"/>
              <a:ea typeface="Rubik"/>
              <a:cs typeface="Rubik"/>
              <a:sym typeface="Rubik"/>
            </a:endParaRPr>
          </a:p>
          <a:p>
            <a:pPr marL="457200" lvl="0" indent="-361950" algn="l" rtl="0">
              <a:lnSpc>
                <a:spcPct val="115000"/>
              </a:lnSpc>
              <a:spcBef>
                <a:spcPts val="0"/>
              </a:spcBef>
              <a:spcAft>
                <a:spcPts val="0"/>
              </a:spcAft>
              <a:buClr>
                <a:schemeClr val="dk1"/>
              </a:buClr>
              <a:buSzPts val="2100"/>
              <a:buFont typeface="Rubik"/>
              <a:buChar char="●"/>
            </a:pPr>
            <a:r>
              <a:rPr lang="en" sz="2100" u="sng" dirty="0">
                <a:solidFill>
                  <a:srgbClr val="1155CC"/>
                </a:solidFill>
                <a:latin typeface="Rubik"/>
                <a:ea typeface="Rubik"/>
                <a:cs typeface="Rubik"/>
                <a:sym typeface="Rubik"/>
                <a:hlinkClick r:id="rId6">
                  <a:extLst>
                    <a:ext uri="{A12FA001-AC4F-418D-AE19-62706E023703}">
                      <ahyp:hlinkClr xmlns:ahyp="http://schemas.microsoft.com/office/drawing/2018/hyperlinkcolor" xmlns="" val="tx"/>
                    </a:ext>
                  </a:extLst>
                </a:hlinkClick>
              </a:rPr>
              <a:t>Understanding Algorithms Worksheet</a:t>
            </a:r>
            <a:r>
              <a:rPr lang="en" sz="2100" dirty="0">
                <a:solidFill>
                  <a:schemeClr val="dk1"/>
                </a:solidFill>
                <a:latin typeface="Rubik"/>
                <a:ea typeface="Rubik"/>
                <a:cs typeface="Rubik"/>
                <a:sym typeface="Rubik"/>
              </a:rPr>
              <a:t> (</a:t>
            </a:r>
            <a:r>
              <a:rPr lang="en-US" sz="2100" dirty="0" err="1">
                <a:solidFill>
                  <a:schemeClr val="dk1"/>
                </a:solidFill>
                <a:latin typeface="Rubik"/>
                <a:ea typeface="Rubik"/>
                <a:cs typeface="Rubik"/>
                <a:sym typeface="Rubik"/>
              </a:rPr>
              <a:t>Bài</a:t>
            </a:r>
            <a:r>
              <a:rPr lang="en" sz="2100" dirty="0">
                <a:solidFill>
                  <a:schemeClr val="dk1"/>
                </a:solidFill>
                <a:latin typeface="Rubik"/>
                <a:ea typeface="Rubik"/>
                <a:cs typeface="Rubik"/>
                <a:sym typeface="Rubik"/>
              </a:rPr>
              <a:t> 3)</a:t>
            </a:r>
            <a:endParaRPr sz="3300" dirty="0">
              <a:solidFill>
                <a:schemeClr val="dk1"/>
              </a:solidFill>
              <a:latin typeface="Rubik"/>
              <a:ea typeface="Rubik"/>
              <a:cs typeface="Rubik"/>
              <a:sym typeface="Rubik"/>
            </a:endParaRPr>
          </a:p>
        </p:txBody>
      </p:sp>
      <p:pic>
        <p:nvPicPr>
          <p:cNvPr id="735" name="Google Shape;735;p81"/>
          <p:cNvPicPr preferRelativeResize="0"/>
          <p:nvPr/>
        </p:nvPicPr>
        <p:blipFill rotWithShape="1">
          <a:blip r:embed="rId7">
            <a:alphaModFix/>
          </a:blip>
          <a:srcRect/>
          <a:stretch/>
        </p:blipFill>
        <p:spPr>
          <a:xfrm>
            <a:off x="147614" y="4549073"/>
            <a:ext cx="440875" cy="452750"/>
          </a:xfrm>
          <a:prstGeom prst="rect">
            <a:avLst/>
          </a:prstGeom>
          <a:noFill/>
          <a:ln>
            <a:noFill/>
          </a:ln>
        </p:spPr>
      </p:pic>
      <p:pic>
        <p:nvPicPr>
          <p:cNvPr id="736" name="Google Shape;736;p81"/>
          <p:cNvPicPr preferRelativeResize="0"/>
          <p:nvPr/>
        </p:nvPicPr>
        <p:blipFill rotWithShape="1">
          <a:blip r:embed="rId8">
            <a:alphaModFix/>
          </a:blip>
          <a:srcRect t="13463" b="28652"/>
          <a:stretch/>
        </p:blipFill>
        <p:spPr>
          <a:xfrm>
            <a:off x="4959067" y="829975"/>
            <a:ext cx="4184934" cy="3634675"/>
          </a:xfrm>
          <a:prstGeom prst="rect">
            <a:avLst/>
          </a:prstGeom>
          <a:noFill/>
          <a:ln>
            <a:noFill/>
          </a:ln>
        </p:spPr>
      </p:pic>
      <p:grpSp>
        <p:nvGrpSpPr>
          <p:cNvPr id="737" name="Google Shape;737;p81"/>
          <p:cNvGrpSpPr/>
          <p:nvPr/>
        </p:nvGrpSpPr>
        <p:grpSpPr>
          <a:xfrm>
            <a:off x="638175" y="4640500"/>
            <a:ext cx="3981600" cy="302975"/>
            <a:chOff x="638175" y="4640500"/>
            <a:chExt cx="3981600" cy="302975"/>
          </a:xfrm>
        </p:grpSpPr>
        <p:sp>
          <p:nvSpPr>
            <p:cNvPr id="738" name="Google Shape;738;p81"/>
            <p:cNvSpPr/>
            <p:nvPr/>
          </p:nvSpPr>
          <p:spPr>
            <a:xfrm>
              <a:off x="638175" y="4676775"/>
              <a:ext cx="3981600" cy="266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9" name="Google Shape;739;p81"/>
            <p:cNvSpPr txBox="1"/>
            <p:nvPr/>
          </p:nvSpPr>
          <p:spPr>
            <a:xfrm>
              <a:off x="676275" y="4640500"/>
              <a:ext cx="3905400" cy="20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i="1">
                  <a:solidFill>
                    <a:srgbClr val="EF4523"/>
                  </a:solidFill>
                </a:rPr>
                <a:t>Hãy</a:t>
              </a:r>
              <a:r>
                <a:rPr lang="vi-VN" sz="1100" b="1" i="1">
                  <a:solidFill>
                    <a:srgbClr val="EF4523"/>
                  </a:solidFill>
                </a:rPr>
                <a:t> xóa slide này trước khi chia sẻ với học sinh.</a:t>
              </a:r>
              <a:endParaRPr sz="1100" b="1" i="1" dirty="0">
                <a:solidFill>
                  <a:srgbClr val="EF4523"/>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3"/>
        <p:cNvGrpSpPr/>
        <p:nvPr/>
      </p:nvGrpSpPr>
      <p:grpSpPr>
        <a:xfrm>
          <a:off x="0" y="0"/>
          <a:ext cx="0" cy="0"/>
          <a:chOff x="0" y="0"/>
          <a:chExt cx="0" cy="0"/>
        </a:xfrm>
      </p:grpSpPr>
      <p:sp>
        <p:nvSpPr>
          <p:cNvPr id="744" name="Google Shape;744;p82"/>
          <p:cNvSpPr txBox="1"/>
          <p:nvPr/>
        </p:nvSpPr>
        <p:spPr>
          <a:xfrm>
            <a:off x="2458475" y="3959075"/>
            <a:ext cx="4227000" cy="354000"/>
          </a:xfrm>
          <a:prstGeom prst="rect">
            <a:avLst/>
          </a:prstGeom>
          <a:noFill/>
          <a:ln>
            <a:noFill/>
          </a:ln>
        </p:spPr>
        <p:txBody>
          <a:bodyPr spcFirstLastPara="1" wrap="square" lIns="91425" tIns="91425" rIns="91425" bIns="91425" anchor="t" anchorCtr="0">
            <a:spAutoFit/>
          </a:bodyPr>
          <a:lstStyle/>
          <a:p>
            <a:pPr marL="0" lvl="0" indent="0" algn="ctr" rtl="0">
              <a:lnSpc>
                <a:spcPct val="123200"/>
              </a:lnSpc>
              <a:spcBef>
                <a:spcPts val="2400"/>
              </a:spcBef>
              <a:spcAft>
                <a:spcPts val="600"/>
              </a:spcAft>
              <a:buNone/>
            </a:pPr>
            <a:r>
              <a:rPr lang="en" sz="1100" b="1">
                <a:solidFill>
                  <a:srgbClr val="FFFFFF"/>
                </a:solidFill>
                <a:latin typeface="Bitter"/>
                <a:ea typeface="Bitter"/>
                <a:cs typeface="Bitter"/>
                <a:sym typeface="Bitter"/>
              </a:rPr>
              <a:t>Powered by</a:t>
            </a:r>
            <a:endParaRPr sz="1100" b="1">
              <a:solidFill>
                <a:srgbClr val="FFFFFF"/>
              </a:solidFill>
              <a:latin typeface="Bitter"/>
              <a:ea typeface="Bitter"/>
              <a:cs typeface="Bitter"/>
              <a:sym typeface="Bitter"/>
            </a:endParaRPr>
          </a:p>
        </p:txBody>
      </p:sp>
      <p:pic>
        <p:nvPicPr>
          <p:cNvPr id="745" name="Google Shape;745;p82"/>
          <p:cNvPicPr preferRelativeResize="0"/>
          <p:nvPr/>
        </p:nvPicPr>
        <p:blipFill>
          <a:blip r:embed="rId4">
            <a:alphaModFix/>
          </a:blip>
          <a:stretch>
            <a:fillRect/>
          </a:stretch>
        </p:blipFill>
        <p:spPr>
          <a:xfrm>
            <a:off x="1977627" y="4359253"/>
            <a:ext cx="2003925" cy="310856"/>
          </a:xfrm>
          <a:prstGeom prst="rect">
            <a:avLst/>
          </a:prstGeom>
          <a:noFill/>
          <a:ln>
            <a:noFill/>
          </a:ln>
        </p:spPr>
      </p:pic>
      <p:pic>
        <p:nvPicPr>
          <p:cNvPr id="746" name="Google Shape;746;p82"/>
          <p:cNvPicPr preferRelativeResize="0"/>
          <p:nvPr/>
        </p:nvPicPr>
        <p:blipFill>
          <a:blip r:embed="rId5">
            <a:alphaModFix/>
          </a:blip>
          <a:stretch>
            <a:fillRect/>
          </a:stretch>
        </p:blipFill>
        <p:spPr>
          <a:xfrm>
            <a:off x="5023879" y="4352373"/>
            <a:ext cx="1661647" cy="310850"/>
          </a:xfrm>
          <a:prstGeom prst="rect">
            <a:avLst/>
          </a:prstGeom>
          <a:noFill/>
          <a:ln>
            <a:noFill/>
          </a:ln>
        </p:spPr>
      </p:pic>
      <p:sp>
        <p:nvSpPr>
          <p:cNvPr id="747" name="Google Shape;747;p82"/>
          <p:cNvSpPr txBox="1"/>
          <p:nvPr/>
        </p:nvSpPr>
        <p:spPr>
          <a:xfrm>
            <a:off x="1113610" y="419386"/>
            <a:ext cx="6916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lt1"/>
                </a:solidFill>
                <a:latin typeface="Bitter" panose="020B0604020202020204" charset="0"/>
                <a:ea typeface="Rubik"/>
                <a:cs typeface="Rubik"/>
                <a:sym typeface="Rubik"/>
              </a:rPr>
              <a:t>Biên soạn từ tài liệu bởi</a:t>
            </a:r>
            <a:endParaRPr b="1" dirty="0">
              <a:solidFill>
                <a:schemeClr val="lt1"/>
              </a:solidFill>
              <a:latin typeface="Bitter" panose="020B0604020202020204" charset="0"/>
              <a:ea typeface="Rubik"/>
              <a:cs typeface="Rubik"/>
              <a:sym typeface="Rubik"/>
            </a:endParaRPr>
          </a:p>
        </p:txBody>
      </p:sp>
      <p:pic>
        <p:nvPicPr>
          <p:cNvPr id="748" name="Google Shape;748;p82"/>
          <p:cNvPicPr preferRelativeResize="0"/>
          <p:nvPr/>
        </p:nvPicPr>
        <p:blipFill>
          <a:blip r:embed="rId6">
            <a:alphaModFix/>
          </a:blip>
          <a:stretch>
            <a:fillRect/>
          </a:stretch>
        </p:blipFill>
        <p:spPr>
          <a:xfrm>
            <a:off x="4152910" y="2468511"/>
            <a:ext cx="838200" cy="295275"/>
          </a:xfrm>
          <a:prstGeom prst="rect">
            <a:avLst/>
          </a:prstGeom>
          <a:noFill/>
          <a:ln>
            <a:noFill/>
          </a:ln>
        </p:spPr>
      </p:pic>
      <p:pic>
        <p:nvPicPr>
          <p:cNvPr id="749" name="Google Shape;749;p82"/>
          <p:cNvPicPr preferRelativeResize="0"/>
          <p:nvPr/>
        </p:nvPicPr>
        <p:blipFill>
          <a:blip r:embed="rId7">
            <a:alphaModFix/>
          </a:blip>
          <a:stretch>
            <a:fillRect/>
          </a:stretch>
        </p:blipFill>
        <p:spPr>
          <a:xfrm>
            <a:off x="3482512" y="1048610"/>
            <a:ext cx="2178975" cy="1017100"/>
          </a:xfrm>
          <a:prstGeom prst="rect">
            <a:avLst/>
          </a:prstGeom>
          <a:noFill/>
          <a:ln>
            <a:noFill/>
          </a:ln>
        </p:spPr>
      </p:pic>
      <p:sp>
        <p:nvSpPr>
          <p:cNvPr id="750" name="Google Shape;750;p82"/>
          <p:cNvSpPr txBox="1"/>
          <p:nvPr/>
        </p:nvSpPr>
        <p:spPr>
          <a:xfrm>
            <a:off x="201143" y="2712951"/>
            <a:ext cx="8741664" cy="1502945"/>
          </a:xfrm>
          <a:prstGeom prst="rect">
            <a:avLst/>
          </a:prstGeom>
          <a:noFill/>
          <a:ln>
            <a:noFill/>
          </a:ln>
        </p:spPr>
        <p:txBody>
          <a:bodyPr spcFirstLastPara="1" wrap="square" lIns="91425" tIns="91425" rIns="91425" bIns="91425" anchor="t" anchorCtr="0">
            <a:spAutoFit/>
          </a:bodyPr>
          <a:lstStyle/>
          <a:p>
            <a:pPr marL="0" marR="0" algn="just">
              <a:lnSpc>
                <a:spcPct val="115000"/>
              </a:lnSpc>
              <a:spcBef>
                <a:spcPts val="1000"/>
              </a:spcBef>
              <a:spcAft>
                <a:spcPts val="0"/>
              </a:spcAft>
            </a:pP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Nội</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dung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tài</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liệu</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thuộc</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quyền</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sở</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hữu</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của</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Viện</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Công</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nghệ</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Massachusetts (MIT)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và</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Day of AI™,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được</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chia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sẻ</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miễn</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phí</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cho</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mục</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đích</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giáo</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dục</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phi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thương</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mại</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Tài</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liệu</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này</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và</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tất</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cả</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các</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tài</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liệu</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phát</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sinh</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từ</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nó</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đều</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tuân</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theo</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Giấy</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phép</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Creative Commons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Quốc</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tế</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4.0 (CC BY-NC-SA 4.0)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và</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các</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điều</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khoản</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và</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điều</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kiện</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do MIT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quy</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định</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tại</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u="sng" dirty="0">
                <a:solidFill>
                  <a:schemeClr val="bg1"/>
                </a:solidFill>
                <a:effectLst/>
                <a:latin typeface="Times New Roman" panose="02020603050405020304" pitchFamily="18" charset="0"/>
                <a:ea typeface="Rubik" panose="020B0604020202020204" charset="-79"/>
                <a:cs typeface="Rubik" panose="020B0604020202020204" charset="-79"/>
                <a:hlinkClick r:id="rId8">
                  <a:extLst>
                    <a:ext uri="{A12FA001-AC4F-418D-AE19-62706E023703}">
                      <ahyp:hlinkClr xmlns:ahyp="http://schemas.microsoft.com/office/drawing/2018/hyperlinkcolor" xmlns="" val="tx"/>
                    </a:ext>
                  </a:extLst>
                </a:hlinkClick>
              </a:rPr>
              <a:t>https://www.dayofai.org/privacy-and-terms-of-use</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Giấy</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phép</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a:t>
            </a:r>
          </a:p>
          <a:p>
            <a:pPr marL="0" marR="0" algn="just">
              <a:lnSpc>
                <a:spcPct val="115000"/>
              </a:lnSpc>
              <a:spcBef>
                <a:spcPts val="1000"/>
              </a:spcBef>
              <a:spcAft>
                <a:spcPts val="0"/>
              </a:spcAft>
            </a:pP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Tài</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liệu</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Day of AI Vietnam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được</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chuyển</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ngữ</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và</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hiệu</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đính</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bởi</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Hệ</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thống</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Trường</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phổ</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thông</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FPT (FPT Schools)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nhằm</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phổ</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cập</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miễn</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phí</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kiến</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thức</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về</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AI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cho</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cộng</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đồng</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giáo</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viên</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và</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học</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sinh</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a:t>
            </a:r>
            <a:r>
              <a:rPr lang="en-US" sz="1200" dirty="0" err="1">
                <a:solidFill>
                  <a:schemeClr val="bg1"/>
                </a:solidFill>
                <a:effectLst/>
                <a:latin typeface="Times New Roman" panose="02020603050405020304" pitchFamily="18" charset="0"/>
                <a:ea typeface="Rubik" panose="020B0604020202020204" charset="-79"/>
                <a:cs typeface="Rubik" panose="020B0604020202020204" charset="-79"/>
              </a:rPr>
              <a:t>Việt</a:t>
            </a:r>
            <a:r>
              <a:rPr lang="en-US" sz="1200" dirty="0">
                <a:solidFill>
                  <a:schemeClr val="bg1"/>
                </a:solidFill>
                <a:effectLst/>
                <a:latin typeface="Times New Roman" panose="02020603050405020304" pitchFamily="18" charset="0"/>
                <a:ea typeface="Rubik" panose="020B0604020202020204" charset="-79"/>
                <a:cs typeface="Rubik" panose="020B0604020202020204" charset="-79"/>
              </a:rPr>
              <a:t> Nam.</a:t>
            </a:r>
          </a:p>
        </p:txBody>
      </p:sp>
      <p:sp>
        <p:nvSpPr>
          <p:cNvPr id="751" name="Google Shape;751;p82"/>
          <p:cNvSpPr txBox="1"/>
          <p:nvPr/>
        </p:nvSpPr>
        <p:spPr>
          <a:xfrm>
            <a:off x="7586725" y="4555238"/>
            <a:ext cx="12405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Bitter"/>
                <a:ea typeface="Bitter"/>
                <a:cs typeface="Bitter"/>
                <a:sym typeface="Bitter"/>
              </a:rPr>
              <a:t>dayofai.org</a:t>
            </a:r>
            <a:endParaRPr>
              <a:solidFill>
                <a:schemeClr val="lt1"/>
              </a:solidFill>
              <a:latin typeface="Bitter"/>
              <a:ea typeface="Bitter"/>
              <a:cs typeface="Bitter"/>
              <a:sym typeface="Bitt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pic>
        <p:nvPicPr>
          <p:cNvPr id="133" name="Google Shape;133;p24"/>
          <p:cNvPicPr preferRelativeResize="0"/>
          <p:nvPr/>
        </p:nvPicPr>
        <p:blipFill rotWithShape="1">
          <a:blip r:embed="rId4">
            <a:alphaModFix/>
          </a:blip>
          <a:srcRect/>
          <a:stretch/>
        </p:blipFill>
        <p:spPr>
          <a:xfrm>
            <a:off x="147614" y="4549073"/>
            <a:ext cx="440875" cy="452750"/>
          </a:xfrm>
          <a:prstGeom prst="rect">
            <a:avLst/>
          </a:prstGeom>
          <a:noFill/>
          <a:ln>
            <a:noFill/>
          </a:ln>
        </p:spPr>
      </p:pic>
      <p:sp>
        <p:nvSpPr>
          <p:cNvPr id="134" name="Google Shape;134;p24"/>
          <p:cNvSpPr txBox="1">
            <a:spLocks noGrp="1"/>
          </p:cNvSpPr>
          <p:nvPr>
            <p:ph type="title"/>
          </p:nvPr>
        </p:nvSpPr>
        <p:spPr>
          <a:xfrm>
            <a:off x="590550" y="445025"/>
            <a:ext cx="8775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50" b="1" dirty="0" err="1">
                <a:solidFill>
                  <a:schemeClr val="lt1"/>
                </a:solidFill>
                <a:latin typeface="Bitter" panose="020B0604020202020204" charset="0"/>
                <a:ea typeface="Rubik"/>
                <a:cs typeface="Rubik"/>
                <a:sym typeface="Rubik"/>
              </a:rPr>
              <a:t>Trí</a:t>
            </a:r>
            <a:r>
              <a:rPr lang="en-US" sz="3650" b="1" dirty="0">
                <a:solidFill>
                  <a:schemeClr val="lt1"/>
                </a:solidFill>
                <a:latin typeface="Bitter" panose="020B0604020202020204" charset="0"/>
                <a:ea typeface="Rubik"/>
                <a:cs typeface="Rubik"/>
                <a:sym typeface="Rubik"/>
              </a:rPr>
              <a:t> </a:t>
            </a:r>
            <a:r>
              <a:rPr lang="en-US" sz="3650" b="1" dirty="0" err="1">
                <a:solidFill>
                  <a:schemeClr val="lt1"/>
                </a:solidFill>
                <a:latin typeface="Bitter" panose="020B0604020202020204" charset="0"/>
                <a:ea typeface="Rubik"/>
                <a:cs typeface="Rubik"/>
                <a:sym typeface="Rubik"/>
              </a:rPr>
              <a:t>tuệ</a:t>
            </a:r>
            <a:endParaRPr sz="3650" b="1" dirty="0">
              <a:solidFill>
                <a:schemeClr val="lt1"/>
              </a:solidFill>
              <a:latin typeface="Bitter" panose="020B0604020202020204" charset="0"/>
              <a:ea typeface="Rubik"/>
              <a:cs typeface="Rubik"/>
              <a:sym typeface="Rubik"/>
            </a:endParaRPr>
          </a:p>
        </p:txBody>
      </p:sp>
      <p:sp>
        <p:nvSpPr>
          <p:cNvPr id="135" name="Google Shape;135;p24"/>
          <p:cNvSpPr txBox="1">
            <a:spLocks noGrp="1"/>
          </p:cNvSpPr>
          <p:nvPr>
            <p:ph type="body" idx="1"/>
          </p:nvPr>
        </p:nvSpPr>
        <p:spPr>
          <a:xfrm>
            <a:off x="604825" y="1208875"/>
            <a:ext cx="4423800" cy="2368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400" dirty="0" err="1">
                <a:solidFill>
                  <a:schemeClr val="lt1"/>
                </a:solidFill>
                <a:latin typeface="Bitter" panose="020B0604020202020204" charset="0"/>
                <a:ea typeface="Rubik"/>
                <a:cs typeface="Rubik"/>
                <a:sym typeface="Rubik"/>
              </a:rPr>
              <a:t>Trí</a:t>
            </a:r>
            <a:r>
              <a:rPr lang="en-US" sz="2400" dirty="0">
                <a:solidFill>
                  <a:schemeClr val="lt1"/>
                </a:solidFill>
                <a:latin typeface="Bitter" panose="020B0604020202020204" charset="0"/>
                <a:ea typeface="Rubik"/>
                <a:cs typeface="Rubik"/>
                <a:sym typeface="Rubik"/>
              </a:rPr>
              <a:t> </a:t>
            </a:r>
            <a:r>
              <a:rPr lang="en-US" sz="2400" dirty="0" err="1">
                <a:solidFill>
                  <a:schemeClr val="lt1"/>
                </a:solidFill>
                <a:latin typeface="Bitter" panose="020B0604020202020204" charset="0"/>
                <a:ea typeface="Rubik"/>
                <a:cs typeface="Rubik"/>
                <a:sym typeface="Rubik"/>
              </a:rPr>
              <a:t>tuệ</a:t>
            </a:r>
            <a:r>
              <a:rPr lang="en-US" sz="2400" dirty="0">
                <a:solidFill>
                  <a:schemeClr val="lt1"/>
                </a:solidFill>
                <a:latin typeface="Bitter" panose="020B0604020202020204" charset="0"/>
                <a:ea typeface="Rubik"/>
                <a:cs typeface="Rubik"/>
                <a:sym typeface="Rubik"/>
              </a:rPr>
              <a:t> </a:t>
            </a:r>
            <a:r>
              <a:rPr lang="en-US" sz="2400" dirty="0" err="1">
                <a:solidFill>
                  <a:schemeClr val="lt1"/>
                </a:solidFill>
                <a:latin typeface="Bitter" panose="020B0604020202020204" charset="0"/>
                <a:ea typeface="Rubik"/>
                <a:cs typeface="Rubik"/>
                <a:sym typeface="Rubik"/>
              </a:rPr>
              <a:t>có</a:t>
            </a:r>
            <a:r>
              <a:rPr lang="en-US" sz="2400" dirty="0">
                <a:solidFill>
                  <a:schemeClr val="lt1"/>
                </a:solidFill>
                <a:latin typeface="Bitter" panose="020B0604020202020204" charset="0"/>
                <a:ea typeface="Rubik"/>
                <a:cs typeface="Rubik"/>
                <a:sym typeface="Rubik"/>
              </a:rPr>
              <a:t> </a:t>
            </a:r>
            <a:r>
              <a:rPr lang="en-US" sz="2400" dirty="0" err="1">
                <a:solidFill>
                  <a:schemeClr val="lt1"/>
                </a:solidFill>
                <a:latin typeface="Bitter" panose="020B0604020202020204" charset="0"/>
                <a:ea typeface="Rubik"/>
                <a:cs typeface="Rubik"/>
                <a:sym typeface="Rubik"/>
              </a:rPr>
              <a:t>nghĩa</a:t>
            </a:r>
            <a:r>
              <a:rPr lang="en-US" sz="2400" dirty="0">
                <a:solidFill>
                  <a:schemeClr val="lt1"/>
                </a:solidFill>
                <a:latin typeface="Bitter" panose="020B0604020202020204" charset="0"/>
                <a:ea typeface="Rubik"/>
                <a:cs typeface="Rubik"/>
                <a:sym typeface="Rubik"/>
              </a:rPr>
              <a:t> </a:t>
            </a:r>
            <a:r>
              <a:rPr lang="en-US" sz="2400" dirty="0" err="1">
                <a:solidFill>
                  <a:schemeClr val="lt1"/>
                </a:solidFill>
                <a:latin typeface="Bitter" panose="020B0604020202020204" charset="0"/>
                <a:ea typeface="Rubik"/>
                <a:cs typeface="Rubik"/>
                <a:sym typeface="Rubik"/>
              </a:rPr>
              <a:t>là</a:t>
            </a:r>
            <a:r>
              <a:rPr lang="en-US" sz="2400" dirty="0">
                <a:solidFill>
                  <a:schemeClr val="lt1"/>
                </a:solidFill>
                <a:latin typeface="Bitter" panose="020B0604020202020204" charset="0"/>
                <a:ea typeface="Rubik"/>
                <a:cs typeface="Rubik"/>
                <a:sym typeface="Rubik"/>
              </a:rPr>
              <a:t> </a:t>
            </a:r>
            <a:r>
              <a:rPr lang="en-US" sz="2400" dirty="0" err="1">
                <a:solidFill>
                  <a:schemeClr val="lt1"/>
                </a:solidFill>
                <a:latin typeface="Bitter" panose="020B0604020202020204" charset="0"/>
                <a:ea typeface="Rubik"/>
                <a:cs typeface="Rubik"/>
                <a:sym typeface="Rubik"/>
              </a:rPr>
              <a:t>khả</a:t>
            </a:r>
            <a:r>
              <a:rPr lang="en-US" sz="2400" dirty="0">
                <a:solidFill>
                  <a:schemeClr val="lt1"/>
                </a:solidFill>
                <a:latin typeface="Bitter" panose="020B0604020202020204" charset="0"/>
                <a:ea typeface="Rubik"/>
                <a:cs typeface="Rubik"/>
                <a:sym typeface="Rubik"/>
              </a:rPr>
              <a:t> </a:t>
            </a:r>
            <a:r>
              <a:rPr lang="en-US" sz="2400" dirty="0" err="1">
                <a:solidFill>
                  <a:schemeClr val="lt1"/>
                </a:solidFill>
                <a:latin typeface="Bitter" panose="020B0604020202020204" charset="0"/>
                <a:ea typeface="Rubik"/>
                <a:cs typeface="Rubik"/>
                <a:sym typeface="Rubik"/>
              </a:rPr>
              <a:t>năng</a:t>
            </a:r>
            <a:r>
              <a:rPr lang="en-US" sz="2400" dirty="0">
                <a:solidFill>
                  <a:schemeClr val="lt1"/>
                </a:solidFill>
                <a:latin typeface="Bitter" panose="020B0604020202020204" charset="0"/>
                <a:ea typeface="Rubik"/>
                <a:cs typeface="Rubik"/>
                <a:sym typeface="Rubik"/>
              </a:rPr>
              <a:t> </a:t>
            </a:r>
            <a:r>
              <a:rPr lang="en-US" sz="2400" dirty="0" err="1">
                <a:solidFill>
                  <a:schemeClr val="lt1"/>
                </a:solidFill>
                <a:latin typeface="Bitter" panose="020B0604020202020204" charset="0"/>
                <a:ea typeface="Rubik"/>
                <a:cs typeface="Rubik"/>
                <a:sym typeface="Rubik"/>
              </a:rPr>
              <a:t>học</a:t>
            </a:r>
            <a:r>
              <a:rPr lang="en-US" sz="2400" dirty="0">
                <a:solidFill>
                  <a:schemeClr val="lt1"/>
                </a:solidFill>
                <a:latin typeface="Bitter" panose="020B0604020202020204" charset="0"/>
                <a:ea typeface="Rubik"/>
                <a:cs typeface="Rubik"/>
                <a:sym typeface="Rubik"/>
              </a:rPr>
              <a:t> </a:t>
            </a:r>
            <a:r>
              <a:rPr lang="en-US" sz="2400" dirty="0" err="1">
                <a:solidFill>
                  <a:schemeClr val="lt1"/>
                </a:solidFill>
                <a:latin typeface="Bitter" panose="020B0604020202020204" charset="0"/>
                <a:ea typeface="Rubik"/>
                <a:cs typeface="Rubik"/>
                <a:sym typeface="Rubik"/>
              </a:rPr>
              <a:t>hỏi</a:t>
            </a:r>
            <a:r>
              <a:rPr lang="en-US" sz="2400" dirty="0">
                <a:solidFill>
                  <a:schemeClr val="lt1"/>
                </a:solidFill>
                <a:latin typeface="Bitter" panose="020B0604020202020204" charset="0"/>
                <a:ea typeface="Rubik"/>
                <a:cs typeface="Rubik"/>
                <a:sym typeface="Rubik"/>
              </a:rPr>
              <a:t> </a:t>
            </a:r>
            <a:r>
              <a:rPr lang="en-US" sz="2400" dirty="0" err="1">
                <a:solidFill>
                  <a:schemeClr val="lt1"/>
                </a:solidFill>
                <a:latin typeface="Bitter" panose="020B0604020202020204" charset="0"/>
                <a:ea typeface="Rubik"/>
                <a:cs typeface="Rubik"/>
                <a:sym typeface="Rubik"/>
              </a:rPr>
              <a:t>và</a:t>
            </a:r>
            <a:r>
              <a:rPr lang="en-US" sz="2400" dirty="0">
                <a:solidFill>
                  <a:schemeClr val="lt1"/>
                </a:solidFill>
                <a:latin typeface="Bitter" panose="020B0604020202020204" charset="0"/>
                <a:ea typeface="Rubik"/>
                <a:cs typeface="Rubik"/>
                <a:sym typeface="Rubik"/>
              </a:rPr>
              <a:t> </a:t>
            </a:r>
            <a:r>
              <a:rPr lang="en-US" sz="2400" dirty="0" err="1">
                <a:solidFill>
                  <a:schemeClr val="lt1"/>
                </a:solidFill>
                <a:latin typeface="Bitter" panose="020B0604020202020204" charset="0"/>
                <a:ea typeface="Rubik"/>
                <a:cs typeface="Rubik"/>
                <a:sym typeface="Rubik"/>
              </a:rPr>
              <a:t>hiểu</a:t>
            </a:r>
            <a:r>
              <a:rPr lang="en-US" sz="2400" dirty="0">
                <a:solidFill>
                  <a:schemeClr val="lt1"/>
                </a:solidFill>
                <a:latin typeface="Bitter" panose="020B0604020202020204" charset="0"/>
                <a:ea typeface="Rubik"/>
                <a:cs typeface="Rubik"/>
                <a:sym typeface="Rubik"/>
              </a:rPr>
              <a:t> </a:t>
            </a:r>
            <a:r>
              <a:rPr lang="en-US" sz="2400" dirty="0" err="1">
                <a:solidFill>
                  <a:schemeClr val="lt1"/>
                </a:solidFill>
                <a:latin typeface="Bitter" panose="020B0604020202020204" charset="0"/>
                <a:ea typeface="Rubik"/>
                <a:cs typeface="Rubik"/>
                <a:sym typeface="Rubik"/>
              </a:rPr>
              <a:t>biết</a:t>
            </a:r>
            <a:r>
              <a:rPr lang="en-US" sz="2400" dirty="0">
                <a:solidFill>
                  <a:schemeClr val="lt1"/>
                </a:solidFill>
                <a:latin typeface="Bitter" panose="020B0604020202020204" charset="0"/>
                <a:ea typeface="Rubik"/>
                <a:cs typeface="Rubik"/>
                <a:sym typeface="Rubik"/>
              </a:rPr>
              <a:t>. </a:t>
            </a:r>
          </a:p>
          <a:p>
            <a:pPr marL="0" lvl="0" indent="0" algn="l" rtl="0">
              <a:spcBef>
                <a:spcPts val="0"/>
              </a:spcBef>
              <a:spcAft>
                <a:spcPts val="0"/>
              </a:spcAft>
              <a:buNone/>
            </a:pPr>
            <a:endParaRPr lang="en-US" sz="2400" dirty="0">
              <a:solidFill>
                <a:schemeClr val="lt1"/>
              </a:solidFill>
              <a:latin typeface="Bitter" panose="020B0604020202020204" charset="0"/>
              <a:ea typeface="Rubik"/>
              <a:cs typeface="Rubik"/>
              <a:sym typeface="Rubik"/>
            </a:endParaRPr>
          </a:p>
          <a:p>
            <a:pPr marL="0" lvl="0" indent="0" algn="l" rtl="0">
              <a:spcBef>
                <a:spcPts val="0"/>
              </a:spcBef>
              <a:spcAft>
                <a:spcPts val="0"/>
              </a:spcAft>
              <a:buNone/>
            </a:pPr>
            <a:r>
              <a:rPr lang="en-US" sz="2400" b="1" dirty="0" err="1">
                <a:solidFill>
                  <a:schemeClr val="lt1"/>
                </a:solidFill>
                <a:latin typeface="Bitter" panose="020B0604020202020204" charset="0"/>
                <a:ea typeface="Rubik"/>
                <a:cs typeface="Rubik"/>
                <a:sym typeface="Rubik"/>
              </a:rPr>
              <a:t>Điều</a:t>
            </a:r>
            <a:r>
              <a:rPr lang="en-US" sz="2400" b="1" dirty="0">
                <a:solidFill>
                  <a:schemeClr val="lt1"/>
                </a:solidFill>
                <a:latin typeface="Bitter" panose="020B0604020202020204" charset="0"/>
                <a:ea typeface="Rubik"/>
                <a:cs typeface="Rubik"/>
                <a:sym typeface="Rubik"/>
              </a:rPr>
              <a:t> </a:t>
            </a:r>
            <a:r>
              <a:rPr lang="en-US" sz="2400" b="1" dirty="0" err="1">
                <a:solidFill>
                  <a:schemeClr val="lt1"/>
                </a:solidFill>
                <a:latin typeface="Bitter" panose="020B0604020202020204" charset="0"/>
                <a:ea typeface="Rubik"/>
                <a:cs typeface="Rubik"/>
                <a:sym typeface="Rubik"/>
              </a:rPr>
              <a:t>gì</a:t>
            </a:r>
            <a:r>
              <a:rPr lang="en-US" sz="2400" b="1" dirty="0">
                <a:solidFill>
                  <a:schemeClr val="lt1"/>
                </a:solidFill>
                <a:latin typeface="Bitter" panose="020B0604020202020204" charset="0"/>
                <a:ea typeface="Rubik"/>
                <a:cs typeface="Rubik"/>
                <a:sym typeface="Rubik"/>
              </a:rPr>
              <a:t> </a:t>
            </a:r>
            <a:r>
              <a:rPr lang="en-US" sz="2400" b="1" dirty="0" err="1">
                <a:solidFill>
                  <a:schemeClr val="lt1"/>
                </a:solidFill>
                <a:latin typeface="Bitter" panose="020B0604020202020204" charset="0"/>
                <a:ea typeface="Rubik"/>
                <a:cs typeface="Rubik"/>
                <a:sym typeface="Rubik"/>
              </a:rPr>
              <a:t>khiến</a:t>
            </a:r>
            <a:r>
              <a:rPr lang="en-US" sz="2400" b="1" dirty="0">
                <a:solidFill>
                  <a:schemeClr val="lt1"/>
                </a:solidFill>
                <a:latin typeface="Bitter" panose="020B0604020202020204" charset="0"/>
                <a:ea typeface="Rubik"/>
                <a:cs typeface="Rubik"/>
                <a:sym typeface="Rubik"/>
              </a:rPr>
              <a:t> </a:t>
            </a:r>
            <a:r>
              <a:rPr lang="en-US" sz="2400" b="1" dirty="0" err="1">
                <a:solidFill>
                  <a:schemeClr val="lt1"/>
                </a:solidFill>
                <a:latin typeface="Bitter" panose="020B0604020202020204" charset="0"/>
                <a:ea typeface="Rubik"/>
                <a:cs typeface="Rubik"/>
                <a:sym typeface="Rubik"/>
              </a:rPr>
              <a:t>chúng</a:t>
            </a:r>
            <a:r>
              <a:rPr lang="en-US" sz="2400" b="1" dirty="0">
                <a:solidFill>
                  <a:schemeClr val="lt1"/>
                </a:solidFill>
                <a:latin typeface="Bitter" panose="020B0604020202020204" charset="0"/>
                <a:ea typeface="Rubik"/>
                <a:cs typeface="Rubik"/>
                <a:sym typeface="Rubik"/>
              </a:rPr>
              <a:t> ta </a:t>
            </a:r>
            <a:r>
              <a:rPr lang="en-US" sz="2400" b="1" dirty="0" err="1">
                <a:solidFill>
                  <a:schemeClr val="lt1"/>
                </a:solidFill>
                <a:latin typeface="Bitter" panose="020B0604020202020204" charset="0"/>
                <a:ea typeface="Rubik"/>
                <a:cs typeface="Rubik"/>
                <a:sym typeface="Rubik"/>
              </a:rPr>
              <a:t>thông</a:t>
            </a:r>
            <a:r>
              <a:rPr lang="en-US" sz="2400" b="1" dirty="0">
                <a:solidFill>
                  <a:schemeClr val="lt1"/>
                </a:solidFill>
                <a:latin typeface="Bitter" panose="020B0604020202020204" charset="0"/>
                <a:ea typeface="Rubik"/>
                <a:cs typeface="Rubik"/>
                <a:sym typeface="Rubik"/>
              </a:rPr>
              <a:t> </a:t>
            </a:r>
            <a:r>
              <a:rPr lang="en-US" sz="2400" b="1" dirty="0" err="1">
                <a:solidFill>
                  <a:schemeClr val="lt1"/>
                </a:solidFill>
                <a:latin typeface="Bitter" panose="020B0604020202020204" charset="0"/>
                <a:ea typeface="Rubik"/>
                <a:cs typeface="Rubik"/>
                <a:sym typeface="Rubik"/>
              </a:rPr>
              <a:t>minh</a:t>
            </a:r>
            <a:r>
              <a:rPr lang="en-US" sz="2400" b="1" dirty="0">
                <a:solidFill>
                  <a:schemeClr val="lt1"/>
                </a:solidFill>
                <a:latin typeface="Bitter" panose="020B0604020202020204" charset="0"/>
                <a:ea typeface="Rubik"/>
                <a:cs typeface="Rubik"/>
                <a:sym typeface="Rubik"/>
              </a:rPr>
              <a:t>?</a:t>
            </a:r>
            <a:endParaRPr sz="2400" b="1" dirty="0">
              <a:solidFill>
                <a:schemeClr val="lt1"/>
              </a:solidFill>
              <a:latin typeface="Bitter" panose="020B0604020202020204" charset="0"/>
              <a:ea typeface="Rubik"/>
              <a:cs typeface="Rubik"/>
              <a:sym typeface="Rubik"/>
            </a:endParaRPr>
          </a:p>
        </p:txBody>
      </p:sp>
      <p:sp>
        <p:nvSpPr>
          <p:cNvPr id="136" name="Google Shape;13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37" name="Google Shape;137;p24" title="File:Creative Problem Solving at Work - Illustration.jpg ..."/>
          <p:cNvPicPr preferRelativeResize="0"/>
          <p:nvPr/>
        </p:nvPicPr>
        <p:blipFill>
          <a:blip r:embed="rId5">
            <a:alphaModFix/>
          </a:blip>
          <a:stretch>
            <a:fillRect/>
          </a:stretch>
        </p:blipFill>
        <p:spPr>
          <a:xfrm>
            <a:off x="5104700" y="1329871"/>
            <a:ext cx="3573724" cy="2525001"/>
          </a:xfrm>
          <a:prstGeom prst="rect">
            <a:avLst/>
          </a:prstGeom>
          <a:noFill/>
          <a:ln>
            <a:noFill/>
          </a:ln>
        </p:spPr>
      </p:pic>
      <p:sp>
        <p:nvSpPr>
          <p:cNvPr id="138" name="Google Shape;138;p24"/>
          <p:cNvSpPr txBox="1"/>
          <p:nvPr/>
        </p:nvSpPr>
        <p:spPr>
          <a:xfrm>
            <a:off x="5076450" y="3907250"/>
            <a:ext cx="3868500" cy="75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err="1">
                <a:solidFill>
                  <a:schemeClr val="lt1"/>
                </a:solidFill>
                <a:latin typeface="Bitter" panose="020B0604020202020204" charset="0"/>
                <a:ea typeface="Rubik"/>
                <a:cs typeface="Rubik"/>
                <a:sym typeface="Rubik"/>
              </a:rPr>
              <a:t>Chúng</a:t>
            </a:r>
            <a:r>
              <a:rPr lang="en-US" sz="2400" b="1" dirty="0">
                <a:solidFill>
                  <a:schemeClr val="lt1"/>
                </a:solidFill>
                <a:latin typeface="Bitter" panose="020B0604020202020204" charset="0"/>
                <a:ea typeface="Rubik"/>
                <a:cs typeface="Rubik"/>
                <a:sym typeface="Rubik"/>
              </a:rPr>
              <a:t> ta </a:t>
            </a:r>
            <a:r>
              <a:rPr lang="en-US" sz="2400" b="1" dirty="0" err="1">
                <a:solidFill>
                  <a:schemeClr val="lt1"/>
                </a:solidFill>
                <a:latin typeface="Bitter" panose="020B0604020202020204" charset="0"/>
                <a:ea typeface="Rubik"/>
                <a:cs typeface="Rubik"/>
                <a:sym typeface="Rubik"/>
              </a:rPr>
              <a:t>có</a:t>
            </a:r>
            <a:r>
              <a:rPr lang="en-US" sz="2400" b="1" dirty="0">
                <a:solidFill>
                  <a:schemeClr val="lt1"/>
                </a:solidFill>
                <a:latin typeface="Bitter" panose="020B0604020202020204" charset="0"/>
                <a:ea typeface="Rubik"/>
                <a:cs typeface="Rubik"/>
                <a:sym typeface="Rubik"/>
              </a:rPr>
              <a:t> </a:t>
            </a:r>
            <a:r>
              <a:rPr lang="en-US" sz="2400" b="1" dirty="0" err="1">
                <a:solidFill>
                  <a:schemeClr val="lt1"/>
                </a:solidFill>
                <a:latin typeface="Bitter" panose="020B0604020202020204" charset="0"/>
                <a:ea typeface="Rubik"/>
                <a:cs typeface="Rubik"/>
                <a:sym typeface="Rubik"/>
              </a:rPr>
              <a:t>thể</a:t>
            </a:r>
            <a:r>
              <a:rPr lang="en-US" sz="2400" b="1" dirty="0">
                <a:solidFill>
                  <a:schemeClr val="lt1"/>
                </a:solidFill>
                <a:latin typeface="Bitter" panose="020B0604020202020204" charset="0"/>
                <a:ea typeface="Rubik"/>
                <a:cs typeface="Rubik"/>
                <a:sym typeface="Rubik"/>
              </a:rPr>
              <a:t> </a:t>
            </a:r>
            <a:r>
              <a:rPr lang="en-US" sz="2400" b="1" dirty="0" err="1">
                <a:solidFill>
                  <a:schemeClr val="lt1"/>
                </a:solidFill>
                <a:latin typeface="Bitter" panose="020B0604020202020204" charset="0"/>
                <a:ea typeface="Rubik"/>
                <a:cs typeface="Rubik"/>
                <a:sym typeface="Rubik"/>
              </a:rPr>
              <a:t>hiểu</a:t>
            </a:r>
            <a:r>
              <a:rPr lang="en-US" sz="2400" b="1" dirty="0">
                <a:solidFill>
                  <a:schemeClr val="lt1"/>
                </a:solidFill>
                <a:latin typeface="Bitter" panose="020B0604020202020204" charset="0"/>
                <a:ea typeface="Rubik"/>
                <a:cs typeface="Rubik"/>
                <a:sym typeface="Rubik"/>
              </a:rPr>
              <a:t>, </a:t>
            </a:r>
            <a:r>
              <a:rPr lang="en-US" sz="2400" b="1" dirty="0" err="1">
                <a:solidFill>
                  <a:schemeClr val="lt1"/>
                </a:solidFill>
                <a:latin typeface="Bitter" panose="020B0604020202020204" charset="0"/>
                <a:ea typeface="Rubik"/>
                <a:cs typeface="Rubik"/>
                <a:sym typeface="Rubik"/>
              </a:rPr>
              <a:t>học</a:t>
            </a:r>
            <a:r>
              <a:rPr lang="en-US" sz="2400" b="1" dirty="0">
                <a:solidFill>
                  <a:schemeClr val="lt1"/>
                </a:solidFill>
                <a:latin typeface="Bitter" panose="020B0604020202020204" charset="0"/>
                <a:ea typeface="Rubik"/>
                <a:cs typeface="Rubik"/>
                <a:sym typeface="Rubik"/>
              </a:rPr>
              <a:t> </a:t>
            </a:r>
            <a:r>
              <a:rPr lang="en-US" sz="2400" b="1" dirty="0" err="1">
                <a:solidFill>
                  <a:schemeClr val="lt1"/>
                </a:solidFill>
                <a:latin typeface="Bitter" panose="020B0604020202020204" charset="0"/>
                <a:ea typeface="Rubik"/>
                <a:cs typeface="Rubik"/>
                <a:sym typeface="Rubik"/>
              </a:rPr>
              <a:t>và</a:t>
            </a:r>
            <a:r>
              <a:rPr lang="en-US" sz="2400" b="1" dirty="0">
                <a:solidFill>
                  <a:schemeClr val="lt1"/>
                </a:solidFill>
                <a:latin typeface="Bitter" panose="020B0604020202020204" charset="0"/>
                <a:ea typeface="Rubik"/>
                <a:cs typeface="Rubik"/>
                <a:sym typeface="Rubik"/>
              </a:rPr>
              <a:t> </a:t>
            </a:r>
            <a:r>
              <a:rPr lang="en-US" sz="2400" b="1" dirty="0" err="1">
                <a:solidFill>
                  <a:schemeClr val="lt1"/>
                </a:solidFill>
                <a:latin typeface="Bitter" panose="020B0604020202020204" charset="0"/>
                <a:ea typeface="Rubik"/>
                <a:cs typeface="Rubik"/>
                <a:sym typeface="Rubik"/>
              </a:rPr>
              <a:t>lập</a:t>
            </a:r>
            <a:r>
              <a:rPr lang="en-US" sz="2400" b="1" dirty="0">
                <a:solidFill>
                  <a:schemeClr val="lt1"/>
                </a:solidFill>
                <a:latin typeface="Bitter" panose="020B0604020202020204" charset="0"/>
                <a:ea typeface="Rubik"/>
                <a:cs typeface="Rubik"/>
                <a:sym typeface="Rubik"/>
              </a:rPr>
              <a:t> </a:t>
            </a:r>
            <a:r>
              <a:rPr lang="en-US" sz="2400" b="1" dirty="0" err="1">
                <a:solidFill>
                  <a:schemeClr val="lt1"/>
                </a:solidFill>
                <a:latin typeface="Bitter" panose="020B0604020202020204" charset="0"/>
                <a:ea typeface="Rubik"/>
                <a:cs typeface="Rubik"/>
                <a:sym typeface="Rubik"/>
              </a:rPr>
              <a:t>kế</a:t>
            </a:r>
            <a:r>
              <a:rPr lang="en-US" sz="2400" b="1" dirty="0">
                <a:solidFill>
                  <a:schemeClr val="lt1"/>
                </a:solidFill>
                <a:latin typeface="Bitter" panose="020B0604020202020204" charset="0"/>
                <a:ea typeface="Rubik"/>
                <a:cs typeface="Rubik"/>
                <a:sym typeface="Rubik"/>
              </a:rPr>
              <a:t> </a:t>
            </a:r>
            <a:r>
              <a:rPr lang="en-US" sz="2400" b="1" dirty="0" err="1">
                <a:solidFill>
                  <a:schemeClr val="lt1"/>
                </a:solidFill>
                <a:latin typeface="Bitter" panose="020B0604020202020204" charset="0"/>
                <a:ea typeface="Rubik"/>
                <a:cs typeface="Rubik"/>
                <a:sym typeface="Rubik"/>
              </a:rPr>
              <a:t>hoạch</a:t>
            </a:r>
            <a:r>
              <a:rPr lang="en-US" sz="2400" b="1" dirty="0">
                <a:solidFill>
                  <a:schemeClr val="lt1"/>
                </a:solidFill>
                <a:latin typeface="Bitter" panose="020B0604020202020204" charset="0"/>
                <a:ea typeface="Rubik"/>
                <a:cs typeface="Rubik"/>
                <a:sym typeface="Rubik"/>
              </a:rPr>
              <a:t>.</a:t>
            </a:r>
            <a:endParaRPr sz="2400" b="1" dirty="0">
              <a:solidFill>
                <a:schemeClr val="lt1"/>
              </a:solidFill>
              <a:latin typeface="Bitter" panose="020B0604020202020204" charset="0"/>
              <a:ea typeface="Rubik"/>
              <a:cs typeface="Rubik"/>
              <a:sym typeface="Rubik"/>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sp>
        <p:nvSpPr>
          <p:cNvPr id="143" name="Google Shape;143;p25"/>
          <p:cNvSpPr txBox="1">
            <a:spLocks noGrp="1"/>
          </p:cNvSpPr>
          <p:nvPr>
            <p:ph type="ctrTitle"/>
          </p:nvPr>
        </p:nvSpPr>
        <p:spPr>
          <a:xfrm>
            <a:off x="402524" y="402336"/>
            <a:ext cx="4970100" cy="332970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1100"/>
              <a:buNone/>
            </a:pPr>
            <a:r>
              <a:rPr lang="it-IT" sz="3680" b="1" dirty="0">
                <a:solidFill>
                  <a:schemeClr val="lt1"/>
                </a:solidFill>
                <a:latin typeface="Bitter" panose="020B0604020202020204" charset="0"/>
                <a:ea typeface="Rubik"/>
                <a:cs typeface="Rubik"/>
                <a:sym typeface="Rubik"/>
              </a:rPr>
              <a:t>Trí tuệ nhân tạo (AI) </a:t>
            </a:r>
            <a:br>
              <a:rPr lang="it-IT" sz="3680" b="1" dirty="0">
                <a:solidFill>
                  <a:schemeClr val="lt1"/>
                </a:solidFill>
                <a:latin typeface="Bitter" panose="020B0604020202020204" charset="0"/>
                <a:ea typeface="Rubik"/>
                <a:cs typeface="Rubik"/>
                <a:sym typeface="Rubik"/>
              </a:rPr>
            </a:br>
            <a:r>
              <a:rPr lang="it-IT" sz="3680" b="1" dirty="0">
                <a:solidFill>
                  <a:schemeClr val="lt1"/>
                </a:solidFill>
                <a:latin typeface="Bitter" panose="020B0604020202020204" charset="0"/>
                <a:ea typeface="Rubik"/>
                <a:cs typeface="Rubik"/>
                <a:sym typeface="Rubik"/>
              </a:rPr>
              <a:t/>
            </a:r>
            <a:br>
              <a:rPr lang="it-IT" sz="3680" b="1" dirty="0">
                <a:solidFill>
                  <a:schemeClr val="lt1"/>
                </a:solidFill>
                <a:latin typeface="Bitter" panose="020B0604020202020204" charset="0"/>
                <a:ea typeface="Rubik"/>
                <a:cs typeface="Rubik"/>
                <a:sym typeface="Rubik"/>
              </a:rPr>
            </a:br>
            <a:r>
              <a:rPr lang="vi-VN" sz="2300" dirty="0">
                <a:solidFill>
                  <a:schemeClr val="lt1"/>
                </a:solidFill>
                <a:latin typeface="Bitter" panose="020B0604020202020204" charset="0"/>
                <a:ea typeface="Rubik"/>
                <a:cs typeface="Rubik"/>
                <a:sym typeface="Rubik"/>
              </a:rPr>
              <a:t> là một chương trình do con người tạo ra giúp máy tính thực hiện những điều có vẻ thông minh giống như con người.</a:t>
            </a:r>
          </a:p>
        </p:txBody>
      </p:sp>
      <p:pic>
        <p:nvPicPr>
          <p:cNvPr id="144" name="Google Shape;144;p25"/>
          <p:cNvPicPr preferRelativeResize="0"/>
          <p:nvPr/>
        </p:nvPicPr>
        <p:blipFill rotWithShape="1">
          <a:blip r:embed="rId4">
            <a:alphaModFix/>
          </a:blip>
          <a:srcRect/>
          <a:stretch/>
        </p:blipFill>
        <p:spPr>
          <a:xfrm>
            <a:off x="147614" y="4549073"/>
            <a:ext cx="440875" cy="452750"/>
          </a:xfrm>
          <a:prstGeom prst="rect">
            <a:avLst/>
          </a:prstGeom>
          <a:noFill/>
          <a:ln>
            <a:noFill/>
          </a:ln>
        </p:spPr>
      </p:pic>
      <p:sp>
        <p:nvSpPr>
          <p:cNvPr id="145" name="Google Shape;145;p25"/>
          <p:cNvSpPr txBox="1"/>
          <p:nvPr/>
        </p:nvSpPr>
        <p:spPr>
          <a:xfrm>
            <a:off x="6672372" y="4578638"/>
            <a:ext cx="23583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FFFFFF"/>
                </a:solidFill>
                <a:latin typeface="Bitter"/>
                <a:ea typeface="Bitter"/>
                <a:cs typeface="Bitter"/>
                <a:sym typeface="Bitter"/>
              </a:rPr>
              <a:t>dayofai.org | </a:t>
            </a:r>
            <a:fld id="{00000000-1234-1234-1234-123412341234}" type="slidenum">
              <a:rPr lang="en" sz="1200" b="1">
                <a:solidFill>
                  <a:srgbClr val="FFFFFF"/>
                </a:solidFill>
                <a:latin typeface="Bitter"/>
                <a:ea typeface="Bitter"/>
                <a:cs typeface="Bitter"/>
                <a:sym typeface="Bitter"/>
              </a:rPr>
              <a:t>8</a:t>
            </a:fld>
            <a:endParaRPr sz="1200" b="1">
              <a:solidFill>
                <a:srgbClr val="FFFFFF"/>
              </a:solidFill>
              <a:latin typeface="Bitter"/>
              <a:ea typeface="Bitter"/>
              <a:cs typeface="Bitter"/>
              <a:sym typeface="Bitter"/>
            </a:endParaRPr>
          </a:p>
        </p:txBody>
      </p:sp>
      <p:pic>
        <p:nvPicPr>
          <p:cNvPr id="146" name="Google Shape;146;p25"/>
          <p:cNvPicPr preferRelativeResize="0"/>
          <p:nvPr/>
        </p:nvPicPr>
        <p:blipFill>
          <a:blip r:embed="rId5">
            <a:alphaModFix/>
          </a:blip>
          <a:stretch>
            <a:fillRect/>
          </a:stretch>
        </p:blipFill>
        <p:spPr>
          <a:xfrm>
            <a:off x="6079375" y="1414350"/>
            <a:ext cx="2143125" cy="2143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147625" y="143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3020" b="1" dirty="0" err="1">
                <a:solidFill>
                  <a:srgbClr val="EF4523"/>
                </a:solidFill>
                <a:latin typeface="Bitter"/>
                <a:ea typeface="Bitter"/>
                <a:cs typeface="Bitter"/>
                <a:sym typeface="Bitter"/>
              </a:rPr>
              <a:t>Ví</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dụ</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về</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Trí</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tuệ</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Nhân</a:t>
            </a:r>
            <a:r>
              <a:rPr lang="en-US" sz="3020" b="1" dirty="0">
                <a:solidFill>
                  <a:srgbClr val="EF4523"/>
                </a:solidFill>
                <a:latin typeface="Bitter"/>
                <a:ea typeface="Bitter"/>
                <a:cs typeface="Bitter"/>
                <a:sym typeface="Bitter"/>
              </a:rPr>
              <a:t> </a:t>
            </a:r>
            <a:r>
              <a:rPr lang="en-US" sz="3020" b="1" dirty="0" err="1">
                <a:solidFill>
                  <a:srgbClr val="EF4523"/>
                </a:solidFill>
                <a:latin typeface="Bitter"/>
                <a:ea typeface="Bitter"/>
                <a:cs typeface="Bitter"/>
                <a:sym typeface="Bitter"/>
              </a:rPr>
              <a:t>tạo</a:t>
            </a:r>
            <a:endParaRPr sz="3020" b="1" dirty="0">
              <a:solidFill>
                <a:srgbClr val="EF4523"/>
              </a:solidFill>
              <a:latin typeface="Bitter"/>
              <a:ea typeface="Bitter"/>
              <a:cs typeface="Bitter"/>
              <a:sym typeface="Bitter"/>
            </a:endParaRPr>
          </a:p>
        </p:txBody>
      </p:sp>
      <p:sp>
        <p:nvSpPr>
          <p:cNvPr id="152" name="Google Shape;152;p26"/>
          <p:cNvSpPr txBox="1">
            <a:spLocks noGrp="1"/>
          </p:cNvSpPr>
          <p:nvPr>
            <p:ph type="sldNum" idx="12"/>
          </p:nvPr>
        </p:nvSpPr>
        <p:spPr>
          <a:xfrm>
            <a:off x="6672372" y="4578638"/>
            <a:ext cx="23583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rgbClr val="EF4523"/>
                </a:solidFill>
                <a:latin typeface="Bitter"/>
                <a:ea typeface="Bitter"/>
                <a:cs typeface="Bitter"/>
                <a:sym typeface="Bitter"/>
              </a:rPr>
              <a:t>dayofai.org | </a:t>
            </a:r>
            <a:fld id="{00000000-1234-1234-1234-123412341234}" type="slidenum">
              <a:rPr lang="en" sz="1200" b="1">
                <a:solidFill>
                  <a:srgbClr val="EF4523"/>
                </a:solidFill>
                <a:latin typeface="Bitter"/>
                <a:ea typeface="Bitter"/>
                <a:cs typeface="Bitter"/>
                <a:sym typeface="Bitter"/>
              </a:rPr>
              <a:t>9</a:t>
            </a:fld>
            <a:endParaRPr sz="1200" b="1">
              <a:solidFill>
                <a:srgbClr val="EF4523"/>
              </a:solidFill>
              <a:latin typeface="Bitter"/>
              <a:ea typeface="Bitter"/>
              <a:cs typeface="Bitter"/>
              <a:sym typeface="Bitter"/>
            </a:endParaRPr>
          </a:p>
        </p:txBody>
      </p:sp>
      <p:pic>
        <p:nvPicPr>
          <p:cNvPr id="153" name="Google Shape;153;p26"/>
          <p:cNvPicPr preferRelativeResize="0"/>
          <p:nvPr/>
        </p:nvPicPr>
        <p:blipFill rotWithShape="1">
          <a:blip r:embed="rId3">
            <a:alphaModFix/>
          </a:blip>
          <a:srcRect/>
          <a:stretch/>
        </p:blipFill>
        <p:spPr>
          <a:xfrm>
            <a:off x="147614" y="4549073"/>
            <a:ext cx="440875" cy="452750"/>
          </a:xfrm>
          <a:prstGeom prst="rect">
            <a:avLst/>
          </a:prstGeom>
          <a:noFill/>
          <a:ln>
            <a:noFill/>
          </a:ln>
        </p:spPr>
      </p:pic>
      <p:sp>
        <p:nvSpPr>
          <p:cNvPr id="154" name="Google Shape;154;p26"/>
          <p:cNvSpPr txBox="1"/>
          <p:nvPr/>
        </p:nvSpPr>
        <p:spPr>
          <a:xfrm>
            <a:off x="363725" y="1159325"/>
            <a:ext cx="2031600" cy="5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dk1"/>
                </a:solidFill>
                <a:latin typeface="Bitter" panose="020B0604020202020204" charset="0"/>
                <a:ea typeface="Rubik"/>
                <a:cs typeface="Rubik"/>
                <a:sym typeface="Rubik"/>
              </a:rPr>
              <a:t>N</a:t>
            </a:r>
            <a:r>
              <a:rPr lang="vi-VN" sz="2400" dirty="0">
                <a:solidFill>
                  <a:schemeClr val="dk1"/>
                </a:solidFill>
                <a:latin typeface="Bitter" panose="020B0604020202020204" charset="0"/>
                <a:ea typeface="Rubik"/>
                <a:cs typeface="Rubik"/>
                <a:sym typeface="Rubik"/>
              </a:rPr>
              <a:t>hững chương trình và thiết bị này có trí tuệ nhân tạo không?</a:t>
            </a:r>
            <a:endParaRPr sz="2400" dirty="0">
              <a:solidFill>
                <a:schemeClr val="dk1"/>
              </a:solidFill>
              <a:latin typeface="Bitter" panose="020B0604020202020204" charset="0"/>
              <a:ea typeface="Rubik"/>
              <a:cs typeface="Rubik"/>
              <a:sym typeface="Rubik"/>
            </a:endParaRPr>
          </a:p>
        </p:txBody>
      </p:sp>
      <p:pic>
        <p:nvPicPr>
          <p:cNvPr id="155" name="Google Shape;155;p26"/>
          <p:cNvPicPr preferRelativeResize="0"/>
          <p:nvPr/>
        </p:nvPicPr>
        <p:blipFill>
          <a:blip r:embed="rId4">
            <a:alphaModFix/>
          </a:blip>
          <a:stretch>
            <a:fillRect/>
          </a:stretch>
        </p:blipFill>
        <p:spPr>
          <a:xfrm>
            <a:off x="2531374" y="881066"/>
            <a:ext cx="6011338" cy="3381361"/>
          </a:xfrm>
          <a:prstGeom prst="rect">
            <a:avLst/>
          </a:prstGeom>
          <a:noFill/>
          <a:ln>
            <a:noFill/>
          </a:ln>
        </p:spPr>
      </p:pic>
      <p:sp>
        <p:nvSpPr>
          <p:cNvPr id="156" name="Google Shape;156;p26"/>
          <p:cNvSpPr txBox="1"/>
          <p:nvPr/>
        </p:nvSpPr>
        <p:spPr>
          <a:xfrm>
            <a:off x="3173725" y="4116850"/>
            <a:ext cx="2468400" cy="2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err="1">
                <a:solidFill>
                  <a:schemeClr val="dk2"/>
                </a:solidFill>
                <a:latin typeface="Bitter" panose="020B0604020202020204" charset="0"/>
                <a:ea typeface="Rubik"/>
                <a:cs typeface="Rubik"/>
                <a:sym typeface="Rubik"/>
              </a:rPr>
              <a:t>Ứng</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dụng</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phát</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nhạc</a:t>
            </a:r>
            <a:endParaRPr sz="1800" dirty="0">
              <a:solidFill>
                <a:schemeClr val="dk2"/>
              </a:solidFill>
              <a:latin typeface="Bitter" panose="020B0604020202020204" charset="0"/>
              <a:ea typeface="Rubik"/>
              <a:cs typeface="Rubik"/>
              <a:sym typeface="Rubik"/>
            </a:endParaRPr>
          </a:p>
        </p:txBody>
      </p:sp>
      <p:sp>
        <p:nvSpPr>
          <p:cNvPr id="157" name="Google Shape;157;p26"/>
          <p:cNvSpPr txBox="1"/>
          <p:nvPr/>
        </p:nvSpPr>
        <p:spPr>
          <a:xfrm>
            <a:off x="5989320" y="4016950"/>
            <a:ext cx="3464005"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err="1">
                <a:solidFill>
                  <a:schemeClr val="dk2"/>
                </a:solidFill>
                <a:latin typeface="Bitter" panose="020B0604020202020204" charset="0"/>
                <a:ea typeface="Rubik"/>
                <a:cs typeface="Rubik"/>
                <a:sym typeface="Rubik"/>
              </a:rPr>
              <a:t>Ứng</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dụng</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dự</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báo</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thời</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tiết</a:t>
            </a:r>
            <a:endParaRPr sz="1800" dirty="0">
              <a:solidFill>
                <a:schemeClr val="dk2"/>
              </a:solidFill>
              <a:latin typeface="Bitter" panose="020B0604020202020204" charset="0"/>
              <a:ea typeface="Rubik"/>
              <a:cs typeface="Rubik"/>
              <a:sym typeface="Rubik"/>
            </a:endParaRPr>
          </a:p>
        </p:txBody>
      </p:sp>
      <p:sp>
        <p:nvSpPr>
          <p:cNvPr id="158" name="Google Shape;158;p26"/>
          <p:cNvSpPr txBox="1"/>
          <p:nvPr/>
        </p:nvSpPr>
        <p:spPr>
          <a:xfrm>
            <a:off x="5330952" y="716000"/>
            <a:ext cx="3594073"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err="1">
                <a:solidFill>
                  <a:schemeClr val="dk2"/>
                </a:solidFill>
                <a:latin typeface="Bitter" panose="020B0604020202020204" charset="0"/>
                <a:ea typeface="Rubik"/>
                <a:cs typeface="Rubik"/>
                <a:sym typeface="Rubik"/>
              </a:rPr>
              <a:t>Ứng</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dụng</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xem</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phim</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trực</a:t>
            </a:r>
            <a:r>
              <a:rPr lang="en-US" sz="1800" dirty="0">
                <a:solidFill>
                  <a:schemeClr val="dk2"/>
                </a:solidFill>
                <a:latin typeface="Bitter" panose="020B0604020202020204" charset="0"/>
                <a:ea typeface="Rubik"/>
                <a:cs typeface="Rubik"/>
                <a:sym typeface="Rubik"/>
              </a:rPr>
              <a:t> </a:t>
            </a:r>
            <a:r>
              <a:rPr lang="en-US" sz="1800" dirty="0" err="1">
                <a:solidFill>
                  <a:schemeClr val="dk2"/>
                </a:solidFill>
                <a:latin typeface="Bitter" panose="020B0604020202020204" charset="0"/>
                <a:ea typeface="Rubik"/>
                <a:cs typeface="Rubik"/>
                <a:sym typeface="Rubik"/>
              </a:rPr>
              <a:t>tuyến</a:t>
            </a:r>
            <a:endParaRPr sz="1800" dirty="0">
              <a:solidFill>
                <a:schemeClr val="dk2"/>
              </a:solidFill>
              <a:latin typeface="Bitter" panose="020B0604020202020204" charset="0"/>
              <a:ea typeface="Rubik"/>
              <a:cs typeface="Rubik"/>
              <a:sym typeface="Rubik"/>
            </a:endParaRPr>
          </a:p>
        </p:txBody>
      </p:sp>
      <p:sp>
        <p:nvSpPr>
          <p:cNvPr id="159" name="Google Shape;159;p26"/>
          <p:cNvSpPr txBox="1"/>
          <p:nvPr/>
        </p:nvSpPr>
        <p:spPr>
          <a:xfrm>
            <a:off x="3453325" y="240132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2"/>
                </a:solidFill>
                <a:latin typeface="Bitter" panose="020B0604020202020204" charset="0"/>
                <a:ea typeface="Rubik"/>
                <a:cs typeface="Rubik"/>
                <a:sym typeface="Rubik"/>
              </a:rPr>
              <a:t>Bản đồ số</a:t>
            </a:r>
            <a:endParaRPr sz="1800" dirty="0">
              <a:solidFill>
                <a:schemeClr val="dk2"/>
              </a:solidFill>
              <a:latin typeface="Bitter" panose="020B0604020202020204" charset="0"/>
              <a:ea typeface="Rubik"/>
              <a:cs typeface="Rubik"/>
              <a:sym typeface="Rubik"/>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3456</Words>
  <Application>Microsoft Office PowerPoint</Application>
  <PresentationFormat>On-screen Show (16:9)</PresentationFormat>
  <Paragraphs>352</Paragraphs>
  <Slides>65</Slides>
  <Notes>65</Notes>
  <HiddenSlides>7</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65</vt:i4>
      </vt:variant>
    </vt:vector>
  </HeadingPairs>
  <TitlesOfParts>
    <vt:vector size="78" baseType="lpstr">
      <vt:lpstr>Arial</vt:lpstr>
      <vt:lpstr>Times New Roman</vt:lpstr>
      <vt:lpstr>Righteous</vt:lpstr>
      <vt:lpstr>Roboto</vt:lpstr>
      <vt:lpstr>Bitter</vt:lpstr>
      <vt:lpstr>Abel</vt:lpstr>
      <vt:lpstr>Carme</vt:lpstr>
      <vt:lpstr>Rubik</vt:lpstr>
      <vt:lpstr>Bangers</vt:lpstr>
      <vt:lpstr>Lexend</vt:lpstr>
      <vt:lpstr>Calibri</vt:lpstr>
      <vt:lpstr>Lexend Light</vt:lpstr>
      <vt:lpstr>Simple Light</vt:lpstr>
      <vt:lpstr>Ghi chú dành cho giáo viên</vt:lpstr>
      <vt:lpstr>AI là gì?</vt:lpstr>
      <vt:lpstr>AI là gì?</vt:lpstr>
      <vt:lpstr>Bài 1: AI là gì?</vt:lpstr>
      <vt:lpstr>Bạn nghĩ gì khi nghe đến: trí tuệ nhân tạo?</vt:lpstr>
      <vt:lpstr>Nhân tạo</vt:lpstr>
      <vt:lpstr>Trí tuệ</vt:lpstr>
      <vt:lpstr>Trí tuệ nhân tạo (AI)    là một chương trình do con người tạo ra giúp máy tính thực hiện những điều có vẻ thông minh giống như con người.</vt:lpstr>
      <vt:lpstr>Ví dụ về Trí tuệ Nhân tạo</vt:lpstr>
      <vt:lpstr>Điều gì khiến một cỗ máy trở nên thông minh?</vt:lpstr>
      <vt:lpstr>Robot Chó Cưng</vt:lpstr>
      <vt:lpstr>PowerPoint Presentation</vt:lpstr>
      <vt:lpstr>Khái Niệm Chính Về AI</vt:lpstr>
      <vt:lpstr>Robot Chó Cưng</vt:lpstr>
      <vt:lpstr>Robot Chó Cưng</vt:lpstr>
      <vt:lpstr>Robot Chó Cưng</vt:lpstr>
      <vt:lpstr>Robot Chó Cưng</vt:lpstr>
      <vt:lpstr>Robot Chó Cưng</vt:lpstr>
      <vt:lpstr>Robot Chó Cưng</vt:lpstr>
      <vt:lpstr>Đây có phải là AI không?</vt:lpstr>
      <vt:lpstr>Đây có phải là AI không? </vt:lpstr>
      <vt:lpstr>Your Turn! Remember the key questions</vt:lpstr>
      <vt:lpstr>Đây có phải là AI không?   </vt:lpstr>
      <vt:lpstr>Đây có phải là AI không?  </vt:lpstr>
      <vt:lpstr>Đây có phải là AI không?   </vt:lpstr>
      <vt:lpstr>Đây có phải là AI không? </vt:lpstr>
      <vt:lpstr>Đây có phải là AI không? </vt:lpstr>
      <vt:lpstr>Answers </vt:lpstr>
      <vt:lpstr>Review</vt:lpstr>
      <vt:lpstr>Bài 2: Máy học như thế nào? (Giới thiệu)</vt:lpstr>
      <vt:lpstr>Hiểu về trí thông minh:  Con người vs. Máy móc</vt:lpstr>
      <vt:lpstr>Bạn nghĩ sao?</vt:lpstr>
      <vt:lpstr>Điều đó có nghĩa là?</vt:lpstr>
      <vt:lpstr>Tệp dữ liệu cá nhân của bạn</vt:lpstr>
      <vt:lpstr>Tệp dữ liệu cá nhân của bạn</vt:lpstr>
      <vt:lpstr>Con người Dự đoán và Ra Quyết Định</vt:lpstr>
      <vt:lpstr>Máy học như thế nào?</vt:lpstr>
      <vt:lpstr>Quick, Draw!</vt:lpstr>
      <vt:lpstr>Quick, Draw!</vt:lpstr>
      <vt:lpstr>Quick, Draw!</vt:lpstr>
      <vt:lpstr>PowerPoint Presentation</vt:lpstr>
      <vt:lpstr>PowerPoint Presentation</vt:lpstr>
      <vt:lpstr>Máy móc trong đời thường </vt:lpstr>
      <vt:lpstr>Optional Video: Quick, Draw</vt:lpstr>
      <vt:lpstr>Máy móc trong đời thường </vt:lpstr>
      <vt:lpstr>Máy học như thế nào?</vt:lpstr>
      <vt:lpstr>Bài 3: Thuật Toán Là Gì?</vt:lpstr>
      <vt:lpstr>Thuật toán là gì?</vt:lpstr>
      <vt:lpstr>PowerPoint Presentation</vt:lpstr>
      <vt:lpstr>   Thuật toán  là một tập hợp các bước hoặc quy tắc để giải quyết vấn đề hoặc đạt được mục tiêu cụ thể.</vt:lpstr>
      <vt:lpstr>Ba phần chính của một thuật toán</vt:lpstr>
      <vt:lpstr>Ví dụ: Làm bánh</vt:lpstr>
      <vt:lpstr>Ví dụ: Trồng cây</vt:lpstr>
      <vt:lpstr>Ví dụ: Rửa tay</vt:lpstr>
      <vt:lpstr>Máy tính sử dụng thuật toán</vt:lpstr>
      <vt:lpstr>PowerPoint Presentation</vt:lpstr>
      <vt:lpstr>Các lập trình viên viết thuật toán như thế nào?</vt:lpstr>
      <vt:lpstr>Các lập trình viên viết thuật toán như thế nào?</vt:lpstr>
      <vt:lpstr>Suy ngẫm</vt:lpstr>
      <vt:lpstr>Hoạt động Tối ưu hóa thuật toán </vt:lpstr>
      <vt:lpstr>Ôn lại bài học</vt:lpstr>
      <vt:lpstr>Bạn có thể giải thích về AI không?</vt:lpstr>
      <vt:lpstr>Máy học như thế nào?</vt:lpstr>
      <vt:lpstr>Các hoạt động mở rộng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Educator Notes</dc:title>
  <dc:creator>Tri Thanh</dc:creator>
  <cp:lastModifiedBy>Nguyễn Trí Thanh</cp:lastModifiedBy>
  <cp:revision>10</cp:revision>
  <dcterms:modified xsi:type="dcterms:W3CDTF">2025-09-29T15:49:24Z</dcterms:modified>
</cp:coreProperties>
</file>