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51"/>
  </p:notesMasterIdLst>
  <p:sldIdLst>
    <p:sldId id="256" r:id="rId2"/>
    <p:sldId id="257" r:id="rId3"/>
    <p:sldId id="258" r:id="rId4"/>
    <p:sldId id="260" r:id="rId5"/>
    <p:sldId id="279" r:id="rId6"/>
    <p:sldId id="278" r:id="rId7"/>
    <p:sldId id="259" r:id="rId8"/>
    <p:sldId id="261" r:id="rId9"/>
    <p:sldId id="262" r:id="rId10"/>
    <p:sldId id="281" r:id="rId11"/>
    <p:sldId id="264" r:id="rId12"/>
    <p:sldId id="381" r:id="rId13"/>
    <p:sldId id="265" r:id="rId14"/>
    <p:sldId id="382" r:id="rId15"/>
    <p:sldId id="270" r:id="rId16"/>
    <p:sldId id="268" r:id="rId17"/>
    <p:sldId id="383" r:id="rId18"/>
    <p:sldId id="384" r:id="rId19"/>
    <p:sldId id="385" r:id="rId20"/>
    <p:sldId id="386" r:id="rId21"/>
    <p:sldId id="387" r:id="rId22"/>
    <p:sldId id="389" r:id="rId23"/>
    <p:sldId id="390" r:id="rId24"/>
    <p:sldId id="391" r:id="rId25"/>
    <p:sldId id="392" r:id="rId26"/>
    <p:sldId id="393" r:id="rId27"/>
    <p:sldId id="282" r:id="rId28"/>
    <p:sldId id="373" r:id="rId29"/>
    <p:sldId id="374" r:id="rId30"/>
    <p:sldId id="375" r:id="rId31"/>
    <p:sldId id="376" r:id="rId32"/>
    <p:sldId id="377" r:id="rId33"/>
    <p:sldId id="380" r:id="rId34"/>
    <p:sldId id="379" r:id="rId35"/>
    <p:sldId id="269" r:id="rId36"/>
    <p:sldId id="280" r:id="rId37"/>
    <p:sldId id="263" r:id="rId38"/>
    <p:sldId id="266" r:id="rId39"/>
    <p:sldId id="394" r:id="rId40"/>
    <p:sldId id="395" r:id="rId41"/>
    <p:sldId id="272" r:id="rId42"/>
    <p:sldId id="396" r:id="rId43"/>
    <p:sldId id="397" r:id="rId44"/>
    <p:sldId id="398" r:id="rId45"/>
    <p:sldId id="399" r:id="rId46"/>
    <p:sldId id="276" r:id="rId47"/>
    <p:sldId id="274" r:id="rId48"/>
    <p:sldId id="277" r:id="rId49"/>
    <p:sldId id="400" r:id="rId50"/>
  </p:sldIdLst>
  <p:sldSz cx="9144000" cy="5143500" type="screen16x9"/>
  <p:notesSz cx="6858000" cy="9144000"/>
  <p:embeddedFontLst>
    <p:embeddedFont>
      <p:font typeface="Open Sans" panose="020B0604020202020204" charset="0"/>
      <p:regular r:id="rId52"/>
      <p:bold r:id="rId53"/>
      <p:italic r:id="rId54"/>
      <p:boldItalic r:id="rId55"/>
    </p:embeddedFont>
    <p:embeddedFont>
      <p:font typeface="Libre Franklin" panose="020B0604020202020204" charset="0"/>
      <p:regular r:id="rId56"/>
      <p:bold r:id="rId57"/>
      <p:italic r:id="rId58"/>
      <p:boldItalic r:id="rId59"/>
    </p:embeddedFont>
    <p:embeddedFont>
      <p:font typeface="Raleway" panose="020B0604020202020204" charset="0"/>
      <p:regular r:id="rId60"/>
      <p:bold r:id="rId61"/>
      <p:italic r:id="rId62"/>
      <p:boldItalic r:id="rId63"/>
    </p:embeddedFont>
    <p:embeddedFont>
      <p:font typeface="SimSun" panose="02010600030101010101" pitchFamily="2" charset="-122"/>
      <p:regular r:id="rId64"/>
    </p:embeddedFont>
    <p:embeddedFont>
      <p:font typeface="Assistant" panose="020B0604020202020204" charset="-79"/>
      <p:regular r:id="rId65"/>
      <p:bold r:id="rId66"/>
    </p:embeddedFont>
    <p:embeddedFont>
      <p:font typeface="Nunito Light" panose="020B0604020202020204" charset="0"/>
      <p:regular r:id="rId67"/>
      <p:italic r:id="rId68"/>
    </p:embeddedFont>
    <p:embeddedFont>
      <p:font typeface="Calibri" panose="020F0502020204030204" pitchFamily="34" charset="0"/>
      <p:regular r:id="rId69"/>
      <p:bold r:id="rId70"/>
      <p:italic r:id="rId71"/>
      <p:boldItalic r:id="rId72"/>
    </p:embeddedFont>
    <p:embeddedFont>
      <p:font typeface="Roboto Condensed Light" panose="020B0604020202020204" charset="0"/>
      <p:regular r:id="rId73"/>
      <p: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3D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312AF1-50D3-4416-8CC3-C8DA64465EE1}">
  <a:tblStyle styleId="{DF312AF1-50D3-4416-8CC3-C8DA64465EE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8" autoAdjust="0"/>
    <p:restoredTop sz="94660"/>
  </p:normalViewPr>
  <p:slideViewPr>
    <p:cSldViewPr snapToGrid="0">
      <p:cViewPr varScale="1">
        <p:scale>
          <a:sx n="111" d="100"/>
          <a:sy n="111" d="100"/>
        </p:scale>
        <p:origin x="662" y="8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00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a27e4b4923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a27e4b4923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6296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a27e4b4923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2a27e4b4923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a27e4b4923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2a27e4b4923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7556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2a27e4b4923_0_1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2a27e4b4923_0_1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a27e4b4923_0_1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a27e4b4923_0_1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a27e4b4923_0_1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a27e4b4923_0_1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493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a27e4b4923_0_1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a27e4b4923_0_1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2280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a27e4b4923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a27e4b4923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26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dd0c7d16c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dd0c7d16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6048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ec76fd9b2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ec76fd9b2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476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a27e4b4923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2a27e4b4923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607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a27e4b4923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a27e4b4923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157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044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ec76fd9b2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ec76fd9b2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6251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a27e4b4923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a27e4b4923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290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4"/>
        <p:cNvGrpSpPr/>
        <p:nvPr/>
      </p:nvGrpSpPr>
      <p:grpSpPr>
        <a:xfrm>
          <a:off x="0" y="0"/>
          <a:ext cx="0" cy="0"/>
          <a:chOff x="0" y="0"/>
          <a:chExt cx="0" cy="0"/>
        </a:xfrm>
      </p:grpSpPr>
      <p:sp>
        <p:nvSpPr>
          <p:cNvPr id="5475" name="Google Shape;547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6" name="Google Shape;547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440966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a27e4b4923_0_1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a27e4b4923_0_1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ec76fd9b2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ec76fd9b2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34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a27e4b4923_0_1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2a27e4b4923_0_1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2a27e4b4923_0_1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2a27e4b4923_0_1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a27e4b4923_0_1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2a27e4b4923_0_1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917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a27e4b4923_0_1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a27e4b4923_0_1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765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27e4b4923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a27e4b4923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27e4b4923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a27e4b4923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161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27e4b4923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a27e4b4923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159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27e4b4923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a27e4b4923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816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27e4b4923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a27e4b4923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6754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a27e4b4923_0_1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a27e4b4923_0_1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2a2acf1025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2a2acf1025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2a27e4b4923_0_1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2a27e4b4923_0_1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2a2acf1025c_2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2a2acf1025c_2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863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a27e4b4923_0_1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a27e4b4923_0_1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150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217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ec76fd9b2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ec76fd9b2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a27e4b4923_0_1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2a27e4b4923_0_1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38125" y="238200"/>
            <a:ext cx="8667773" cy="4667101"/>
            <a:chOff x="238125" y="238200"/>
            <a:chExt cx="8667773" cy="4667101"/>
          </a:xfrm>
        </p:grpSpPr>
        <p:sp>
          <p:nvSpPr>
            <p:cNvPr id="10" name="Google Shape;10;p2"/>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 name="Google Shape;11;p2"/>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2" name="Google Shape;12;p2"/>
            <p:cNvGrpSpPr/>
            <p:nvPr/>
          </p:nvGrpSpPr>
          <p:grpSpPr>
            <a:xfrm>
              <a:off x="397155" y="400429"/>
              <a:ext cx="762108" cy="132273"/>
              <a:chOff x="854747" y="683821"/>
              <a:chExt cx="678575" cy="117775"/>
            </a:xfrm>
          </p:grpSpPr>
          <p:sp>
            <p:nvSpPr>
              <p:cNvPr id="13" name="Google Shape;13;p2"/>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4" name="Google Shape;14;p2"/>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5" name="Google Shape;15;p2"/>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6" name="Google Shape;16;p2"/>
            <p:cNvGrpSpPr/>
            <p:nvPr/>
          </p:nvGrpSpPr>
          <p:grpSpPr>
            <a:xfrm>
              <a:off x="8510002" y="352415"/>
              <a:ext cx="228440" cy="228440"/>
              <a:chOff x="4862880" y="3103920"/>
              <a:chExt cx="708121" cy="708121"/>
            </a:xfrm>
          </p:grpSpPr>
          <p:sp>
            <p:nvSpPr>
              <p:cNvPr id="17" name="Google Shape;17;p2"/>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8" name="Google Shape;18;p2"/>
              <p:cNvGrpSpPr/>
              <p:nvPr/>
            </p:nvGrpSpPr>
            <p:grpSpPr>
              <a:xfrm>
                <a:off x="4862880" y="3103920"/>
                <a:ext cx="708121" cy="708121"/>
                <a:chOff x="4862880" y="3103920"/>
                <a:chExt cx="708121" cy="708121"/>
              </a:xfrm>
            </p:grpSpPr>
            <p:sp>
              <p:nvSpPr>
                <p:cNvPr id="19" name="Google Shape;19;p2"/>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0" name="Google Shape;20;p2"/>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21" name="Google Shape;21;p2"/>
          <p:cNvSpPr txBox="1">
            <a:spLocks noGrp="1"/>
          </p:cNvSpPr>
          <p:nvPr>
            <p:ph type="ctrTitle"/>
          </p:nvPr>
        </p:nvSpPr>
        <p:spPr>
          <a:xfrm>
            <a:off x="1765888" y="1088300"/>
            <a:ext cx="5630400" cy="235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8500"/>
              <a:buNone/>
              <a:defRPr sz="7200"/>
            </a:lvl1pPr>
            <a:lvl2pPr lvl="1" algn="ctr" rtl="0">
              <a:spcBef>
                <a:spcPts val="0"/>
              </a:spcBef>
              <a:spcAft>
                <a:spcPts val="0"/>
              </a:spcAft>
              <a:buSzPts val="8500"/>
              <a:buNone/>
              <a:defRPr sz="8500"/>
            </a:lvl2pPr>
            <a:lvl3pPr lvl="2" algn="ctr" rtl="0">
              <a:spcBef>
                <a:spcPts val="0"/>
              </a:spcBef>
              <a:spcAft>
                <a:spcPts val="0"/>
              </a:spcAft>
              <a:buSzPts val="8500"/>
              <a:buNone/>
              <a:defRPr sz="8500"/>
            </a:lvl3pPr>
            <a:lvl4pPr lvl="3" algn="ctr" rtl="0">
              <a:spcBef>
                <a:spcPts val="0"/>
              </a:spcBef>
              <a:spcAft>
                <a:spcPts val="0"/>
              </a:spcAft>
              <a:buSzPts val="8500"/>
              <a:buNone/>
              <a:defRPr sz="8500"/>
            </a:lvl4pPr>
            <a:lvl5pPr lvl="4" algn="ctr" rtl="0">
              <a:spcBef>
                <a:spcPts val="0"/>
              </a:spcBef>
              <a:spcAft>
                <a:spcPts val="0"/>
              </a:spcAft>
              <a:buSzPts val="8500"/>
              <a:buNone/>
              <a:defRPr sz="8500"/>
            </a:lvl5pPr>
            <a:lvl6pPr lvl="5" algn="ctr" rtl="0">
              <a:spcBef>
                <a:spcPts val="0"/>
              </a:spcBef>
              <a:spcAft>
                <a:spcPts val="0"/>
              </a:spcAft>
              <a:buSzPts val="8500"/>
              <a:buNone/>
              <a:defRPr sz="8500"/>
            </a:lvl6pPr>
            <a:lvl7pPr lvl="6" algn="ctr" rtl="0">
              <a:spcBef>
                <a:spcPts val="0"/>
              </a:spcBef>
              <a:spcAft>
                <a:spcPts val="0"/>
              </a:spcAft>
              <a:buSzPts val="8500"/>
              <a:buNone/>
              <a:defRPr sz="8500"/>
            </a:lvl7pPr>
            <a:lvl8pPr lvl="7" algn="ctr" rtl="0">
              <a:spcBef>
                <a:spcPts val="0"/>
              </a:spcBef>
              <a:spcAft>
                <a:spcPts val="0"/>
              </a:spcAft>
              <a:buSzPts val="8500"/>
              <a:buNone/>
              <a:defRPr sz="8500"/>
            </a:lvl8pPr>
            <a:lvl9pPr lvl="8" algn="ctr" rtl="0">
              <a:spcBef>
                <a:spcPts val="0"/>
              </a:spcBef>
              <a:spcAft>
                <a:spcPts val="0"/>
              </a:spcAft>
              <a:buSzPts val="8500"/>
              <a:buNone/>
              <a:defRPr sz="8500"/>
            </a:lvl9pPr>
          </a:lstStyle>
          <a:p>
            <a:endParaRPr/>
          </a:p>
        </p:txBody>
      </p:sp>
      <p:sp>
        <p:nvSpPr>
          <p:cNvPr id="22" name="Google Shape;22;p2"/>
          <p:cNvSpPr txBox="1">
            <a:spLocks noGrp="1"/>
          </p:cNvSpPr>
          <p:nvPr>
            <p:ph type="subTitle" idx="1"/>
          </p:nvPr>
        </p:nvSpPr>
        <p:spPr>
          <a:xfrm>
            <a:off x="1765888" y="3444350"/>
            <a:ext cx="5630400" cy="4602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23" name="Google Shape;23;p2"/>
          <p:cNvGrpSpPr/>
          <p:nvPr/>
        </p:nvGrpSpPr>
        <p:grpSpPr>
          <a:xfrm flipH="1">
            <a:off x="5" y="3803465"/>
            <a:ext cx="892440" cy="800640"/>
            <a:chOff x="8187480" y="2310840"/>
            <a:chExt cx="892440" cy="800640"/>
          </a:xfrm>
        </p:grpSpPr>
        <p:sp>
          <p:nvSpPr>
            <p:cNvPr id="24" name="Google Shape;24;p2"/>
            <p:cNvSpPr/>
            <p:nvPr/>
          </p:nvSpPr>
          <p:spPr>
            <a:xfrm>
              <a:off x="8187480" y="2310840"/>
              <a:ext cx="429480" cy="429480"/>
            </a:xfrm>
            <a:custGeom>
              <a:avLst/>
              <a:gdLst/>
              <a:ahLst/>
              <a:cxnLst/>
              <a:rect l="l" t="t" r="r" b="b"/>
              <a:pathLst>
                <a:path w="1193" h="1193" extrusionOk="0">
                  <a:moveTo>
                    <a:pt x="980" y="140"/>
                  </a:moveTo>
                  <a:cubicBezTo>
                    <a:pt x="728" y="-72"/>
                    <a:pt x="351" y="-39"/>
                    <a:pt x="140" y="213"/>
                  </a:cubicBezTo>
                  <a:cubicBezTo>
                    <a:pt x="-72" y="465"/>
                    <a:pt x="-39" y="842"/>
                    <a:pt x="213" y="1054"/>
                  </a:cubicBezTo>
                  <a:cubicBezTo>
                    <a:pt x="465" y="1266"/>
                    <a:pt x="841" y="1233"/>
                    <a:pt x="1054" y="980"/>
                  </a:cubicBezTo>
                  <a:cubicBezTo>
                    <a:pt x="1265" y="728"/>
                    <a:pt x="1233" y="352"/>
                    <a:pt x="980" y="140"/>
                  </a:cubicBezTo>
                  <a:close/>
                </a:path>
              </a:pathLst>
            </a:custGeom>
            <a:solidFill>
              <a:schemeClr val="accent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8621640" y="2691720"/>
              <a:ext cx="458280" cy="419760"/>
            </a:xfrm>
            <a:custGeom>
              <a:avLst/>
              <a:gdLst/>
              <a:ahLst/>
              <a:cxnLst/>
              <a:rect l="l" t="t" r="r" b="b"/>
              <a:pathLst>
                <a:path w="1273" h="1166" extrusionOk="0">
                  <a:moveTo>
                    <a:pt x="1273" y="839"/>
                  </a:moveTo>
                  <a:lnTo>
                    <a:pt x="999" y="1166"/>
                  </a:lnTo>
                  <a:lnTo>
                    <a:pt x="0" y="327"/>
                  </a:lnTo>
                  <a:lnTo>
                    <a:pt x="275" y="0"/>
                  </a:lnTo>
                  <a:lnTo>
                    <a:pt x="1273" y="839"/>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2"/>
            <p:cNvSpPr/>
            <p:nvPr/>
          </p:nvSpPr>
          <p:spPr>
            <a:xfrm>
              <a:off x="8566920" y="2663640"/>
              <a:ext cx="103680" cy="87480"/>
            </a:xfrm>
            <a:custGeom>
              <a:avLst/>
              <a:gdLst/>
              <a:ahLst/>
              <a:cxnLst/>
              <a:rect l="l" t="t" r="r" b="b"/>
              <a:pathLst>
                <a:path w="288" h="243" extrusionOk="0">
                  <a:moveTo>
                    <a:pt x="0" y="0"/>
                  </a:moveTo>
                  <a:lnTo>
                    <a:pt x="288" y="2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39600" rIns="92875"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 name="Google Shape;27;p2"/>
          <p:cNvGrpSpPr/>
          <p:nvPr/>
        </p:nvGrpSpPr>
        <p:grpSpPr>
          <a:xfrm>
            <a:off x="79285" y="1202708"/>
            <a:ext cx="856080" cy="394560"/>
            <a:chOff x="7200360" y="654120"/>
            <a:chExt cx="856080" cy="394560"/>
          </a:xfrm>
        </p:grpSpPr>
        <p:sp>
          <p:nvSpPr>
            <p:cNvPr id="28" name="Google Shape;28;p2"/>
            <p:cNvSpPr/>
            <p:nvPr/>
          </p:nvSpPr>
          <p:spPr>
            <a:xfrm>
              <a:off x="7200360" y="654120"/>
              <a:ext cx="856080" cy="394560"/>
            </a:xfrm>
            <a:custGeom>
              <a:avLst/>
              <a:gdLst/>
              <a:ahLst/>
              <a:cxnLst/>
              <a:rect l="l" t="t" r="r" b="b"/>
              <a:pathLst>
                <a:path w="2378" h="1096" extrusionOk="0">
                  <a:moveTo>
                    <a:pt x="2372" y="1096"/>
                  </a:moveTo>
                  <a:cubicBezTo>
                    <a:pt x="2376" y="1071"/>
                    <a:pt x="2378" y="1047"/>
                    <a:pt x="2378" y="1022"/>
                  </a:cubicBezTo>
                  <a:cubicBezTo>
                    <a:pt x="2378" y="763"/>
                    <a:pt x="2193" y="553"/>
                    <a:pt x="1966" y="553"/>
                  </a:cubicBezTo>
                  <a:cubicBezTo>
                    <a:pt x="1917" y="553"/>
                    <a:pt x="1871" y="563"/>
                    <a:pt x="1827" y="580"/>
                  </a:cubicBezTo>
                  <a:cubicBezTo>
                    <a:pt x="1787" y="252"/>
                    <a:pt x="1540" y="0"/>
                    <a:pt x="1242" y="0"/>
                  </a:cubicBezTo>
                  <a:cubicBezTo>
                    <a:pt x="1014" y="0"/>
                    <a:pt x="816" y="147"/>
                    <a:pt x="717" y="363"/>
                  </a:cubicBezTo>
                  <a:cubicBezTo>
                    <a:pt x="677" y="353"/>
                    <a:pt x="635" y="347"/>
                    <a:pt x="592" y="347"/>
                  </a:cubicBezTo>
                  <a:cubicBezTo>
                    <a:pt x="265" y="347"/>
                    <a:pt x="0" y="649"/>
                    <a:pt x="0" y="1022"/>
                  </a:cubicBezTo>
                  <a:cubicBezTo>
                    <a:pt x="0" y="1047"/>
                    <a:pt x="2" y="1071"/>
                    <a:pt x="4" y="1096"/>
                  </a:cubicBezTo>
                  <a:lnTo>
                    <a:pt x="2372" y="1096"/>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7201800" y="1048680"/>
              <a:ext cx="852480" cy="0"/>
            </a:xfrm>
            <a:custGeom>
              <a:avLst/>
              <a:gdLst/>
              <a:ahLst/>
              <a:cxnLst/>
              <a:rect l="l" t="t" r="r" b="b"/>
              <a:pathLst>
                <a:path w="2368" h="120000" extrusionOk="0">
                  <a:moveTo>
                    <a:pt x="2368" y="0"/>
                  </a:moveTo>
                  <a:lnTo>
                    <a:pt x="0" y="0"/>
                  </a:lnTo>
                  <a:lnTo>
                    <a:pt x="2368" y="0"/>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0" name="Google Shape;30;p2"/>
          <p:cNvSpPr/>
          <p:nvPr/>
        </p:nvSpPr>
        <p:spPr>
          <a:xfrm>
            <a:off x="8208625" y="3862985"/>
            <a:ext cx="506880" cy="506880"/>
          </a:xfrm>
          <a:custGeom>
            <a:avLst/>
            <a:gdLst/>
            <a:ahLst/>
            <a:cxnLst/>
            <a:rect l="l" t="t" r="r" b="b"/>
            <a:pathLst>
              <a:path w="1408" h="1408" extrusionOk="0">
                <a:moveTo>
                  <a:pt x="704" y="952"/>
                </a:moveTo>
                <a:cubicBezTo>
                  <a:pt x="568" y="952"/>
                  <a:pt x="457" y="841"/>
                  <a:pt x="457" y="704"/>
                </a:cubicBezTo>
                <a:cubicBezTo>
                  <a:pt x="457" y="568"/>
                  <a:pt x="568" y="456"/>
                  <a:pt x="704" y="456"/>
                </a:cubicBezTo>
                <a:cubicBezTo>
                  <a:pt x="842" y="456"/>
                  <a:pt x="953" y="568"/>
                  <a:pt x="953" y="704"/>
                </a:cubicBezTo>
                <a:cubicBezTo>
                  <a:pt x="953" y="841"/>
                  <a:pt x="842" y="952"/>
                  <a:pt x="704" y="952"/>
                </a:cubicBezTo>
                <a:moveTo>
                  <a:pt x="1408" y="874"/>
                </a:moveTo>
                <a:lnTo>
                  <a:pt x="1408" y="535"/>
                </a:lnTo>
                <a:lnTo>
                  <a:pt x="1267" y="535"/>
                </a:lnTo>
                <a:cubicBezTo>
                  <a:pt x="1255" y="497"/>
                  <a:pt x="1240" y="461"/>
                  <a:pt x="1222" y="427"/>
                </a:cubicBezTo>
                <a:lnTo>
                  <a:pt x="1322" y="326"/>
                </a:lnTo>
                <a:lnTo>
                  <a:pt x="1083" y="87"/>
                </a:lnTo>
                <a:lnTo>
                  <a:pt x="982" y="187"/>
                </a:lnTo>
                <a:cubicBezTo>
                  <a:pt x="948" y="169"/>
                  <a:pt x="912" y="154"/>
                  <a:pt x="874" y="143"/>
                </a:cubicBezTo>
                <a:lnTo>
                  <a:pt x="874" y="0"/>
                </a:lnTo>
                <a:lnTo>
                  <a:pt x="535" y="0"/>
                </a:lnTo>
                <a:lnTo>
                  <a:pt x="535" y="143"/>
                </a:lnTo>
                <a:cubicBezTo>
                  <a:pt x="497" y="154"/>
                  <a:pt x="461" y="169"/>
                  <a:pt x="427" y="187"/>
                </a:cubicBezTo>
                <a:lnTo>
                  <a:pt x="326" y="87"/>
                </a:lnTo>
                <a:lnTo>
                  <a:pt x="87" y="326"/>
                </a:lnTo>
                <a:lnTo>
                  <a:pt x="188" y="427"/>
                </a:lnTo>
                <a:cubicBezTo>
                  <a:pt x="169" y="461"/>
                  <a:pt x="154" y="497"/>
                  <a:pt x="143" y="535"/>
                </a:cubicBezTo>
                <a:lnTo>
                  <a:pt x="0" y="535"/>
                </a:lnTo>
                <a:lnTo>
                  <a:pt x="0" y="874"/>
                </a:lnTo>
                <a:lnTo>
                  <a:pt x="143" y="874"/>
                </a:lnTo>
                <a:cubicBezTo>
                  <a:pt x="154" y="911"/>
                  <a:pt x="169" y="948"/>
                  <a:pt x="188" y="982"/>
                </a:cubicBezTo>
                <a:lnTo>
                  <a:pt x="87" y="1082"/>
                </a:lnTo>
                <a:lnTo>
                  <a:pt x="326" y="1322"/>
                </a:lnTo>
                <a:lnTo>
                  <a:pt x="427" y="1222"/>
                </a:lnTo>
                <a:cubicBezTo>
                  <a:pt x="461" y="1240"/>
                  <a:pt x="497" y="1255"/>
                  <a:pt x="535" y="1266"/>
                </a:cubicBezTo>
                <a:lnTo>
                  <a:pt x="535" y="1408"/>
                </a:lnTo>
                <a:lnTo>
                  <a:pt x="874" y="1408"/>
                </a:lnTo>
                <a:lnTo>
                  <a:pt x="874" y="1266"/>
                </a:lnTo>
                <a:cubicBezTo>
                  <a:pt x="912" y="1255"/>
                  <a:pt x="948" y="1240"/>
                  <a:pt x="982" y="1222"/>
                </a:cubicBezTo>
                <a:lnTo>
                  <a:pt x="1083" y="1322"/>
                </a:lnTo>
                <a:lnTo>
                  <a:pt x="1322" y="1082"/>
                </a:lnTo>
                <a:lnTo>
                  <a:pt x="1222" y="982"/>
                </a:lnTo>
                <a:cubicBezTo>
                  <a:pt x="1240" y="948"/>
                  <a:pt x="1255" y="911"/>
                  <a:pt x="1267" y="874"/>
                </a:cubicBezTo>
                <a:lnTo>
                  <a:pt x="1408" y="874"/>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7"/>
        <p:cNvGrpSpPr/>
        <p:nvPr/>
      </p:nvGrpSpPr>
      <p:grpSpPr>
        <a:xfrm>
          <a:off x="0" y="0"/>
          <a:ext cx="0" cy="0"/>
          <a:chOff x="0" y="0"/>
          <a:chExt cx="0" cy="0"/>
        </a:xfrm>
      </p:grpSpPr>
      <p:grpSp>
        <p:nvGrpSpPr>
          <p:cNvPr id="178" name="Google Shape;178;p11"/>
          <p:cNvGrpSpPr/>
          <p:nvPr/>
        </p:nvGrpSpPr>
        <p:grpSpPr>
          <a:xfrm>
            <a:off x="238125" y="238200"/>
            <a:ext cx="8667773" cy="4667101"/>
            <a:chOff x="238125" y="238200"/>
            <a:chExt cx="8667773" cy="4667101"/>
          </a:xfrm>
        </p:grpSpPr>
        <p:sp>
          <p:nvSpPr>
            <p:cNvPr id="179" name="Google Shape;179;p11"/>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80" name="Google Shape;180;p11"/>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81" name="Google Shape;181;p11"/>
            <p:cNvGrpSpPr/>
            <p:nvPr/>
          </p:nvGrpSpPr>
          <p:grpSpPr>
            <a:xfrm>
              <a:off x="397155" y="400429"/>
              <a:ext cx="762108" cy="132273"/>
              <a:chOff x="854747" y="683821"/>
              <a:chExt cx="678575" cy="117775"/>
            </a:xfrm>
          </p:grpSpPr>
          <p:sp>
            <p:nvSpPr>
              <p:cNvPr id="182" name="Google Shape;182;p11"/>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83" name="Google Shape;183;p11"/>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84" name="Google Shape;184;p11"/>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85" name="Google Shape;185;p11"/>
            <p:cNvGrpSpPr/>
            <p:nvPr/>
          </p:nvGrpSpPr>
          <p:grpSpPr>
            <a:xfrm>
              <a:off x="8510002" y="352415"/>
              <a:ext cx="228440" cy="228440"/>
              <a:chOff x="4862880" y="3103920"/>
              <a:chExt cx="708121" cy="708121"/>
            </a:xfrm>
          </p:grpSpPr>
          <p:sp>
            <p:nvSpPr>
              <p:cNvPr id="186" name="Google Shape;186;p11"/>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87" name="Google Shape;187;p11"/>
              <p:cNvGrpSpPr/>
              <p:nvPr/>
            </p:nvGrpSpPr>
            <p:grpSpPr>
              <a:xfrm>
                <a:off x="4862880" y="3103920"/>
                <a:ext cx="708121" cy="708121"/>
                <a:chOff x="4862880" y="3103920"/>
                <a:chExt cx="708121" cy="708121"/>
              </a:xfrm>
            </p:grpSpPr>
            <p:sp>
              <p:nvSpPr>
                <p:cNvPr id="188" name="Google Shape;188;p11"/>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89" name="Google Shape;189;p11"/>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190" name="Google Shape;190;p11"/>
          <p:cNvSpPr txBox="1">
            <a:spLocks noGrp="1"/>
          </p:cNvSpPr>
          <p:nvPr>
            <p:ph type="title" hasCustomPrompt="1"/>
          </p:nvPr>
        </p:nvSpPr>
        <p:spPr>
          <a:xfrm>
            <a:off x="713100" y="1760925"/>
            <a:ext cx="4330800" cy="1046100"/>
          </a:xfrm>
          <a:prstGeom prst="rect">
            <a:avLst/>
          </a:prstGeom>
        </p:spPr>
        <p:txBody>
          <a:bodyPr spcFirstLastPara="1" wrap="square" lIns="91425" tIns="91425" rIns="91425" bIns="91425" anchor="b" anchorCtr="0">
            <a:noAutofit/>
          </a:bodyPr>
          <a:lstStyle>
            <a:lvl1pPr lvl="0">
              <a:spcBef>
                <a:spcPts val="0"/>
              </a:spcBef>
              <a:spcAft>
                <a:spcPts val="0"/>
              </a:spcAft>
              <a:buSzPts val="10000"/>
              <a:buNone/>
              <a:defRPr sz="60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191" name="Google Shape;191;p11"/>
          <p:cNvSpPr txBox="1">
            <a:spLocks noGrp="1"/>
          </p:cNvSpPr>
          <p:nvPr>
            <p:ph type="subTitle" idx="1"/>
          </p:nvPr>
        </p:nvSpPr>
        <p:spPr>
          <a:xfrm>
            <a:off x="713100" y="2906125"/>
            <a:ext cx="4330800" cy="4380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6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2"/>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93"/>
        <p:cNvGrpSpPr/>
        <p:nvPr/>
      </p:nvGrpSpPr>
      <p:grpSpPr>
        <a:xfrm>
          <a:off x="0" y="0"/>
          <a:ext cx="0" cy="0"/>
          <a:chOff x="0" y="0"/>
          <a:chExt cx="0" cy="0"/>
        </a:xfrm>
      </p:grpSpPr>
      <p:grpSp>
        <p:nvGrpSpPr>
          <p:cNvPr id="194" name="Google Shape;194;p13"/>
          <p:cNvGrpSpPr/>
          <p:nvPr/>
        </p:nvGrpSpPr>
        <p:grpSpPr>
          <a:xfrm>
            <a:off x="238125" y="238200"/>
            <a:ext cx="8667773" cy="4667101"/>
            <a:chOff x="238125" y="238200"/>
            <a:chExt cx="8667773" cy="4667101"/>
          </a:xfrm>
        </p:grpSpPr>
        <p:sp>
          <p:nvSpPr>
            <p:cNvPr id="195" name="Google Shape;195;p13"/>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96" name="Google Shape;196;p13"/>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97" name="Google Shape;197;p13"/>
            <p:cNvGrpSpPr/>
            <p:nvPr/>
          </p:nvGrpSpPr>
          <p:grpSpPr>
            <a:xfrm>
              <a:off x="397155" y="400429"/>
              <a:ext cx="762108" cy="132273"/>
              <a:chOff x="854747" y="683821"/>
              <a:chExt cx="678575" cy="117775"/>
            </a:xfrm>
          </p:grpSpPr>
          <p:sp>
            <p:nvSpPr>
              <p:cNvPr id="198" name="Google Shape;198;p13"/>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99" name="Google Shape;199;p13"/>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00" name="Google Shape;200;p13"/>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201" name="Google Shape;201;p13"/>
            <p:cNvGrpSpPr/>
            <p:nvPr/>
          </p:nvGrpSpPr>
          <p:grpSpPr>
            <a:xfrm>
              <a:off x="8510002" y="352415"/>
              <a:ext cx="228440" cy="228440"/>
              <a:chOff x="4862880" y="3103920"/>
              <a:chExt cx="708121" cy="708121"/>
            </a:xfrm>
          </p:grpSpPr>
          <p:sp>
            <p:nvSpPr>
              <p:cNvPr id="202" name="Google Shape;202;p13"/>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203" name="Google Shape;203;p13"/>
              <p:cNvGrpSpPr/>
              <p:nvPr/>
            </p:nvGrpSpPr>
            <p:grpSpPr>
              <a:xfrm>
                <a:off x="4862880" y="3103920"/>
                <a:ext cx="708121" cy="708121"/>
                <a:chOff x="4862880" y="3103920"/>
                <a:chExt cx="708121" cy="708121"/>
              </a:xfrm>
            </p:grpSpPr>
            <p:sp>
              <p:nvSpPr>
                <p:cNvPr id="204" name="Google Shape;204;p13"/>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05" name="Google Shape;205;p13"/>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206" name="Google Shape;206;p13"/>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13"/>
          <p:cNvSpPr txBox="1">
            <a:spLocks noGrp="1"/>
          </p:cNvSpPr>
          <p:nvPr>
            <p:ph type="title" idx="2"/>
          </p:nvPr>
        </p:nvSpPr>
        <p:spPr>
          <a:xfrm>
            <a:off x="1872333" y="1392250"/>
            <a:ext cx="2583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8" name="Google Shape;208;p13"/>
          <p:cNvSpPr txBox="1">
            <a:spLocks noGrp="1"/>
          </p:cNvSpPr>
          <p:nvPr>
            <p:ph type="title" idx="3"/>
          </p:nvPr>
        </p:nvSpPr>
        <p:spPr>
          <a:xfrm>
            <a:off x="5616058" y="1392250"/>
            <a:ext cx="2583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9" name="Google Shape;209;p13"/>
          <p:cNvSpPr txBox="1">
            <a:spLocks noGrp="1"/>
          </p:cNvSpPr>
          <p:nvPr>
            <p:ph type="subTitle" idx="1"/>
          </p:nvPr>
        </p:nvSpPr>
        <p:spPr>
          <a:xfrm>
            <a:off x="1872335" y="2015650"/>
            <a:ext cx="2583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10" name="Google Shape;210;p13"/>
          <p:cNvSpPr txBox="1">
            <a:spLocks noGrp="1"/>
          </p:cNvSpPr>
          <p:nvPr>
            <p:ph type="subTitle" idx="4"/>
          </p:nvPr>
        </p:nvSpPr>
        <p:spPr>
          <a:xfrm>
            <a:off x="5616060" y="2015650"/>
            <a:ext cx="2583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11" name="Google Shape;211;p13"/>
          <p:cNvSpPr txBox="1">
            <a:spLocks noGrp="1"/>
          </p:cNvSpPr>
          <p:nvPr>
            <p:ph type="title" idx="5"/>
          </p:nvPr>
        </p:nvSpPr>
        <p:spPr>
          <a:xfrm>
            <a:off x="1872333" y="2916750"/>
            <a:ext cx="2583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2" name="Google Shape;212;p13"/>
          <p:cNvSpPr txBox="1">
            <a:spLocks noGrp="1"/>
          </p:cNvSpPr>
          <p:nvPr>
            <p:ph type="title" idx="6"/>
          </p:nvPr>
        </p:nvSpPr>
        <p:spPr>
          <a:xfrm>
            <a:off x="5616058" y="2916750"/>
            <a:ext cx="2583900" cy="775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3" name="Google Shape;213;p13"/>
          <p:cNvSpPr txBox="1">
            <a:spLocks noGrp="1"/>
          </p:cNvSpPr>
          <p:nvPr>
            <p:ph type="subTitle" idx="7"/>
          </p:nvPr>
        </p:nvSpPr>
        <p:spPr>
          <a:xfrm>
            <a:off x="1872364" y="3540150"/>
            <a:ext cx="2583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14" name="Google Shape;214;p13"/>
          <p:cNvSpPr txBox="1">
            <a:spLocks noGrp="1"/>
          </p:cNvSpPr>
          <p:nvPr>
            <p:ph type="subTitle" idx="8"/>
          </p:nvPr>
        </p:nvSpPr>
        <p:spPr>
          <a:xfrm>
            <a:off x="5616065" y="3540150"/>
            <a:ext cx="2583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15" name="Google Shape;215;p13"/>
          <p:cNvSpPr txBox="1">
            <a:spLocks noGrp="1"/>
          </p:cNvSpPr>
          <p:nvPr>
            <p:ph type="title" idx="9" hasCustomPrompt="1"/>
          </p:nvPr>
        </p:nvSpPr>
        <p:spPr>
          <a:xfrm>
            <a:off x="944035" y="1605995"/>
            <a:ext cx="775800" cy="775800"/>
          </a:xfrm>
          <a:prstGeom prst="rect">
            <a:avLst/>
          </a:prstGeom>
          <a:solidFill>
            <a:schemeClr val="accent1"/>
          </a:solidFill>
          <a:ln w="9525" cap="flat" cmpd="sng">
            <a:solidFill>
              <a:schemeClr val="dk1"/>
            </a:solidFill>
            <a:prstDash val="solid"/>
            <a:round/>
            <a:headEnd type="none" w="sm" len="sm"/>
            <a:tailEnd type="none" w="sm" len="sm"/>
          </a:ln>
          <a:effectLst>
            <a:outerShdw dist="95250" dir="2280000" algn="bl" rotWithShape="0">
              <a:schemeClr val="accent5"/>
            </a:outerShdw>
          </a:effectLst>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16" name="Google Shape;216;p13"/>
          <p:cNvSpPr txBox="1">
            <a:spLocks noGrp="1"/>
          </p:cNvSpPr>
          <p:nvPr>
            <p:ph type="title" idx="13" hasCustomPrompt="1"/>
          </p:nvPr>
        </p:nvSpPr>
        <p:spPr>
          <a:xfrm>
            <a:off x="944035" y="3132895"/>
            <a:ext cx="775800" cy="775800"/>
          </a:xfrm>
          <a:prstGeom prst="rect">
            <a:avLst/>
          </a:prstGeom>
          <a:solidFill>
            <a:schemeClr val="accent2"/>
          </a:solidFill>
          <a:ln w="9525" cap="flat" cmpd="sng">
            <a:solidFill>
              <a:schemeClr val="dk1"/>
            </a:solidFill>
            <a:prstDash val="solid"/>
            <a:round/>
            <a:headEnd type="none" w="sm" len="sm"/>
            <a:tailEnd type="none" w="sm" len="sm"/>
          </a:ln>
          <a:effectLst>
            <a:outerShdw dist="95250" dir="2280000" algn="bl" rotWithShape="0">
              <a:schemeClr val="accent5"/>
            </a:outerShdw>
          </a:effectLst>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17" name="Google Shape;217;p13"/>
          <p:cNvSpPr txBox="1">
            <a:spLocks noGrp="1"/>
          </p:cNvSpPr>
          <p:nvPr>
            <p:ph type="title" idx="14" hasCustomPrompt="1"/>
          </p:nvPr>
        </p:nvSpPr>
        <p:spPr>
          <a:xfrm>
            <a:off x="4687885" y="1605995"/>
            <a:ext cx="775800" cy="775800"/>
          </a:xfrm>
          <a:prstGeom prst="rect">
            <a:avLst/>
          </a:prstGeom>
          <a:solidFill>
            <a:schemeClr val="lt1"/>
          </a:solidFill>
          <a:ln w="9525" cap="flat" cmpd="sng">
            <a:solidFill>
              <a:schemeClr val="dk1"/>
            </a:solidFill>
            <a:prstDash val="solid"/>
            <a:round/>
            <a:headEnd type="none" w="sm" len="sm"/>
            <a:tailEnd type="none" w="sm" len="sm"/>
          </a:ln>
          <a:effectLst>
            <a:outerShdw dist="95250" dir="2280000" algn="bl" rotWithShape="0">
              <a:schemeClr val="accent5"/>
            </a:outerShdw>
          </a:effectLst>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18" name="Google Shape;218;p13"/>
          <p:cNvSpPr txBox="1">
            <a:spLocks noGrp="1"/>
          </p:cNvSpPr>
          <p:nvPr>
            <p:ph type="title" idx="15" hasCustomPrompt="1"/>
          </p:nvPr>
        </p:nvSpPr>
        <p:spPr>
          <a:xfrm>
            <a:off x="4687885" y="3132895"/>
            <a:ext cx="775800" cy="775800"/>
          </a:xfrm>
          <a:prstGeom prst="rect">
            <a:avLst/>
          </a:prstGeom>
          <a:solidFill>
            <a:schemeClr val="accent4"/>
          </a:solidFill>
          <a:ln w="9525" cap="flat" cmpd="sng">
            <a:solidFill>
              <a:schemeClr val="dk1"/>
            </a:solidFill>
            <a:prstDash val="solid"/>
            <a:round/>
            <a:headEnd type="none" w="sm" len="sm"/>
            <a:tailEnd type="none" w="sm" len="sm"/>
          </a:ln>
          <a:effectLst>
            <a:outerShdw dist="95250" dir="2280000" algn="bl" rotWithShape="0">
              <a:schemeClr val="accent5"/>
            </a:outerShdw>
          </a:effectLst>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
  <p:cSld name="CUSTOM_4">
    <p:spTree>
      <p:nvGrpSpPr>
        <p:cNvPr id="1" name="Shape 219"/>
        <p:cNvGrpSpPr/>
        <p:nvPr/>
      </p:nvGrpSpPr>
      <p:grpSpPr>
        <a:xfrm>
          <a:off x="0" y="0"/>
          <a:ext cx="0" cy="0"/>
          <a:chOff x="0" y="0"/>
          <a:chExt cx="0" cy="0"/>
        </a:xfrm>
      </p:grpSpPr>
      <p:grpSp>
        <p:nvGrpSpPr>
          <p:cNvPr id="220" name="Google Shape;220;p14"/>
          <p:cNvGrpSpPr/>
          <p:nvPr/>
        </p:nvGrpSpPr>
        <p:grpSpPr>
          <a:xfrm>
            <a:off x="238125" y="238200"/>
            <a:ext cx="8667773" cy="4667101"/>
            <a:chOff x="238125" y="238200"/>
            <a:chExt cx="8667773" cy="4667101"/>
          </a:xfrm>
        </p:grpSpPr>
        <p:sp>
          <p:nvSpPr>
            <p:cNvPr id="221" name="Google Shape;221;p14"/>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22" name="Google Shape;222;p14"/>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223" name="Google Shape;223;p14"/>
            <p:cNvGrpSpPr/>
            <p:nvPr/>
          </p:nvGrpSpPr>
          <p:grpSpPr>
            <a:xfrm>
              <a:off x="397155" y="400429"/>
              <a:ext cx="762108" cy="132273"/>
              <a:chOff x="854747" y="683821"/>
              <a:chExt cx="678575" cy="117775"/>
            </a:xfrm>
          </p:grpSpPr>
          <p:sp>
            <p:nvSpPr>
              <p:cNvPr id="224" name="Google Shape;224;p14"/>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25" name="Google Shape;225;p14"/>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26" name="Google Shape;226;p14"/>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227" name="Google Shape;227;p14"/>
            <p:cNvGrpSpPr/>
            <p:nvPr/>
          </p:nvGrpSpPr>
          <p:grpSpPr>
            <a:xfrm>
              <a:off x="8510002" y="352415"/>
              <a:ext cx="228440" cy="228440"/>
              <a:chOff x="4862880" y="3103920"/>
              <a:chExt cx="708121" cy="708121"/>
            </a:xfrm>
          </p:grpSpPr>
          <p:sp>
            <p:nvSpPr>
              <p:cNvPr id="228" name="Google Shape;228;p14"/>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229" name="Google Shape;229;p14"/>
              <p:cNvGrpSpPr/>
              <p:nvPr/>
            </p:nvGrpSpPr>
            <p:grpSpPr>
              <a:xfrm>
                <a:off x="4862880" y="3103920"/>
                <a:ext cx="708121" cy="708121"/>
                <a:chOff x="4862880" y="3103920"/>
                <a:chExt cx="708121" cy="708121"/>
              </a:xfrm>
            </p:grpSpPr>
            <p:sp>
              <p:nvSpPr>
                <p:cNvPr id="230" name="Google Shape;230;p14"/>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31" name="Google Shape;231;p14"/>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232" name="Google Shape;232;p14"/>
          <p:cNvSpPr txBox="1">
            <a:spLocks noGrp="1"/>
          </p:cNvSpPr>
          <p:nvPr>
            <p:ph type="title" hasCustomPrompt="1"/>
          </p:nvPr>
        </p:nvSpPr>
        <p:spPr>
          <a:xfrm>
            <a:off x="1033525" y="1190324"/>
            <a:ext cx="3376200" cy="82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None/>
              <a:defRPr sz="4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233" name="Google Shape;233;p14"/>
          <p:cNvSpPr txBox="1">
            <a:spLocks noGrp="1"/>
          </p:cNvSpPr>
          <p:nvPr>
            <p:ph type="subTitle" idx="1"/>
          </p:nvPr>
        </p:nvSpPr>
        <p:spPr>
          <a:xfrm>
            <a:off x="1033525" y="2016103"/>
            <a:ext cx="33762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34" name="Google Shape;234;p14"/>
          <p:cNvSpPr txBox="1">
            <a:spLocks noGrp="1"/>
          </p:cNvSpPr>
          <p:nvPr>
            <p:ph type="title" idx="2" hasCustomPrompt="1"/>
          </p:nvPr>
        </p:nvSpPr>
        <p:spPr>
          <a:xfrm>
            <a:off x="4734275" y="1190324"/>
            <a:ext cx="3376200" cy="82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None/>
              <a:defRPr sz="4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235" name="Google Shape;235;p14"/>
          <p:cNvSpPr txBox="1">
            <a:spLocks noGrp="1"/>
          </p:cNvSpPr>
          <p:nvPr>
            <p:ph type="subTitle" idx="3"/>
          </p:nvPr>
        </p:nvSpPr>
        <p:spPr>
          <a:xfrm>
            <a:off x="4734275" y="2016103"/>
            <a:ext cx="33762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36" name="Google Shape;236;p14"/>
          <p:cNvSpPr txBox="1">
            <a:spLocks noGrp="1"/>
          </p:cNvSpPr>
          <p:nvPr>
            <p:ph type="title" idx="4" hasCustomPrompt="1"/>
          </p:nvPr>
        </p:nvSpPr>
        <p:spPr>
          <a:xfrm>
            <a:off x="4734275" y="3008899"/>
            <a:ext cx="3376200" cy="82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None/>
              <a:defRPr sz="4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237" name="Google Shape;237;p14"/>
          <p:cNvSpPr txBox="1">
            <a:spLocks noGrp="1"/>
          </p:cNvSpPr>
          <p:nvPr>
            <p:ph type="subTitle" idx="5"/>
          </p:nvPr>
        </p:nvSpPr>
        <p:spPr>
          <a:xfrm>
            <a:off x="4734275" y="3834678"/>
            <a:ext cx="33762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38" name="Google Shape;238;p14"/>
          <p:cNvSpPr txBox="1">
            <a:spLocks noGrp="1"/>
          </p:cNvSpPr>
          <p:nvPr>
            <p:ph type="title" idx="6" hasCustomPrompt="1"/>
          </p:nvPr>
        </p:nvSpPr>
        <p:spPr>
          <a:xfrm>
            <a:off x="1033525" y="3008899"/>
            <a:ext cx="3376200" cy="82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None/>
              <a:defRPr sz="4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239" name="Google Shape;239;p14"/>
          <p:cNvSpPr txBox="1">
            <a:spLocks noGrp="1"/>
          </p:cNvSpPr>
          <p:nvPr>
            <p:ph type="subTitle" idx="7"/>
          </p:nvPr>
        </p:nvSpPr>
        <p:spPr>
          <a:xfrm>
            <a:off x="1033525" y="3834678"/>
            <a:ext cx="33762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grpSp>
        <p:nvGrpSpPr>
          <p:cNvPr id="240" name="Google Shape;240;p14"/>
          <p:cNvGrpSpPr/>
          <p:nvPr/>
        </p:nvGrpSpPr>
        <p:grpSpPr>
          <a:xfrm>
            <a:off x="96875" y="4410540"/>
            <a:ext cx="894240" cy="598680"/>
            <a:chOff x="7371000" y="3471840"/>
            <a:chExt cx="894240" cy="598680"/>
          </a:xfrm>
        </p:grpSpPr>
        <p:sp>
          <p:nvSpPr>
            <p:cNvPr id="241" name="Google Shape;241;p14"/>
            <p:cNvSpPr/>
            <p:nvPr/>
          </p:nvSpPr>
          <p:spPr>
            <a:xfrm>
              <a:off x="7371000" y="3471840"/>
              <a:ext cx="894240" cy="598680"/>
            </a:xfrm>
            <a:custGeom>
              <a:avLst/>
              <a:gdLst/>
              <a:ahLst/>
              <a:cxnLst/>
              <a:rect l="l" t="t" r="r" b="b"/>
              <a:pathLst>
                <a:path w="2484" h="1663" extrusionOk="0">
                  <a:moveTo>
                    <a:pt x="2484" y="1663"/>
                  </a:moveTo>
                  <a:lnTo>
                    <a:pt x="0" y="1663"/>
                  </a:lnTo>
                  <a:lnTo>
                    <a:pt x="0" y="0"/>
                  </a:lnTo>
                  <a:lnTo>
                    <a:pt x="2484" y="0"/>
                  </a:lnTo>
                  <a:lnTo>
                    <a:pt x="2484" y="166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 name="Google Shape;242;p14"/>
            <p:cNvSpPr/>
            <p:nvPr/>
          </p:nvSpPr>
          <p:spPr>
            <a:xfrm>
              <a:off x="7371000" y="3582000"/>
              <a:ext cx="894240" cy="0"/>
            </a:xfrm>
            <a:custGeom>
              <a:avLst/>
              <a:gdLst/>
              <a:ahLst/>
              <a:cxnLst/>
              <a:rect l="l" t="t" r="r" b="b"/>
              <a:pathLst>
                <a:path w="2484" h="120000" extrusionOk="0">
                  <a:moveTo>
                    <a:pt x="0" y="0"/>
                  </a:moveTo>
                  <a:lnTo>
                    <a:pt x="2484" y="0"/>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3" name="Google Shape;243;p14"/>
            <p:cNvSpPr/>
            <p:nvPr/>
          </p:nvSpPr>
          <p:spPr>
            <a:xfrm>
              <a:off x="7407720" y="3507480"/>
              <a:ext cx="32760" cy="32400"/>
            </a:xfrm>
            <a:custGeom>
              <a:avLst/>
              <a:gdLst/>
              <a:ahLst/>
              <a:cxnLst/>
              <a:rect l="l" t="t" r="r" b="b"/>
              <a:pathLst>
                <a:path w="91" h="90" extrusionOk="0">
                  <a:moveTo>
                    <a:pt x="91" y="44"/>
                  </a:moveTo>
                  <a:cubicBezTo>
                    <a:pt x="91" y="20"/>
                    <a:pt x="70" y="0"/>
                    <a:pt x="45" y="0"/>
                  </a:cubicBezTo>
                  <a:cubicBezTo>
                    <a:pt x="20" y="0"/>
                    <a:pt x="0" y="20"/>
                    <a:pt x="0" y="44"/>
                  </a:cubicBezTo>
                  <a:cubicBezTo>
                    <a:pt x="0" y="70"/>
                    <a:pt x="20" y="90"/>
                    <a:pt x="45" y="90"/>
                  </a:cubicBezTo>
                  <a:cubicBezTo>
                    <a:pt x="70" y="90"/>
                    <a:pt x="91" y="70"/>
                    <a:pt x="91"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4" name="Google Shape;244;p14"/>
            <p:cNvSpPr/>
            <p:nvPr/>
          </p:nvSpPr>
          <p:spPr>
            <a:xfrm>
              <a:off x="7484760" y="3507480"/>
              <a:ext cx="32400" cy="32400"/>
            </a:xfrm>
            <a:custGeom>
              <a:avLst/>
              <a:gdLst/>
              <a:ahLst/>
              <a:cxnLst/>
              <a:rect l="l" t="t" r="r" b="b"/>
              <a:pathLst>
                <a:path w="90" h="90" extrusionOk="0">
                  <a:moveTo>
                    <a:pt x="90" y="44"/>
                  </a:moveTo>
                  <a:cubicBezTo>
                    <a:pt x="90" y="20"/>
                    <a:pt x="70" y="0"/>
                    <a:pt x="45" y="0"/>
                  </a:cubicBezTo>
                  <a:cubicBezTo>
                    <a:pt x="20" y="0"/>
                    <a:pt x="0" y="20"/>
                    <a:pt x="0" y="44"/>
                  </a:cubicBezTo>
                  <a:cubicBezTo>
                    <a:pt x="0" y="70"/>
                    <a:pt x="20" y="90"/>
                    <a:pt x="45" y="90"/>
                  </a:cubicBezTo>
                  <a:cubicBezTo>
                    <a:pt x="70" y="90"/>
                    <a:pt x="90" y="70"/>
                    <a:pt x="90"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5" name="Google Shape;245;p14"/>
            <p:cNvSpPr/>
            <p:nvPr/>
          </p:nvSpPr>
          <p:spPr>
            <a:xfrm>
              <a:off x="7561440" y="3507480"/>
              <a:ext cx="32760" cy="32400"/>
            </a:xfrm>
            <a:custGeom>
              <a:avLst/>
              <a:gdLst/>
              <a:ahLst/>
              <a:cxnLst/>
              <a:rect l="l" t="t" r="r" b="b"/>
              <a:pathLst>
                <a:path w="91" h="90" extrusionOk="0">
                  <a:moveTo>
                    <a:pt x="91" y="44"/>
                  </a:moveTo>
                  <a:cubicBezTo>
                    <a:pt x="91" y="20"/>
                    <a:pt x="70" y="0"/>
                    <a:pt x="45" y="0"/>
                  </a:cubicBezTo>
                  <a:cubicBezTo>
                    <a:pt x="21" y="0"/>
                    <a:pt x="0" y="20"/>
                    <a:pt x="0" y="44"/>
                  </a:cubicBezTo>
                  <a:cubicBezTo>
                    <a:pt x="0" y="70"/>
                    <a:pt x="21" y="90"/>
                    <a:pt x="45" y="90"/>
                  </a:cubicBezTo>
                  <a:cubicBezTo>
                    <a:pt x="70" y="90"/>
                    <a:pt x="91" y="70"/>
                    <a:pt x="91"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46" name="Google Shape;246;p14"/>
          <p:cNvGrpSpPr/>
          <p:nvPr/>
        </p:nvGrpSpPr>
        <p:grpSpPr>
          <a:xfrm>
            <a:off x="8251555" y="2579740"/>
            <a:ext cx="892440" cy="800640"/>
            <a:chOff x="8187480" y="2310840"/>
            <a:chExt cx="892440" cy="800640"/>
          </a:xfrm>
        </p:grpSpPr>
        <p:sp>
          <p:nvSpPr>
            <p:cNvPr id="247" name="Google Shape;247;p14"/>
            <p:cNvSpPr/>
            <p:nvPr/>
          </p:nvSpPr>
          <p:spPr>
            <a:xfrm>
              <a:off x="8187480" y="2310840"/>
              <a:ext cx="429480" cy="429480"/>
            </a:xfrm>
            <a:custGeom>
              <a:avLst/>
              <a:gdLst/>
              <a:ahLst/>
              <a:cxnLst/>
              <a:rect l="l" t="t" r="r" b="b"/>
              <a:pathLst>
                <a:path w="1193" h="1193" extrusionOk="0">
                  <a:moveTo>
                    <a:pt x="980" y="140"/>
                  </a:moveTo>
                  <a:cubicBezTo>
                    <a:pt x="728" y="-72"/>
                    <a:pt x="351" y="-39"/>
                    <a:pt x="140" y="213"/>
                  </a:cubicBezTo>
                  <a:cubicBezTo>
                    <a:pt x="-72" y="465"/>
                    <a:pt x="-39" y="842"/>
                    <a:pt x="213" y="1054"/>
                  </a:cubicBezTo>
                  <a:cubicBezTo>
                    <a:pt x="465" y="1266"/>
                    <a:pt x="841" y="1233"/>
                    <a:pt x="1054" y="980"/>
                  </a:cubicBezTo>
                  <a:cubicBezTo>
                    <a:pt x="1265" y="728"/>
                    <a:pt x="1233" y="352"/>
                    <a:pt x="980" y="140"/>
                  </a:cubicBezTo>
                  <a:close/>
                </a:path>
              </a:pathLst>
            </a:custGeom>
            <a:solidFill>
              <a:schemeClr val="accent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8" name="Google Shape;248;p14"/>
            <p:cNvSpPr/>
            <p:nvPr/>
          </p:nvSpPr>
          <p:spPr>
            <a:xfrm>
              <a:off x="8621640" y="2691720"/>
              <a:ext cx="458280" cy="419760"/>
            </a:xfrm>
            <a:custGeom>
              <a:avLst/>
              <a:gdLst/>
              <a:ahLst/>
              <a:cxnLst/>
              <a:rect l="l" t="t" r="r" b="b"/>
              <a:pathLst>
                <a:path w="1273" h="1166" extrusionOk="0">
                  <a:moveTo>
                    <a:pt x="1273" y="839"/>
                  </a:moveTo>
                  <a:lnTo>
                    <a:pt x="999" y="1166"/>
                  </a:lnTo>
                  <a:lnTo>
                    <a:pt x="0" y="327"/>
                  </a:lnTo>
                  <a:lnTo>
                    <a:pt x="275" y="0"/>
                  </a:lnTo>
                  <a:lnTo>
                    <a:pt x="1273" y="839"/>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9" name="Google Shape;249;p14"/>
            <p:cNvSpPr/>
            <p:nvPr/>
          </p:nvSpPr>
          <p:spPr>
            <a:xfrm>
              <a:off x="8566920" y="2663640"/>
              <a:ext cx="103680" cy="87480"/>
            </a:xfrm>
            <a:custGeom>
              <a:avLst/>
              <a:gdLst/>
              <a:ahLst/>
              <a:cxnLst/>
              <a:rect l="l" t="t" r="r" b="b"/>
              <a:pathLst>
                <a:path w="288" h="243" extrusionOk="0">
                  <a:moveTo>
                    <a:pt x="0" y="0"/>
                  </a:moveTo>
                  <a:lnTo>
                    <a:pt x="288" y="2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39600" rIns="92875"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50" name="Google Shape;250;p14"/>
          <p:cNvGrpSpPr/>
          <p:nvPr/>
        </p:nvGrpSpPr>
        <p:grpSpPr>
          <a:xfrm>
            <a:off x="8251546" y="896167"/>
            <a:ext cx="366052" cy="445824"/>
            <a:chOff x="5364360" y="1325880"/>
            <a:chExt cx="530279" cy="645841"/>
          </a:xfrm>
        </p:grpSpPr>
        <p:sp>
          <p:nvSpPr>
            <p:cNvPr id="251" name="Google Shape;251;p14"/>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52" name="Google Shape;252;p14"/>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53" name="Google Shape;253;p14"/>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54" name="Google Shape;254;p14"/>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255" name="Google Shape;255;p14"/>
          <p:cNvGrpSpPr/>
          <p:nvPr/>
        </p:nvGrpSpPr>
        <p:grpSpPr>
          <a:xfrm rot="5400000">
            <a:off x="235747" y="2861810"/>
            <a:ext cx="709920" cy="236520"/>
            <a:chOff x="5304960" y="763560"/>
            <a:chExt cx="709920" cy="236520"/>
          </a:xfrm>
        </p:grpSpPr>
        <p:sp>
          <p:nvSpPr>
            <p:cNvPr id="256" name="Google Shape;256;p14"/>
            <p:cNvSpPr/>
            <p:nvPr/>
          </p:nvSpPr>
          <p:spPr>
            <a:xfrm>
              <a:off x="5993640" y="763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57" name="Google Shape;257;p14"/>
            <p:cNvSpPr/>
            <p:nvPr/>
          </p:nvSpPr>
          <p:spPr>
            <a:xfrm>
              <a:off x="5856120" y="763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58" name="Google Shape;258;p14"/>
            <p:cNvSpPr/>
            <p:nvPr/>
          </p:nvSpPr>
          <p:spPr>
            <a:xfrm>
              <a:off x="5718240" y="763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59" name="Google Shape;259;p14"/>
            <p:cNvSpPr/>
            <p:nvPr/>
          </p:nvSpPr>
          <p:spPr>
            <a:xfrm>
              <a:off x="5580360" y="763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0" name="Google Shape;260;p14"/>
            <p:cNvSpPr/>
            <p:nvPr/>
          </p:nvSpPr>
          <p:spPr>
            <a:xfrm>
              <a:off x="544284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1" name="Google Shape;261;p14"/>
            <p:cNvSpPr/>
            <p:nvPr/>
          </p:nvSpPr>
          <p:spPr>
            <a:xfrm>
              <a:off x="530496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2" name="Google Shape;262;p14"/>
            <p:cNvSpPr/>
            <p:nvPr/>
          </p:nvSpPr>
          <p:spPr>
            <a:xfrm>
              <a:off x="5993640" y="871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3" name="Google Shape;263;p14"/>
            <p:cNvSpPr/>
            <p:nvPr/>
          </p:nvSpPr>
          <p:spPr>
            <a:xfrm>
              <a:off x="5856120" y="871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4" name="Google Shape;264;p14"/>
            <p:cNvSpPr/>
            <p:nvPr/>
          </p:nvSpPr>
          <p:spPr>
            <a:xfrm>
              <a:off x="5718240" y="871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5" name="Google Shape;265;p14"/>
            <p:cNvSpPr/>
            <p:nvPr/>
          </p:nvSpPr>
          <p:spPr>
            <a:xfrm>
              <a:off x="5580360" y="871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6" name="Google Shape;266;p14"/>
            <p:cNvSpPr/>
            <p:nvPr/>
          </p:nvSpPr>
          <p:spPr>
            <a:xfrm>
              <a:off x="544284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7" name="Google Shape;267;p14"/>
            <p:cNvSpPr/>
            <p:nvPr/>
          </p:nvSpPr>
          <p:spPr>
            <a:xfrm>
              <a:off x="530496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8" name="Google Shape;268;p14"/>
            <p:cNvSpPr/>
            <p:nvPr/>
          </p:nvSpPr>
          <p:spPr>
            <a:xfrm>
              <a:off x="5993640" y="979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69" name="Google Shape;269;p14"/>
            <p:cNvSpPr/>
            <p:nvPr/>
          </p:nvSpPr>
          <p:spPr>
            <a:xfrm>
              <a:off x="5856120" y="979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0" name="Google Shape;270;p14"/>
            <p:cNvSpPr/>
            <p:nvPr/>
          </p:nvSpPr>
          <p:spPr>
            <a:xfrm>
              <a:off x="5718240" y="979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1" name="Google Shape;271;p14"/>
            <p:cNvSpPr/>
            <p:nvPr/>
          </p:nvSpPr>
          <p:spPr>
            <a:xfrm>
              <a:off x="5580360" y="979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2" name="Google Shape;272;p14"/>
            <p:cNvSpPr/>
            <p:nvPr/>
          </p:nvSpPr>
          <p:spPr>
            <a:xfrm>
              <a:off x="544284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3" name="Google Shape;273;p14"/>
            <p:cNvSpPr/>
            <p:nvPr/>
          </p:nvSpPr>
          <p:spPr>
            <a:xfrm>
              <a:off x="530496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274"/>
        <p:cNvGrpSpPr/>
        <p:nvPr/>
      </p:nvGrpSpPr>
      <p:grpSpPr>
        <a:xfrm>
          <a:off x="0" y="0"/>
          <a:ext cx="0" cy="0"/>
          <a:chOff x="0" y="0"/>
          <a:chExt cx="0" cy="0"/>
        </a:xfrm>
      </p:grpSpPr>
      <p:grpSp>
        <p:nvGrpSpPr>
          <p:cNvPr id="275" name="Google Shape;275;p15"/>
          <p:cNvGrpSpPr/>
          <p:nvPr/>
        </p:nvGrpSpPr>
        <p:grpSpPr>
          <a:xfrm>
            <a:off x="238125" y="238200"/>
            <a:ext cx="8667773" cy="4667101"/>
            <a:chOff x="238125" y="238200"/>
            <a:chExt cx="8667773" cy="4667101"/>
          </a:xfrm>
        </p:grpSpPr>
        <p:sp>
          <p:nvSpPr>
            <p:cNvPr id="276" name="Google Shape;276;p15"/>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77" name="Google Shape;277;p15"/>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278" name="Google Shape;278;p15"/>
            <p:cNvGrpSpPr/>
            <p:nvPr/>
          </p:nvGrpSpPr>
          <p:grpSpPr>
            <a:xfrm>
              <a:off x="397155" y="400429"/>
              <a:ext cx="762108" cy="132273"/>
              <a:chOff x="854747" y="683821"/>
              <a:chExt cx="678575" cy="117775"/>
            </a:xfrm>
          </p:grpSpPr>
          <p:sp>
            <p:nvSpPr>
              <p:cNvPr id="279" name="Google Shape;279;p15"/>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80" name="Google Shape;280;p15"/>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81" name="Google Shape;281;p15"/>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282" name="Google Shape;282;p15"/>
            <p:cNvGrpSpPr/>
            <p:nvPr/>
          </p:nvGrpSpPr>
          <p:grpSpPr>
            <a:xfrm>
              <a:off x="8510002" y="352415"/>
              <a:ext cx="228440" cy="228440"/>
              <a:chOff x="4862880" y="3103920"/>
              <a:chExt cx="708121" cy="708121"/>
            </a:xfrm>
          </p:grpSpPr>
          <p:sp>
            <p:nvSpPr>
              <p:cNvPr id="283" name="Google Shape;283;p15"/>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284" name="Google Shape;284;p15"/>
              <p:cNvGrpSpPr/>
              <p:nvPr/>
            </p:nvGrpSpPr>
            <p:grpSpPr>
              <a:xfrm>
                <a:off x="4862880" y="3103920"/>
                <a:ext cx="708121" cy="708121"/>
                <a:chOff x="4862880" y="3103920"/>
                <a:chExt cx="708121" cy="708121"/>
              </a:xfrm>
            </p:grpSpPr>
            <p:sp>
              <p:nvSpPr>
                <p:cNvPr id="285" name="Google Shape;285;p15"/>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86" name="Google Shape;286;p15"/>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287" name="Google Shape;287;p15"/>
          <p:cNvSpPr txBox="1">
            <a:spLocks noGrp="1"/>
          </p:cNvSpPr>
          <p:nvPr>
            <p:ph type="title"/>
          </p:nvPr>
        </p:nvSpPr>
        <p:spPr>
          <a:xfrm>
            <a:off x="1501378" y="1973800"/>
            <a:ext cx="2621400" cy="44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88" name="Google Shape;288;p15"/>
          <p:cNvSpPr txBox="1">
            <a:spLocks noGrp="1"/>
          </p:cNvSpPr>
          <p:nvPr>
            <p:ph type="title" idx="2"/>
          </p:nvPr>
        </p:nvSpPr>
        <p:spPr>
          <a:xfrm>
            <a:off x="5021222" y="1973800"/>
            <a:ext cx="2621400" cy="44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89" name="Google Shape;289;p15"/>
          <p:cNvSpPr txBox="1">
            <a:spLocks noGrp="1"/>
          </p:cNvSpPr>
          <p:nvPr>
            <p:ph type="subTitle" idx="1"/>
          </p:nvPr>
        </p:nvSpPr>
        <p:spPr>
          <a:xfrm>
            <a:off x="1501378" y="2264500"/>
            <a:ext cx="26214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90" name="Google Shape;290;p15"/>
          <p:cNvSpPr txBox="1">
            <a:spLocks noGrp="1"/>
          </p:cNvSpPr>
          <p:nvPr>
            <p:ph type="subTitle" idx="3"/>
          </p:nvPr>
        </p:nvSpPr>
        <p:spPr>
          <a:xfrm>
            <a:off x="5021222" y="2264500"/>
            <a:ext cx="26214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91" name="Google Shape;291;p15"/>
          <p:cNvSpPr txBox="1">
            <a:spLocks noGrp="1"/>
          </p:cNvSpPr>
          <p:nvPr>
            <p:ph type="title" idx="4"/>
          </p:nvPr>
        </p:nvSpPr>
        <p:spPr>
          <a:xfrm>
            <a:off x="1501378" y="3673092"/>
            <a:ext cx="2621400" cy="44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2" name="Google Shape;292;p15"/>
          <p:cNvSpPr txBox="1">
            <a:spLocks noGrp="1"/>
          </p:cNvSpPr>
          <p:nvPr>
            <p:ph type="title" idx="5"/>
          </p:nvPr>
        </p:nvSpPr>
        <p:spPr>
          <a:xfrm>
            <a:off x="5021222" y="3673092"/>
            <a:ext cx="2621400" cy="44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3" name="Google Shape;293;p15"/>
          <p:cNvSpPr txBox="1">
            <a:spLocks noGrp="1"/>
          </p:cNvSpPr>
          <p:nvPr>
            <p:ph type="subTitle" idx="6"/>
          </p:nvPr>
        </p:nvSpPr>
        <p:spPr>
          <a:xfrm>
            <a:off x="1501378" y="3963900"/>
            <a:ext cx="26214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94" name="Google Shape;294;p15"/>
          <p:cNvSpPr txBox="1">
            <a:spLocks noGrp="1"/>
          </p:cNvSpPr>
          <p:nvPr>
            <p:ph type="subTitle" idx="7"/>
          </p:nvPr>
        </p:nvSpPr>
        <p:spPr>
          <a:xfrm>
            <a:off x="5021222" y="3963900"/>
            <a:ext cx="26214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95" name="Google Shape;295;p15"/>
          <p:cNvSpPr txBox="1">
            <a:spLocks noGrp="1"/>
          </p:cNvSpPr>
          <p:nvPr>
            <p:ph type="title" idx="8"/>
          </p:nvPr>
        </p:nvSpPr>
        <p:spPr>
          <a:xfrm>
            <a:off x="720000" y="673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6" name="Google Shape;296;p15"/>
          <p:cNvGrpSpPr/>
          <p:nvPr/>
        </p:nvGrpSpPr>
        <p:grpSpPr>
          <a:xfrm>
            <a:off x="356690" y="1576037"/>
            <a:ext cx="512280" cy="783720"/>
            <a:chOff x="585290" y="1686913"/>
            <a:chExt cx="512280" cy="783720"/>
          </a:xfrm>
        </p:grpSpPr>
        <p:sp>
          <p:nvSpPr>
            <p:cNvPr id="297" name="Google Shape;297;p15"/>
            <p:cNvSpPr/>
            <p:nvPr/>
          </p:nvSpPr>
          <p:spPr>
            <a:xfrm>
              <a:off x="585290" y="168691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15"/>
            <p:cNvSpPr/>
            <p:nvPr/>
          </p:nvSpPr>
          <p:spPr>
            <a:xfrm>
              <a:off x="585290" y="1882753"/>
              <a:ext cx="171720" cy="196200"/>
            </a:xfrm>
            <a:custGeom>
              <a:avLst/>
              <a:gdLst/>
              <a:ahLst/>
              <a:cxnLst/>
              <a:rect l="l" t="t" r="r" b="b"/>
              <a:pathLst>
                <a:path w="477" h="545" extrusionOk="0">
                  <a:moveTo>
                    <a:pt x="477" y="0"/>
                  </a:moveTo>
                  <a:lnTo>
                    <a:pt x="0" y="0"/>
                  </a:lnTo>
                  <a:lnTo>
                    <a:pt x="0" y="545"/>
                  </a:lnTo>
                  <a:lnTo>
                    <a:pt x="477" y="545"/>
                  </a:lnTo>
                  <a:lnTo>
                    <a:pt x="477"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9" name="Google Shape;299;p15"/>
            <p:cNvSpPr/>
            <p:nvPr/>
          </p:nvSpPr>
          <p:spPr>
            <a:xfrm>
              <a:off x="585290" y="207895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0" name="Google Shape;300;p15"/>
            <p:cNvSpPr/>
            <p:nvPr/>
          </p:nvSpPr>
          <p:spPr>
            <a:xfrm>
              <a:off x="585290" y="227479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01" name="Google Shape;301;p15"/>
            <p:cNvGrpSpPr/>
            <p:nvPr/>
          </p:nvGrpSpPr>
          <p:grpSpPr>
            <a:xfrm>
              <a:off x="688970" y="1749913"/>
              <a:ext cx="408600" cy="485280"/>
              <a:chOff x="7171920" y="1188000"/>
              <a:chExt cx="408600" cy="485280"/>
            </a:xfrm>
          </p:grpSpPr>
          <p:sp>
            <p:nvSpPr>
              <p:cNvPr id="302" name="Google Shape;302;p15"/>
              <p:cNvSpPr/>
              <p:nvPr/>
            </p:nvSpPr>
            <p:spPr>
              <a:xfrm>
                <a:off x="7171920" y="1310400"/>
                <a:ext cx="306720" cy="362880"/>
              </a:xfrm>
              <a:custGeom>
                <a:avLst/>
                <a:gdLst/>
                <a:ahLst/>
                <a:cxnLst/>
                <a:rect l="l" t="t" r="r" b="b"/>
                <a:pathLst>
                  <a:path w="852" h="1008" extrusionOk="0">
                    <a:moveTo>
                      <a:pt x="52" y="979"/>
                    </a:moveTo>
                    <a:lnTo>
                      <a:pt x="29" y="954"/>
                    </a:lnTo>
                    <a:cubicBezTo>
                      <a:pt x="-9" y="914"/>
                      <a:pt x="-10" y="847"/>
                      <a:pt x="25" y="805"/>
                    </a:cubicBezTo>
                    <a:lnTo>
                      <a:pt x="689" y="8"/>
                    </a:lnTo>
                    <a:cubicBezTo>
                      <a:pt x="697" y="-2"/>
                      <a:pt x="710" y="-2"/>
                      <a:pt x="719" y="7"/>
                    </a:cubicBezTo>
                    <a:lnTo>
                      <a:pt x="846" y="144"/>
                    </a:lnTo>
                    <a:cubicBezTo>
                      <a:pt x="854" y="153"/>
                      <a:pt x="854" y="168"/>
                      <a:pt x="846" y="178"/>
                    </a:cubicBezTo>
                    <a:lnTo>
                      <a:pt x="182" y="975"/>
                    </a:lnTo>
                    <a:cubicBezTo>
                      <a:pt x="147" y="1018"/>
                      <a:pt x="89" y="1019"/>
                      <a:pt x="52" y="979"/>
                    </a:cubicBez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5"/>
              <p:cNvSpPr/>
              <p:nvPr/>
            </p:nvSpPr>
            <p:spPr>
              <a:xfrm>
                <a:off x="7371000" y="1272600"/>
                <a:ext cx="147240" cy="159480"/>
              </a:xfrm>
              <a:custGeom>
                <a:avLst/>
                <a:gdLst/>
                <a:ahLst/>
                <a:cxnLst/>
                <a:rect l="l" t="t" r="r" b="b"/>
                <a:pathLst>
                  <a:path w="409" h="443" extrusionOk="0">
                    <a:moveTo>
                      <a:pt x="0" y="0"/>
                    </a:moveTo>
                    <a:lnTo>
                      <a:pt x="409" y="4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4" name="Google Shape;304;p15"/>
              <p:cNvSpPr/>
              <p:nvPr/>
            </p:nvSpPr>
            <p:spPr>
              <a:xfrm>
                <a:off x="7408080" y="1188000"/>
                <a:ext cx="172440" cy="199800"/>
              </a:xfrm>
              <a:custGeom>
                <a:avLst/>
                <a:gdLst/>
                <a:ahLst/>
                <a:cxnLst/>
                <a:rect l="l" t="t" r="r" b="b"/>
                <a:pathLst>
                  <a:path w="479" h="555" extrusionOk="0">
                    <a:moveTo>
                      <a:pt x="193" y="555"/>
                    </a:moveTo>
                    <a:lnTo>
                      <a:pt x="0" y="347"/>
                    </a:lnTo>
                    <a:lnTo>
                      <a:pt x="255" y="40"/>
                    </a:lnTo>
                    <a:cubicBezTo>
                      <a:pt x="299" y="-12"/>
                      <a:pt x="370" y="-14"/>
                      <a:pt x="416" y="36"/>
                    </a:cubicBezTo>
                    <a:lnTo>
                      <a:pt x="444" y="66"/>
                    </a:lnTo>
                    <a:cubicBezTo>
                      <a:pt x="490" y="115"/>
                      <a:pt x="491" y="197"/>
                      <a:pt x="448" y="249"/>
                    </a:cubicBezTo>
                    <a:lnTo>
                      <a:pt x="193"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grpSp>
        <p:nvGrpSpPr>
          <p:cNvPr id="305" name="Google Shape;305;p15"/>
          <p:cNvGrpSpPr/>
          <p:nvPr/>
        </p:nvGrpSpPr>
        <p:grpSpPr>
          <a:xfrm>
            <a:off x="8583305" y="3000065"/>
            <a:ext cx="122400" cy="729000"/>
            <a:chOff x="5663880" y="1684440"/>
            <a:chExt cx="122400" cy="729000"/>
          </a:xfrm>
        </p:grpSpPr>
        <p:sp>
          <p:nvSpPr>
            <p:cNvPr id="306" name="Google Shape;306;p15"/>
            <p:cNvSpPr/>
            <p:nvPr/>
          </p:nvSpPr>
          <p:spPr>
            <a:xfrm>
              <a:off x="5715360" y="1684440"/>
              <a:ext cx="0" cy="729000"/>
            </a:xfrm>
            <a:custGeom>
              <a:avLst/>
              <a:gdLst/>
              <a:ahLst/>
              <a:cxnLst/>
              <a:rect l="l" t="t" r="r" b="b"/>
              <a:pathLst>
                <a:path w="120000" h="2025" extrusionOk="0">
                  <a:moveTo>
                    <a:pt x="0" y="0"/>
                  </a:moveTo>
                  <a:lnTo>
                    <a:pt x="0" y="2025"/>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5"/>
            <p:cNvSpPr/>
            <p:nvPr/>
          </p:nvSpPr>
          <p:spPr>
            <a:xfrm>
              <a:off x="5683320" y="2183400"/>
              <a:ext cx="102960" cy="102960"/>
            </a:xfrm>
            <a:custGeom>
              <a:avLst/>
              <a:gdLst/>
              <a:ahLst/>
              <a:cxnLst/>
              <a:rect l="l" t="t" r="r" b="b"/>
              <a:pathLst>
                <a:path w="286" h="286" extrusionOk="0">
                  <a:moveTo>
                    <a:pt x="286" y="143"/>
                  </a:moveTo>
                  <a:cubicBezTo>
                    <a:pt x="286" y="64"/>
                    <a:pt x="222" y="0"/>
                    <a:pt x="143" y="0"/>
                  </a:cubicBezTo>
                  <a:cubicBezTo>
                    <a:pt x="64" y="0"/>
                    <a:pt x="0" y="64"/>
                    <a:pt x="0" y="143"/>
                  </a:cubicBezTo>
                  <a:cubicBezTo>
                    <a:pt x="0" y="221"/>
                    <a:pt x="64" y="286"/>
                    <a:pt x="143" y="286"/>
                  </a:cubicBezTo>
                  <a:cubicBezTo>
                    <a:pt x="222" y="286"/>
                    <a:pt x="286" y="221"/>
                    <a:pt x="286" y="1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8" name="Google Shape;308;p15"/>
            <p:cNvSpPr/>
            <p:nvPr/>
          </p:nvSpPr>
          <p:spPr>
            <a:xfrm>
              <a:off x="5663880" y="2163600"/>
              <a:ext cx="102960" cy="102960"/>
            </a:xfrm>
            <a:custGeom>
              <a:avLst/>
              <a:gdLst/>
              <a:ahLst/>
              <a:cxnLst/>
              <a:rect l="l" t="t" r="r" b="b"/>
              <a:pathLst>
                <a:path w="286" h="286" extrusionOk="0">
                  <a:moveTo>
                    <a:pt x="286" y="143"/>
                  </a:moveTo>
                  <a:cubicBezTo>
                    <a:pt x="286" y="65"/>
                    <a:pt x="222" y="0"/>
                    <a:pt x="143" y="0"/>
                  </a:cubicBezTo>
                  <a:cubicBezTo>
                    <a:pt x="64" y="0"/>
                    <a:pt x="0" y="65"/>
                    <a:pt x="0" y="143"/>
                  </a:cubicBezTo>
                  <a:cubicBezTo>
                    <a:pt x="0" y="223"/>
                    <a:pt x="64" y="286"/>
                    <a:pt x="143" y="286"/>
                  </a:cubicBezTo>
                  <a:cubicBezTo>
                    <a:pt x="222" y="286"/>
                    <a:pt x="286" y="223"/>
                    <a:pt x="286" y="14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09" name="Google Shape;309;p15"/>
          <p:cNvSpPr/>
          <p:nvPr/>
        </p:nvSpPr>
        <p:spPr>
          <a:xfrm>
            <a:off x="588000" y="4636610"/>
            <a:ext cx="506880" cy="506880"/>
          </a:xfrm>
          <a:custGeom>
            <a:avLst/>
            <a:gdLst/>
            <a:ahLst/>
            <a:cxnLst/>
            <a:rect l="l" t="t" r="r" b="b"/>
            <a:pathLst>
              <a:path w="1408" h="1408" extrusionOk="0">
                <a:moveTo>
                  <a:pt x="704" y="952"/>
                </a:moveTo>
                <a:cubicBezTo>
                  <a:pt x="568" y="952"/>
                  <a:pt x="457" y="841"/>
                  <a:pt x="457" y="704"/>
                </a:cubicBezTo>
                <a:cubicBezTo>
                  <a:pt x="457" y="568"/>
                  <a:pt x="568" y="456"/>
                  <a:pt x="704" y="456"/>
                </a:cubicBezTo>
                <a:cubicBezTo>
                  <a:pt x="842" y="456"/>
                  <a:pt x="953" y="568"/>
                  <a:pt x="953" y="704"/>
                </a:cubicBezTo>
                <a:cubicBezTo>
                  <a:pt x="953" y="841"/>
                  <a:pt x="842" y="952"/>
                  <a:pt x="704" y="952"/>
                </a:cubicBezTo>
                <a:moveTo>
                  <a:pt x="1408" y="874"/>
                </a:moveTo>
                <a:lnTo>
                  <a:pt x="1408" y="535"/>
                </a:lnTo>
                <a:lnTo>
                  <a:pt x="1267" y="535"/>
                </a:lnTo>
                <a:cubicBezTo>
                  <a:pt x="1255" y="497"/>
                  <a:pt x="1240" y="461"/>
                  <a:pt x="1222" y="427"/>
                </a:cubicBezTo>
                <a:lnTo>
                  <a:pt x="1322" y="326"/>
                </a:lnTo>
                <a:lnTo>
                  <a:pt x="1083" y="87"/>
                </a:lnTo>
                <a:lnTo>
                  <a:pt x="982" y="187"/>
                </a:lnTo>
                <a:cubicBezTo>
                  <a:pt x="948" y="169"/>
                  <a:pt x="912" y="154"/>
                  <a:pt x="874" y="143"/>
                </a:cubicBezTo>
                <a:lnTo>
                  <a:pt x="874" y="0"/>
                </a:lnTo>
                <a:lnTo>
                  <a:pt x="535" y="0"/>
                </a:lnTo>
                <a:lnTo>
                  <a:pt x="535" y="143"/>
                </a:lnTo>
                <a:cubicBezTo>
                  <a:pt x="497" y="154"/>
                  <a:pt x="461" y="169"/>
                  <a:pt x="427" y="187"/>
                </a:cubicBezTo>
                <a:lnTo>
                  <a:pt x="326" y="87"/>
                </a:lnTo>
                <a:lnTo>
                  <a:pt x="87" y="326"/>
                </a:lnTo>
                <a:lnTo>
                  <a:pt x="188" y="427"/>
                </a:lnTo>
                <a:cubicBezTo>
                  <a:pt x="169" y="461"/>
                  <a:pt x="154" y="497"/>
                  <a:pt x="143" y="535"/>
                </a:cubicBezTo>
                <a:lnTo>
                  <a:pt x="0" y="535"/>
                </a:lnTo>
                <a:lnTo>
                  <a:pt x="0" y="874"/>
                </a:lnTo>
                <a:lnTo>
                  <a:pt x="143" y="874"/>
                </a:lnTo>
                <a:cubicBezTo>
                  <a:pt x="154" y="911"/>
                  <a:pt x="169" y="948"/>
                  <a:pt x="188" y="982"/>
                </a:cubicBezTo>
                <a:lnTo>
                  <a:pt x="87" y="1082"/>
                </a:lnTo>
                <a:lnTo>
                  <a:pt x="326" y="1322"/>
                </a:lnTo>
                <a:lnTo>
                  <a:pt x="427" y="1222"/>
                </a:lnTo>
                <a:cubicBezTo>
                  <a:pt x="461" y="1240"/>
                  <a:pt x="497" y="1255"/>
                  <a:pt x="535" y="1266"/>
                </a:cubicBezTo>
                <a:lnTo>
                  <a:pt x="535" y="1408"/>
                </a:lnTo>
                <a:lnTo>
                  <a:pt x="874" y="1408"/>
                </a:lnTo>
                <a:lnTo>
                  <a:pt x="874" y="1266"/>
                </a:lnTo>
                <a:cubicBezTo>
                  <a:pt x="912" y="1255"/>
                  <a:pt x="948" y="1240"/>
                  <a:pt x="982" y="1222"/>
                </a:cubicBezTo>
                <a:lnTo>
                  <a:pt x="1083" y="1322"/>
                </a:lnTo>
                <a:lnTo>
                  <a:pt x="1322" y="1082"/>
                </a:lnTo>
                <a:lnTo>
                  <a:pt x="1222" y="982"/>
                </a:lnTo>
                <a:cubicBezTo>
                  <a:pt x="1240" y="948"/>
                  <a:pt x="1255" y="911"/>
                  <a:pt x="1267" y="874"/>
                </a:cubicBezTo>
                <a:lnTo>
                  <a:pt x="1408" y="87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310"/>
        <p:cNvGrpSpPr/>
        <p:nvPr/>
      </p:nvGrpSpPr>
      <p:grpSpPr>
        <a:xfrm>
          <a:off x="0" y="0"/>
          <a:ext cx="0" cy="0"/>
          <a:chOff x="0" y="0"/>
          <a:chExt cx="0" cy="0"/>
        </a:xfrm>
      </p:grpSpPr>
      <p:grpSp>
        <p:nvGrpSpPr>
          <p:cNvPr id="311" name="Google Shape;311;p16"/>
          <p:cNvGrpSpPr/>
          <p:nvPr/>
        </p:nvGrpSpPr>
        <p:grpSpPr>
          <a:xfrm>
            <a:off x="238125" y="238200"/>
            <a:ext cx="8667773" cy="4667101"/>
            <a:chOff x="238125" y="238200"/>
            <a:chExt cx="8667773" cy="4667101"/>
          </a:xfrm>
        </p:grpSpPr>
        <p:sp>
          <p:nvSpPr>
            <p:cNvPr id="312" name="Google Shape;312;p16"/>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13" name="Google Shape;313;p16"/>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314" name="Google Shape;314;p16"/>
            <p:cNvGrpSpPr/>
            <p:nvPr/>
          </p:nvGrpSpPr>
          <p:grpSpPr>
            <a:xfrm>
              <a:off x="397155" y="400429"/>
              <a:ext cx="762108" cy="132273"/>
              <a:chOff x="854747" y="683821"/>
              <a:chExt cx="678575" cy="117775"/>
            </a:xfrm>
          </p:grpSpPr>
          <p:sp>
            <p:nvSpPr>
              <p:cNvPr id="315" name="Google Shape;315;p16"/>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16" name="Google Shape;316;p16"/>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17" name="Google Shape;317;p16"/>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318" name="Google Shape;318;p16"/>
            <p:cNvGrpSpPr/>
            <p:nvPr/>
          </p:nvGrpSpPr>
          <p:grpSpPr>
            <a:xfrm>
              <a:off x="8510002" y="352415"/>
              <a:ext cx="228440" cy="228440"/>
              <a:chOff x="4862880" y="3103920"/>
              <a:chExt cx="708121" cy="708121"/>
            </a:xfrm>
          </p:grpSpPr>
          <p:sp>
            <p:nvSpPr>
              <p:cNvPr id="319" name="Google Shape;319;p16"/>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320" name="Google Shape;320;p16"/>
              <p:cNvGrpSpPr/>
              <p:nvPr/>
            </p:nvGrpSpPr>
            <p:grpSpPr>
              <a:xfrm>
                <a:off x="4862880" y="3103920"/>
                <a:ext cx="708121" cy="708121"/>
                <a:chOff x="4862880" y="3103920"/>
                <a:chExt cx="708121" cy="708121"/>
              </a:xfrm>
            </p:grpSpPr>
            <p:sp>
              <p:nvSpPr>
                <p:cNvPr id="321" name="Google Shape;321;p16"/>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22" name="Google Shape;322;p16"/>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323" name="Google Shape;323;p16"/>
          <p:cNvSpPr txBox="1">
            <a:spLocks noGrp="1"/>
          </p:cNvSpPr>
          <p:nvPr>
            <p:ph type="title"/>
          </p:nvPr>
        </p:nvSpPr>
        <p:spPr>
          <a:xfrm>
            <a:off x="720000" y="1980538"/>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4" name="Google Shape;324;p16"/>
          <p:cNvSpPr txBox="1">
            <a:spLocks noGrp="1"/>
          </p:cNvSpPr>
          <p:nvPr>
            <p:ph type="title" idx="2"/>
          </p:nvPr>
        </p:nvSpPr>
        <p:spPr>
          <a:xfrm>
            <a:off x="3440466" y="1980538"/>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5" name="Google Shape;325;p16"/>
          <p:cNvSpPr txBox="1">
            <a:spLocks noGrp="1"/>
          </p:cNvSpPr>
          <p:nvPr>
            <p:ph type="subTitle" idx="1"/>
          </p:nvPr>
        </p:nvSpPr>
        <p:spPr>
          <a:xfrm>
            <a:off x="720000" y="2271238"/>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326" name="Google Shape;326;p16"/>
          <p:cNvSpPr txBox="1">
            <a:spLocks noGrp="1"/>
          </p:cNvSpPr>
          <p:nvPr>
            <p:ph type="subTitle" idx="3"/>
          </p:nvPr>
        </p:nvSpPr>
        <p:spPr>
          <a:xfrm>
            <a:off x="3440466" y="2271238"/>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327" name="Google Shape;327;p16"/>
          <p:cNvSpPr txBox="1">
            <a:spLocks noGrp="1"/>
          </p:cNvSpPr>
          <p:nvPr>
            <p:ph type="title" idx="4"/>
          </p:nvPr>
        </p:nvSpPr>
        <p:spPr>
          <a:xfrm>
            <a:off x="720000" y="3673325"/>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8" name="Google Shape;328;p16"/>
          <p:cNvSpPr txBox="1">
            <a:spLocks noGrp="1"/>
          </p:cNvSpPr>
          <p:nvPr>
            <p:ph type="title" idx="5"/>
          </p:nvPr>
        </p:nvSpPr>
        <p:spPr>
          <a:xfrm>
            <a:off x="3440466" y="3673325"/>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9" name="Google Shape;329;p16"/>
          <p:cNvSpPr txBox="1">
            <a:spLocks noGrp="1"/>
          </p:cNvSpPr>
          <p:nvPr>
            <p:ph type="subTitle" idx="6"/>
          </p:nvPr>
        </p:nvSpPr>
        <p:spPr>
          <a:xfrm>
            <a:off x="720000" y="3963900"/>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330" name="Google Shape;330;p16"/>
          <p:cNvSpPr txBox="1">
            <a:spLocks noGrp="1"/>
          </p:cNvSpPr>
          <p:nvPr>
            <p:ph type="subTitle" idx="7"/>
          </p:nvPr>
        </p:nvSpPr>
        <p:spPr>
          <a:xfrm>
            <a:off x="3440466" y="3963900"/>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331" name="Google Shape;331;p16"/>
          <p:cNvSpPr txBox="1">
            <a:spLocks noGrp="1"/>
          </p:cNvSpPr>
          <p:nvPr>
            <p:ph type="title" idx="8"/>
          </p:nvPr>
        </p:nvSpPr>
        <p:spPr>
          <a:xfrm>
            <a:off x="720000" y="673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2" name="Google Shape;332;p16"/>
          <p:cNvSpPr txBox="1">
            <a:spLocks noGrp="1"/>
          </p:cNvSpPr>
          <p:nvPr>
            <p:ph type="title" idx="9"/>
          </p:nvPr>
        </p:nvSpPr>
        <p:spPr>
          <a:xfrm>
            <a:off x="6160936" y="1980538"/>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33" name="Google Shape;333;p16"/>
          <p:cNvSpPr txBox="1">
            <a:spLocks noGrp="1"/>
          </p:cNvSpPr>
          <p:nvPr>
            <p:ph type="subTitle" idx="13"/>
          </p:nvPr>
        </p:nvSpPr>
        <p:spPr>
          <a:xfrm>
            <a:off x="6160936" y="2271238"/>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334" name="Google Shape;334;p16"/>
          <p:cNvSpPr txBox="1">
            <a:spLocks noGrp="1"/>
          </p:cNvSpPr>
          <p:nvPr>
            <p:ph type="title" idx="14"/>
          </p:nvPr>
        </p:nvSpPr>
        <p:spPr>
          <a:xfrm>
            <a:off x="6160936" y="3673325"/>
            <a:ext cx="2263200" cy="43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1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35" name="Google Shape;335;p16"/>
          <p:cNvSpPr txBox="1">
            <a:spLocks noGrp="1"/>
          </p:cNvSpPr>
          <p:nvPr>
            <p:ph type="subTitle" idx="15"/>
          </p:nvPr>
        </p:nvSpPr>
        <p:spPr>
          <a:xfrm>
            <a:off x="6160936" y="3963900"/>
            <a:ext cx="2263200" cy="640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grpSp>
        <p:nvGrpSpPr>
          <p:cNvPr id="336" name="Google Shape;336;p16"/>
          <p:cNvGrpSpPr/>
          <p:nvPr/>
        </p:nvGrpSpPr>
        <p:grpSpPr>
          <a:xfrm>
            <a:off x="-291037" y="2987223"/>
            <a:ext cx="1011026" cy="610325"/>
            <a:chOff x="7794975" y="1724673"/>
            <a:chExt cx="1011026" cy="610325"/>
          </a:xfrm>
        </p:grpSpPr>
        <p:sp>
          <p:nvSpPr>
            <p:cNvPr id="337" name="Google Shape;337;p16"/>
            <p:cNvSpPr/>
            <p:nvPr/>
          </p:nvSpPr>
          <p:spPr>
            <a:xfrm>
              <a:off x="7794975" y="1724673"/>
              <a:ext cx="1011026" cy="610325"/>
            </a:xfrm>
            <a:custGeom>
              <a:avLst/>
              <a:gdLst/>
              <a:ahLst/>
              <a:cxnLst/>
              <a:rect l="l" t="t" r="r" b="b"/>
              <a:pathLst>
                <a:path w="2590" h="1019" extrusionOk="0">
                  <a:moveTo>
                    <a:pt x="2320" y="1019"/>
                  </a:moveTo>
                  <a:lnTo>
                    <a:pt x="270" y="1019"/>
                  </a:lnTo>
                  <a:cubicBezTo>
                    <a:pt x="121" y="1019"/>
                    <a:pt x="0" y="898"/>
                    <a:pt x="0" y="749"/>
                  </a:cubicBezTo>
                  <a:lnTo>
                    <a:pt x="0" y="270"/>
                  </a:lnTo>
                  <a:cubicBezTo>
                    <a:pt x="0" y="121"/>
                    <a:pt x="121" y="0"/>
                    <a:pt x="270" y="0"/>
                  </a:cubicBezTo>
                  <a:lnTo>
                    <a:pt x="2320" y="0"/>
                  </a:lnTo>
                  <a:cubicBezTo>
                    <a:pt x="2469" y="0"/>
                    <a:pt x="2590" y="121"/>
                    <a:pt x="2590" y="270"/>
                  </a:cubicBezTo>
                  <a:lnTo>
                    <a:pt x="2590" y="749"/>
                  </a:lnTo>
                  <a:cubicBezTo>
                    <a:pt x="2590" y="898"/>
                    <a:pt x="2469" y="1019"/>
                    <a:pt x="2320" y="1019"/>
                  </a:cubicBezTo>
                  <a:close/>
                </a:path>
              </a:pathLst>
            </a:custGeom>
            <a:solidFill>
              <a:schemeClr val="accent4"/>
            </a:solidFill>
            <a:ln w="9525" cap="flat" cmpd="sng">
              <a:solidFill>
                <a:schemeClr val="dk1"/>
              </a:solidFill>
              <a:prstDash val="solid"/>
              <a:bevel/>
              <a:headEnd type="none" w="sm" len="sm"/>
              <a:tailEnd type="none" w="sm" len="sm"/>
            </a:ln>
            <a:effectLst>
              <a:outerShdw dist="76200" dir="2640000" algn="bl" rotWithShape="0">
                <a:schemeClr val="accent5"/>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38" name="Google Shape;338;p16"/>
            <p:cNvGrpSpPr/>
            <p:nvPr/>
          </p:nvGrpSpPr>
          <p:grpSpPr>
            <a:xfrm>
              <a:off x="8002408" y="1856676"/>
              <a:ext cx="596160" cy="346320"/>
              <a:chOff x="8911440" y="3502800"/>
              <a:chExt cx="596160" cy="346320"/>
            </a:xfrm>
          </p:grpSpPr>
          <p:sp>
            <p:nvSpPr>
              <p:cNvPr id="339" name="Google Shape;339;p16"/>
              <p:cNvSpPr/>
              <p:nvPr/>
            </p:nvSpPr>
            <p:spPr>
              <a:xfrm>
                <a:off x="8911440" y="3502800"/>
                <a:ext cx="596160" cy="346320"/>
              </a:xfrm>
              <a:custGeom>
                <a:avLst/>
                <a:gdLst/>
                <a:ahLst/>
                <a:cxnLst/>
                <a:rect l="l" t="t" r="r" b="b"/>
                <a:pathLst>
                  <a:path w="1656" h="962" extrusionOk="0">
                    <a:moveTo>
                      <a:pt x="1656" y="962"/>
                    </a:moveTo>
                    <a:lnTo>
                      <a:pt x="0" y="962"/>
                    </a:lnTo>
                    <a:lnTo>
                      <a:pt x="0" y="0"/>
                    </a:lnTo>
                    <a:lnTo>
                      <a:pt x="1656" y="0"/>
                    </a:lnTo>
                    <a:lnTo>
                      <a:pt x="1656" y="962"/>
                    </a:lnTo>
                    <a:close/>
                  </a:path>
                </a:pathLst>
              </a:custGeom>
              <a:solidFill>
                <a:schemeClr val="dk2"/>
              </a:solidFill>
              <a:ln w="9525" cap="flat" cmpd="sng">
                <a:solidFill>
                  <a:schemeClr val="dk1"/>
                </a:solidFill>
                <a:prstDash val="solid"/>
                <a:round/>
                <a:headEnd type="none" w="sm" len="sm"/>
                <a:tailEnd type="none" w="sm" len="sm"/>
              </a:ln>
              <a:effectLst>
                <a:outerShdw blurRad="57150" dist="19050" dir="5400000" algn="bl" rotWithShape="0">
                  <a:schemeClr val="accent5">
                    <a:alpha val="50000"/>
                  </a:schemeClr>
                </a:outerShdw>
              </a:effectLst>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16"/>
              <p:cNvSpPr/>
              <p:nvPr/>
            </p:nvSpPr>
            <p:spPr>
              <a:xfrm>
                <a:off x="8926560" y="3522600"/>
                <a:ext cx="569880" cy="206280"/>
              </a:xfrm>
              <a:custGeom>
                <a:avLst/>
                <a:gdLst/>
                <a:ahLst/>
                <a:cxnLst/>
                <a:rect l="l" t="t" r="r" b="b"/>
                <a:pathLst>
                  <a:path w="1583" h="573" extrusionOk="0">
                    <a:moveTo>
                      <a:pt x="0" y="0"/>
                    </a:moveTo>
                    <a:lnTo>
                      <a:pt x="786" y="573"/>
                    </a:lnTo>
                    <a:lnTo>
                      <a:pt x="1583" y="0"/>
                    </a:lnTo>
                    <a:lnTo>
                      <a:pt x="0" y="0"/>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16"/>
              <p:cNvSpPr/>
              <p:nvPr/>
            </p:nvSpPr>
            <p:spPr>
              <a:xfrm>
                <a:off x="8926560" y="3651480"/>
                <a:ext cx="176760" cy="181800"/>
              </a:xfrm>
              <a:custGeom>
                <a:avLst/>
                <a:gdLst/>
                <a:ahLst/>
                <a:cxnLst/>
                <a:rect l="l" t="t" r="r" b="b"/>
                <a:pathLst>
                  <a:path w="491" h="505" extrusionOk="0">
                    <a:moveTo>
                      <a:pt x="0" y="505"/>
                    </a:moveTo>
                    <a:lnTo>
                      <a:pt x="491" y="0"/>
                    </a:lnTo>
                    <a:lnTo>
                      <a:pt x="0"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16"/>
              <p:cNvSpPr/>
              <p:nvPr/>
            </p:nvSpPr>
            <p:spPr>
              <a:xfrm>
                <a:off x="9319680" y="3651480"/>
                <a:ext cx="176760" cy="181800"/>
              </a:xfrm>
              <a:custGeom>
                <a:avLst/>
                <a:gdLst/>
                <a:ahLst/>
                <a:cxnLst/>
                <a:rect l="l" t="t" r="r" b="b"/>
                <a:pathLst>
                  <a:path w="491" h="505" extrusionOk="0">
                    <a:moveTo>
                      <a:pt x="491" y="505"/>
                    </a:moveTo>
                    <a:lnTo>
                      <a:pt x="0" y="0"/>
                    </a:lnTo>
                    <a:lnTo>
                      <a:pt x="491"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343" name="Google Shape;343;p16"/>
          <p:cNvGrpSpPr/>
          <p:nvPr/>
        </p:nvGrpSpPr>
        <p:grpSpPr>
          <a:xfrm>
            <a:off x="8228435" y="1470245"/>
            <a:ext cx="856080" cy="394560"/>
            <a:chOff x="7200360" y="654120"/>
            <a:chExt cx="856080" cy="394560"/>
          </a:xfrm>
        </p:grpSpPr>
        <p:sp>
          <p:nvSpPr>
            <p:cNvPr id="344" name="Google Shape;344;p16"/>
            <p:cNvSpPr/>
            <p:nvPr/>
          </p:nvSpPr>
          <p:spPr>
            <a:xfrm>
              <a:off x="7200360" y="654120"/>
              <a:ext cx="856080" cy="394560"/>
            </a:xfrm>
            <a:custGeom>
              <a:avLst/>
              <a:gdLst/>
              <a:ahLst/>
              <a:cxnLst/>
              <a:rect l="l" t="t" r="r" b="b"/>
              <a:pathLst>
                <a:path w="2378" h="1096" extrusionOk="0">
                  <a:moveTo>
                    <a:pt x="2372" y="1096"/>
                  </a:moveTo>
                  <a:cubicBezTo>
                    <a:pt x="2376" y="1071"/>
                    <a:pt x="2378" y="1047"/>
                    <a:pt x="2378" y="1022"/>
                  </a:cubicBezTo>
                  <a:cubicBezTo>
                    <a:pt x="2378" y="763"/>
                    <a:pt x="2193" y="553"/>
                    <a:pt x="1966" y="553"/>
                  </a:cubicBezTo>
                  <a:cubicBezTo>
                    <a:pt x="1917" y="553"/>
                    <a:pt x="1871" y="563"/>
                    <a:pt x="1827" y="580"/>
                  </a:cubicBezTo>
                  <a:cubicBezTo>
                    <a:pt x="1787" y="252"/>
                    <a:pt x="1540" y="0"/>
                    <a:pt x="1242" y="0"/>
                  </a:cubicBezTo>
                  <a:cubicBezTo>
                    <a:pt x="1014" y="0"/>
                    <a:pt x="816" y="147"/>
                    <a:pt x="717" y="363"/>
                  </a:cubicBezTo>
                  <a:cubicBezTo>
                    <a:pt x="677" y="353"/>
                    <a:pt x="635" y="347"/>
                    <a:pt x="592" y="347"/>
                  </a:cubicBezTo>
                  <a:cubicBezTo>
                    <a:pt x="265" y="347"/>
                    <a:pt x="0" y="649"/>
                    <a:pt x="0" y="1022"/>
                  </a:cubicBezTo>
                  <a:cubicBezTo>
                    <a:pt x="0" y="1047"/>
                    <a:pt x="2" y="1071"/>
                    <a:pt x="4" y="1096"/>
                  </a:cubicBezTo>
                  <a:lnTo>
                    <a:pt x="2372" y="1096"/>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16"/>
            <p:cNvSpPr/>
            <p:nvPr/>
          </p:nvSpPr>
          <p:spPr>
            <a:xfrm>
              <a:off x="7201800" y="1048680"/>
              <a:ext cx="852480" cy="0"/>
            </a:xfrm>
            <a:custGeom>
              <a:avLst/>
              <a:gdLst/>
              <a:ahLst/>
              <a:cxnLst/>
              <a:rect l="l" t="t" r="r" b="b"/>
              <a:pathLst>
                <a:path w="2368" h="120000" extrusionOk="0">
                  <a:moveTo>
                    <a:pt x="2368" y="0"/>
                  </a:moveTo>
                  <a:lnTo>
                    <a:pt x="0" y="0"/>
                  </a:lnTo>
                  <a:lnTo>
                    <a:pt x="2368" y="0"/>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n columns">
  <p:cSld name="CUSTOM_9">
    <p:spTree>
      <p:nvGrpSpPr>
        <p:cNvPr id="1" name="Shape 346"/>
        <p:cNvGrpSpPr/>
        <p:nvPr/>
      </p:nvGrpSpPr>
      <p:grpSpPr>
        <a:xfrm>
          <a:off x="0" y="0"/>
          <a:ext cx="0" cy="0"/>
          <a:chOff x="0" y="0"/>
          <a:chExt cx="0" cy="0"/>
        </a:xfrm>
      </p:grpSpPr>
      <p:grpSp>
        <p:nvGrpSpPr>
          <p:cNvPr id="347" name="Google Shape;347;p17"/>
          <p:cNvGrpSpPr/>
          <p:nvPr/>
        </p:nvGrpSpPr>
        <p:grpSpPr>
          <a:xfrm>
            <a:off x="238125" y="238200"/>
            <a:ext cx="8667773" cy="4667101"/>
            <a:chOff x="238125" y="238200"/>
            <a:chExt cx="8667773" cy="4667101"/>
          </a:xfrm>
        </p:grpSpPr>
        <p:sp>
          <p:nvSpPr>
            <p:cNvPr id="348" name="Google Shape;348;p17"/>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49" name="Google Shape;349;p17"/>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350" name="Google Shape;350;p17"/>
            <p:cNvGrpSpPr/>
            <p:nvPr/>
          </p:nvGrpSpPr>
          <p:grpSpPr>
            <a:xfrm>
              <a:off x="397155" y="400429"/>
              <a:ext cx="762108" cy="132273"/>
              <a:chOff x="854747" y="683821"/>
              <a:chExt cx="678575" cy="117775"/>
            </a:xfrm>
          </p:grpSpPr>
          <p:sp>
            <p:nvSpPr>
              <p:cNvPr id="351" name="Google Shape;351;p17"/>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2" name="Google Shape;352;p17"/>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3" name="Google Shape;353;p17"/>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354" name="Google Shape;354;p17"/>
            <p:cNvGrpSpPr/>
            <p:nvPr/>
          </p:nvGrpSpPr>
          <p:grpSpPr>
            <a:xfrm>
              <a:off x="8510002" y="352415"/>
              <a:ext cx="228440" cy="228440"/>
              <a:chOff x="4862880" y="3103920"/>
              <a:chExt cx="708121" cy="708121"/>
            </a:xfrm>
          </p:grpSpPr>
          <p:sp>
            <p:nvSpPr>
              <p:cNvPr id="355" name="Google Shape;355;p17"/>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356" name="Google Shape;356;p17"/>
              <p:cNvGrpSpPr/>
              <p:nvPr/>
            </p:nvGrpSpPr>
            <p:grpSpPr>
              <a:xfrm>
                <a:off x="4862880" y="3103920"/>
                <a:ext cx="708121" cy="708121"/>
                <a:chOff x="4862880" y="3103920"/>
                <a:chExt cx="708121" cy="708121"/>
              </a:xfrm>
            </p:grpSpPr>
            <p:sp>
              <p:nvSpPr>
                <p:cNvPr id="357" name="Google Shape;357;p17"/>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8" name="Google Shape;358;p17"/>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359" name="Google Shape;359;p17"/>
          <p:cNvSpPr txBox="1">
            <a:spLocks noGrp="1"/>
          </p:cNvSpPr>
          <p:nvPr>
            <p:ph type="subTitle" idx="1"/>
          </p:nvPr>
        </p:nvSpPr>
        <p:spPr>
          <a:xfrm>
            <a:off x="1270209" y="204205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0" name="Google Shape;360;p17"/>
          <p:cNvSpPr txBox="1">
            <a:spLocks noGrp="1"/>
          </p:cNvSpPr>
          <p:nvPr>
            <p:ph type="subTitle" idx="2"/>
          </p:nvPr>
        </p:nvSpPr>
        <p:spPr>
          <a:xfrm>
            <a:off x="1270184" y="27149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1" name="Google Shape;361;p17"/>
          <p:cNvSpPr txBox="1">
            <a:spLocks noGrp="1"/>
          </p:cNvSpPr>
          <p:nvPr>
            <p:ph type="subTitle" idx="3"/>
          </p:nvPr>
        </p:nvSpPr>
        <p:spPr>
          <a:xfrm>
            <a:off x="1270209" y="338775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2" name="Google Shape;362;p17"/>
          <p:cNvSpPr txBox="1">
            <a:spLocks noGrp="1"/>
          </p:cNvSpPr>
          <p:nvPr>
            <p:ph type="subTitle" idx="4"/>
          </p:nvPr>
        </p:nvSpPr>
        <p:spPr>
          <a:xfrm>
            <a:off x="1270184" y="40606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3" name="Google Shape;363;p17"/>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4" name="Google Shape;364;p17"/>
          <p:cNvSpPr txBox="1">
            <a:spLocks noGrp="1"/>
          </p:cNvSpPr>
          <p:nvPr>
            <p:ph type="subTitle" idx="5"/>
          </p:nvPr>
        </p:nvSpPr>
        <p:spPr>
          <a:xfrm>
            <a:off x="1270209" y="13692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5" name="Google Shape;365;p17"/>
          <p:cNvSpPr txBox="1">
            <a:spLocks noGrp="1"/>
          </p:cNvSpPr>
          <p:nvPr>
            <p:ph type="subTitle" idx="6"/>
          </p:nvPr>
        </p:nvSpPr>
        <p:spPr>
          <a:xfrm>
            <a:off x="5370012" y="204205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6" name="Google Shape;366;p17"/>
          <p:cNvSpPr txBox="1">
            <a:spLocks noGrp="1"/>
          </p:cNvSpPr>
          <p:nvPr>
            <p:ph type="subTitle" idx="7"/>
          </p:nvPr>
        </p:nvSpPr>
        <p:spPr>
          <a:xfrm>
            <a:off x="5369987" y="27149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7" name="Google Shape;367;p17"/>
          <p:cNvSpPr txBox="1">
            <a:spLocks noGrp="1"/>
          </p:cNvSpPr>
          <p:nvPr>
            <p:ph type="subTitle" idx="8"/>
          </p:nvPr>
        </p:nvSpPr>
        <p:spPr>
          <a:xfrm>
            <a:off x="5370012" y="338775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8" name="Google Shape;368;p17"/>
          <p:cNvSpPr txBox="1">
            <a:spLocks noGrp="1"/>
          </p:cNvSpPr>
          <p:nvPr>
            <p:ph type="subTitle" idx="9"/>
          </p:nvPr>
        </p:nvSpPr>
        <p:spPr>
          <a:xfrm>
            <a:off x="5369987" y="40606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9" name="Google Shape;369;p17"/>
          <p:cNvSpPr txBox="1">
            <a:spLocks noGrp="1"/>
          </p:cNvSpPr>
          <p:nvPr>
            <p:ph type="subTitle" idx="13"/>
          </p:nvPr>
        </p:nvSpPr>
        <p:spPr>
          <a:xfrm>
            <a:off x="5370012" y="1369200"/>
            <a:ext cx="3060900" cy="474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grpSp>
        <p:nvGrpSpPr>
          <p:cNvPr id="370" name="Google Shape;370;p17"/>
          <p:cNvGrpSpPr/>
          <p:nvPr/>
        </p:nvGrpSpPr>
        <p:grpSpPr>
          <a:xfrm>
            <a:off x="-291037" y="4657486"/>
            <a:ext cx="1011026" cy="610325"/>
            <a:chOff x="7794975" y="1724673"/>
            <a:chExt cx="1011026" cy="610325"/>
          </a:xfrm>
        </p:grpSpPr>
        <p:sp>
          <p:nvSpPr>
            <p:cNvPr id="371" name="Google Shape;371;p17"/>
            <p:cNvSpPr/>
            <p:nvPr/>
          </p:nvSpPr>
          <p:spPr>
            <a:xfrm>
              <a:off x="7794975" y="1724673"/>
              <a:ext cx="1011026" cy="610325"/>
            </a:xfrm>
            <a:custGeom>
              <a:avLst/>
              <a:gdLst/>
              <a:ahLst/>
              <a:cxnLst/>
              <a:rect l="l" t="t" r="r" b="b"/>
              <a:pathLst>
                <a:path w="2590" h="1019" extrusionOk="0">
                  <a:moveTo>
                    <a:pt x="2320" y="1019"/>
                  </a:moveTo>
                  <a:lnTo>
                    <a:pt x="270" y="1019"/>
                  </a:lnTo>
                  <a:cubicBezTo>
                    <a:pt x="121" y="1019"/>
                    <a:pt x="0" y="898"/>
                    <a:pt x="0" y="749"/>
                  </a:cubicBezTo>
                  <a:lnTo>
                    <a:pt x="0" y="270"/>
                  </a:lnTo>
                  <a:cubicBezTo>
                    <a:pt x="0" y="121"/>
                    <a:pt x="121" y="0"/>
                    <a:pt x="270" y="0"/>
                  </a:cubicBezTo>
                  <a:lnTo>
                    <a:pt x="2320" y="0"/>
                  </a:lnTo>
                  <a:cubicBezTo>
                    <a:pt x="2469" y="0"/>
                    <a:pt x="2590" y="121"/>
                    <a:pt x="2590" y="270"/>
                  </a:cubicBezTo>
                  <a:lnTo>
                    <a:pt x="2590" y="749"/>
                  </a:lnTo>
                  <a:cubicBezTo>
                    <a:pt x="2590" y="898"/>
                    <a:pt x="2469" y="1019"/>
                    <a:pt x="2320" y="1019"/>
                  </a:cubicBezTo>
                  <a:close/>
                </a:path>
              </a:pathLst>
            </a:custGeom>
            <a:solidFill>
              <a:schemeClr val="accent5"/>
            </a:solidFill>
            <a:ln w="9525" cap="flat" cmpd="sng">
              <a:solidFill>
                <a:schemeClr val="dk1"/>
              </a:solidFill>
              <a:prstDash val="solid"/>
              <a:bevel/>
              <a:headEnd type="none" w="sm" len="sm"/>
              <a:tailEnd type="none" w="sm" len="sm"/>
            </a:ln>
            <a:effectLst>
              <a:outerShdw dist="76200" dir="2640000" algn="bl" rotWithShape="0">
                <a:schemeClr val="accent5"/>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72" name="Google Shape;372;p17"/>
            <p:cNvGrpSpPr/>
            <p:nvPr/>
          </p:nvGrpSpPr>
          <p:grpSpPr>
            <a:xfrm>
              <a:off x="8002408" y="1856676"/>
              <a:ext cx="596160" cy="346320"/>
              <a:chOff x="8911440" y="3502800"/>
              <a:chExt cx="596160" cy="346320"/>
            </a:xfrm>
          </p:grpSpPr>
          <p:sp>
            <p:nvSpPr>
              <p:cNvPr id="373" name="Google Shape;373;p17"/>
              <p:cNvSpPr/>
              <p:nvPr/>
            </p:nvSpPr>
            <p:spPr>
              <a:xfrm>
                <a:off x="8911440" y="3502800"/>
                <a:ext cx="596160" cy="346320"/>
              </a:xfrm>
              <a:custGeom>
                <a:avLst/>
                <a:gdLst/>
                <a:ahLst/>
                <a:cxnLst/>
                <a:rect l="l" t="t" r="r" b="b"/>
                <a:pathLst>
                  <a:path w="1656" h="962" extrusionOk="0">
                    <a:moveTo>
                      <a:pt x="1656" y="962"/>
                    </a:moveTo>
                    <a:lnTo>
                      <a:pt x="0" y="962"/>
                    </a:lnTo>
                    <a:lnTo>
                      <a:pt x="0" y="0"/>
                    </a:lnTo>
                    <a:lnTo>
                      <a:pt x="1656" y="0"/>
                    </a:lnTo>
                    <a:lnTo>
                      <a:pt x="1656" y="962"/>
                    </a:lnTo>
                    <a:close/>
                  </a:path>
                </a:pathLst>
              </a:custGeom>
              <a:solidFill>
                <a:schemeClr val="dk2"/>
              </a:solidFill>
              <a:ln w="9525" cap="flat" cmpd="sng">
                <a:solidFill>
                  <a:schemeClr val="dk1"/>
                </a:solidFill>
                <a:prstDash val="solid"/>
                <a:round/>
                <a:headEnd type="none" w="sm" len="sm"/>
                <a:tailEnd type="none" w="sm" len="sm"/>
              </a:ln>
              <a:effectLst>
                <a:outerShdw blurRad="57150" dist="19050" dir="5400000" algn="bl" rotWithShape="0">
                  <a:schemeClr val="accent5">
                    <a:alpha val="50000"/>
                  </a:schemeClr>
                </a:outerShdw>
              </a:effectLst>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4" name="Google Shape;374;p17"/>
              <p:cNvSpPr/>
              <p:nvPr/>
            </p:nvSpPr>
            <p:spPr>
              <a:xfrm>
                <a:off x="8926560" y="3522600"/>
                <a:ext cx="569880" cy="206280"/>
              </a:xfrm>
              <a:custGeom>
                <a:avLst/>
                <a:gdLst/>
                <a:ahLst/>
                <a:cxnLst/>
                <a:rect l="l" t="t" r="r" b="b"/>
                <a:pathLst>
                  <a:path w="1583" h="573" extrusionOk="0">
                    <a:moveTo>
                      <a:pt x="0" y="0"/>
                    </a:moveTo>
                    <a:lnTo>
                      <a:pt x="786" y="573"/>
                    </a:lnTo>
                    <a:lnTo>
                      <a:pt x="1583" y="0"/>
                    </a:lnTo>
                    <a:lnTo>
                      <a:pt x="0" y="0"/>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5" name="Google Shape;375;p17"/>
              <p:cNvSpPr/>
              <p:nvPr/>
            </p:nvSpPr>
            <p:spPr>
              <a:xfrm>
                <a:off x="8926560" y="3651480"/>
                <a:ext cx="176760" cy="181800"/>
              </a:xfrm>
              <a:custGeom>
                <a:avLst/>
                <a:gdLst/>
                <a:ahLst/>
                <a:cxnLst/>
                <a:rect l="l" t="t" r="r" b="b"/>
                <a:pathLst>
                  <a:path w="491" h="505" extrusionOk="0">
                    <a:moveTo>
                      <a:pt x="0" y="505"/>
                    </a:moveTo>
                    <a:lnTo>
                      <a:pt x="491" y="0"/>
                    </a:lnTo>
                    <a:lnTo>
                      <a:pt x="0"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6" name="Google Shape;376;p17"/>
              <p:cNvSpPr/>
              <p:nvPr/>
            </p:nvSpPr>
            <p:spPr>
              <a:xfrm>
                <a:off x="9319680" y="3651480"/>
                <a:ext cx="176760" cy="181800"/>
              </a:xfrm>
              <a:custGeom>
                <a:avLst/>
                <a:gdLst/>
                <a:ahLst/>
                <a:cxnLst/>
                <a:rect l="l" t="t" r="r" b="b"/>
                <a:pathLst>
                  <a:path w="491" h="505" extrusionOk="0">
                    <a:moveTo>
                      <a:pt x="491" y="505"/>
                    </a:moveTo>
                    <a:lnTo>
                      <a:pt x="0" y="0"/>
                    </a:lnTo>
                    <a:lnTo>
                      <a:pt x="491"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377" name="Google Shape;377;p17"/>
          <p:cNvGrpSpPr/>
          <p:nvPr/>
        </p:nvGrpSpPr>
        <p:grpSpPr>
          <a:xfrm>
            <a:off x="8424010" y="841722"/>
            <a:ext cx="709920" cy="236520"/>
            <a:chOff x="5304960" y="763560"/>
            <a:chExt cx="709920" cy="236520"/>
          </a:xfrm>
        </p:grpSpPr>
        <p:sp>
          <p:nvSpPr>
            <p:cNvPr id="378" name="Google Shape;378;p17"/>
            <p:cNvSpPr/>
            <p:nvPr/>
          </p:nvSpPr>
          <p:spPr>
            <a:xfrm>
              <a:off x="5993640" y="763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79" name="Google Shape;379;p17"/>
            <p:cNvSpPr/>
            <p:nvPr/>
          </p:nvSpPr>
          <p:spPr>
            <a:xfrm>
              <a:off x="5856120" y="763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0" name="Google Shape;380;p17"/>
            <p:cNvSpPr/>
            <p:nvPr/>
          </p:nvSpPr>
          <p:spPr>
            <a:xfrm>
              <a:off x="5718240" y="763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1" name="Google Shape;381;p17"/>
            <p:cNvSpPr/>
            <p:nvPr/>
          </p:nvSpPr>
          <p:spPr>
            <a:xfrm>
              <a:off x="5580360" y="763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2" name="Google Shape;382;p17"/>
            <p:cNvSpPr/>
            <p:nvPr/>
          </p:nvSpPr>
          <p:spPr>
            <a:xfrm>
              <a:off x="544284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3" name="Google Shape;383;p17"/>
            <p:cNvSpPr/>
            <p:nvPr/>
          </p:nvSpPr>
          <p:spPr>
            <a:xfrm>
              <a:off x="530496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4" name="Google Shape;384;p17"/>
            <p:cNvSpPr/>
            <p:nvPr/>
          </p:nvSpPr>
          <p:spPr>
            <a:xfrm>
              <a:off x="5993640" y="871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5" name="Google Shape;385;p17"/>
            <p:cNvSpPr/>
            <p:nvPr/>
          </p:nvSpPr>
          <p:spPr>
            <a:xfrm>
              <a:off x="5856120" y="871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6" name="Google Shape;386;p17"/>
            <p:cNvSpPr/>
            <p:nvPr/>
          </p:nvSpPr>
          <p:spPr>
            <a:xfrm>
              <a:off x="5718240" y="871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7" name="Google Shape;387;p17"/>
            <p:cNvSpPr/>
            <p:nvPr/>
          </p:nvSpPr>
          <p:spPr>
            <a:xfrm>
              <a:off x="5580360" y="871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8" name="Google Shape;388;p17"/>
            <p:cNvSpPr/>
            <p:nvPr/>
          </p:nvSpPr>
          <p:spPr>
            <a:xfrm>
              <a:off x="544284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9" name="Google Shape;389;p17"/>
            <p:cNvSpPr/>
            <p:nvPr/>
          </p:nvSpPr>
          <p:spPr>
            <a:xfrm>
              <a:off x="530496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0" name="Google Shape;390;p17"/>
            <p:cNvSpPr/>
            <p:nvPr/>
          </p:nvSpPr>
          <p:spPr>
            <a:xfrm>
              <a:off x="5993640" y="979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1" name="Google Shape;391;p17"/>
            <p:cNvSpPr/>
            <p:nvPr/>
          </p:nvSpPr>
          <p:spPr>
            <a:xfrm>
              <a:off x="5856120" y="979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2" name="Google Shape;392;p17"/>
            <p:cNvSpPr/>
            <p:nvPr/>
          </p:nvSpPr>
          <p:spPr>
            <a:xfrm>
              <a:off x="5718240" y="979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3" name="Google Shape;393;p17"/>
            <p:cNvSpPr/>
            <p:nvPr/>
          </p:nvSpPr>
          <p:spPr>
            <a:xfrm>
              <a:off x="5580360" y="979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4" name="Google Shape;394;p17"/>
            <p:cNvSpPr/>
            <p:nvPr/>
          </p:nvSpPr>
          <p:spPr>
            <a:xfrm>
              <a:off x="544284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5" name="Google Shape;395;p17"/>
            <p:cNvSpPr/>
            <p:nvPr/>
          </p:nvSpPr>
          <p:spPr>
            <a:xfrm>
              <a:off x="530496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396"/>
        <p:cNvGrpSpPr/>
        <p:nvPr/>
      </p:nvGrpSpPr>
      <p:grpSpPr>
        <a:xfrm>
          <a:off x="0" y="0"/>
          <a:ext cx="0" cy="0"/>
          <a:chOff x="0" y="0"/>
          <a:chExt cx="0" cy="0"/>
        </a:xfrm>
      </p:grpSpPr>
      <p:grpSp>
        <p:nvGrpSpPr>
          <p:cNvPr id="397" name="Google Shape;397;p18"/>
          <p:cNvGrpSpPr/>
          <p:nvPr/>
        </p:nvGrpSpPr>
        <p:grpSpPr>
          <a:xfrm>
            <a:off x="238125" y="238200"/>
            <a:ext cx="8667773" cy="4667101"/>
            <a:chOff x="238125" y="238200"/>
            <a:chExt cx="8667773" cy="4667101"/>
          </a:xfrm>
        </p:grpSpPr>
        <p:sp>
          <p:nvSpPr>
            <p:cNvPr id="398" name="Google Shape;398;p18"/>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99" name="Google Shape;399;p18"/>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00" name="Google Shape;400;p18"/>
            <p:cNvGrpSpPr/>
            <p:nvPr/>
          </p:nvGrpSpPr>
          <p:grpSpPr>
            <a:xfrm>
              <a:off x="397155" y="400429"/>
              <a:ext cx="762108" cy="132273"/>
              <a:chOff x="854747" y="683821"/>
              <a:chExt cx="678575" cy="117775"/>
            </a:xfrm>
          </p:grpSpPr>
          <p:sp>
            <p:nvSpPr>
              <p:cNvPr id="401" name="Google Shape;401;p18"/>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02" name="Google Shape;402;p18"/>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03" name="Google Shape;403;p18"/>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404" name="Google Shape;404;p18"/>
            <p:cNvGrpSpPr/>
            <p:nvPr/>
          </p:nvGrpSpPr>
          <p:grpSpPr>
            <a:xfrm>
              <a:off x="8510002" y="352415"/>
              <a:ext cx="228440" cy="228440"/>
              <a:chOff x="4862880" y="3103920"/>
              <a:chExt cx="708121" cy="708121"/>
            </a:xfrm>
          </p:grpSpPr>
          <p:sp>
            <p:nvSpPr>
              <p:cNvPr id="405" name="Google Shape;405;p18"/>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06" name="Google Shape;406;p18"/>
              <p:cNvGrpSpPr/>
              <p:nvPr/>
            </p:nvGrpSpPr>
            <p:grpSpPr>
              <a:xfrm>
                <a:off x="4862880" y="3103920"/>
                <a:ext cx="708121" cy="708121"/>
                <a:chOff x="4862880" y="3103920"/>
                <a:chExt cx="708121" cy="708121"/>
              </a:xfrm>
            </p:grpSpPr>
            <p:sp>
              <p:nvSpPr>
                <p:cNvPr id="407" name="Google Shape;407;p18"/>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08" name="Google Shape;408;p18"/>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409" name="Google Shape;409;p18"/>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0" name="Google Shape;410;p18"/>
          <p:cNvSpPr/>
          <p:nvPr/>
        </p:nvSpPr>
        <p:spPr>
          <a:xfrm>
            <a:off x="0" y="1796385"/>
            <a:ext cx="506880" cy="506880"/>
          </a:xfrm>
          <a:custGeom>
            <a:avLst/>
            <a:gdLst/>
            <a:ahLst/>
            <a:cxnLst/>
            <a:rect l="l" t="t" r="r" b="b"/>
            <a:pathLst>
              <a:path w="1408" h="1408" extrusionOk="0">
                <a:moveTo>
                  <a:pt x="704" y="952"/>
                </a:moveTo>
                <a:cubicBezTo>
                  <a:pt x="568" y="952"/>
                  <a:pt x="457" y="841"/>
                  <a:pt x="457" y="704"/>
                </a:cubicBezTo>
                <a:cubicBezTo>
                  <a:pt x="457" y="568"/>
                  <a:pt x="568" y="456"/>
                  <a:pt x="704" y="456"/>
                </a:cubicBezTo>
                <a:cubicBezTo>
                  <a:pt x="842" y="456"/>
                  <a:pt x="953" y="568"/>
                  <a:pt x="953" y="704"/>
                </a:cubicBezTo>
                <a:cubicBezTo>
                  <a:pt x="953" y="841"/>
                  <a:pt x="842" y="952"/>
                  <a:pt x="704" y="952"/>
                </a:cubicBezTo>
                <a:moveTo>
                  <a:pt x="1408" y="874"/>
                </a:moveTo>
                <a:lnTo>
                  <a:pt x="1408" y="535"/>
                </a:lnTo>
                <a:lnTo>
                  <a:pt x="1267" y="535"/>
                </a:lnTo>
                <a:cubicBezTo>
                  <a:pt x="1255" y="497"/>
                  <a:pt x="1240" y="461"/>
                  <a:pt x="1222" y="427"/>
                </a:cubicBezTo>
                <a:lnTo>
                  <a:pt x="1322" y="326"/>
                </a:lnTo>
                <a:lnTo>
                  <a:pt x="1083" y="87"/>
                </a:lnTo>
                <a:lnTo>
                  <a:pt x="982" y="187"/>
                </a:lnTo>
                <a:cubicBezTo>
                  <a:pt x="948" y="169"/>
                  <a:pt x="912" y="154"/>
                  <a:pt x="874" y="143"/>
                </a:cubicBezTo>
                <a:lnTo>
                  <a:pt x="874" y="0"/>
                </a:lnTo>
                <a:lnTo>
                  <a:pt x="535" y="0"/>
                </a:lnTo>
                <a:lnTo>
                  <a:pt x="535" y="143"/>
                </a:lnTo>
                <a:cubicBezTo>
                  <a:pt x="497" y="154"/>
                  <a:pt x="461" y="169"/>
                  <a:pt x="427" y="187"/>
                </a:cubicBezTo>
                <a:lnTo>
                  <a:pt x="326" y="87"/>
                </a:lnTo>
                <a:lnTo>
                  <a:pt x="87" y="326"/>
                </a:lnTo>
                <a:lnTo>
                  <a:pt x="188" y="427"/>
                </a:lnTo>
                <a:cubicBezTo>
                  <a:pt x="169" y="461"/>
                  <a:pt x="154" y="497"/>
                  <a:pt x="143" y="535"/>
                </a:cubicBezTo>
                <a:lnTo>
                  <a:pt x="0" y="535"/>
                </a:lnTo>
                <a:lnTo>
                  <a:pt x="0" y="874"/>
                </a:lnTo>
                <a:lnTo>
                  <a:pt x="143" y="874"/>
                </a:lnTo>
                <a:cubicBezTo>
                  <a:pt x="154" y="911"/>
                  <a:pt x="169" y="948"/>
                  <a:pt x="188" y="982"/>
                </a:cubicBezTo>
                <a:lnTo>
                  <a:pt x="87" y="1082"/>
                </a:lnTo>
                <a:lnTo>
                  <a:pt x="326" y="1322"/>
                </a:lnTo>
                <a:lnTo>
                  <a:pt x="427" y="1222"/>
                </a:lnTo>
                <a:cubicBezTo>
                  <a:pt x="461" y="1240"/>
                  <a:pt x="497" y="1255"/>
                  <a:pt x="535" y="1266"/>
                </a:cubicBezTo>
                <a:lnTo>
                  <a:pt x="535" y="1408"/>
                </a:lnTo>
                <a:lnTo>
                  <a:pt x="874" y="1408"/>
                </a:lnTo>
                <a:lnTo>
                  <a:pt x="874" y="1266"/>
                </a:lnTo>
                <a:cubicBezTo>
                  <a:pt x="912" y="1255"/>
                  <a:pt x="948" y="1240"/>
                  <a:pt x="982" y="1222"/>
                </a:cubicBezTo>
                <a:lnTo>
                  <a:pt x="1083" y="1322"/>
                </a:lnTo>
                <a:lnTo>
                  <a:pt x="1322" y="1082"/>
                </a:lnTo>
                <a:lnTo>
                  <a:pt x="1222" y="982"/>
                </a:lnTo>
                <a:cubicBezTo>
                  <a:pt x="1240" y="948"/>
                  <a:pt x="1255" y="911"/>
                  <a:pt x="1267" y="874"/>
                </a:cubicBezTo>
                <a:lnTo>
                  <a:pt x="1408" y="87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11" name="Google Shape;411;p18"/>
          <p:cNvGrpSpPr/>
          <p:nvPr/>
        </p:nvGrpSpPr>
        <p:grpSpPr>
          <a:xfrm>
            <a:off x="8509001" y="4140114"/>
            <a:ext cx="341128" cy="415470"/>
            <a:chOff x="5364360" y="1325880"/>
            <a:chExt cx="530279" cy="645841"/>
          </a:xfrm>
        </p:grpSpPr>
        <p:sp>
          <p:nvSpPr>
            <p:cNvPr id="412" name="Google Shape;412;p18"/>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13" name="Google Shape;413;p18"/>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14" name="Google Shape;414;p18"/>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15" name="Google Shape;415;p18"/>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416"/>
        <p:cNvGrpSpPr/>
        <p:nvPr/>
      </p:nvGrpSpPr>
      <p:grpSpPr>
        <a:xfrm>
          <a:off x="0" y="0"/>
          <a:ext cx="0" cy="0"/>
          <a:chOff x="0" y="0"/>
          <a:chExt cx="0" cy="0"/>
        </a:xfrm>
      </p:grpSpPr>
      <p:grpSp>
        <p:nvGrpSpPr>
          <p:cNvPr id="417" name="Google Shape;417;p19"/>
          <p:cNvGrpSpPr/>
          <p:nvPr/>
        </p:nvGrpSpPr>
        <p:grpSpPr>
          <a:xfrm>
            <a:off x="238125" y="238200"/>
            <a:ext cx="8667773" cy="4667101"/>
            <a:chOff x="238125" y="238200"/>
            <a:chExt cx="8667773" cy="4667101"/>
          </a:xfrm>
        </p:grpSpPr>
        <p:sp>
          <p:nvSpPr>
            <p:cNvPr id="418" name="Google Shape;418;p19"/>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19" name="Google Shape;419;p19"/>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20" name="Google Shape;420;p19"/>
            <p:cNvGrpSpPr/>
            <p:nvPr/>
          </p:nvGrpSpPr>
          <p:grpSpPr>
            <a:xfrm>
              <a:off x="397155" y="400429"/>
              <a:ext cx="762108" cy="132273"/>
              <a:chOff x="854747" y="683821"/>
              <a:chExt cx="678575" cy="117775"/>
            </a:xfrm>
          </p:grpSpPr>
          <p:sp>
            <p:nvSpPr>
              <p:cNvPr id="421" name="Google Shape;421;p19"/>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22" name="Google Shape;422;p19"/>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23" name="Google Shape;423;p19"/>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424" name="Google Shape;424;p19"/>
            <p:cNvGrpSpPr/>
            <p:nvPr/>
          </p:nvGrpSpPr>
          <p:grpSpPr>
            <a:xfrm>
              <a:off x="8510002" y="352415"/>
              <a:ext cx="228440" cy="228440"/>
              <a:chOff x="4862880" y="3103920"/>
              <a:chExt cx="708121" cy="708121"/>
            </a:xfrm>
          </p:grpSpPr>
          <p:sp>
            <p:nvSpPr>
              <p:cNvPr id="425" name="Google Shape;425;p19"/>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26" name="Google Shape;426;p19"/>
              <p:cNvGrpSpPr/>
              <p:nvPr/>
            </p:nvGrpSpPr>
            <p:grpSpPr>
              <a:xfrm>
                <a:off x="4862880" y="3103920"/>
                <a:ext cx="708121" cy="708121"/>
                <a:chOff x="4862880" y="3103920"/>
                <a:chExt cx="708121" cy="708121"/>
              </a:xfrm>
            </p:grpSpPr>
            <p:sp>
              <p:nvSpPr>
                <p:cNvPr id="427" name="Google Shape;427;p19"/>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28" name="Google Shape;428;p19"/>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429" name="Google Shape;429;p19"/>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0" name="Google Shape;430;p19"/>
          <p:cNvGrpSpPr/>
          <p:nvPr/>
        </p:nvGrpSpPr>
        <p:grpSpPr>
          <a:xfrm flipH="1">
            <a:off x="8576765" y="2667863"/>
            <a:ext cx="512280" cy="783720"/>
            <a:chOff x="585290" y="1686913"/>
            <a:chExt cx="512280" cy="783720"/>
          </a:xfrm>
        </p:grpSpPr>
        <p:sp>
          <p:nvSpPr>
            <p:cNvPr id="431" name="Google Shape;431;p19"/>
            <p:cNvSpPr/>
            <p:nvPr/>
          </p:nvSpPr>
          <p:spPr>
            <a:xfrm>
              <a:off x="585290" y="168691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2" name="Google Shape;432;p19"/>
            <p:cNvSpPr/>
            <p:nvPr/>
          </p:nvSpPr>
          <p:spPr>
            <a:xfrm>
              <a:off x="585290" y="1882753"/>
              <a:ext cx="171720" cy="196200"/>
            </a:xfrm>
            <a:custGeom>
              <a:avLst/>
              <a:gdLst/>
              <a:ahLst/>
              <a:cxnLst/>
              <a:rect l="l" t="t" r="r" b="b"/>
              <a:pathLst>
                <a:path w="477" h="545" extrusionOk="0">
                  <a:moveTo>
                    <a:pt x="477" y="0"/>
                  </a:moveTo>
                  <a:lnTo>
                    <a:pt x="0" y="0"/>
                  </a:lnTo>
                  <a:lnTo>
                    <a:pt x="0" y="545"/>
                  </a:lnTo>
                  <a:lnTo>
                    <a:pt x="477" y="545"/>
                  </a:lnTo>
                  <a:lnTo>
                    <a:pt x="477"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3" name="Google Shape;433;p19"/>
            <p:cNvSpPr/>
            <p:nvPr/>
          </p:nvSpPr>
          <p:spPr>
            <a:xfrm>
              <a:off x="585290" y="207895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4" name="Google Shape;434;p19"/>
            <p:cNvSpPr/>
            <p:nvPr/>
          </p:nvSpPr>
          <p:spPr>
            <a:xfrm>
              <a:off x="585290" y="2274793"/>
              <a:ext cx="171720" cy="195840"/>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35" name="Google Shape;435;p19"/>
            <p:cNvGrpSpPr/>
            <p:nvPr/>
          </p:nvGrpSpPr>
          <p:grpSpPr>
            <a:xfrm>
              <a:off x="688970" y="1749913"/>
              <a:ext cx="408600" cy="485280"/>
              <a:chOff x="7171920" y="1188000"/>
              <a:chExt cx="408600" cy="485280"/>
            </a:xfrm>
          </p:grpSpPr>
          <p:sp>
            <p:nvSpPr>
              <p:cNvPr id="436" name="Google Shape;436;p19"/>
              <p:cNvSpPr/>
              <p:nvPr/>
            </p:nvSpPr>
            <p:spPr>
              <a:xfrm>
                <a:off x="7171920" y="1310400"/>
                <a:ext cx="306720" cy="362880"/>
              </a:xfrm>
              <a:custGeom>
                <a:avLst/>
                <a:gdLst/>
                <a:ahLst/>
                <a:cxnLst/>
                <a:rect l="l" t="t" r="r" b="b"/>
                <a:pathLst>
                  <a:path w="852" h="1008" extrusionOk="0">
                    <a:moveTo>
                      <a:pt x="52" y="979"/>
                    </a:moveTo>
                    <a:lnTo>
                      <a:pt x="29" y="954"/>
                    </a:lnTo>
                    <a:cubicBezTo>
                      <a:pt x="-9" y="914"/>
                      <a:pt x="-10" y="847"/>
                      <a:pt x="25" y="805"/>
                    </a:cubicBezTo>
                    <a:lnTo>
                      <a:pt x="689" y="8"/>
                    </a:lnTo>
                    <a:cubicBezTo>
                      <a:pt x="697" y="-2"/>
                      <a:pt x="710" y="-2"/>
                      <a:pt x="719" y="7"/>
                    </a:cubicBezTo>
                    <a:lnTo>
                      <a:pt x="846" y="144"/>
                    </a:lnTo>
                    <a:cubicBezTo>
                      <a:pt x="854" y="153"/>
                      <a:pt x="854" y="168"/>
                      <a:pt x="846" y="178"/>
                    </a:cubicBezTo>
                    <a:lnTo>
                      <a:pt x="182" y="975"/>
                    </a:lnTo>
                    <a:cubicBezTo>
                      <a:pt x="147" y="1018"/>
                      <a:pt x="89" y="1019"/>
                      <a:pt x="52" y="979"/>
                    </a:cubicBez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19"/>
              <p:cNvSpPr/>
              <p:nvPr/>
            </p:nvSpPr>
            <p:spPr>
              <a:xfrm>
                <a:off x="7371000" y="1272600"/>
                <a:ext cx="147240" cy="159480"/>
              </a:xfrm>
              <a:custGeom>
                <a:avLst/>
                <a:gdLst/>
                <a:ahLst/>
                <a:cxnLst/>
                <a:rect l="l" t="t" r="r" b="b"/>
                <a:pathLst>
                  <a:path w="409" h="443" extrusionOk="0">
                    <a:moveTo>
                      <a:pt x="0" y="0"/>
                    </a:moveTo>
                    <a:lnTo>
                      <a:pt x="409" y="4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19"/>
              <p:cNvSpPr/>
              <p:nvPr/>
            </p:nvSpPr>
            <p:spPr>
              <a:xfrm>
                <a:off x="7408080" y="1188000"/>
                <a:ext cx="172440" cy="199800"/>
              </a:xfrm>
              <a:custGeom>
                <a:avLst/>
                <a:gdLst/>
                <a:ahLst/>
                <a:cxnLst/>
                <a:rect l="l" t="t" r="r" b="b"/>
                <a:pathLst>
                  <a:path w="479" h="555" extrusionOk="0">
                    <a:moveTo>
                      <a:pt x="193" y="555"/>
                    </a:moveTo>
                    <a:lnTo>
                      <a:pt x="0" y="347"/>
                    </a:lnTo>
                    <a:lnTo>
                      <a:pt x="255" y="40"/>
                    </a:lnTo>
                    <a:cubicBezTo>
                      <a:pt x="299" y="-12"/>
                      <a:pt x="370" y="-14"/>
                      <a:pt x="416" y="36"/>
                    </a:cubicBezTo>
                    <a:lnTo>
                      <a:pt x="444" y="66"/>
                    </a:lnTo>
                    <a:cubicBezTo>
                      <a:pt x="490" y="115"/>
                      <a:pt x="491" y="197"/>
                      <a:pt x="448" y="249"/>
                    </a:cubicBezTo>
                    <a:lnTo>
                      <a:pt x="193"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grpSp>
        <p:nvGrpSpPr>
          <p:cNvPr id="439" name="Google Shape;439;p19"/>
          <p:cNvGrpSpPr/>
          <p:nvPr/>
        </p:nvGrpSpPr>
        <p:grpSpPr>
          <a:xfrm>
            <a:off x="414905" y="790340"/>
            <a:ext cx="122400" cy="729000"/>
            <a:chOff x="5663880" y="1684440"/>
            <a:chExt cx="122400" cy="729000"/>
          </a:xfrm>
        </p:grpSpPr>
        <p:sp>
          <p:nvSpPr>
            <p:cNvPr id="440" name="Google Shape;440;p19"/>
            <p:cNvSpPr/>
            <p:nvPr/>
          </p:nvSpPr>
          <p:spPr>
            <a:xfrm>
              <a:off x="5715360" y="1684440"/>
              <a:ext cx="0" cy="729000"/>
            </a:xfrm>
            <a:custGeom>
              <a:avLst/>
              <a:gdLst/>
              <a:ahLst/>
              <a:cxnLst/>
              <a:rect l="l" t="t" r="r" b="b"/>
              <a:pathLst>
                <a:path w="120000" h="2025" extrusionOk="0">
                  <a:moveTo>
                    <a:pt x="0" y="0"/>
                  </a:moveTo>
                  <a:lnTo>
                    <a:pt x="0" y="2025"/>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19"/>
            <p:cNvSpPr/>
            <p:nvPr/>
          </p:nvSpPr>
          <p:spPr>
            <a:xfrm>
              <a:off x="5683320" y="2183400"/>
              <a:ext cx="102960" cy="102960"/>
            </a:xfrm>
            <a:custGeom>
              <a:avLst/>
              <a:gdLst/>
              <a:ahLst/>
              <a:cxnLst/>
              <a:rect l="l" t="t" r="r" b="b"/>
              <a:pathLst>
                <a:path w="286" h="286" extrusionOk="0">
                  <a:moveTo>
                    <a:pt x="286" y="143"/>
                  </a:moveTo>
                  <a:cubicBezTo>
                    <a:pt x="286" y="64"/>
                    <a:pt x="222" y="0"/>
                    <a:pt x="143" y="0"/>
                  </a:cubicBezTo>
                  <a:cubicBezTo>
                    <a:pt x="64" y="0"/>
                    <a:pt x="0" y="64"/>
                    <a:pt x="0" y="143"/>
                  </a:cubicBezTo>
                  <a:cubicBezTo>
                    <a:pt x="0" y="221"/>
                    <a:pt x="64" y="286"/>
                    <a:pt x="143" y="286"/>
                  </a:cubicBezTo>
                  <a:cubicBezTo>
                    <a:pt x="222" y="286"/>
                    <a:pt x="286" y="221"/>
                    <a:pt x="286" y="1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2" name="Google Shape;442;p19"/>
            <p:cNvSpPr/>
            <p:nvPr/>
          </p:nvSpPr>
          <p:spPr>
            <a:xfrm>
              <a:off x="5663880" y="2163600"/>
              <a:ext cx="102960" cy="102960"/>
            </a:xfrm>
            <a:custGeom>
              <a:avLst/>
              <a:gdLst/>
              <a:ahLst/>
              <a:cxnLst/>
              <a:rect l="l" t="t" r="r" b="b"/>
              <a:pathLst>
                <a:path w="286" h="286" extrusionOk="0">
                  <a:moveTo>
                    <a:pt x="286" y="143"/>
                  </a:moveTo>
                  <a:cubicBezTo>
                    <a:pt x="286" y="65"/>
                    <a:pt x="222" y="0"/>
                    <a:pt x="143" y="0"/>
                  </a:cubicBezTo>
                  <a:cubicBezTo>
                    <a:pt x="64" y="0"/>
                    <a:pt x="0" y="65"/>
                    <a:pt x="0" y="143"/>
                  </a:cubicBezTo>
                  <a:cubicBezTo>
                    <a:pt x="0" y="223"/>
                    <a:pt x="64" y="286"/>
                    <a:pt x="143" y="286"/>
                  </a:cubicBezTo>
                  <a:cubicBezTo>
                    <a:pt x="222" y="286"/>
                    <a:pt x="286" y="223"/>
                    <a:pt x="286" y="14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460"/>
        <p:cNvGrpSpPr/>
        <p:nvPr/>
      </p:nvGrpSpPr>
      <p:grpSpPr>
        <a:xfrm>
          <a:off x="0" y="0"/>
          <a:ext cx="0" cy="0"/>
          <a:chOff x="0" y="0"/>
          <a:chExt cx="0" cy="0"/>
        </a:xfrm>
      </p:grpSpPr>
      <p:grpSp>
        <p:nvGrpSpPr>
          <p:cNvPr id="461" name="Google Shape;461;p21"/>
          <p:cNvGrpSpPr/>
          <p:nvPr/>
        </p:nvGrpSpPr>
        <p:grpSpPr>
          <a:xfrm>
            <a:off x="238125" y="238200"/>
            <a:ext cx="8667773" cy="4667101"/>
            <a:chOff x="238125" y="238200"/>
            <a:chExt cx="8667773" cy="4667101"/>
          </a:xfrm>
        </p:grpSpPr>
        <p:sp>
          <p:nvSpPr>
            <p:cNvPr id="462" name="Google Shape;462;p21"/>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63" name="Google Shape;463;p21"/>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64" name="Google Shape;464;p21"/>
            <p:cNvGrpSpPr/>
            <p:nvPr/>
          </p:nvGrpSpPr>
          <p:grpSpPr>
            <a:xfrm>
              <a:off x="397155" y="400429"/>
              <a:ext cx="762108" cy="132273"/>
              <a:chOff x="854747" y="683821"/>
              <a:chExt cx="678575" cy="117775"/>
            </a:xfrm>
          </p:grpSpPr>
          <p:sp>
            <p:nvSpPr>
              <p:cNvPr id="465" name="Google Shape;465;p21"/>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66" name="Google Shape;466;p21"/>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67" name="Google Shape;467;p21"/>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468" name="Google Shape;468;p21"/>
            <p:cNvGrpSpPr/>
            <p:nvPr/>
          </p:nvGrpSpPr>
          <p:grpSpPr>
            <a:xfrm>
              <a:off x="8510002" y="352415"/>
              <a:ext cx="228440" cy="228440"/>
              <a:chOff x="4862880" y="3103920"/>
              <a:chExt cx="708121" cy="708121"/>
            </a:xfrm>
          </p:grpSpPr>
          <p:sp>
            <p:nvSpPr>
              <p:cNvPr id="469" name="Google Shape;469;p21"/>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70" name="Google Shape;470;p21"/>
              <p:cNvGrpSpPr/>
              <p:nvPr/>
            </p:nvGrpSpPr>
            <p:grpSpPr>
              <a:xfrm>
                <a:off x="4862880" y="3103920"/>
                <a:ext cx="708121" cy="708121"/>
                <a:chOff x="4862880" y="3103920"/>
                <a:chExt cx="708121" cy="708121"/>
              </a:xfrm>
            </p:grpSpPr>
            <p:sp>
              <p:nvSpPr>
                <p:cNvPr id="471" name="Google Shape;471;p21"/>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72" name="Google Shape;472;p21"/>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grpSp>
        <p:nvGrpSpPr>
          <p:cNvPr id="473" name="Google Shape;473;p21"/>
          <p:cNvGrpSpPr/>
          <p:nvPr/>
        </p:nvGrpSpPr>
        <p:grpSpPr>
          <a:xfrm flipH="1">
            <a:off x="5" y="3803465"/>
            <a:ext cx="892440" cy="800640"/>
            <a:chOff x="8187480" y="2310840"/>
            <a:chExt cx="892440" cy="800640"/>
          </a:xfrm>
        </p:grpSpPr>
        <p:sp>
          <p:nvSpPr>
            <p:cNvPr id="474" name="Google Shape;474;p21"/>
            <p:cNvSpPr/>
            <p:nvPr/>
          </p:nvSpPr>
          <p:spPr>
            <a:xfrm>
              <a:off x="8187480" y="2310840"/>
              <a:ext cx="429480" cy="429480"/>
            </a:xfrm>
            <a:custGeom>
              <a:avLst/>
              <a:gdLst/>
              <a:ahLst/>
              <a:cxnLst/>
              <a:rect l="l" t="t" r="r" b="b"/>
              <a:pathLst>
                <a:path w="1193" h="1193" extrusionOk="0">
                  <a:moveTo>
                    <a:pt x="980" y="140"/>
                  </a:moveTo>
                  <a:cubicBezTo>
                    <a:pt x="728" y="-72"/>
                    <a:pt x="351" y="-39"/>
                    <a:pt x="140" y="213"/>
                  </a:cubicBezTo>
                  <a:cubicBezTo>
                    <a:pt x="-72" y="465"/>
                    <a:pt x="-39" y="842"/>
                    <a:pt x="213" y="1054"/>
                  </a:cubicBezTo>
                  <a:cubicBezTo>
                    <a:pt x="465" y="1266"/>
                    <a:pt x="841" y="1233"/>
                    <a:pt x="1054" y="980"/>
                  </a:cubicBezTo>
                  <a:cubicBezTo>
                    <a:pt x="1265" y="728"/>
                    <a:pt x="1233" y="352"/>
                    <a:pt x="980" y="140"/>
                  </a:cubicBezTo>
                  <a:close/>
                </a:path>
              </a:pathLst>
            </a:custGeom>
            <a:solidFill>
              <a:schemeClr val="accent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5" name="Google Shape;475;p21"/>
            <p:cNvSpPr/>
            <p:nvPr/>
          </p:nvSpPr>
          <p:spPr>
            <a:xfrm>
              <a:off x="8621640" y="2691720"/>
              <a:ext cx="458280" cy="419760"/>
            </a:xfrm>
            <a:custGeom>
              <a:avLst/>
              <a:gdLst/>
              <a:ahLst/>
              <a:cxnLst/>
              <a:rect l="l" t="t" r="r" b="b"/>
              <a:pathLst>
                <a:path w="1273" h="1166" extrusionOk="0">
                  <a:moveTo>
                    <a:pt x="1273" y="839"/>
                  </a:moveTo>
                  <a:lnTo>
                    <a:pt x="999" y="1166"/>
                  </a:lnTo>
                  <a:lnTo>
                    <a:pt x="0" y="327"/>
                  </a:lnTo>
                  <a:lnTo>
                    <a:pt x="275" y="0"/>
                  </a:lnTo>
                  <a:lnTo>
                    <a:pt x="1273" y="839"/>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6" name="Google Shape;476;p21"/>
            <p:cNvSpPr/>
            <p:nvPr/>
          </p:nvSpPr>
          <p:spPr>
            <a:xfrm>
              <a:off x="8566920" y="2663640"/>
              <a:ext cx="103680" cy="87480"/>
            </a:xfrm>
            <a:custGeom>
              <a:avLst/>
              <a:gdLst/>
              <a:ahLst/>
              <a:cxnLst/>
              <a:rect l="l" t="t" r="r" b="b"/>
              <a:pathLst>
                <a:path w="288" h="243" extrusionOk="0">
                  <a:moveTo>
                    <a:pt x="0" y="0"/>
                  </a:moveTo>
                  <a:lnTo>
                    <a:pt x="288" y="2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39600" rIns="92875"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77" name="Google Shape;477;p21"/>
          <p:cNvGrpSpPr/>
          <p:nvPr/>
        </p:nvGrpSpPr>
        <p:grpSpPr>
          <a:xfrm>
            <a:off x="79285" y="1202708"/>
            <a:ext cx="856080" cy="394560"/>
            <a:chOff x="7200360" y="654120"/>
            <a:chExt cx="856080" cy="394560"/>
          </a:xfrm>
        </p:grpSpPr>
        <p:sp>
          <p:nvSpPr>
            <p:cNvPr id="478" name="Google Shape;478;p21"/>
            <p:cNvSpPr/>
            <p:nvPr/>
          </p:nvSpPr>
          <p:spPr>
            <a:xfrm>
              <a:off x="7200360" y="654120"/>
              <a:ext cx="856080" cy="394560"/>
            </a:xfrm>
            <a:custGeom>
              <a:avLst/>
              <a:gdLst/>
              <a:ahLst/>
              <a:cxnLst/>
              <a:rect l="l" t="t" r="r" b="b"/>
              <a:pathLst>
                <a:path w="2378" h="1096" extrusionOk="0">
                  <a:moveTo>
                    <a:pt x="2372" y="1096"/>
                  </a:moveTo>
                  <a:cubicBezTo>
                    <a:pt x="2376" y="1071"/>
                    <a:pt x="2378" y="1047"/>
                    <a:pt x="2378" y="1022"/>
                  </a:cubicBezTo>
                  <a:cubicBezTo>
                    <a:pt x="2378" y="763"/>
                    <a:pt x="2193" y="553"/>
                    <a:pt x="1966" y="553"/>
                  </a:cubicBezTo>
                  <a:cubicBezTo>
                    <a:pt x="1917" y="553"/>
                    <a:pt x="1871" y="563"/>
                    <a:pt x="1827" y="580"/>
                  </a:cubicBezTo>
                  <a:cubicBezTo>
                    <a:pt x="1787" y="252"/>
                    <a:pt x="1540" y="0"/>
                    <a:pt x="1242" y="0"/>
                  </a:cubicBezTo>
                  <a:cubicBezTo>
                    <a:pt x="1014" y="0"/>
                    <a:pt x="816" y="147"/>
                    <a:pt x="717" y="363"/>
                  </a:cubicBezTo>
                  <a:cubicBezTo>
                    <a:pt x="677" y="353"/>
                    <a:pt x="635" y="347"/>
                    <a:pt x="592" y="347"/>
                  </a:cubicBezTo>
                  <a:cubicBezTo>
                    <a:pt x="265" y="347"/>
                    <a:pt x="0" y="649"/>
                    <a:pt x="0" y="1022"/>
                  </a:cubicBezTo>
                  <a:cubicBezTo>
                    <a:pt x="0" y="1047"/>
                    <a:pt x="2" y="1071"/>
                    <a:pt x="4" y="1096"/>
                  </a:cubicBezTo>
                  <a:lnTo>
                    <a:pt x="2372" y="1096"/>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9" name="Google Shape;479;p21"/>
            <p:cNvSpPr/>
            <p:nvPr/>
          </p:nvSpPr>
          <p:spPr>
            <a:xfrm>
              <a:off x="7201800" y="1048680"/>
              <a:ext cx="852480" cy="0"/>
            </a:xfrm>
            <a:custGeom>
              <a:avLst/>
              <a:gdLst/>
              <a:ahLst/>
              <a:cxnLst/>
              <a:rect l="l" t="t" r="r" b="b"/>
              <a:pathLst>
                <a:path w="2368" h="120000" extrusionOk="0">
                  <a:moveTo>
                    <a:pt x="2368" y="0"/>
                  </a:moveTo>
                  <a:lnTo>
                    <a:pt x="0" y="0"/>
                  </a:lnTo>
                  <a:lnTo>
                    <a:pt x="2368" y="0"/>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80" name="Google Shape;480;p21"/>
          <p:cNvSpPr/>
          <p:nvPr/>
        </p:nvSpPr>
        <p:spPr>
          <a:xfrm>
            <a:off x="8208625" y="3862985"/>
            <a:ext cx="506880" cy="506880"/>
          </a:xfrm>
          <a:custGeom>
            <a:avLst/>
            <a:gdLst/>
            <a:ahLst/>
            <a:cxnLst/>
            <a:rect l="l" t="t" r="r" b="b"/>
            <a:pathLst>
              <a:path w="1408" h="1408" extrusionOk="0">
                <a:moveTo>
                  <a:pt x="704" y="952"/>
                </a:moveTo>
                <a:cubicBezTo>
                  <a:pt x="568" y="952"/>
                  <a:pt x="457" y="841"/>
                  <a:pt x="457" y="704"/>
                </a:cubicBezTo>
                <a:cubicBezTo>
                  <a:pt x="457" y="568"/>
                  <a:pt x="568" y="456"/>
                  <a:pt x="704" y="456"/>
                </a:cubicBezTo>
                <a:cubicBezTo>
                  <a:pt x="842" y="456"/>
                  <a:pt x="953" y="568"/>
                  <a:pt x="953" y="704"/>
                </a:cubicBezTo>
                <a:cubicBezTo>
                  <a:pt x="953" y="841"/>
                  <a:pt x="842" y="952"/>
                  <a:pt x="704" y="952"/>
                </a:cubicBezTo>
                <a:moveTo>
                  <a:pt x="1408" y="874"/>
                </a:moveTo>
                <a:lnTo>
                  <a:pt x="1408" y="535"/>
                </a:lnTo>
                <a:lnTo>
                  <a:pt x="1267" y="535"/>
                </a:lnTo>
                <a:cubicBezTo>
                  <a:pt x="1255" y="497"/>
                  <a:pt x="1240" y="461"/>
                  <a:pt x="1222" y="427"/>
                </a:cubicBezTo>
                <a:lnTo>
                  <a:pt x="1322" y="326"/>
                </a:lnTo>
                <a:lnTo>
                  <a:pt x="1083" y="87"/>
                </a:lnTo>
                <a:lnTo>
                  <a:pt x="982" y="187"/>
                </a:lnTo>
                <a:cubicBezTo>
                  <a:pt x="948" y="169"/>
                  <a:pt x="912" y="154"/>
                  <a:pt x="874" y="143"/>
                </a:cubicBezTo>
                <a:lnTo>
                  <a:pt x="874" y="0"/>
                </a:lnTo>
                <a:lnTo>
                  <a:pt x="535" y="0"/>
                </a:lnTo>
                <a:lnTo>
                  <a:pt x="535" y="143"/>
                </a:lnTo>
                <a:cubicBezTo>
                  <a:pt x="497" y="154"/>
                  <a:pt x="461" y="169"/>
                  <a:pt x="427" y="187"/>
                </a:cubicBezTo>
                <a:lnTo>
                  <a:pt x="326" y="87"/>
                </a:lnTo>
                <a:lnTo>
                  <a:pt x="87" y="326"/>
                </a:lnTo>
                <a:lnTo>
                  <a:pt x="188" y="427"/>
                </a:lnTo>
                <a:cubicBezTo>
                  <a:pt x="169" y="461"/>
                  <a:pt x="154" y="497"/>
                  <a:pt x="143" y="535"/>
                </a:cubicBezTo>
                <a:lnTo>
                  <a:pt x="0" y="535"/>
                </a:lnTo>
                <a:lnTo>
                  <a:pt x="0" y="874"/>
                </a:lnTo>
                <a:lnTo>
                  <a:pt x="143" y="874"/>
                </a:lnTo>
                <a:cubicBezTo>
                  <a:pt x="154" y="911"/>
                  <a:pt x="169" y="948"/>
                  <a:pt x="188" y="982"/>
                </a:cubicBezTo>
                <a:lnTo>
                  <a:pt x="87" y="1082"/>
                </a:lnTo>
                <a:lnTo>
                  <a:pt x="326" y="1322"/>
                </a:lnTo>
                <a:lnTo>
                  <a:pt x="427" y="1222"/>
                </a:lnTo>
                <a:cubicBezTo>
                  <a:pt x="461" y="1240"/>
                  <a:pt x="497" y="1255"/>
                  <a:pt x="535" y="1266"/>
                </a:cubicBezTo>
                <a:lnTo>
                  <a:pt x="535" y="1408"/>
                </a:lnTo>
                <a:lnTo>
                  <a:pt x="874" y="1408"/>
                </a:lnTo>
                <a:lnTo>
                  <a:pt x="874" y="1266"/>
                </a:lnTo>
                <a:cubicBezTo>
                  <a:pt x="912" y="1255"/>
                  <a:pt x="948" y="1240"/>
                  <a:pt x="982" y="1222"/>
                </a:cubicBezTo>
                <a:lnTo>
                  <a:pt x="1083" y="1322"/>
                </a:lnTo>
                <a:lnTo>
                  <a:pt x="1322" y="1082"/>
                </a:lnTo>
                <a:lnTo>
                  <a:pt x="1222" y="982"/>
                </a:lnTo>
                <a:cubicBezTo>
                  <a:pt x="1240" y="948"/>
                  <a:pt x="1255" y="911"/>
                  <a:pt x="1267" y="874"/>
                </a:cubicBezTo>
                <a:lnTo>
                  <a:pt x="1408" y="874"/>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grpSp>
        <p:nvGrpSpPr>
          <p:cNvPr id="32" name="Google Shape;32;p3"/>
          <p:cNvGrpSpPr/>
          <p:nvPr/>
        </p:nvGrpSpPr>
        <p:grpSpPr>
          <a:xfrm>
            <a:off x="238125" y="238200"/>
            <a:ext cx="8667773" cy="4667101"/>
            <a:chOff x="238125" y="238200"/>
            <a:chExt cx="8667773" cy="4667101"/>
          </a:xfrm>
        </p:grpSpPr>
        <p:sp>
          <p:nvSpPr>
            <p:cNvPr id="33" name="Google Shape;33;p3"/>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4" name="Google Shape;34;p3"/>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35" name="Google Shape;35;p3"/>
            <p:cNvGrpSpPr/>
            <p:nvPr/>
          </p:nvGrpSpPr>
          <p:grpSpPr>
            <a:xfrm>
              <a:off x="397155" y="400429"/>
              <a:ext cx="762108" cy="132273"/>
              <a:chOff x="854747" y="683821"/>
              <a:chExt cx="678575" cy="117775"/>
            </a:xfrm>
          </p:grpSpPr>
          <p:sp>
            <p:nvSpPr>
              <p:cNvPr id="36" name="Google Shape;36;p3"/>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7" name="Google Shape;37;p3"/>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8" name="Google Shape;38;p3"/>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39" name="Google Shape;39;p3"/>
            <p:cNvGrpSpPr/>
            <p:nvPr/>
          </p:nvGrpSpPr>
          <p:grpSpPr>
            <a:xfrm>
              <a:off x="8510002" y="352415"/>
              <a:ext cx="228440" cy="228440"/>
              <a:chOff x="4862880" y="3103920"/>
              <a:chExt cx="708121" cy="708121"/>
            </a:xfrm>
          </p:grpSpPr>
          <p:sp>
            <p:nvSpPr>
              <p:cNvPr id="40" name="Google Shape;40;p3"/>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1" name="Google Shape;41;p3"/>
              <p:cNvGrpSpPr/>
              <p:nvPr/>
            </p:nvGrpSpPr>
            <p:grpSpPr>
              <a:xfrm>
                <a:off x="4862880" y="3103920"/>
                <a:ext cx="708121" cy="708121"/>
                <a:chOff x="4862880" y="3103920"/>
                <a:chExt cx="708121" cy="708121"/>
              </a:xfrm>
            </p:grpSpPr>
            <p:sp>
              <p:nvSpPr>
                <p:cNvPr id="42" name="Google Shape;42;p3"/>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3" name="Google Shape;43;p3"/>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44" name="Google Shape;44;p3"/>
          <p:cNvSpPr txBox="1">
            <a:spLocks noGrp="1"/>
          </p:cNvSpPr>
          <p:nvPr>
            <p:ph type="title"/>
          </p:nvPr>
        </p:nvSpPr>
        <p:spPr>
          <a:xfrm>
            <a:off x="4170650" y="2251425"/>
            <a:ext cx="4260300" cy="15933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5621006" y="1327650"/>
            <a:ext cx="1359600" cy="662700"/>
          </a:xfrm>
          <a:prstGeom prst="rect">
            <a:avLst/>
          </a:prstGeom>
          <a:solidFill>
            <a:schemeClr val="accent6"/>
          </a:solidFill>
          <a:ln w="9525" cap="flat" cmpd="sng">
            <a:solidFill>
              <a:schemeClr val="dk1"/>
            </a:solidFill>
            <a:prstDash val="solid"/>
            <a:round/>
            <a:headEnd type="none" w="sm" len="sm"/>
            <a:tailEnd type="none" w="sm" len="sm"/>
          </a:ln>
          <a:effectLst>
            <a:outerShdw dist="133350" dir="2460000" algn="bl" rotWithShape="0">
              <a:schemeClr val="accent5"/>
            </a:outerShdw>
          </a:effectLst>
        </p:spPr>
        <p:txBody>
          <a:bodyPr spcFirstLastPara="1" wrap="square" lIns="91425" tIns="91425" rIns="91425" bIns="91425" anchor="ctr" anchorCtr="0">
            <a:noAutofit/>
          </a:bodyPr>
          <a:lstStyle>
            <a:lvl1pPr lvl="0" algn="ctr" rtl="0">
              <a:spcBef>
                <a:spcPts val="0"/>
              </a:spcBef>
              <a:spcAft>
                <a:spcPts val="0"/>
              </a:spcAft>
              <a:buSzPts val="10000"/>
              <a:buNone/>
              <a:defRPr sz="40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46" name="Google Shape;46;p3"/>
          <p:cNvSpPr txBox="1">
            <a:spLocks noGrp="1"/>
          </p:cNvSpPr>
          <p:nvPr>
            <p:ph type="subTitle" idx="1"/>
          </p:nvPr>
        </p:nvSpPr>
        <p:spPr>
          <a:xfrm>
            <a:off x="4170650" y="3844550"/>
            <a:ext cx="4260300" cy="42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47" name="Google Shape;47;p3"/>
          <p:cNvSpPr>
            <a:spLocks noGrp="1"/>
          </p:cNvSpPr>
          <p:nvPr>
            <p:ph type="pic" idx="3"/>
          </p:nvPr>
        </p:nvSpPr>
        <p:spPr>
          <a:xfrm>
            <a:off x="930600" y="1238875"/>
            <a:ext cx="2477400" cy="3123600"/>
          </a:xfrm>
          <a:prstGeom prst="roundRect">
            <a:avLst>
              <a:gd name="adj" fmla="val 16667"/>
            </a:avLst>
          </a:prstGeom>
          <a:noFill/>
          <a:ln w="9525" cap="flat" cmpd="sng">
            <a:solidFill>
              <a:schemeClr val="dk1"/>
            </a:solidFill>
            <a:prstDash val="solid"/>
            <a:round/>
            <a:headEnd type="none" w="sm" len="sm"/>
            <a:tailEnd type="none" w="sm" len="sm"/>
          </a:ln>
        </p:spPr>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481"/>
        <p:cNvGrpSpPr/>
        <p:nvPr/>
      </p:nvGrpSpPr>
      <p:grpSpPr>
        <a:xfrm>
          <a:off x="0" y="0"/>
          <a:ext cx="0" cy="0"/>
          <a:chOff x="0" y="0"/>
          <a:chExt cx="0" cy="0"/>
        </a:xfrm>
      </p:grpSpPr>
      <p:grpSp>
        <p:nvGrpSpPr>
          <p:cNvPr id="482" name="Google Shape;482;p22"/>
          <p:cNvGrpSpPr/>
          <p:nvPr/>
        </p:nvGrpSpPr>
        <p:grpSpPr>
          <a:xfrm>
            <a:off x="238125" y="238200"/>
            <a:ext cx="8667773" cy="4667101"/>
            <a:chOff x="238125" y="238200"/>
            <a:chExt cx="8667773" cy="4667101"/>
          </a:xfrm>
        </p:grpSpPr>
        <p:sp>
          <p:nvSpPr>
            <p:cNvPr id="483" name="Google Shape;483;p22"/>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84" name="Google Shape;484;p22"/>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85" name="Google Shape;485;p22"/>
            <p:cNvGrpSpPr/>
            <p:nvPr/>
          </p:nvGrpSpPr>
          <p:grpSpPr>
            <a:xfrm>
              <a:off x="397155" y="400429"/>
              <a:ext cx="762108" cy="132273"/>
              <a:chOff x="854747" y="683821"/>
              <a:chExt cx="678575" cy="117775"/>
            </a:xfrm>
          </p:grpSpPr>
          <p:sp>
            <p:nvSpPr>
              <p:cNvPr id="486" name="Google Shape;486;p22"/>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87" name="Google Shape;487;p22"/>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88" name="Google Shape;488;p22"/>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489" name="Google Shape;489;p22"/>
            <p:cNvGrpSpPr/>
            <p:nvPr/>
          </p:nvGrpSpPr>
          <p:grpSpPr>
            <a:xfrm>
              <a:off x="8510002" y="352415"/>
              <a:ext cx="228440" cy="228440"/>
              <a:chOff x="4862880" y="3103920"/>
              <a:chExt cx="708121" cy="708121"/>
            </a:xfrm>
          </p:grpSpPr>
          <p:sp>
            <p:nvSpPr>
              <p:cNvPr id="490" name="Google Shape;490;p22"/>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491" name="Google Shape;491;p22"/>
              <p:cNvGrpSpPr/>
              <p:nvPr/>
            </p:nvGrpSpPr>
            <p:grpSpPr>
              <a:xfrm>
                <a:off x="4862880" y="3103920"/>
                <a:ext cx="708121" cy="708121"/>
                <a:chOff x="4862880" y="3103920"/>
                <a:chExt cx="708121" cy="708121"/>
              </a:xfrm>
            </p:grpSpPr>
            <p:sp>
              <p:nvSpPr>
                <p:cNvPr id="492" name="Google Shape;492;p22"/>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93" name="Google Shape;493;p22"/>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494" name="Google Shape;494;p22"/>
          <p:cNvSpPr/>
          <p:nvPr/>
        </p:nvSpPr>
        <p:spPr>
          <a:xfrm>
            <a:off x="32017" y="1796376"/>
            <a:ext cx="415430" cy="415452"/>
          </a:xfrm>
          <a:custGeom>
            <a:avLst/>
            <a:gdLst/>
            <a:ahLst/>
            <a:cxnLst/>
            <a:rect l="l" t="t" r="r" b="b"/>
            <a:pathLst>
              <a:path w="1408" h="1408" extrusionOk="0">
                <a:moveTo>
                  <a:pt x="704" y="952"/>
                </a:moveTo>
                <a:cubicBezTo>
                  <a:pt x="568" y="952"/>
                  <a:pt x="457" y="841"/>
                  <a:pt x="457" y="704"/>
                </a:cubicBezTo>
                <a:cubicBezTo>
                  <a:pt x="457" y="568"/>
                  <a:pt x="568" y="456"/>
                  <a:pt x="704" y="456"/>
                </a:cubicBezTo>
                <a:cubicBezTo>
                  <a:pt x="842" y="456"/>
                  <a:pt x="953" y="568"/>
                  <a:pt x="953" y="704"/>
                </a:cubicBezTo>
                <a:cubicBezTo>
                  <a:pt x="953" y="841"/>
                  <a:pt x="842" y="952"/>
                  <a:pt x="704" y="952"/>
                </a:cubicBezTo>
                <a:moveTo>
                  <a:pt x="1408" y="874"/>
                </a:moveTo>
                <a:lnTo>
                  <a:pt x="1408" y="535"/>
                </a:lnTo>
                <a:lnTo>
                  <a:pt x="1267" y="535"/>
                </a:lnTo>
                <a:cubicBezTo>
                  <a:pt x="1255" y="497"/>
                  <a:pt x="1240" y="461"/>
                  <a:pt x="1222" y="427"/>
                </a:cubicBezTo>
                <a:lnTo>
                  <a:pt x="1322" y="326"/>
                </a:lnTo>
                <a:lnTo>
                  <a:pt x="1083" y="87"/>
                </a:lnTo>
                <a:lnTo>
                  <a:pt x="982" y="187"/>
                </a:lnTo>
                <a:cubicBezTo>
                  <a:pt x="948" y="169"/>
                  <a:pt x="912" y="154"/>
                  <a:pt x="874" y="143"/>
                </a:cubicBezTo>
                <a:lnTo>
                  <a:pt x="874" y="0"/>
                </a:lnTo>
                <a:lnTo>
                  <a:pt x="535" y="0"/>
                </a:lnTo>
                <a:lnTo>
                  <a:pt x="535" y="143"/>
                </a:lnTo>
                <a:cubicBezTo>
                  <a:pt x="497" y="154"/>
                  <a:pt x="461" y="169"/>
                  <a:pt x="427" y="187"/>
                </a:cubicBezTo>
                <a:lnTo>
                  <a:pt x="326" y="87"/>
                </a:lnTo>
                <a:lnTo>
                  <a:pt x="87" y="326"/>
                </a:lnTo>
                <a:lnTo>
                  <a:pt x="188" y="427"/>
                </a:lnTo>
                <a:cubicBezTo>
                  <a:pt x="169" y="461"/>
                  <a:pt x="154" y="497"/>
                  <a:pt x="143" y="535"/>
                </a:cubicBezTo>
                <a:lnTo>
                  <a:pt x="0" y="535"/>
                </a:lnTo>
                <a:lnTo>
                  <a:pt x="0" y="874"/>
                </a:lnTo>
                <a:lnTo>
                  <a:pt x="143" y="874"/>
                </a:lnTo>
                <a:cubicBezTo>
                  <a:pt x="154" y="911"/>
                  <a:pt x="169" y="948"/>
                  <a:pt x="188" y="982"/>
                </a:cubicBezTo>
                <a:lnTo>
                  <a:pt x="87" y="1082"/>
                </a:lnTo>
                <a:lnTo>
                  <a:pt x="326" y="1322"/>
                </a:lnTo>
                <a:lnTo>
                  <a:pt x="427" y="1222"/>
                </a:lnTo>
                <a:cubicBezTo>
                  <a:pt x="461" y="1240"/>
                  <a:pt x="497" y="1255"/>
                  <a:pt x="535" y="1266"/>
                </a:cubicBezTo>
                <a:lnTo>
                  <a:pt x="535" y="1408"/>
                </a:lnTo>
                <a:lnTo>
                  <a:pt x="874" y="1408"/>
                </a:lnTo>
                <a:lnTo>
                  <a:pt x="874" y="1266"/>
                </a:lnTo>
                <a:cubicBezTo>
                  <a:pt x="912" y="1255"/>
                  <a:pt x="948" y="1240"/>
                  <a:pt x="982" y="1222"/>
                </a:cubicBezTo>
                <a:lnTo>
                  <a:pt x="1083" y="1322"/>
                </a:lnTo>
                <a:lnTo>
                  <a:pt x="1322" y="1082"/>
                </a:lnTo>
                <a:lnTo>
                  <a:pt x="1222" y="982"/>
                </a:lnTo>
                <a:cubicBezTo>
                  <a:pt x="1240" y="948"/>
                  <a:pt x="1255" y="911"/>
                  <a:pt x="1267" y="874"/>
                </a:cubicBezTo>
                <a:lnTo>
                  <a:pt x="1408" y="87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95" name="Google Shape;495;p22"/>
          <p:cNvGrpSpPr/>
          <p:nvPr/>
        </p:nvGrpSpPr>
        <p:grpSpPr>
          <a:xfrm>
            <a:off x="8509001" y="4140114"/>
            <a:ext cx="341128" cy="415470"/>
            <a:chOff x="5364360" y="1325880"/>
            <a:chExt cx="530279" cy="645841"/>
          </a:xfrm>
        </p:grpSpPr>
        <p:sp>
          <p:nvSpPr>
            <p:cNvPr id="496" name="Google Shape;496;p22"/>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97" name="Google Shape;497;p22"/>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98" name="Google Shape;498;p22"/>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99" name="Google Shape;499;p22"/>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5"/>
        <p:cNvGrpSpPr/>
        <p:nvPr/>
      </p:nvGrpSpPr>
      <p:grpSpPr>
        <a:xfrm>
          <a:off x="0" y="0"/>
          <a:ext cx="0" cy="0"/>
          <a:chOff x="0" y="0"/>
          <a:chExt cx="0" cy="0"/>
        </a:xfrm>
      </p:grpSpPr>
      <p:sp>
        <p:nvSpPr>
          <p:cNvPr id="466" name="Google Shape;466;p14"/>
          <p:cNvSpPr txBox="1">
            <a:spLocks noGrp="1"/>
          </p:cNvSpPr>
          <p:nvPr>
            <p:ph type="title"/>
          </p:nvPr>
        </p:nvSpPr>
        <p:spPr>
          <a:xfrm>
            <a:off x="713225" y="3463825"/>
            <a:ext cx="4563900" cy="543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67" name="Google Shape;467;p14"/>
          <p:cNvSpPr txBox="1">
            <a:spLocks noGrp="1"/>
          </p:cNvSpPr>
          <p:nvPr>
            <p:ph type="subTitle" idx="1"/>
          </p:nvPr>
        </p:nvSpPr>
        <p:spPr>
          <a:xfrm>
            <a:off x="713225" y="1163200"/>
            <a:ext cx="5118600" cy="2148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68" name="Google Shape;468;p14"/>
          <p:cNvGrpSpPr/>
          <p:nvPr/>
        </p:nvGrpSpPr>
        <p:grpSpPr>
          <a:xfrm>
            <a:off x="3022750" y="4593704"/>
            <a:ext cx="6010846" cy="10287"/>
            <a:chOff x="3326320" y="5530024"/>
            <a:chExt cx="6010846" cy="10287"/>
          </a:xfrm>
        </p:grpSpPr>
        <p:sp>
          <p:nvSpPr>
            <p:cNvPr id="469" name="Google Shape;469;p14"/>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4"/>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4"/>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9957262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94"/>
        <p:cNvGrpSpPr/>
        <p:nvPr/>
      </p:nvGrpSpPr>
      <p:grpSpPr>
        <a:xfrm>
          <a:off x="0" y="0"/>
          <a:ext cx="0" cy="0"/>
          <a:chOff x="0" y="0"/>
          <a:chExt cx="0" cy="0"/>
        </a:xfrm>
      </p:grpSpPr>
      <p:sp>
        <p:nvSpPr>
          <p:cNvPr id="795" name="Google Shape;79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6" name="Google Shape;796;p19"/>
          <p:cNvSpPr txBox="1">
            <a:spLocks noGrp="1"/>
          </p:cNvSpPr>
          <p:nvPr>
            <p:ph type="body" idx="1"/>
          </p:nvPr>
        </p:nvSpPr>
        <p:spPr>
          <a:xfrm>
            <a:off x="720000" y="1215751"/>
            <a:ext cx="7704000" cy="1251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97" name="Google Shape;797;p19"/>
          <p:cNvGrpSpPr/>
          <p:nvPr/>
        </p:nvGrpSpPr>
        <p:grpSpPr>
          <a:xfrm>
            <a:off x="8510403" y="1327269"/>
            <a:ext cx="917200" cy="336552"/>
            <a:chOff x="4669603" y="1556169"/>
            <a:chExt cx="917200" cy="336552"/>
          </a:xfrm>
        </p:grpSpPr>
        <p:grpSp>
          <p:nvGrpSpPr>
            <p:cNvPr id="798" name="Google Shape;798;p19"/>
            <p:cNvGrpSpPr/>
            <p:nvPr/>
          </p:nvGrpSpPr>
          <p:grpSpPr>
            <a:xfrm>
              <a:off x="4696065" y="1556169"/>
              <a:ext cx="890737" cy="336552"/>
              <a:chOff x="4696065" y="1556169"/>
              <a:chExt cx="890737" cy="336552"/>
            </a:xfrm>
          </p:grpSpPr>
          <p:grpSp>
            <p:nvGrpSpPr>
              <p:cNvPr id="799" name="Google Shape;799;p19"/>
              <p:cNvGrpSpPr/>
              <p:nvPr/>
            </p:nvGrpSpPr>
            <p:grpSpPr>
              <a:xfrm>
                <a:off x="4775290" y="1556169"/>
                <a:ext cx="811512" cy="336551"/>
                <a:chOff x="671512" y="2161603"/>
                <a:chExt cx="868299" cy="360140"/>
              </a:xfrm>
            </p:grpSpPr>
            <p:sp>
              <p:nvSpPr>
                <p:cNvPr id="800" name="Google Shape;800;p19"/>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19"/>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19"/>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19"/>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19"/>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19"/>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1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1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19"/>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19"/>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19"/>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19"/>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9"/>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19"/>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19"/>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19"/>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9"/>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19"/>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19"/>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9"/>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19"/>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19"/>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19"/>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19"/>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19"/>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19"/>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19"/>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19"/>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19"/>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19"/>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19"/>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9"/>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9"/>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9"/>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9"/>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9"/>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9"/>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9"/>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19"/>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19"/>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19"/>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19"/>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19"/>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19"/>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19"/>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19"/>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19"/>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19"/>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19"/>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19"/>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19"/>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19"/>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19"/>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19"/>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19"/>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19"/>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19"/>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19"/>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19"/>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19"/>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19"/>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19"/>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19"/>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19"/>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19"/>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19"/>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9"/>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7" name="Google Shape;867;p19"/>
              <p:cNvGrpSpPr/>
              <p:nvPr/>
            </p:nvGrpSpPr>
            <p:grpSpPr>
              <a:xfrm>
                <a:off x="4696065" y="1819998"/>
                <a:ext cx="72729" cy="19938"/>
                <a:chOff x="699706" y="2443924"/>
                <a:chExt cx="77818" cy="21336"/>
              </a:xfrm>
            </p:grpSpPr>
            <p:sp>
              <p:nvSpPr>
                <p:cNvPr id="868" name="Google Shape;868;p1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1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0" name="Google Shape;870;p19"/>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1" name="Google Shape;871;p19"/>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8761966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grpSp>
        <p:nvGrpSpPr>
          <p:cNvPr id="49" name="Google Shape;49;p4"/>
          <p:cNvGrpSpPr/>
          <p:nvPr/>
        </p:nvGrpSpPr>
        <p:grpSpPr>
          <a:xfrm>
            <a:off x="238125" y="238200"/>
            <a:ext cx="8667773" cy="4667101"/>
            <a:chOff x="238125" y="238200"/>
            <a:chExt cx="8667773" cy="4667101"/>
          </a:xfrm>
        </p:grpSpPr>
        <p:sp>
          <p:nvSpPr>
            <p:cNvPr id="50" name="Google Shape;50;p4"/>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 name="Google Shape;51;p4"/>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2" name="Google Shape;52;p4"/>
            <p:cNvGrpSpPr/>
            <p:nvPr/>
          </p:nvGrpSpPr>
          <p:grpSpPr>
            <a:xfrm>
              <a:off x="397155" y="400429"/>
              <a:ext cx="762108" cy="132273"/>
              <a:chOff x="854747" y="683821"/>
              <a:chExt cx="678575" cy="117775"/>
            </a:xfrm>
          </p:grpSpPr>
          <p:sp>
            <p:nvSpPr>
              <p:cNvPr id="53" name="Google Shape;53;p4"/>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 name="Google Shape;54;p4"/>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 name="Google Shape;55;p4"/>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56" name="Google Shape;56;p4"/>
            <p:cNvGrpSpPr/>
            <p:nvPr/>
          </p:nvGrpSpPr>
          <p:grpSpPr>
            <a:xfrm>
              <a:off x="8510002" y="352415"/>
              <a:ext cx="228440" cy="228440"/>
              <a:chOff x="4862880" y="3103920"/>
              <a:chExt cx="708121" cy="708121"/>
            </a:xfrm>
          </p:grpSpPr>
          <p:sp>
            <p:nvSpPr>
              <p:cNvPr id="57" name="Google Shape;57;p4"/>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8" name="Google Shape;58;p4"/>
              <p:cNvGrpSpPr/>
              <p:nvPr/>
            </p:nvGrpSpPr>
            <p:grpSpPr>
              <a:xfrm>
                <a:off x="4862880" y="3103920"/>
                <a:ext cx="708121" cy="708121"/>
                <a:chOff x="4862880" y="3103920"/>
                <a:chExt cx="708121" cy="708121"/>
              </a:xfrm>
            </p:grpSpPr>
            <p:sp>
              <p:nvSpPr>
                <p:cNvPr id="59" name="Google Shape;59;p4"/>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0" name="Google Shape;60;p4"/>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61" name="Google Shape;61;p4"/>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4"/>
          <p:cNvSpPr txBox="1">
            <a:spLocks noGrp="1"/>
          </p:cNvSpPr>
          <p:nvPr>
            <p:ph type="body" idx="1"/>
          </p:nvPr>
        </p:nvSpPr>
        <p:spPr>
          <a:xfrm>
            <a:off x="720000" y="1203200"/>
            <a:ext cx="7704000" cy="387900"/>
          </a:xfrm>
          <a:prstGeom prst="rect">
            <a:avLst/>
          </a:prstGeom>
        </p:spPr>
        <p:txBody>
          <a:bodyPr spcFirstLastPara="1" wrap="square" lIns="91425" tIns="91425" rIns="91425" bIns="91425" anchor="t" anchorCtr="0">
            <a:noAutofit/>
          </a:bodyPr>
          <a:lstStyle>
            <a:lvl1pPr marL="457200" lvl="0" indent="-304800" algn="ctr">
              <a:lnSpc>
                <a:spcPct val="100000"/>
              </a:lnSpc>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grpSp>
        <p:nvGrpSpPr>
          <p:cNvPr id="63" name="Google Shape;63;p4"/>
          <p:cNvGrpSpPr/>
          <p:nvPr/>
        </p:nvGrpSpPr>
        <p:grpSpPr>
          <a:xfrm>
            <a:off x="8424142" y="875265"/>
            <a:ext cx="470251" cy="572732"/>
            <a:chOff x="5364360" y="1325880"/>
            <a:chExt cx="530279" cy="645841"/>
          </a:xfrm>
        </p:grpSpPr>
        <p:sp>
          <p:nvSpPr>
            <p:cNvPr id="64" name="Google Shape;64;p4"/>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5" name="Google Shape;65;p4"/>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 name="Google Shape;66;p4"/>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 name="Google Shape;67;p4"/>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grpSp>
        <p:nvGrpSpPr>
          <p:cNvPr id="69" name="Google Shape;69;p5"/>
          <p:cNvGrpSpPr/>
          <p:nvPr/>
        </p:nvGrpSpPr>
        <p:grpSpPr>
          <a:xfrm>
            <a:off x="238125" y="238200"/>
            <a:ext cx="8667773" cy="4667101"/>
            <a:chOff x="238125" y="238200"/>
            <a:chExt cx="8667773" cy="4667101"/>
          </a:xfrm>
        </p:grpSpPr>
        <p:sp>
          <p:nvSpPr>
            <p:cNvPr id="70" name="Google Shape;70;p5"/>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 name="Google Shape;71;p5"/>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72" name="Google Shape;72;p5"/>
            <p:cNvGrpSpPr/>
            <p:nvPr/>
          </p:nvGrpSpPr>
          <p:grpSpPr>
            <a:xfrm>
              <a:off x="397155" y="400429"/>
              <a:ext cx="762108" cy="132273"/>
              <a:chOff x="854747" y="683821"/>
              <a:chExt cx="678575" cy="117775"/>
            </a:xfrm>
          </p:grpSpPr>
          <p:sp>
            <p:nvSpPr>
              <p:cNvPr id="73" name="Google Shape;73;p5"/>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 name="Google Shape;74;p5"/>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 name="Google Shape;75;p5"/>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76" name="Google Shape;76;p5"/>
            <p:cNvGrpSpPr/>
            <p:nvPr/>
          </p:nvGrpSpPr>
          <p:grpSpPr>
            <a:xfrm>
              <a:off x="8510002" y="352415"/>
              <a:ext cx="228440" cy="228440"/>
              <a:chOff x="4862880" y="3103920"/>
              <a:chExt cx="708121" cy="708121"/>
            </a:xfrm>
          </p:grpSpPr>
          <p:sp>
            <p:nvSpPr>
              <p:cNvPr id="77" name="Google Shape;77;p5"/>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78" name="Google Shape;78;p5"/>
              <p:cNvGrpSpPr/>
              <p:nvPr/>
            </p:nvGrpSpPr>
            <p:grpSpPr>
              <a:xfrm>
                <a:off x="4862880" y="3103920"/>
                <a:ext cx="708121" cy="708121"/>
                <a:chOff x="4862880" y="3103920"/>
                <a:chExt cx="708121" cy="708121"/>
              </a:xfrm>
            </p:grpSpPr>
            <p:sp>
              <p:nvSpPr>
                <p:cNvPr id="79" name="Google Shape;79;p5"/>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0" name="Google Shape;80;p5"/>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81" name="Google Shape;81;p5"/>
          <p:cNvSpPr txBox="1">
            <a:spLocks noGrp="1"/>
          </p:cNvSpPr>
          <p:nvPr>
            <p:ph type="title"/>
          </p:nvPr>
        </p:nvSpPr>
        <p:spPr>
          <a:xfrm>
            <a:off x="720000" y="67665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 name="Google Shape;82;p5"/>
          <p:cNvSpPr txBox="1">
            <a:spLocks noGrp="1"/>
          </p:cNvSpPr>
          <p:nvPr>
            <p:ph type="title" idx="2"/>
          </p:nvPr>
        </p:nvSpPr>
        <p:spPr>
          <a:xfrm>
            <a:off x="720000" y="2030175"/>
            <a:ext cx="3522300" cy="39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Font typeface="Libre Franklin"/>
              <a:buNone/>
              <a:defRPr sz="1800">
                <a:latin typeface="Libre Franklin"/>
                <a:ea typeface="Libre Franklin"/>
                <a:cs typeface="Libre Franklin"/>
                <a:sym typeface="Libre Franklin"/>
              </a:defRPr>
            </a:lvl2pPr>
            <a:lvl3pPr lvl="2" algn="ctr">
              <a:spcBef>
                <a:spcPts val="0"/>
              </a:spcBef>
              <a:spcAft>
                <a:spcPts val="0"/>
              </a:spcAft>
              <a:buSzPts val="1800"/>
              <a:buFont typeface="Libre Franklin"/>
              <a:buNone/>
              <a:defRPr sz="1800">
                <a:latin typeface="Libre Franklin"/>
                <a:ea typeface="Libre Franklin"/>
                <a:cs typeface="Libre Franklin"/>
                <a:sym typeface="Libre Franklin"/>
              </a:defRPr>
            </a:lvl3pPr>
            <a:lvl4pPr lvl="3" algn="ctr">
              <a:spcBef>
                <a:spcPts val="0"/>
              </a:spcBef>
              <a:spcAft>
                <a:spcPts val="0"/>
              </a:spcAft>
              <a:buSzPts val="1800"/>
              <a:buFont typeface="Libre Franklin"/>
              <a:buNone/>
              <a:defRPr sz="1800">
                <a:latin typeface="Libre Franklin"/>
                <a:ea typeface="Libre Franklin"/>
                <a:cs typeface="Libre Franklin"/>
                <a:sym typeface="Libre Franklin"/>
              </a:defRPr>
            </a:lvl4pPr>
            <a:lvl5pPr lvl="4" algn="ctr">
              <a:spcBef>
                <a:spcPts val="0"/>
              </a:spcBef>
              <a:spcAft>
                <a:spcPts val="0"/>
              </a:spcAft>
              <a:buSzPts val="1800"/>
              <a:buFont typeface="Libre Franklin"/>
              <a:buNone/>
              <a:defRPr sz="1800">
                <a:latin typeface="Libre Franklin"/>
                <a:ea typeface="Libre Franklin"/>
                <a:cs typeface="Libre Franklin"/>
                <a:sym typeface="Libre Franklin"/>
              </a:defRPr>
            </a:lvl5pPr>
            <a:lvl6pPr lvl="5" algn="ctr">
              <a:spcBef>
                <a:spcPts val="0"/>
              </a:spcBef>
              <a:spcAft>
                <a:spcPts val="0"/>
              </a:spcAft>
              <a:buSzPts val="1800"/>
              <a:buFont typeface="Libre Franklin"/>
              <a:buNone/>
              <a:defRPr sz="1800">
                <a:latin typeface="Libre Franklin"/>
                <a:ea typeface="Libre Franklin"/>
                <a:cs typeface="Libre Franklin"/>
                <a:sym typeface="Libre Franklin"/>
              </a:defRPr>
            </a:lvl6pPr>
            <a:lvl7pPr lvl="6" algn="ctr">
              <a:spcBef>
                <a:spcPts val="0"/>
              </a:spcBef>
              <a:spcAft>
                <a:spcPts val="0"/>
              </a:spcAft>
              <a:buSzPts val="1800"/>
              <a:buFont typeface="Libre Franklin"/>
              <a:buNone/>
              <a:defRPr sz="1800">
                <a:latin typeface="Libre Franklin"/>
                <a:ea typeface="Libre Franklin"/>
                <a:cs typeface="Libre Franklin"/>
                <a:sym typeface="Libre Franklin"/>
              </a:defRPr>
            </a:lvl7pPr>
            <a:lvl8pPr lvl="7" algn="ctr">
              <a:spcBef>
                <a:spcPts val="0"/>
              </a:spcBef>
              <a:spcAft>
                <a:spcPts val="0"/>
              </a:spcAft>
              <a:buSzPts val="1800"/>
              <a:buFont typeface="Libre Franklin"/>
              <a:buNone/>
              <a:defRPr sz="1800">
                <a:latin typeface="Libre Franklin"/>
                <a:ea typeface="Libre Franklin"/>
                <a:cs typeface="Libre Franklin"/>
                <a:sym typeface="Libre Franklin"/>
              </a:defRPr>
            </a:lvl8pPr>
            <a:lvl9pPr lvl="8" algn="ctr">
              <a:spcBef>
                <a:spcPts val="0"/>
              </a:spcBef>
              <a:spcAft>
                <a:spcPts val="0"/>
              </a:spcAft>
              <a:buSzPts val="1800"/>
              <a:buFont typeface="Libre Franklin"/>
              <a:buNone/>
              <a:defRPr sz="1800">
                <a:latin typeface="Libre Franklin"/>
                <a:ea typeface="Libre Franklin"/>
                <a:cs typeface="Libre Franklin"/>
                <a:sym typeface="Libre Franklin"/>
              </a:defRPr>
            </a:lvl9pPr>
          </a:lstStyle>
          <a:p>
            <a:endParaRPr/>
          </a:p>
        </p:txBody>
      </p:sp>
      <p:sp>
        <p:nvSpPr>
          <p:cNvPr id="83" name="Google Shape;83;p5"/>
          <p:cNvSpPr txBox="1">
            <a:spLocks noGrp="1"/>
          </p:cNvSpPr>
          <p:nvPr>
            <p:ph type="title" idx="3"/>
          </p:nvPr>
        </p:nvSpPr>
        <p:spPr>
          <a:xfrm>
            <a:off x="4901688" y="2030175"/>
            <a:ext cx="35223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Libre Franklin"/>
              <a:buNone/>
              <a:defRPr sz="1800">
                <a:latin typeface="Libre Franklin"/>
                <a:ea typeface="Libre Franklin"/>
                <a:cs typeface="Libre Franklin"/>
                <a:sym typeface="Libre Franklin"/>
              </a:defRPr>
            </a:lvl2pPr>
            <a:lvl3pPr lvl="2" algn="ctr" rtl="0">
              <a:spcBef>
                <a:spcPts val="0"/>
              </a:spcBef>
              <a:spcAft>
                <a:spcPts val="0"/>
              </a:spcAft>
              <a:buSzPts val="1800"/>
              <a:buFont typeface="Libre Franklin"/>
              <a:buNone/>
              <a:defRPr sz="1800">
                <a:latin typeface="Libre Franklin"/>
                <a:ea typeface="Libre Franklin"/>
                <a:cs typeface="Libre Franklin"/>
                <a:sym typeface="Libre Franklin"/>
              </a:defRPr>
            </a:lvl3pPr>
            <a:lvl4pPr lvl="3" algn="ctr" rtl="0">
              <a:spcBef>
                <a:spcPts val="0"/>
              </a:spcBef>
              <a:spcAft>
                <a:spcPts val="0"/>
              </a:spcAft>
              <a:buSzPts val="1800"/>
              <a:buFont typeface="Libre Franklin"/>
              <a:buNone/>
              <a:defRPr sz="1800">
                <a:latin typeface="Libre Franklin"/>
                <a:ea typeface="Libre Franklin"/>
                <a:cs typeface="Libre Franklin"/>
                <a:sym typeface="Libre Franklin"/>
              </a:defRPr>
            </a:lvl4pPr>
            <a:lvl5pPr lvl="4" algn="ctr" rtl="0">
              <a:spcBef>
                <a:spcPts val="0"/>
              </a:spcBef>
              <a:spcAft>
                <a:spcPts val="0"/>
              </a:spcAft>
              <a:buSzPts val="1800"/>
              <a:buFont typeface="Libre Franklin"/>
              <a:buNone/>
              <a:defRPr sz="1800">
                <a:latin typeface="Libre Franklin"/>
                <a:ea typeface="Libre Franklin"/>
                <a:cs typeface="Libre Franklin"/>
                <a:sym typeface="Libre Franklin"/>
              </a:defRPr>
            </a:lvl5pPr>
            <a:lvl6pPr lvl="5" algn="ctr" rtl="0">
              <a:spcBef>
                <a:spcPts val="0"/>
              </a:spcBef>
              <a:spcAft>
                <a:spcPts val="0"/>
              </a:spcAft>
              <a:buSzPts val="1800"/>
              <a:buFont typeface="Libre Franklin"/>
              <a:buNone/>
              <a:defRPr sz="1800">
                <a:latin typeface="Libre Franklin"/>
                <a:ea typeface="Libre Franklin"/>
                <a:cs typeface="Libre Franklin"/>
                <a:sym typeface="Libre Franklin"/>
              </a:defRPr>
            </a:lvl6pPr>
            <a:lvl7pPr lvl="6" algn="ctr" rtl="0">
              <a:spcBef>
                <a:spcPts val="0"/>
              </a:spcBef>
              <a:spcAft>
                <a:spcPts val="0"/>
              </a:spcAft>
              <a:buSzPts val="1800"/>
              <a:buFont typeface="Libre Franklin"/>
              <a:buNone/>
              <a:defRPr sz="1800">
                <a:latin typeface="Libre Franklin"/>
                <a:ea typeface="Libre Franklin"/>
                <a:cs typeface="Libre Franklin"/>
                <a:sym typeface="Libre Franklin"/>
              </a:defRPr>
            </a:lvl7pPr>
            <a:lvl8pPr lvl="7" algn="ctr" rtl="0">
              <a:spcBef>
                <a:spcPts val="0"/>
              </a:spcBef>
              <a:spcAft>
                <a:spcPts val="0"/>
              </a:spcAft>
              <a:buSzPts val="1800"/>
              <a:buFont typeface="Libre Franklin"/>
              <a:buNone/>
              <a:defRPr sz="1800">
                <a:latin typeface="Libre Franklin"/>
                <a:ea typeface="Libre Franklin"/>
                <a:cs typeface="Libre Franklin"/>
                <a:sym typeface="Libre Franklin"/>
              </a:defRPr>
            </a:lvl8pPr>
            <a:lvl9pPr lvl="8" algn="ctr" rtl="0">
              <a:spcBef>
                <a:spcPts val="0"/>
              </a:spcBef>
              <a:spcAft>
                <a:spcPts val="0"/>
              </a:spcAft>
              <a:buSzPts val="1800"/>
              <a:buFont typeface="Libre Franklin"/>
              <a:buNone/>
              <a:defRPr sz="1800">
                <a:latin typeface="Libre Franklin"/>
                <a:ea typeface="Libre Franklin"/>
                <a:cs typeface="Libre Franklin"/>
                <a:sym typeface="Libre Franklin"/>
              </a:defRPr>
            </a:lvl9pPr>
          </a:lstStyle>
          <a:p>
            <a:endParaRPr/>
          </a:p>
        </p:txBody>
      </p:sp>
      <p:sp>
        <p:nvSpPr>
          <p:cNvPr id="84" name="Google Shape;84;p5"/>
          <p:cNvSpPr txBox="1">
            <a:spLocks noGrp="1"/>
          </p:cNvSpPr>
          <p:nvPr>
            <p:ph type="subTitle" idx="1"/>
          </p:nvPr>
        </p:nvSpPr>
        <p:spPr>
          <a:xfrm>
            <a:off x="720000" y="2747400"/>
            <a:ext cx="3522300" cy="14040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200"/>
              <a:buFont typeface="Arial"/>
              <a:buChar char="•"/>
              <a:defRPr/>
            </a:lvl1pPr>
            <a:lvl2pPr lvl="1" algn="ctr">
              <a:spcBef>
                <a:spcPts val="0"/>
              </a:spcBef>
              <a:spcAft>
                <a:spcPts val="0"/>
              </a:spcAft>
              <a:buClr>
                <a:schemeClr val="dk1"/>
              </a:buClr>
              <a:buSzPts val="1200"/>
              <a:buFont typeface="Arial"/>
              <a:buChar char="○"/>
              <a:defRPr/>
            </a:lvl2pPr>
            <a:lvl3pPr lvl="2" algn="ctr">
              <a:spcBef>
                <a:spcPts val="0"/>
              </a:spcBef>
              <a:spcAft>
                <a:spcPts val="0"/>
              </a:spcAft>
              <a:buClr>
                <a:schemeClr val="dk1"/>
              </a:buClr>
              <a:buSzPts val="1200"/>
              <a:buFont typeface="Arial"/>
              <a:buChar char="■"/>
              <a:defRPr/>
            </a:lvl3pPr>
            <a:lvl4pPr lvl="3" algn="ctr">
              <a:spcBef>
                <a:spcPts val="0"/>
              </a:spcBef>
              <a:spcAft>
                <a:spcPts val="0"/>
              </a:spcAft>
              <a:buClr>
                <a:schemeClr val="dk1"/>
              </a:buClr>
              <a:buSzPts val="1200"/>
              <a:buFont typeface="Arial"/>
              <a:buChar char="●"/>
              <a:defRPr/>
            </a:lvl4pPr>
            <a:lvl5pPr lvl="4" algn="ctr">
              <a:spcBef>
                <a:spcPts val="0"/>
              </a:spcBef>
              <a:spcAft>
                <a:spcPts val="0"/>
              </a:spcAft>
              <a:buClr>
                <a:schemeClr val="dk1"/>
              </a:buClr>
              <a:buSzPts val="1200"/>
              <a:buFont typeface="Arial"/>
              <a:buChar char="○"/>
              <a:defRPr/>
            </a:lvl5pPr>
            <a:lvl6pPr lvl="5" algn="ctr">
              <a:spcBef>
                <a:spcPts val="0"/>
              </a:spcBef>
              <a:spcAft>
                <a:spcPts val="0"/>
              </a:spcAft>
              <a:buClr>
                <a:schemeClr val="dk1"/>
              </a:buClr>
              <a:buSzPts val="1200"/>
              <a:buFont typeface="Arial"/>
              <a:buChar char="■"/>
              <a:defRPr/>
            </a:lvl6pPr>
            <a:lvl7pPr lvl="6" algn="ctr">
              <a:spcBef>
                <a:spcPts val="0"/>
              </a:spcBef>
              <a:spcAft>
                <a:spcPts val="0"/>
              </a:spcAft>
              <a:buClr>
                <a:schemeClr val="dk1"/>
              </a:buClr>
              <a:buSzPts val="1200"/>
              <a:buFont typeface="Arial"/>
              <a:buChar char="●"/>
              <a:defRPr/>
            </a:lvl7pPr>
            <a:lvl8pPr lvl="7" algn="ctr">
              <a:spcBef>
                <a:spcPts val="0"/>
              </a:spcBef>
              <a:spcAft>
                <a:spcPts val="0"/>
              </a:spcAft>
              <a:buClr>
                <a:schemeClr val="dk1"/>
              </a:buClr>
              <a:buSzPts val="1200"/>
              <a:buFont typeface="Arial"/>
              <a:buChar char="○"/>
              <a:defRPr/>
            </a:lvl8pPr>
            <a:lvl9pPr lvl="8" algn="ctr">
              <a:spcBef>
                <a:spcPts val="0"/>
              </a:spcBef>
              <a:spcAft>
                <a:spcPts val="0"/>
              </a:spcAft>
              <a:buClr>
                <a:schemeClr val="dk1"/>
              </a:buClr>
              <a:buSzPts val="1200"/>
              <a:buFont typeface="Arial"/>
              <a:buChar char="■"/>
              <a:defRPr/>
            </a:lvl9pPr>
          </a:lstStyle>
          <a:p>
            <a:endParaRPr/>
          </a:p>
        </p:txBody>
      </p:sp>
      <p:sp>
        <p:nvSpPr>
          <p:cNvPr id="85" name="Google Shape;85;p5"/>
          <p:cNvSpPr txBox="1">
            <a:spLocks noGrp="1"/>
          </p:cNvSpPr>
          <p:nvPr>
            <p:ph type="subTitle" idx="4"/>
          </p:nvPr>
        </p:nvSpPr>
        <p:spPr>
          <a:xfrm>
            <a:off x="4901700" y="2747400"/>
            <a:ext cx="3522300" cy="1404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Arial"/>
              <a:buChar char="•"/>
              <a:defRPr/>
            </a:lvl1pPr>
            <a:lvl2pPr lvl="1" algn="ctr" rtl="0">
              <a:spcBef>
                <a:spcPts val="0"/>
              </a:spcBef>
              <a:spcAft>
                <a:spcPts val="0"/>
              </a:spcAft>
              <a:buClr>
                <a:schemeClr val="dk1"/>
              </a:buClr>
              <a:buSzPts val="1200"/>
              <a:buFont typeface="Arial"/>
              <a:buChar char="○"/>
              <a:defRPr/>
            </a:lvl2pPr>
            <a:lvl3pPr lvl="2" algn="ctr" rtl="0">
              <a:spcBef>
                <a:spcPts val="0"/>
              </a:spcBef>
              <a:spcAft>
                <a:spcPts val="0"/>
              </a:spcAft>
              <a:buClr>
                <a:schemeClr val="dk1"/>
              </a:buClr>
              <a:buSzPts val="1200"/>
              <a:buFont typeface="Arial"/>
              <a:buChar char="■"/>
              <a:defRPr/>
            </a:lvl3pPr>
            <a:lvl4pPr lvl="3" algn="ctr" rtl="0">
              <a:spcBef>
                <a:spcPts val="0"/>
              </a:spcBef>
              <a:spcAft>
                <a:spcPts val="0"/>
              </a:spcAft>
              <a:buClr>
                <a:schemeClr val="dk1"/>
              </a:buClr>
              <a:buSzPts val="1200"/>
              <a:buFont typeface="Arial"/>
              <a:buChar char="●"/>
              <a:defRPr/>
            </a:lvl4pPr>
            <a:lvl5pPr lvl="4" algn="ctr" rtl="0">
              <a:spcBef>
                <a:spcPts val="0"/>
              </a:spcBef>
              <a:spcAft>
                <a:spcPts val="0"/>
              </a:spcAft>
              <a:buClr>
                <a:schemeClr val="dk1"/>
              </a:buClr>
              <a:buSzPts val="1200"/>
              <a:buFont typeface="Arial"/>
              <a:buChar char="○"/>
              <a:defRPr/>
            </a:lvl5pPr>
            <a:lvl6pPr lvl="5" algn="ctr" rtl="0">
              <a:spcBef>
                <a:spcPts val="0"/>
              </a:spcBef>
              <a:spcAft>
                <a:spcPts val="0"/>
              </a:spcAft>
              <a:buClr>
                <a:schemeClr val="dk1"/>
              </a:buClr>
              <a:buSzPts val="1200"/>
              <a:buFont typeface="Arial"/>
              <a:buChar char="■"/>
              <a:defRPr/>
            </a:lvl6pPr>
            <a:lvl7pPr lvl="6" algn="ctr" rtl="0">
              <a:spcBef>
                <a:spcPts val="0"/>
              </a:spcBef>
              <a:spcAft>
                <a:spcPts val="0"/>
              </a:spcAft>
              <a:buClr>
                <a:schemeClr val="dk1"/>
              </a:buClr>
              <a:buSzPts val="1200"/>
              <a:buFont typeface="Arial"/>
              <a:buChar char="●"/>
              <a:defRPr/>
            </a:lvl7pPr>
            <a:lvl8pPr lvl="7" algn="ctr" rtl="0">
              <a:spcBef>
                <a:spcPts val="0"/>
              </a:spcBef>
              <a:spcAft>
                <a:spcPts val="0"/>
              </a:spcAft>
              <a:buClr>
                <a:schemeClr val="dk1"/>
              </a:buClr>
              <a:buSzPts val="1200"/>
              <a:buFont typeface="Arial"/>
              <a:buChar char="○"/>
              <a:defRPr/>
            </a:lvl8pPr>
            <a:lvl9pPr lvl="8" algn="ctr" rtl="0">
              <a:spcBef>
                <a:spcPts val="0"/>
              </a:spcBef>
              <a:spcAft>
                <a:spcPts val="0"/>
              </a:spcAft>
              <a:buClr>
                <a:schemeClr val="dk1"/>
              </a:buClr>
              <a:buSzPts val="1200"/>
              <a:buFont typeface="Arial"/>
              <a:buChar char="■"/>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grpSp>
        <p:nvGrpSpPr>
          <p:cNvPr id="87" name="Google Shape;87;p6"/>
          <p:cNvGrpSpPr/>
          <p:nvPr/>
        </p:nvGrpSpPr>
        <p:grpSpPr>
          <a:xfrm>
            <a:off x="238125" y="238200"/>
            <a:ext cx="8667773" cy="4667101"/>
            <a:chOff x="238125" y="238200"/>
            <a:chExt cx="8667773" cy="4667101"/>
          </a:xfrm>
        </p:grpSpPr>
        <p:sp>
          <p:nvSpPr>
            <p:cNvPr id="88" name="Google Shape;88;p6"/>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9" name="Google Shape;89;p6"/>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90" name="Google Shape;90;p6"/>
            <p:cNvGrpSpPr/>
            <p:nvPr/>
          </p:nvGrpSpPr>
          <p:grpSpPr>
            <a:xfrm>
              <a:off x="397155" y="400429"/>
              <a:ext cx="762108" cy="132273"/>
              <a:chOff x="854747" y="683821"/>
              <a:chExt cx="678575" cy="117775"/>
            </a:xfrm>
          </p:grpSpPr>
          <p:sp>
            <p:nvSpPr>
              <p:cNvPr id="91" name="Google Shape;91;p6"/>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 name="Google Shape;92;p6"/>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 name="Google Shape;93;p6"/>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94" name="Google Shape;94;p6"/>
            <p:cNvGrpSpPr/>
            <p:nvPr/>
          </p:nvGrpSpPr>
          <p:grpSpPr>
            <a:xfrm>
              <a:off x="8510002" y="352415"/>
              <a:ext cx="228440" cy="228440"/>
              <a:chOff x="4862880" y="3103920"/>
              <a:chExt cx="708121" cy="708121"/>
            </a:xfrm>
          </p:grpSpPr>
          <p:sp>
            <p:nvSpPr>
              <p:cNvPr id="95" name="Google Shape;95;p6"/>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96" name="Google Shape;96;p6"/>
              <p:cNvGrpSpPr/>
              <p:nvPr/>
            </p:nvGrpSpPr>
            <p:grpSpPr>
              <a:xfrm>
                <a:off x="4862880" y="3103920"/>
                <a:ext cx="708121" cy="708121"/>
                <a:chOff x="4862880" y="3103920"/>
                <a:chExt cx="708121" cy="708121"/>
              </a:xfrm>
            </p:grpSpPr>
            <p:sp>
              <p:nvSpPr>
                <p:cNvPr id="97" name="Google Shape;97;p6"/>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8" name="Google Shape;98;p6"/>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99" name="Google Shape;99;p6"/>
          <p:cNvSpPr txBox="1">
            <a:spLocks noGrp="1"/>
          </p:cNvSpPr>
          <p:nvPr>
            <p:ph type="title"/>
          </p:nvPr>
        </p:nvSpPr>
        <p:spPr>
          <a:xfrm>
            <a:off x="713100" y="1861563"/>
            <a:ext cx="2289900" cy="1583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 name="Google Shape;100;p6"/>
          <p:cNvGrpSpPr/>
          <p:nvPr/>
        </p:nvGrpSpPr>
        <p:grpSpPr>
          <a:xfrm>
            <a:off x="-218230" y="4403745"/>
            <a:ext cx="931320" cy="1028520"/>
            <a:chOff x="4295520" y="1730520"/>
            <a:chExt cx="931320" cy="1028520"/>
          </a:xfrm>
        </p:grpSpPr>
        <p:sp>
          <p:nvSpPr>
            <p:cNvPr id="101" name="Google Shape;101;p6"/>
            <p:cNvSpPr/>
            <p:nvPr/>
          </p:nvSpPr>
          <p:spPr>
            <a:xfrm>
              <a:off x="4448520" y="2669760"/>
              <a:ext cx="594001" cy="300"/>
            </a:xfrm>
            <a:custGeom>
              <a:avLst/>
              <a:gdLst/>
              <a:ahLst/>
              <a:cxnLst/>
              <a:rect l="l" t="t" r="r" b="b"/>
              <a:pathLst>
                <a:path w="1651" h="120000" extrusionOk="0">
                  <a:moveTo>
                    <a:pt x="1651" y="0"/>
                  </a:moveTo>
                  <a:lnTo>
                    <a:pt x="0" y="0"/>
                  </a:lnTo>
                  <a:lnTo>
                    <a:pt x="1651"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02" name="Google Shape;102;p6"/>
            <p:cNvSpPr/>
            <p:nvPr/>
          </p:nvSpPr>
          <p:spPr>
            <a:xfrm>
              <a:off x="4384800" y="1882440"/>
              <a:ext cx="300" cy="694438"/>
            </a:xfrm>
            <a:custGeom>
              <a:avLst/>
              <a:gdLst/>
              <a:ahLst/>
              <a:cxnLst/>
              <a:rect l="l" t="t" r="r" b="b"/>
              <a:pathLst>
                <a:path w="120000" h="1930" extrusionOk="0">
                  <a:moveTo>
                    <a:pt x="0" y="1930"/>
                  </a:moveTo>
                  <a:lnTo>
                    <a:pt x="0" y="0"/>
                  </a:lnTo>
                  <a:lnTo>
                    <a:pt x="0" y="193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03" name="Google Shape;103;p6"/>
            <p:cNvSpPr/>
            <p:nvPr/>
          </p:nvSpPr>
          <p:spPr>
            <a:xfrm>
              <a:off x="4479840" y="1820160"/>
              <a:ext cx="594001" cy="300"/>
            </a:xfrm>
            <a:custGeom>
              <a:avLst/>
              <a:gdLst/>
              <a:ahLst/>
              <a:cxnLst/>
              <a:rect l="l" t="t" r="r" b="b"/>
              <a:pathLst>
                <a:path w="1651" h="120000" extrusionOk="0">
                  <a:moveTo>
                    <a:pt x="0" y="0"/>
                  </a:moveTo>
                  <a:lnTo>
                    <a:pt x="1651"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04" name="Google Shape;104;p6"/>
            <p:cNvSpPr/>
            <p:nvPr/>
          </p:nvSpPr>
          <p:spPr>
            <a:xfrm>
              <a:off x="5137560" y="1912680"/>
              <a:ext cx="300" cy="694438"/>
            </a:xfrm>
            <a:custGeom>
              <a:avLst/>
              <a:gdLst/>
              <a:ahLst/>
              <a:cxnLst/>
              <a:rect l="l" t="t" r="r" b="b"/>
              <a:pathLst>
                <a:path w="120000" h="1930" extrusionOk="0">
                  <a:moveTo>
                    <a:pt x="0" y="0"/>
                  </a:moveTo>
                  <a:lnTo>
                    <a:pt x="0" y="193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05" name="Google Shape;105;p6"/>
            <p:cNvGrpSpPr/>
            <p:nvPr/>
          </p:nvGrpSpPr>
          <p:grpSpPr>
            <a:xfrm>
              <a:off x="4295520" y="1730520"/>
              <a:ext cx="931320" cy="1028520"/>
              <a:chOff x="4295520" y="1730520"/>
              <a:chExt cx="931320" cy="1028520"/>
            </a:xfrm>
          </p:grpSpPr>
          <p:grpSp>
            <p:nvGrpSpPr>
              <p:cNvPr id="106" name="Google Shape;106;p6"/>
              <p:cNvGrpSpPr/>
              <p:nvPr/>
            </p:nvGrpSpPr>
            <p:grpSpPr>
              <a:xfrm>
                <a:off x="4295520" y="1730520"/>
                <a:ext cx="931320" cy="1028520"/>
                <a:chOff x="4295520" y="1730520"/>
                <a:chExt cx="931320" cy="1028520"/>
              </a:xfrm>
            </p:grpSpPr>
            <p:sp>
              <p:nvSpPr>
                <p:cNvPr id="107" name="Google Shape;107;p6"/>
                <p:cNvSpPr/>
                <p:nvPr/>
              </p:nvSpPr>
              <p:spPr>
                <a:xfrm>
                  <a:off x="5105520" y="2637720"/>
                  <a:ext cx="31680" cy="31680"/>
                </a:xfrm>
                <a:custGeom>
                  <a:avLst/>
                  <a:gdLst/>
                  <a:ahLst/>
                  <a:cxnLst/>
                  <a:rect l="l" t="t" r="r" b="b"/>
                  <a:pathLst>
                    <a:path w="89" h="89" extrusionOk="0">
                      <a:moveTo>
                        <a:pt x="89" y="0"/>
                      </a:moveTo>
                      <a:lnTo>
                        <a:pt x="89" y="89"/>
                      </a:lnTo>
                      <a:lnTo>
                        <a:pt x="0" y="89"/>
                      </a:lnTo>
                      <a:lnTo>
                        <a:pt x="89"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08" name="Google Shape;108;p6"/>
                <p:cNvSpPr/>
                <p:nvPr/>
              </p:nvSpPr>
              <p:spPr>
                <a:xfrm>
                  <a:off x="4384800" y="2637720"/>
                  <a:ext cx="32040" cy="31680"/>
                </a:xfrm>
                <a:custGeom>
                  <a:avLst/>
                  <a:gdLst/>
                  <a:ahLst/>
                  <a:cxnLst/>
                  <a:rect l="l" t="t" r="r" b="b"/>
                  <a:pathLst>
                    <a:path w="90" h="89" extrusionOk="0">
                      <a:moveTo>
                        <a:pt x="90" y="89"/>
                      </a:moveTo>
                      <a:lnTo>
                        <a:pt x="0" y="89"/>
                      </a:lnTo>
                      <a:lnTo>
                        <a:pt x="0" y="0"/>
                      </a:lnTo>
                      <a:lnTo>
                        <a:pt x="90" y="89"/>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09" name="Google Shape;109;p6"/>
                <p:cNvSpPr/>
                <p:nvPr/>
              </p:nvSpPr>
              <p:spPr>
                <a:xfrm>
                  <a:off x="4384800" y="1820160"/>
                  <a:ext cx="32040" cy="31680"/>
                </a:xfrm>
                <a:custGeom>
                  <a:avLst/>
                  <a:gdLst/>
                  <a:ahLst/>
                  <a:cxnLst/>
                  <a:rect l="l" t="t" r="r" b="b"/>
                  <a:pathLst>
                    <a:path w="90" h="89" extrusionOk="0">
                      <a:moveTo>
                        <a:pt x="0" y="89"/>
                      </a:moveTo>
                      <a:lnTo>
                        <a:pt x="0" y="0"/>
                      </a:lnTo>
                      <a:lnTo>
                        <a:pt x="90" y="0"/>
                      </a:lnTo>
                      <a:lnTo>
                        <a:pt x="0" y="89"/>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0" name="Google Shape;110;p6"/>
                <p:cNvSpPr/>
                <p:nvPr/>
              </p:nvSpPr>
              <p:spPr>
                <a:xfrm>
                  <a:off x="5105520" y="1820160"/>
                  <a:ext cx="31680" cy="31680"/>
                </a:xfrm>
                <a:custGeom>
                  <a:avLst/>
                  <a:gdLst/>
                  <a:ahLst/>
                  <a:cxnLst/>
                  <a:rect l="l" t="t" r="r" b="b"/>
                  <a:pathLst>
                    <a:path w="89" h="89" extrusionOk="0">
                      <a:moveTo>
                        <a:pt x="0" y="0"/>
                      </a:moveTo>
                      <a:lnTo>
                        <a:pt x="89" y="0"/>
                      </a:lnTo>
                      <a:lnTo>
                        <a:pt x="89" y="8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1" name="Google Shape;111;p6"/>
                <p:cNvSpPr/>
                <p:nvPr/>
              </p:nvSpPr>
              <p:spPr>
                <a:xfrm>
                  <a:off x="4295520" y="1730520"/>
                  <a:ext cx="88920" cy="89280"/>
                </a:xfrm>
                <a:custGeom>
                  <a:avLst/>
                  <a:gdLst/>
                  <a:ahLst/>
                  <a:cxnLst/>
                  <a:rect l="l" t="t" r="r" b="b"/>
                  <a:pathLst>
                    <a:path w="248" h="249" extrusionOk="0">
                      <a:moveTo>
                        <a:pt x="0" y="0"/>
                      </a:moveTo>
                      <a:lnTo>
                        <a:pt x="248" y="0"/>
                      </a:lnTo>
                      <a:lnTo>
                        <a:pt x="248" y="249"/>
                      </a:lnTo>
                      <a:lnTo>
                        <a:pt x="0" y="24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38500" rIns="96100" bIns="385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2" name="Google Shape;112;p6"/>
                <p:cNvSpPr/>
                <p:nvPr/>
              </p:nvSpPr>
              <p:spPr>
                <a:xfrm>
                  <a:off x="4295520" y="2669760"/>
                  <a:ext cx="88920" cy="89280"/>
                </a:xfrm>
                <a:custGeom>
                  <a:avLst/>
                  <a:gdLst/>
                  <a:ahLst/>
                  <a:cxnLst/>
                  <a:rect l="l" t="t" r="r" b="b"/>
                  <a:pathLst>
                    <a:path w="248" h="249" extrusionOk="0">
                      <a:moveTo>
                        <a:pt x="0" y="0"/>
                      </a:moveTo>
                      <a:lnTo>
                        <a:pt x="248" y="0"/>
                      </a:lnTo>
                      <a:lnTo>
                        <a:pt x="248" y="249"/>
                      </a:lnTo>
                      <a:lnTo>
                        <a:pt x="0" y="24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38500" rIns="96100" bIns="385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3" name="Google Shape;113;p6"/>
                <p:cNvSpPr/>
                <p:nvPr/>
              </p:nvSpPr>
              <p:spPr>
                <a:xfrm>
                  <a:off x="5137560" y="1730520"/>
                  <a:ext cx="89280" cy="89280"/>
                </a:xfrm>
                <a:custGeom>
                  <a:avLst/>
                  <a:gdLst/>
                  <a:ahLst/>
                  <a:cxnLst/>
                  <a:rect l="l" t="t" r="r" b="b"/>
                  <a:pathLst>
                    <a:path w="249" h="249" extrusionOk="0">
                      <a:moveTo>
                        <a:pt x="0" y="0"/>
                      </a:moveTo>
                      <a:lnTo>
                        <a:pt x="249" y="0"/>
                      </a:lnTo>
                      <a:lnTo>
                        <a:pt x="249" y="249"/>
                      </a:lnTo>
                      <a:lnTo>
                        <a:pt x="0" y="24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38500" rIns="96100" bIns="385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4" name="Google Shape;114;p6"/>
                <p:cNvSpPr/>
                <p:nvPr/>
              </p:nvSpPr>
              <p:spPr>
                <a:xfrm>
                  <a:off x="5137560" y="2669760"/>
                  <a:ext cx="89280" cy="89280"/>
                </a:xfrm>
                <a:custGeom>
                  <a:avLst/>
                  <a:gdLst/>
                  <a:ahLst/>
                  <a:cxnLst/>
                  <a:rect l="l" t="t" r="r" b="b"/>
                  <a:pathLst>
                    <a:path w="249" h="249" extrusionOk="0">
                      <a:moveTo>
                        <a:pt x="0" y="0"/>
                      </a:moveTo>
                      <a:lnTo>
                        <a:pt x="249" y="0"/>
                      </a:lnTo>
                      <a:lnTo>
                        <a:pt x="249" y="249"/>
                      </a:lnTo>
                      <a:lnTo>
                        <a:pt x="0" y="24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38500" rIns="96100" bIns="385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115" name="Google Shape;115;p6"/>
              <p:cNvSpPr/>
              <p:nvPr/>
            </p:nvSpPr>
            <p:spPr>
              <a:xfrm>
                <a:off x="4725720" y="1784520"/>
                <a:ext cx="70560" cy="70920"/>
              </a:xfrm>
              <a:custGeom>
                <a:avLst/>
                <a:gdLst/>
                <a:ahLst/>
                <a:cxnLst/>
                <a:rect l="l" t="t" r="r" b="b"/>
                <a:pathLst>
                  <a:path w="197" h="198" extrusionOk="0">
                    <a:moveTo>
                      <a:pt x="197" y="99"/>
                    </a:moveTo>
                    <a:cubicBezTo>
                      <a:pt x="197" y="44"/>
                      <a:pt x="153" y="0"/>
                      <a:pt x="99" y="0"/>
                    </a:cubicBezTo>
                    <a:cubicBezTo>
                      <a:pt x="44" y="0"/>
                      <a:pt x="0" y="44"/>
                      <a:pt x="0" y="99"/>
                    </a:cubicBezTo>
                    <a:cubicBezTo>
                      <a:pt x="0" y="153"/>
                      <a:pt x="44" y="198"/>
                      <a:pt x="99" y="198"/>
                    </a:cubicBezTo>
                    <a:cubicBezTo>
                      <a:pt x="153" y="198"/>
                      <a:pt x="197" y="153"/>
                      <a:pt x="197" y="99"/>
                    </a:cubicBezTo>
                    <a:close/>
                  </a:path>
                </a:pathLst>
              </a:custGeom>
              <a:solidFill>
                <a:schemeClr val="dk1"/>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6" name="Google Shape;116;p6"/>
              <p:cNvSpPr/>
              <p:nvPr/>
            </p:nvSpPr>
            <p:spPr>
              <a:xfrm>
                <a:off x="4725720" y="2634480"/>
                <a:ext cx="70560" cy="70560"/>
              </a:xfrm>
              <a:custGeom>
                <a:avLst/>
                <a:gdLst/>
                <a:ahLst/>
                <a:cxnLst/>
                <a:rect l="l" t="t" r="r" b="b"/>
                <a:pathLst>
                  <a:path w="197" h="197" extrusionOk="0">
                    <a:moveTo>
                      <a:pt x="197" y="98"/>
                    </a:moveTo>
                    <a:cubicBezTo>
                      <a:pt x="197" y="44"/>
                      <a:pt x="153" y="0"/>
                      <a:pt x="99" y="0"/>
                    </a:cubicBezTo>
                    <a:cubicBezTo>
                      <a:pt x="44" y="0"/>
                      <a:pt x="0" y="44"/>
                      <a:pt x="0" y="98"/>
                    </a:cubicBezTo>
                    <a:cubicBezTo>
                      <a:pt x="0" y="153"/>
                      <a:pt x="44" y="197"/>
                      <a:pt x="99" y="197"/>
                    </a:cubicBezTo>
                    <a:cubicBezTo>
                      <a:pt x="153" y="197"/>
                      <a:pt x="197" y="153"/>
                      <a:pt x="197" y="98"/>
                    </a:cubicBezTo>
                    <a:close/>
                  </a:path>
                </a:pathLst>
              </a:custGeom>
              <a:solidFill>
                <a:schemeClr val="dk1"/>
              </a:solidFill>
              <a:ln>
                <a:noFill/>
              </a:ln>
            </p:spPr>
            <p:txBody>
              <a:bodyPr spcFirstLastPara="1" wrap="square" lIns="90000" tIns="25900" rIns="90000" bIns="259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7" name="Google Shape;117;p6"/>
              <p:cNvSpPr/>
              <p:nvPr/>
            </p:nvSpPr>
            <p:spPr>
              <a:xfrm>
                <a:off x="5102280" y="2209680"/>
                <a:ext cx="70560" cy="70560"/>
              </a:xfrm>
              <a:custGeom>
                <a:avLst/>
                <a:gdLst/>
                <a:ahLst/>
                <a:cxnLst/>
                <a:rect l="l" t="t" r="r" b="b"/>
                <a:pathLst>
                  <a:path w="197" h="197" extrusionOk="0">
                    <a:moveTo>
                      <a:pt x="98" y="197"/>
                    </a:moveTo>
                    <a:cubicBezTo>
                      <a:pt x="153" y="197"/>
                      <a:pt x="197" y="153"/>
                      <a:pt x="197" y="98"/>
                    </a:cubicBezTo>
                    <a:cubicBezTo>
                      <a:pt x="197" y="44"/>
                      <a:pt x="153" y="0"/>
                      <a:pt x="98" y="0"/>
                    </a:cubicBezTo>
                    <a:cubicBezTo>
                      <a:pt x="44" y="0"/>
                      <a:pt x="0" y="44"/>
                      <a:pt x="0" y="98"/>
                    </a:cubicBezTo>
                    <a:cubicBezTo>
                      <a:pt x="0" y="153"/>
                      <a:pt x="44" y="197"/>
                      <a:pt x="98" y="197"/>
                    </a:cubicBezTo>
                    <a:close/>
                  </a:path>
                </a:pathLst>
              </a:custGeom>
              <a:solidFill>
                <a:schemeClr val="dk1"/>
              </a:solidFill>
              <a:ln>
                <a:noFill/>
              </a:ln>
            </p:spPr>
            <p:txBody>
              <a:bodyPr spcFirstLastPara="1" wrap="square" lIns="90000" tIns="25900" rIns="90000" bIns="259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8" name="Google Shape;118;p6"/>
              <p:cNvSpPr/>
              <p:nvPr/>
            </p:nvSpPr>
            <p:spPr>
              <a:xfrm>
                <a:off x="4349160" y="2209680"/>
                <a:ext cx="70920" cy="70560"/>
              </a:xfrm>
              <a:custGeom>
                <a:avLst/>
                <a:gdLst/>
                <a:ahLst/>
                <a:cxnLst/>
                <a:rect l="l" t="t" r="r" b="b"/>
                <a:pathLst>
                  <a:path w="198" h="197" extrusionOk="0">
                    <a:moveTo>
                      <a:pt x="99" y="197"/>
                    </a:moveTo>
                    <a:cubicBezTo>
                      <a:pt x="154" y="197"/>
                      <a:pt x="198" y="153"/>
                      <a:pt x="198" y="98"/>
                    </a:cubicBezTo>
                    <a:cubicBezTo>
                      <a:pt x="198" y="44"/>
                      <a:pt x="154" y="0"/>
                      <a:pt x="99" y="0"/>
                    </a:cubicBezTo>
                    <a:cubicBezTo>
                      <a:pt x="45" y="0"/>
                      <a:pt x="0" y="44"/>
                      <a:pt x="0" y="98"/>
                    </a:cubicBezTo>
                    <a:cubicBezTo>
                      <a:pt x="0" y="153"/>
                      <a:pt x="45" y="197"/>
                      <a:pt x="99" y="197"/>
                    </a:cubicBezTo>
                    <a:close/>
                  </a:path>
                </a:pathLst>
              </a:custGeom>
              <a:solidFill>
                <a:schemeClr val="dk1"/>
              </a:solidFill>
              <a:ln>
                <a:noFill/>
              </a:ln>
            </p:spPr>
            <p:txBody>
              <a:bodyPr spcFirstLastPara="1" wrap="square" lIns="90000" tIns="25900" rIns="90000" bIns="259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9"/>
        <p:cNvGrpSpPr/>
        <p:nvPr/>
      </p:nvGrpSpPr>
      <p:grpSpPr>
        <a:xfrm>
          <a:off x="0" y="0"/>
          <a:ext cx="0" cy="0"/>
          <a:chOff x="0" y="0"/>
          <a:chExt cx="0" cy="0"/>
        </a:xfrm>
      </p:grpSpPr>
      <p:grpSp>
        <p:nvGrpSpPr>
          <p:cNvPr id="120" name="Google Shape;120;p7"/>
          <p:cNvGrpSpPr/>
          <p:nvPr/>
        </p:nvGrpSpPr>
        <p:grpSpPr>
          <a:xfrm>
            <a:off x="238125" y="238200"/>
            <a:ext cx="8667773" cy="4667101"/>
            <a:chOff x="238125" y="238200"/>
            <a:chExt cx="8667773" cy="4667101"/>
          </a:xfrm>
        </p:grpSpPr>
        <p:sp>
          <p:nvSpPr>
            <p:cNvPr id="121" name="Google Shape;121;p7"/>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22" name="Google Shape;122;p7"/>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23" name="Google Shape;123;p7"/>
            <p:cNvGrpSpPr/>
            <p:nvPr/>
          </p:nvGrpSpPr>
          <p:grpSpPr>
            <a:xfrm>
              <a:off x="397155" y="400429"/>
              <a:ext cx="762108" cy="132273"/>
              <a:chOff x="854747" y="683821"/>
              <a:chExt cx="678575" cy="117775"/>
            </a:xfrm>
          </p:grpSpPr>
          <p:sp>
            <p:nvSpPr>
              <p:cNvPr id="124" name="Google Shape;124;p7"/>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25" name="Google Shape;125;p7"/>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26" name="Google Shape;126;p7"/>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27" name="Google Shape;127;p7"/>
            <p:cNvGrpSpPr/>
            <p:nvPr/>
          </p:nvGrpSpPr>
          <p:grpSpPr>
            <a:xfrm>
              <a:off x="8510002" y="352415"/>
              <a:ext cx="228440" cy="228440"/>
              <a:chOff x="4862880" y="3103920"/>
              <a:chExt cx="708121" cy="708121"/>
            </a:xfrm>
          </p:grpSpPr>
          <p:sp>
            <p:nvSpPr>
              <p:cNvPr id="128" name="Google Shape;128;p7"/>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29" name="Google Shape;129;p7"/>
              <p:cNvGrpSpPr/>
              <p:nvPr/>
            </p:nvGrpSpPr>
            <p:grpSpPr>
              <a:xfrm>
                <a:off x="4862880" y="3103920"/>
                <a:ext cx="708121" cy="708121"/>
                <a:chOff x="4862880" y="3103920"/>
                <a:chExt cx="708121" cy="708121"/>
              </a:xfrm>
            </p:grpSpPr>
            <p:sp>
              <p:nvSpPr>
                <p:cNvPr id="130" name="Google Shape;130;p7"/>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31" name="Google Shape;131;p7"/>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132" name="Google Shape;132;p7"/>
          <p:cNvSpPr txBox="1">
            <a:spLocks noGrp="1"/>
          </p:cNvSpPr>
          <p:nvPr>
            <p:ph type="title"/>
          </p:nvPr>
        </p:nvSpPr>
        <p:spPr>
          <a:xfrm>
            <a:off x="686975" y="1131750"/>
            <a:ext cx="4505700" cy="1909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3" name="Google Shape;133;p7"/>
          <p:cNvSpPr txBox="1">
            <a:spLocks noGrp="1"/>
          </p:cNvSpPr>
          <p:nvPr>
            <p:ph type="subTitle" idx="1"/>
          </p:nvPr>
        </p:nvSpPr>
        <p:spPr>
          <a:xfrm>
            <a:off x="686975" y="3040985"/>
            <a:ext cx="4505700" cy="1095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
        <p:cNvGrpSpPr/>
        <p:nvPr/>
      </p:nvGrpSpPr>
      <p:grpSpPr>
        <a:xfrm>
          <a:off x="0" y="0"/>
          <a:ext cx="0" cy="0"/>
          <a:chOff x="0" y="0"/>
          <a:chExt cx="0" cy="0"/>
        </a:xfrm>
      </p:grpSpPr>
      <p:grpSp>
        <p:nvGrpSpPr>
          <p:cNvPr id="135" name="Google Shape;135;p8"/>
          <p:cNvGrpSpPr/>
          <p:nvPr/>
        </p:nvGrpSpPr>
        <p:grpSpPr>
          <a:xfrm>
            <a:off x="238125" y="238200"/>
            <a:ext cx="8667773" cy="4667101"/>
            <a:chOff x="238125" y="238200"/>
            <a:chExt cx="8667773" cy="4667101"/>
          </a:xfrm>
        </p:grpSpPr>
        <p:sp>
          <p:nvSpPr>
            <p:cNvPr id="136" name="Google Shape;136;p8"/>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37" name="Google Shape;137;p8"/>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38" name="Google Shape;138;p8"/>
            <p:cNvGrpSpPr/>
            <p:nvPr/>
          </p:nvGrpSpPr>
          <p:grpSpPr>
            <a:xfrm>
              <a:off x="397155" y="400429"/>
              <a:ext cx="762108" cy="132273"/>
              <a:chOff x="854747" y="683821"/>
              <a:chExt cx="678575" cy="117775"/>
            </a:xfrm>
          </p:grpSpPr>
          <p:sp>
            <p:nvSpPr>
              <p:cNvPr id="139" name="Google Shape;139;p8"/>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40" name="Google Shape;140;p8"/>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41" name="Google Shape;141;p8"/>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42" name="Google Shape;142;p8"/>
            <p:cNvGrpSpPr/>
            <p:nvPr/>
          </p:nvGrpSpPr>
          <p:grpSpPr>
            <a:xfrm>
              <a:off x="8510002" y="352415"/>
              <a:ext cx="228440" cy="228440"/>
              <a:chOff x="4862880" y="3103920"/>
              <a:chExt cx="708121" cy="708121"/>
            </a:xfrm>
          </p:grpSpPr>
          <p:sp>
            <p:nvSpPr>
              <p:cNvPr id="143" name="Google Shape;143;p8"/>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44" name="Google Shape;144;p8"/>
              <p:cNvGrpSpPr/>
              <p:nvPr/>
            </p:nvGrpSpPr>
            <p:grpSpPr>
              <a:xfrm>
                <a:off x="4862880" y="3103920"/>
                <a:ext cx="708121" cy="708121"/>
                <a:chOff x="4862880" y="3103920"/>
                <a:chExt cx="708121" cy="708121"/>
              </a:xfrm>
            </p:grpSpPr>
            <p:sp>
              <p:nvSpPr>
                <p:cNvPr id="145" name="Google Shape;145;p8"/>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46" name="Google Shape;146;p8"/>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147" name="Google Shape;147;p8"/>
          <p:cNvSpPr txBox="1">
            <a:spLocks noGrp="1"/>
          </p:cNvSpPr>
          <p:nvPr>
            <p:ph type="title"/>
          </p:nvPr>
        </p:nvSpPr>
        <p:spPr>
          <a:xfrm>
            <a:off x="723925" y="1765450"/>
            <a:ext cx="3915300" cy="1612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grpSp>
        <p:nvGrpSpPr>
          <p:cNvPr id="149" name="Google Shape;149;p9"/>
          <p:cNvGrpSpPr/>
          <p:nvPr/>
        </p:nvGrpSpPr>
        <p:grpSpPr>
          <a:xfrm>
            <a:off x="238125" y="238200"/>
            <a:ext cx="8667773" cy="4667101"/>
            <a:chOff x="238125" y="238200"/>
            <a:chExt cx="8667773" cy="4667101"/>
          </a:xfrm>
        </p:grpSpPr>
        <p:sp>
          <p:nvSpPr>
            <p:cNvPr id="150" name="Google Shape;150;p9"/>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51" name="Google Shape;151;p9"/>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52" name="Google Shape;152;p9"/>
            <p:cNvGrpSpPr/>
            <p:nvPr/>
          </p:nvGrpSpPr>
          <p:grpSpPr>
            <a:xfrm>
              <a:off x="397155" y="400429"/>
              <a:ext cx="762108" cy="132273"/>
              <a:chOff x="854747" y="683821"/>
              <a:chExt cx="678575" cy="117775"/>
            </a:xfrm>
          </p:grpSpPr>
          <p:sp>
            <p:nvSpPr>
              <p:cNvPr id="153" name="Google Shape;153;p9"/>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54" name="Google Shape;154;p9"/>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55" name="Google Shape;155;p9"/>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56" name="Google Shape;156;p9"/>
            <p:cNvGrpSpPr/>
            <p:nvPr/>
          </p:nvGrpSpPr>
          <p:grpSpPr>
            <a:xfrm>
              <a:off x="8510002" y="352415"/>
              <a:ext cx="228440" cy="228440"/>
              <a:chOff x="4862880" y="3103920"/>
              <a:chExt cx="708121" cy="708121"/>
            </a:xfrm>
          </p:grpSpPr>
          <p:sp>
            <p:nvSpPr>
              <p:cNvPr id="157" name="Google Shape;157;p9"/>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58" name="Google Shape;158;p9"/>
              <p:cNvGrpSpPr/>
              <p:nvPr/>
            </p:nvGrpSpPr>
            <p:grpSpPr>
              <a:xfrm>
                <a:off x="4862880" y="3103920"/>
                <a:ext cx="708121" cy="708121"/>
                <a:chOff x="4862880" y="3103920"/>
                <a:chExt cx="708121" cy="708121"/>
              </a:xfrm>
            </p:grpSpPr>
            <p:sp>
              <p:nvSpPr>
                <p:cNvPr id="159" name="Google Shape;159;p9"/>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60" name="Google Shape;160;p9"/>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161" name="Google Shape;161;p9"/>
          <p:cNvSpPr txBox="1">
            <a:spLocks noGrp="1"/>
          </p:cNvSpPr>
          <p:nvPr>
            <p:ph type="body" idx="1"/>
          </p:nvPr>
        </p:nvSpPr>
        <p:spPr>
          <a:xfrm>
            <a:off x="720000" y="1570575"/>
            <a:ext cx="4047000" cy="21861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rgbClr val="999999"/>
              </a:buClr>
              <a:buSzPts val="800"/>
              <a:buFont typeface="Open Sans"/>
              <a:buChar char="-"/>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
        <p:nvSpPr>
          <p:cNvPr id="162" name="Google Shape;162;p9"/>
          <p:cNvSpPr txBox="1">
            <a:spLocks noGrp="1"/>
          </p:cNvSpPr>
          <p:nvPr>
            <p:ph type="title"/>
          </p:nvPr>
        </p:nvSpPr>
        <p:spPr>
          <a:xfrm>
            <a:off x="720000" y="676656"/>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3"/>
        <p:cNvGrpSpPr/>
        <p:nvPr/>
      </p:nvGrpSpPr>
      <p:grpSpPr>
        <a:xfrm>
          <a:off x="0" y="0"/>
          <a:ext cx="0" cy="0"/>
          <a:chOff x="0" y="0"/>
          <a:chExt cx="0" cy="0"/>
        </a:xfrm>
      </p:grpSpPr>
      <p:grpSp>
        <p:nvGrpSpPr>
          <p:cNvPr id="164" name="Google Shape;164;p10"/>
          <p:cNvGrpSpPr/>
          <p:nvPr/>
        </p:nvGrpSpPr>
        <p:grpSpPr>
          <a:xfrm>
            <a:off x="238125" y="238200"/>
            <a:ext cx="8667773" cy="4667101"/>
            <a:chOff x="238125" y="238200"/>
            <a:chExt cx="8667773" cy="4667101"/>
          </a:xfrm>
        </p:grpSpPr>
        <p:sp>
          <p:nvSpPr>
            <p:cNvPr id="165" name="Google Shape;165;p10"/>
            <p:cNvSpPr/>
            <p:nvPr/>
          </p:nvSpPr>
          <p:spPr>
            <a:xfrm>
              <a:off x="238125" y="238200"/>
              <a:ext cx="8667773" cy="4667101"/>
            </a:xfrm>
            <a:custGeom>
              <a:avLst/>
              <a:gdLst/>
              <a:ahLst/>
              <a:cxnLst/>
              <a:rect l="l" t="t" r="r" b="b"/>
              <a:pathLst>
                <a:path w="4122" h="3091" extrusionOk="0">
                  <a:moveTo>
                    <a:pt x="4122" y="3091"/>
                  </a:moveTo>
                  <a:lnTo>
                    <a:pt x="0" y="3091"/>
                  </a:lnTo>
                  <a:lnTo>
                    <a:pt x="0" y="0"/>
                  </a:lnTo>
                  <a:lnTo>
                    <a:pt x="4122" y="0"/>
                  </a:lnTo>
                  <a:lnTo>
                    <a:pt x="4122" y="3091"/>
                  </a:lnTo>
                  <a:close/>
                </a:path>
              </a:pathLst>
            </a:custGeom>
            <a:solidFill>
              <a:schemeClr val="lt2"/>
            </a:solidFill>
            <a:ln w="12600" cap="flat" cmpd="sng">
              <a:solidFill>
                <a:schemeClr val="dk1"/>
              </a:solidFill>
              <a:prstDash val="solid"/>
              <a:bevel/>
              <a:headEnd type="none" w="sm" len="sm"/>
              <a:tailEnd type="none" w="sm" len="sm"/>
            </a:ln>
            <a:effectLst>
              <a:outerShdw dist="114300" dir="3060000" algn="bl" rotWithShape="0">
                <a:schemeClr val="accent5"/>
              </a:outerShdw>
            </a:effectLst>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66" name="Google Shape;166;p10"/>
            <p:cNvSpPr/>
            <p:nvPr/>
          </p:nvSpPr>
          <p:spPr>
            <a:xfrm>
              <a:off x="238126" y="691061"/>
              <a:ext cx="8667762" cy="1638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67" name="Google Shape;167;p10"/>
            <p:cNvGrpSpPr/>
            <p:nvPr/>
          </p:nvGrpSpPr>
          <p:grpSpPr>
            <a:xfrm>
              <a:off x="397155" y="400429"/>
              <a:ext cx="762108" cy="132273"/>
              <a:chOff x="854747" y="683821"/>
              <a:chExt cx="678575" cy="117775"/>
            </a:xfrm>
          </p:grpSpPr>
          <p:sp>
            <p:nvSpPr>
              <p:cNvPr id="168" name="Google Shape;168;p10"/>
              <p:cNvSpPr/>
              <p:nvPr/>
            </p:nvSpPr>
            <p:spPr>
              <a:xfrm>
                <a:off x="854747" y="683821"/>
                <a:ext cx="117777" cy="117775"/>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solidFill>
                <a:schemeClr val="accent6"/>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69" name="Google Shape;169;p10"/>
              <p:cNvSpPr/>
              <p:nvPr/>
            </p:nvSpPr>
            <p:spPr>
              <a:xfrm>
                <a:off x="1134693" y="683821"/>
                <a:ext cx="117777" cy="117775"/>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solidFill>
                <a:schemeClr val="accent5"/>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70" name="Google Shape;170;p10"/>
              <p:cNvSpPr/>
              <p:nvPr/>
            </p:nvSpPr>
            <p:spPr>
              <a:xfrm>
                <a:off x="1415545" y="683821"/>
                <a:ext cx="117777" cy="117775"/>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solidFill>
                <a:schemeClr val="accent2"/>
              </a:solidFill>
              <a:ln>
                <a:noFill/>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171" name="Google Shape;171;p10"/>
            <p:cNvGrpSpPr/>
            <p:nvPr/>
          </p:nvGrpSpPr>
          <p:grpSpPr>
            <a:xfrm>
              <a:off x="8510002" y="352415"/>
              <a:ext cx="228440" cy="228440"/>
              <a:chOff x="4862880" y="3103920"/>
              <a:chExt cx="708121" cy="708121"/>
            </a:xfrm>
          </p:grpSpPr>
          <p:sp>
            <p:nvSpPr>
              <p:cNvPr id="172" name="Google Shape;172;p10"/>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173" name="Google Shape;173;p10"/>
              <p:cNvGrpSpPr/>
              <p:nvPr/>
            </p:nvGrpSpPr>
            <p:grpSpPr>
              <a:xfrm>
                <a:off x="4862880" y="3103920"/>
                <a:ext cx="708121" cy="708121"/>
                <a:chOff x="4862880" y="3103920"/>
                <a:chExt cx="708121" cy="708121"/>
              </a:xfrm>
            </p:grpSpPr>
            <p:sp>
              <p:nvSpPr>
                <p:cNvPr id="174" name="Google Shape;174;p10"/>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75" name="Google Shape;175;p10"/>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sp>
        <p:nvSpPr>
          <p:cNvPr id="176" name="Google Shape;176;p10"/>
          <p:cNvSpPr txBox="1">
            <a:spLocks noGrp="1"/>
          </p:cNvSpPr>
          <p:nvPr>
            <p:ph type="body" idx="1"/>
          </p:nvPr>
        </p:nvSpPr>
        <p:spPr>
          <a:xfrm>
            <a:off x="1439250" y="3811325"/>
            <a:ext cx="6265500" cy="605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2800"/>
              <a:buFont typeface="Raleway"/>
              <a:buNone/>
              <a:defRPr sz="2800" b="1">
                <a:solidFill>
                  <a:schemeClr val="dk1"/>
                </a:solidFill>
                <a:latin typeface="Raleway"/>
                <a:ea typeface="Raleway"/>
                <a:cs typeface="Raleway"/>
                <a:sym typeface="Raleway"/>
              </a:defRPr>
            </a:lvl1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6736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1pPr>
            <a:lvl2pPr lvl="1">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2pPr>
            <a:lvl3pPr lvl="2">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3pPr>
            <a:lvl4pPr lvl="3">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4pPr>
            <a:lvl5pPr lvl="4">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5pPr>
            <a:lvl6pPr lvl="5">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6pPr>
            <a:lvl7pPr lvl="6">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7pPr>
            <a:lvl8pPr lvl="7">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8pPr>
            <a:lvl9pPr lvl="8">
              <a:spcBef>
                <a:spcPts val="0"/>
              </a:spcBef>
              <a:spcAft>
                <a:spcPts val="0"/>
              </a:spcAft>
              <a:buClr>
                <a:schemeClr val="dk1"/>
              </a:buClr>
              <a:buSzPts val="2800"/>
              <a:buFont typeface="Libre Franklin"/>
              <a:buNone/>
              <a:defRPr sz="2800" b="1">
                <a:solidFill>
                  <a:schemeClr val="dk1"/>
                </a:solidFill>
                <a:latin typeface="Libre Franklin"/>
                <a:ea typeface="Libre Franklin"/>
                <a:cs typeface="Libre Franklin"/>
                <a:sym typeface="Libre Frankli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1pPr>
            <a:lvl2pPr marL="914400" lvl="1"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2pPr>
            <a:lvl3pPr marL="1371600" lvl="2"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3pPr>
            <a:lvl4pPr marL="1828800" lvl="3"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4pPr>
            <a:lvl5pPr marL="2286000" lvl="4"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5pPr>
            <a:lvl6pPr marL="2743200" lvl="5"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6pPr>
            <a:lvl7pPr marL="3200400" lvl="6"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7pPr>
            <a:lvl8pPr marL="3657600" lvl="7"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8pPr>
            <a:lvl9pPr marL="4114800" lvl="8"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7" r:id="rId19"/>
    <p:sldLayoutId id="2147483668" r:id="rId20"/>
    <p:sldLayoutId id="2147483672" r:id="rId21"/>
    <p:sldLayoutId id="2147483673" r:id="rId22"/>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12.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sp>
        <p:nvSpPr>
          <p:cNvPr id="510" name="Google Shape;510;p26"/>
          <p:cNvSpPr txBox="1">
            <a:spLocks noGrp="1"/>
          </p:cNvSpPr>
          <p:nvPr>
            <p:ph type="ctrTitle"/>
          </p:nvPr>
        </p:nvSpPr>
        <p:spPr>
          <a:xfrm>
            <a:off x="1390501" y="1272392"/>
            <a:ext cx="6381174" cy="2355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accent5">
                    <a:lumMod val="10000"/>
                  </a:schemeClr>
                </a:solidFill>
                <a:latin typeface="Arial" panose="020B0604020202020204" pitchFamily="34" charset="0"/>
                <a:cs typeface="Arial" panose="020B0604020202020204" pitchFamily="34" charset="0"/>
              </a:rPr>
              <a:t>CHÀO MỪNG CÁC BẠN ĐẾN VỚI TIẾT HỌC MỚI!</a:t>
            </a:r>
            <a:endParaRPr sz="4000" dirty="0">
              <a:solidFill>
                <a:schemeClr val="accent5">
                  <a:lumMod val="10000"/>
                </a:schemeClr>
              </a:solidFill>
              <a:latin typeface="Arial" panose="020B0604020202020204" pitchFamily="34" charset="0"/>
              <a:cs typeface="Arial" panose="020B0604020202020204" pitchFamily="34" charset="0"/>
            </a:endParaRPr>
          </a:p>
        </p:txBody>
      </p:sp>
      <p:grpSp>
        <p:nvGrpSpPr>
          <p:cNvPr id="512" name="Google Shape;512;p26"/>
          <p:cNvGrpSpPr/>
          <p:nvPr/>
        </p:nvGrpSpPr>
        <p:grpSpPr>
          <a:xfrm>
            <a:off x="8017863" y="1495423"/>
            <a:ext cx="1011026" cy="610325"/>
            <a:chOff x="7794975" y="1724673"/>
            <a:chExt cx="1011026" cy="610325"/>
          </a:xfrm>
        </p:grpSpPr>
        <p:sp>
          <p:nvSpPr>
            <p:cNvPr id="513" name="Google Shape;513;p26"/>
            <p:cNvSpPr/>
            <p:nvPr/>
          </p:nvSpPr>
          <p:spPr>
            <a:xfrm>
              <a:off x="7794975" y="1724673"/>
              <a:ext cx="1011026" cy="610325"/>
            </a:xfrm>
            <a:custGeom>
              <a:avLst/>
              <a:gdLst/>
              <a:ahLst/>
              <a:cxnLst/>
              <a:rect l="l" t="t" r="r" b="b"/>
              <a:pathLst>
                <a:path w="2590" h="1019" extrusionOk="0">
                  <a:moveTo>
                    <a:pt x="2320" y="1019"/>
                  </a:moveTo>
                  <a:lnTo>
                    <a:pt x="270" y="1019"/>
                  </a:lnTo>
                  <a:cubicBezTo>
                    <a:pt x="121" y="1019"/>
                    <a:pt x="0" y="898"/>
                    <a:pt x="0" y="749"/>
                  </a:cubicBezTo>
                  <a:lnTo>
                    <a:pt x="0" y="270"/>
                  </a:lnTo>
                  <a:cubicBezTo>
                    <a:pt x="0" y="121"/>
                    <a:pt x="121" y="0"/>
                    <a:pt x="270" y="0"/>
                  </a:cubicBezTo>
                  <a:lnTo>
                    <a:pt x="2320" y="0"/>
                  </a:lnTo>
                  <a:cubicBezTo>
                    <a:pt x="2469" y="0"/>
                    <a:pt x="2590" y="121"/>
                    <a:pt x="2590" y="270"/>
                  </a:cubicBezTo>
                  <a:lnTo>
                    <a:pt x="2590" y="749"/>
                  </a:lnTo>
                  <a:cubicBezTo>
                    <a:pt x="2590" y="898"/>
                    <a:pt x="2469" y="1019"/>
                    <a:pt x="2320" y="1019"/>
                  </a:cubicBezTo>
                  <a:close/>
                </a:path>
              </a:pathLst>
            </a:custGeom>
            <a:solidFill>
              <a:schemeClr val="accent4"/>
            </a:solidFill>
            <a:ln w="9525" cap="flat" cmpd="sng">
              <a:solidFill>
                <a:schemeClr val="dk1"/>
              </a:solidFill>
              <a:prstDash val="solid"/>
              <a:bevel/>
              <a:headEnd type="none" w="sm" len="sm"/>
              <a:tailEnd type="none" w="sm" len="sm"/>
            </a:ln>
            <a:effectLst>
              <a:outerShdw dist="76200" dir="2640000" algn="bl" rotWithShape="0">
                <a:schemeClr val="accent5"/>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14" name="Google Shape;514;p26"/>
            <p:cNvGrpSpPr/>
            <p:nvPr/>
          </p:nvGrpSpPr>
          <p:grpSpPr>
            <a:xfrm>
              <a:off x="8002408" y="1856676"/>
              <a:ext cx="596160" cy="346320"/>
              <a:chOff x="8911440" y="3502800"/>
              <a:chExt cx="596160" cy="346320"/>
            </a:xfrm>
          </p:grpSpPr>
          <p:sp>
            <p:nvSpPr>
              <p:cNvPr id="515" name="Google Shape;515;p26"/>
              <p:cNvSpPr/>
              <p:nvPr/>
            </p:nvSpPr>
            <p:spPr>
              <a:xfrm>
                <a:off x="8911440" y="3502800"/>
                <a:ext cx="596160" cy="346320"/>
              </a:xfrm>
              <a:custGeom>
                <a:avLst/>
                <a:gdLst/>
                <a:ahLst/>
                <a:cxnLst/>
                <a:rect l="l" t="t" r="r" b="b"/>
                <a:pathLst>
                  <a:path w="1656" h="962" extrusionOk="0">
                    <a:moveTo>
                      <a:pt x="1656" y="962"/>
                    </a:moveTo>
                    <a:lnTo>
                      <a:pt x="0" y="962"/>
                    </a:lnTo>
                    <a:lnTo>
                      <a:pt x="0" y="0"/>
                    </a:lnTo>
                    <a:lnTo>
                      <a:pt x="1656" y="0"/>
                    </a:lnTo>
                    <a:lnTo>
                      <a:pt x="1656" y="962"/>
                    </a:lnTo>
                    <a:close/>
                  </a:path>
                </a:pathLst>
              </a:custGeom>
              <a:solidFill>
                <a:schemeClr val="dk2"/>
              </a:solidFill>
              <a:ln w="9525" cap="flat" cmpd="sng">
                <a:solidFill>
                  <a:schemeClr val="dk1"/>
                </a:solidFill>
                <a:prstDash val="solid"/>
                <a:round/>
                <a:headEnd type="none" w="sm" len="sm"/>
                <a:tailEnd type="none" w="sm" len="sm"/>
              </a:ln>
              <a:effectLst>
                <a:outerShdw blurRad="57150" dist="19050" dir="5400000" algn="bl" rotWithShape="0">
                  <a:schemeClr val="accent5">
                    <a:alpha val="50000"/>
                  </a:schemeClr>
                </a:outerShdw>
              </a:effectLst>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6" name="Google Shape;516;p26"/>
              <p:cNvSpPr/>
              <p:nvPr/>
            </p:nvSpPr>
            <p:spPr>
              <a:xfrm>
                <a:off x="8926560" y="3522600"/>
                <a:ext cx="569880" cy="206280"/>
              </a:xfrm>
              <a:custGeom>
                <a:avLst/>
                <a:gdLst/>
                <a:ahLst/>
                <a:cxnLst/>
                <a:rect l="l" t="t" r="r" b="b"/>
                <a:pathLst>
                  <a:path w="1583" h="573" extrusionOk="0">
                    <a:moveTo>
                      <a:pt x="0" y="0"/>
                    </a:moveTo>
                    <a:lnTo>
                      <a:pt x="786" y="573"/>
                    </a:lnTo>
                    <a:lnTo>
                      <a:pt x="1583" y="0"/>
                    </a:lnTo>
                    <a:lnTo>
                      <a:pt x="0" y="0"/>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7" name="Google Shape;517;p26"/>
              <p:cNvSpPr/>
              <p:nvPr/>
            </p:nvSpPr>
            <p:spPr>
              <a:xfrm>
                <a:off x="8926560" y="3651480"/>
                <a:ext cx="176760" cy="181800"/>
              </a:xfrm>
              <a:custGeom>
                <a:avLst/>
                <a:gdLst/>
                <a:ahLst/>
                <a:cxnLst/>
                <a:rect l="l" t="t" r="r" b="b"/>
                <a:pathLst>
                  <a:path w="491" h="505" extrusionOk="0">
                    <a:moveTo>
                      <a:pt x="0" y="505"/>
                    </a:moveTo>
                    <a:lnTo>
                      <a:pt x="491" y="0"/>
                    </a:lnTo>
                    <a:lnTo>
                      <a:pt x="0"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8" name="Google Shape;518;p26"/>
              <p:cNvSpPr/>
              <p:nvPr/>
            </p:nvSpPr>
            <p:spPr>
              <a:xfrm>
                <a:off x="9319680" y="3651480"/>
                <a:ext cx="176760" cy="181800"/>
              </a:xfrm>
              <a:custGeom>
                <a:avLst/>
                <a:gdLst/>
                <a:ahLst/>
                <a:cxnLst/>
                <a:rect l="l" t="t" r="r" b="b"/>
                <a:pathLst>
                  <a:path w="491" h="505" extrusionOk="0">
                    <a:moveTo>
                      <a:pt x="491" y="505"/>
                    </a:moveTo>
                    <a:lnTo>
                      <a:pt x="0" y="0"/>
                    </a:lnTo>
                    <a:lnTo>
                      <a:pt x="491"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519" name="Google Shape;519;p26"/>
          <p:cNvGrpSpPr/>
          <p:nvPr/>
        </p:nvGrpSpPr>
        <p:grpSpPr>
          <a:xfrm>
            <a:off x="637170" y="1812005"/>
            <a:ext cx="530279" cy="646201"/>
            <a:chOff x="387720" y="3498480"/>
            <a:chExt cx="530279" cy="646201"/>
          </a:xfrm>
        </p:grpSpPr>
        <p:sp>
          <p:nvSpPr>
            <p:cNvPr id="520" name="Google Shape;520;p26"/>
            <p:cNvSpPr/>
            <p:nvPr/>
          </p:nvSpPr>
          <p:spPr>
            <a:xfrm>
              <a:off x="653040" y="3498480"/>
              <a:ext cx="300" cy="646201"/>
            </a:xfrm>
            <a:custGeom>
              <a:avLst/>
              <a:gdLst/>
              <a:ahLst/>
              <a:cxnLst/>
              <a:rect l="l" t="t" r="r" b="b"/>
              <a:pathLst>
                <a:path w="120000" h="1796" extrusionOk="0">
                  <a:moveTo>
                    <a:pt x="0" y="0"/>
                  </a:moveTo>
                  <a:lnTo>
                    <a:pt x="0" y="1796"/>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1" name="Google Shape;521;p26"/>
            <p:cNvSpPr/>
            <p:nvPr/>
          </p:nvSpPr>
          <p:spPr>
            <a:xfrm>
              <a:off x="387720" y="382176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2" name="Google Shape;522;p26"/>
            <p:cNvSpPr/>
            <p:nvPr/>
          </p:nvSpPr>
          <p:spPr>
            <a:xfrm>
              <a:off x="465480" y="3634200"/>
              <a:ext cx="375120" cy="374761"/>
            </a:xfrm>
            <a:custGeom>
              <a:avLst/>
              <a:gdLst/>
              <a:ahLst/>
              <a:cxnLst/>
              <a:rect l="l" t="t" r="r" b="b"/>
              <a:pathLst>
                <a:path w="1043" h="1042" extrusionOk="0">
                  <a:moveTo>
                    <a:pt x="1043" y="0"/>
                  </a:moveTo>
                  <a:lnTo>
                    <a:pt x="0" y="1042"/>
                  </a:lnTo>
                  <a:lnTo>
                    <a:pt x="1043"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3" name="Google Shape;523;p26"/>
            <p:cNvSpPr/>
            <p:nvPr/>
          </p:nvSpPr>
          <p:spPr>
            <a:xfrm>
              <a:off x="465480" y="3634200"/>
              <a:ext cx="375120" cy="374761"/>
            </a:xfrm>
            <a:custGeom>
              <a:avLst/>
              <a:gdLst/>
              <a:ahLst/>
              <a:cxnLst/>
              <a:rect l="l" t="t" r="r" b="b"/>
              <a:pathLst>
                <a:path w="1043" h="1042" extrusionOk="0">
                  <a:moveTo>
                    <a:pt x="1043" y="1042"/>
                  </a:moveTo>
                  <a:lnTo>
                    <a:pt x="0" y="0"/>
                  </a:lnTo>
                  <a:lnTo>
                    <a:pt x="1043" y="1042"/>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cxnSp>
        <p:nvCxnSpPr>
          <p:cNvPr id="524" name="Google Shape;524;p26"/>
          <p:cNvCxnSpPr/>
          <p:nvPr/>
        </p:nvCxnSpPr>
        <p:spPr>
          <a:xfrm>
            <a:off x="1761538" y="4250425"/>
            <a:ext cx="5639100" cy="0"/>
          </a:xfrm>
          <a:prstGeom prst="straightConnector1">
            <a:avLst/>
          </a:prstGeom>
          <a:noFill/>
          <a:ln w="9525" cap="flat" cmpd="sng">
            <a:solidFill>
              <a:schemeClr val="dk1"/>
            </a:solidFill>
            <a:prstDash val="solid"/>
            <a:round/>
            <a:headEnd type="none" w="med" len="med"/>
            <a:tailEnd type="none" w="med" len="med"/>
          </a:ln>
        </p:spPr>
      </p:cxnSp>
      <p:grpSp>
        <p:nvGrpSpPr>
          <p:cNvPr id="525" name="Google Shape;525;p26"/>
          <p:cNvGrpSpPr/>
          <p:nvPr/>
        </p:nvGrpSpPr>
        <p:grpSpPr>
          <a:xfrm>
            <a:off x="2839450" y="4190845"/>
            <a:ext cx="120960" cy="119160"/>
            <a:chOff x="1903675" y="4187320"/>
            <a:chExt cx="120960" cy="119160"/>
          </a:xfrm>
        </p:grpSpPr>
        <p:sp>
          <p:nvSpPr>
            <p:cNvPr id="526" name="Google Shape;526;p26"/>
            <p:cNvSpPr/>
            <p:nvPr/>
          </p:nvSpPr>
          <p:spPr>
            <a:xfrm>
              <a:off x="1921675" y="4203880"/>
              <a:ext cx="102960" cy="102600"/>
            </a:xfrm>
            <a:custGeom>
              <a:avLst/>
              <a:gdLst/>
              <a:ahLst/>
              <a:cxnLst/>
              <a:rect l="l" t="t" r="r" b="b"/>
              <a:pathLst>
                <a:path w="286" h="285" extrusionOk="0">
                  <a:moveTo>
                    <a:pt x="143" y="285"/>
                  </a:moveTo>
                  <a:cubicBezTo>
                    <a:pt x="64" y="285"/>
                    <a:pt x="0" y="221"/>
                    <a:pt x="0" y="143"/>
                  </a:cubicBezTo>
                  <a:cubicBezTo>
                    <a:pt x="0" y="63"/>
                    <a:pt x="64" y="0"/>
                    <a:pt x="143" y="0"/>
                  </a:cubicBezTo>
                  <a:cubicBezTo>
                    <a:pt x="222" y="0"/>
                    <a:pt x="286" y="63"/>
                    <a:pt x="286" y="143"/>
                  </a:cubicBezTo>
                  <a:cubicBezTo>
                    <a:pt x="286" y="221"/>
                    <a:pt x="222" y="285"/>
                    <a:pt x="143" y="28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7" name="Google Shape;527;p26"/>
            <p:cNvSpPr/>
            <p:nvPr/>
          </p:nvSpPr>
          <p:spPr>
            <a:xfrm>
              <a:off x="1903675" y="4187320"/>
              <a:ext cx="102960" cy="103320"/>
            </a:xfrm>
            <a:custGeom>
              <a:avLst/>
              <a:gdLst/>
              <a:ahLst/>
              <a:cxnLst/>
              <a:rect l="l" t="t" r="r" b="b"/>
              <a:pathLst>
                <a:path w="286" h="287" extrusionOk="0">
                  <a:moveTo>
                    <a:pt x="143" y="0"/>
                  </a:moveTo>
                  <a:cubicBezTo>
                    <a:pt x="222" y="0"/>
                    <a:pt x="286" y="65"/>
                    <a:pt x="286" y="144"/>
                  </a:cubicBezTo>
                  <a:cubicBezTo>
                    <a:pt x="286" y="222"/>
                    <a:pt x="222" y="287"/>
                    <a:pt x="143" y="287"/>
                  </a:cubicBezTo>
                  <a:cubicBezTo>
                    <a:pt x="64" y="287"/>
                    <a:pt x="0" y="222"/>
                    <a:pt x="0" y="144"/>
                  </a:cubicBezTo>
                  <a:cubicBezTo>
                    <a:pt x="0" y="65"/>
                    <a:pt x="64" y="0"/>
                    <a:pt x="143"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28" name="Google Shape;528;p26"/>
          <p:cNvGrpSpPr/>
          <p:nvPr/>
        </p:nvGrpSpPr>
        <p:grpSpPr>
          <a:xfrm>
            <a:off x="7782835" y="2544335"/>
            <a:ext cx="709920" cy="236520"/>
            <a:chOff x="5304960" y="763560"/>
            <a:chExt cx="709920" cy="236520"/>
          </a:xfrm>
        </p:grpSpPr>
        <p:sp>
          <p:nvSpPr>
            <p:cNvPr id="529" name="Google Shape;529;p26"/>
            <p:cNvSpPr/>
            <p:nvPr/>
          </p:nvSpPr>
          <p:spPr>
            <a:xfrm>
              <a:off x="5993640" y="763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0" name="Google Shape;530;p26"/>
            <p:cNvSpPr/>
            <p:nvPr/>
          </p:nvSpPr>
          <p:spPr>
            <a:xfrm>
              <a:off x="5856120" y="763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1" name="Google Shape;531;p26"/>
            <p:cNvSpPr/>
            <p:nvPr/>
          </p:nvSpPr>
          <p:spPr>
            <a:xfrm>
              <a:off x="5718240" y="763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2" name="Google Shape;532;p26"/>
            <p:cNvSpPr/>
            <p:nvPr/>
          </p:nvSpPr>
          <p:spPr>
            <a:xfrm>
              <a:off x="5580360" y="763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3" name="Google Shape;533;p26"/>
            <p:cNvSpPr/>
            <p:nvPr/>
          </p:nvSpPr>
          <p:spPr>
            <a:xfrm>
              <a:off x="544284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4" name="Google Shape;534;p26"/>
            <p:cNvSpPr/>
            <p:nvPr/>
          </p:nvSpPr>
          <p:spPr>
            <a:xfrm>
              <a:off x="530496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5" name="Google Shape;535;p26"/>
            <p:cNvSpPr/>
            <p:nvPr/>
          </p:nvSpPr>
          <p:spPr>
            <a:xfrm>
              <a:off x="5993640" y="871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6" name="Google Shape;536;p26"/>
            <p:cNvSpPr/>
            <p:nvPr/>
          </p:nvSpPr>
          <p:spPr>
            <a:xfrm>
              <a:off x="5856120" y="871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7" name="Google Shape;537;p26"/>
            <p:cNvSpPr/>
            <p:nvPr/>
          </p:nvSpPr>
          <p:spPr>
            <a:xfrm>
              <a:off x="5718240" y="871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8" name="Google Shape;538;p26"/>
            <p:cNvSpPr/>
            <p:nvPr/>
          </p:nvSpPr>
          <p:spPr>
            <a:xfrm>
              <a:off x="5580360" y="871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9" name="Google Shape;539;p26"/>
            <p:cNvSpPr/>
            <p:nvPr/>
          </p:nvSpPr>
          <p:spPr>
            <a:xfrm>
              <a:off x="544284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0" name="Google Shape;540;p26"/>
            <p:cNvSpPr/>
            <p:nvPr/>
          </p:nvSpPr>
          <p:spPr>
            <a:xfrm>
              <a:off x="530496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1" name="Google Shape;541;p26"/>
            <p:cNvSpPr/>
            <p:nvPr/>
          </p:nvSpPr>
          <p:spPr>
            <a:xfrm>
              <a:off x="5993640" y="979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2" name="Google Shape;542;p26"/>
            <p:cNvSpPr/>
            <p:nvPr/>
          </p:nvSpPr>
          <p:spPr>
            <a:xfrm>
              <a:off x="5856120" y="979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3" name="Google Shape;543;p26"/>
            <p:cNvSpPr/>
            <p:nvPr/>
          </p:nvSpPr>
          <p:spPr>
            <a:xfrm>
              <a:off x="5718240" y="979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4" name="Google Shape;544;p26"/>
            <p:cNvSpPr/>
            <p:nvPr/>
          </p:nvSpPr>
          <p:spPr>
            <a:xfrm>
              <a:off x="5580360" y="979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5" name="Google Shape;545;p26"/>
            <p:cNvSpPr/>
            <p:nvPr/>
          </p:nvSpPr>
          <p:spPr>
            <a:xfrm>
              <a:off x="544284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6" name="Google Shape;546;p26"/>
            <p:cNvSpPr/>
            <p:nvPr/>
          </p:nvSpPr>
          <p:spPr>
            <a:xfrm>
              <a:off x="530496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547" name="Google Shape;547;p26"/>
          <p:cNvGrpSpPr/>
          <p:nvPr/>
        </p:nvGrpSpPr>
        <p:grpSpPr>
          <a:xfrm>
            <a:off x="850395" y="3214375"/>
            <a:ext cx="678240" cy="415440"/>
            <a:chOff x="-962030" y="2476750"/>
            <a:chExt cx="678240" cy="415440"/>
          </a:xfrm>
        </p:grpSpPr>
        <p:sp>
          <p:nvSpPr>
            <p:cNvPr id="548" name="Google Shape;548;p26"/>
            <p:cNvSpPr/>
            <p:nvPr/>
          </p:nvSpPr>
          <p:spPr>
            <a:xfrm>
              <a:off x="-962030" y="2476750"/>
              <a:ext cx="678240" cy="415440"/>
            </a:xfrm>
            <a:custGeom>
              <a:avLst/>
              <a:gdLst/>
              <a:ahLst/>
              <a:cxnLst/>
              <a:rect l="l" t="t" r="r" b="b"/>
              <a:pathLst>
                <a:path w="1884" h="1154" extrusionOk="0">
                  <a:moveTo>
                    <a:pt x="1307" y="1154"/>
                  </a:moveTo>
                  <a:lnTo>
                    <a:pt x="0" y="1154"/>
                  </a:lnTo>
                  <a:lnTo>
                    <a:pt x="0" y="577"/>
                  </a:lnTo>
                  <a:cubicBezTo>
                    <a:pt x="0" y="258"/>
                    <a:pt x="258" y="0"/>
                    <a:pt x="577" y="0"/>
                  </a:cubicBezTo>
                  <a:lnTo>
                    <a:pt x="1307" y="0"/>
                  </a:lnTo>
                  <a:cubicBezTo>
                    <a:pt x="1626" y="0"/>
                    <a:pt x="1884" y="258"/>
                    <a:pt x="1884" y="577"/>
                  </a:cubicBezTo>
                  <a:cubicBezTo>
                    <a:pt x="1884" y="896"/>
                    <a:pt x="1626" y="1154"/>
                    <a:pt x="1307" y="11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49" name="Google Shape;549;p26"/>
            <p:cNvGrpSpPr/>
            <p:nvPr/>
          </p:nvGrpSpPr>
          <p:grpSpPr>
            <a:xfrm>
              <a:off x="-815870" y="2671150"/>
              <a:ext cx="374400" cy="50760"/>
              <a:chOff x="5989680" y="3796200"/>
              <a:chExt cx="374400" cy="50760"/>
            </a:xfrm>
          </p:grpSpPr>
          <p:sp>
            <p:nvSpPr>
              <p:cNvPr id="550" name="Google Shape;550;p26"/>
              <p:cNvSpPr/>
              <p:nvPr/>
            </p:nvSpPr>
            <p:spPr>
              <a:xfrm>
                <a:off x="5989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1" name="Google Shape;551;p26"/>
              <p:cNvSpPr/>
              <p:nvPr/>
            </p:nvSpPr>
            <p:spPr>
              <a:xfrm>
                <a:off x="6151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2" name="Google Shape;552;p26"/>
              <p:cNvSpPr/>
              <p:nvPr/>
            </p:nvSpPr>
            <p:spPr>
              <a:xfrm>
                <a:off x="6313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553" name="Google Shape;553;p26">
            <a:hlinkClick r:id="rId3" action="ppaction://hlinksldjump"/>
          </p:cNvPr>
          <p:cNvSpPr/>
          <p:nvPr/>
        </p:nvSpPr>
        <p:spPr>
          <a:xfrm rot="13601190" flipV="1">
            <a:off x="7301507" y="3499762"/>
            <a:ext cx="710282" cy="727020"/>
          </a:xfrm>
          <a:custGeom>
            <a:avLst/>
            <a:gdLst/>
            <a:ahLst/>
            <a:cxnLst/>
            <a:rect l="l" t="t" r="r" b="b"/>
            <a:pathLst>
              <a:path w="1243" h="1419" extrusionOk="0">
                <a:moveTo>
                  <a:pt x="872" y="102"/>
                </a:moveTo>
                <a:lnTo>
                  <a:pt x="0" y="0"/>
                </a:lnTo>
                <a:lnTo>
                  <a:pt x="89" y="995"/>
                </a:lnTo>
                <a:lnTo>
                  <a:pt x="273" y="784"/>
                </a:lnTo>
                <a:lnTo>
                  <a:pt x="829" y="1419"/>
                </a:lnTo>
                <a:lnTo>
                  <a:pt x="1243" y="947"/>
                </a:lnTo>
                <a:lnTo>
                  <a:pt x="687" y="313"/>
                </a:lnTo>
                <a:lnTo>
                  <a:pt x="872" y="102"/>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11" name="Title 10">
            <a:extLst>
              <a:ext uri="{FF2B5EF4-FFF2-40B4-BE49-F238E27FC236}">
                <a16:creationId xmlns:a16="http://schemas.microsoft.com/office/drawing/2014/main" id="{A05A55F5-A9CE-1F4D-4FD7-A5E733C00764}"/>
              </a:ext>
            </a:extLst>
          </p:cNvPr>
          <p:cNvSpPr>
            <a:spLocks noGrp="1"/>
          </p:cNvSpPr>
          <p:nvPr>
            <p:ph type="title"/>
          </p:nvPr>
        </p:nvSpPr>
        <p:spPr>
          <a:xfrm>
            <a:off x="250371" y="702654"/>
            <a:ext cx="8643257" cy="572700"/>
          </a:xfrm>
          <a:solidFill>
            <a:schemeClr val="bg2"/>
          </a:solidFill>
        </p:spPr>
        <p:txBody>
          <a:bodyPr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Ví dụ</a:t>
            </a:r>
          </a:p>
        </p:txBody>
      </p:sp>
      <p:pic>
        <p:nvPicPr>
          <p:cNvPr id="1028" name="Picture 4" descr="Nguyên liệu làm há cảo">
            <a:extLst>
              <a:ext uri="{FF2B5EF4-FFF2-40B4-BE49-F238E27FC236}">
                <a16:creationId xmlns:a16="http://schemas.microsoft.com/office/drawing/2014/main" id="{BDA4DAE4-318F-D983-3E7B-A8DDDB4433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74" b="8571"/>
          <a:stretch/>
        </p:blipFill>
        <p:spPr bwMode="auto">
          <a:xfrm>
            <a:off x="5567923" y="1407886"/>
            <a:ext cx="2872134" cy="3331029"/>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2594061-BC8C-B531-7D06-332790404479}"/>
              </a:ext>
            </a:extLst>
          </p:cNvPr>
          <p:cNvSpPr txBox="1"/>
          <p:nvPr/>
        </p:nvSpPr>
        <p:spPr>
          <a:xfrm>
            <a:off x="703943" y="1508622"/>
            <a:ext cx="4361542" cy="1021549"/>
          </a:xfrm>
          <a:prstGeom prst="rect">
            <a:avLst/>
          </a:prstGeom>
          <a:solidFill>
            <a:schemeClr val="bg2"/>
          </a:solidFill>
        </p:spPr>
        <p:txBody>
          <a:bodyPr wrap="square" bIns="108000" anchor="ctr">
            <a:spAutoFit/>
          </a:bodyPr>
          <a:lstStyle/>
          <a:p>
            <a:pPr algn="ctr">
              <a:lnSpc>
                <a:spcPct val="150000"/>
              </a:lnSpc>
            </a:pPr>
            <a:r>
              <a:rPr lang="vi-VN" sz="2000" dirty="0">
                <a:latin typeface="Arial" panose="020B0604020202020204" pitchFamily="34" charset="0"/>
                <a:ea typeface="SimSun" panose="02010600030101010101" pitchFamily="2" charset="-122"/>
                <a:cs typeface="Arial" panose="020B0604020202020204" pitchFamily="34" charset="0"/>
              </a:rPr>
              <a:t>K</a:t>
            </a: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hông chỉ rõ tỉ lệ (về khối lượng) của các loại nguyên liệu thành phần.</a:t>
            </a:r>
          </a:p>
        </p:txBody>
      </p:sp>
      <p:grpSp>
        <p:nvGrpSpPr>
          <p:cNvPr id="32" name="Group 31">
            <a:extLst>
              <a:ext uri="{FF2B5EF4-FFF2-40B4-BE49-F238E27FC236}">
                <a16:creationId xmlns:a16="http://schemas.microsoft.com/office/drawing/2014/main" id="{14F8C3DA-5D6E-A3DD-DE9B-D166E3F98766}"/>
              </a:ext>
            </a:extLst>
          </p:cNvPr>
          <p:cNvGrpSpPr/>
          <p:nvPr/>
        </p:nvGrpSpPr>
        <p:grpSpPr>
          <a:xfrm>
            <a:off x="972454" y="2763438"/>
            <a:ext cx="3824518" cy="1636591"/>
            <a:chOff x="1190168" y="2630905"/>
            <a:chExt cx="3824518" cy="1636591"/>
          </a:xfrm>
        </p:grpSpPr>
        <p:sp>
          <p:nvSpPr>
            <p:cNvPr id="30" name="Arrow: Down 29">
              <a:extLst>
                <a:ext uri="{FF2B5EF4-FFF2-40B4-BE49-F238E27FC236}">
                  <a16:creationId xmlns:a16="http://schemas.microsoft.com/office/drawing/2014/main" id="{FFEFC799-5448-C727-80AF-11C92C73C67C}"/>
                </a:ext>
              </a:extLst>
            </p:cNvPr>
            <p:cNvSpPr/>
            <p:nvPr/>
          </p:nvSpPr>
          <p:spPr>
            <a:xfrm>
              <a:off x="2898259" y="2630905"/>
              <a:ext cx="408336" cy="468993"/>
            </a:xfrm>
            <a:prstGeom prst="downArrow">
              <a:avLst/>
            </a:prstGeom>
            <a:solidFill>
              <a:srgbClr val="C000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DC88330A-4C3E-4F47-4DD5-4F35500A3897}"/>
                </a:ext>
              </a:extLst>
            </p:cNvPr>
            <p:cNvSpPr txBox="1"/>
            <p:nvPr/>
          </p:nvSpPr>
          <p:spPr>
            <a:xfrm>
              <a:off x="1190168" y="3245947"/>
              <a:ext cx="3824518" cy="1021549"/>
            </a:xfrm>
            <a:prstGeom prst="rect">
              <a:avLst/>
            </a:prstGeom>
            <a:solidFill>
              <a:schemeClr val="bg2"/>
            </a:solidFill>
          </p:spPr>
          <p:txBody>
            <a:bodyPr wrap="square" bIns="108000" anchor="ctr">
              <a:spAutoFit/>
            </a:bodyP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Ta không thể làm thành công được món bánh mong muốn.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2091837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linds(horizont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34"/>
          <p:cNvSpPr txBox="1">
            <a:spLocks noGrp="1"/>
          </p:cNvSpPr>
          <p:nvPr>
            <p:ph type="title"/>
          </p:nvPr>
        </p:nvSpPr>
        <p:spPr>
          <a:xfrm>
            <a:off x="249355" y="1067232"/>
            <a:ext cx="2486586" cy="587076"/>
          </a:xfrm>
          <a:prstGeom prst="homePlate">
            <a:avLst/>
          </a:prstGeom>
          <a:solidFill>
            <a:schemeClr val="accent2">
              <a:lumMod val="60000"/>
              <a:lumOff val="40000"/>
            </a:schemeClr>
          </a:solidFill>
          <a:ln w="1270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dirty="0">
                <a:latin typeface="Arial" panose="020B0604020202020204" pitchFamily="34" charset="0"/>
                <a:cs typeface="Arial" panose="020B0604020202020204" pitchFamily="34" charset="0"/>
              </a:rPr>
              <a:t>KẾT LUẬN</a:t>
            </a:r>
            <a:endParaRPr sz="24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134ADD9-2C9E-7A0B-74A1-3B9C96DFF949}"/>
              </a:ext>
            </a:extLst>
          </p:cNvPr>
          <p:cNvGrpSpPr/>
          <p:nvPr/>
        </p:nvGrpSpPr>
        <p:grpSpPr>
          <a:xfrm>
            <a:off x="4788366" y="1067232"/>
            <a:ext cx="3749075" cy="3372858"/>
            <a:chOff x="4681858" y="936171"/>
            <a:chExt cx="3749075" cy="3372858"/>
          </a:xfrm>
        </p:grpSpPr>
        <p:grpSp>
          <p:nvGrpSpPr>
            <p:cNvPr id="916" name="Google Shape;916;p34"/>
            <p:cNvGrpSpPr/>
            <p:nvPr/>
          </p:nvGrpSpPr>
          <p:grpSpPr>
            <a:xfrm>
              <a:off x="4681858" y="936171"/>
              <a:ext cx="3749075" cy="3372858"/>
              <a:chOff x="4629426" y="889000"/>
              <a:chExt cx="3801508" cy="3420029"/>
            </a:xfrm>
          </p:grpSpPr>
          <p:sp>
            <p:nvSpPr>
              <p:cNvPr id="917" name="Google Shape;917;p34"/>
              <p:cNvSpPr/>
              <p:nvPr/>
            </p:nvSpPr>
            <p:spPr>
              <a:xfrm>
                <a:off x="4629426" y="2529628"/>
                <a:ext cx="1568306" cy="919363"/>
              </a:xfrm>
              <a:custGeom>
                <a:avLst/>
                <a:gdLst/>
                <a:ahLst/>
                <a:cxnLst/>
                <a:rect l="l" t="t" r="r" b="b"/>
                <a:pathLst>
                  <a:path w="5121" h="3002" extrusionOk="0">
                    <a:moveTo>
                      <a:pt x="3620" y="0"/>
                    </a:moveTo>
                    <a:lnTo>
                      <a:pt x="1501" y="0"/>
                    </a:lnTo>
                    <a:cubicBezTo>
                      <a:pt x="672" y="0"/>
                      <a:pt x="0" y="672"/>
                      <a:pt x="0" y="1501"/>
                    </a:cubicBezTo>
                    <a:lnTo>
                      <a:pt x="0" y="1501"/>
                    </a:lnTo>
                    <a:cubicBezTo>
                      <a:pt x="0" y="2330"/>
                      <a:pt x="672" y="3002"/>
                      <a:pt x="1501" y="3002"/>
                    </a:cubicBezTo>
                    <a:lnTo>
                      <a:pt x="3620" y="3002"/>
                    </a:lnTo>
                    <a:cubicBezTo>
                      <a:pt x="4449" y="3002"/>
                      <a:pt x="5121" y="2330"/>
                      <a:pt x="5121" y="1501"/>
                    </a:cubicBezTo>
                    <a:lnTo>
                      <a:pt x="5121" y="1501"/>
                    </a:lnTo>
                    <a:cubicBezTo>
                      <a:pt x="5121" y="672"/>
                      <a:pt x="4449" y="0"/>
                      <a:pt x="362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8" name="Google Shape;918;p34"/>
              <p:cNvSpPr/>
              <p:nvPr/>
            </p:nvSpPr>
            <p:spPr>
              <a:xfrm>
                <a:off x="6914125" y="889000"/>
                <a:ext cx="1478281" cy="1612598"/>
              </a:xfrm>
              <a:custGeom>
                <a:avLst/>
                <a:gdLst/>
                <a:ahLst/>
                <a:cxnLst/>
                <a:rect l="l" t="t" r="r" b="b"/>
                <a:pathLst>
                  <a:path w="4827" h="5894" extrusionOk="0">
                    <a:moveTo>
                      <a:pt x="4827" y="74"/>
                    </a:moveTo>
                    <a:lnTo>
                      <a:pt x="4827" y="3482"/>
                    </a:lnTo>
                    <a:cubicBezTo>
                      <a:pt x="4827" y="4147"/>
                      <a:pt x="4557" y="4751"/>
                      <a:pt x="4120" y="5187"/>
                    </a:cubicBezTo>
                    <a:cubicBezTo>
                      <a:pt x="3684" y="5624"/>
                      <a:pt x="3080" y="5894"/>
                      <a:pt x="2414" y="5894"/>
                    </a:cubicBezTo>
                    <a:cubicBezTo>
                      <a:pt x="1081" y="5894"/>
                      <a:pt x="0" y="4814"/>
                      <a:pt x="0" y="3482"/>
                    </a:cubicBezTo>
                    <a:lnTo>
                      <a:pt x="0" y="74"/>
                    </a:lnTo>
                    <a:cubicBezTo>
                      <a:pt x="0" y="49"/>
                      <a:pt x="1" y="24"/>
                      <a:pt x="2" y="0"/>
                    </a:cubicBezTo>
                    <a:lnTo>
                      <a:pt x="4826" y="0"/>
                    </a:lnTo>
                    <a:cubicBezTo>
                      <a:pt x="4827" y="24"/>
                      <a:pt x="4827" y="49"/>
                      <a:pt x="4827" y="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19" name="Google Shape;919;p34"/>
              <p:cNvGrpSpPr/>
              <p:nvPr/>
            </p:nvGrpSpPr>
            <p:grpSpPr>
              <a:xfrm>
                <a:off x="6659041" y="987030"/>
                <a:ext cx="481734" cy="587085"/>
                <a:chOff x="353520" y="789840"/>
                <a:chExt cx="566280" cy="690120"/>
              </a:xfrm>
            </p:grpSpPr>
            <p:sp>
              <p:nvSpPr>
                <p:cNvPr id="920" name="Google Shape;920;p34"/>
                <p:cNvSpPr/>
                <p:nvPr/>
              </p:nvSpPr>
              <p:spPr>
                <a:xfrm>
                  <a:off x="636840" y="789840"/>
                  <a:ext cx="0" cy="690120"/>
                </a:xfrm>
                <a:custGeom>
                  <a:avLst/>
                  <a:gdLst/>
                  <a:ahLst/>
                  <a:cxnLst/>
                  <a:rect l="l" t="t" r="r" b="b"/>
                  <a:pathLst>
                    <a:path w="120000" h="1917" extrusionOk="0">
                      <a:moveTo>
                        <a:pt x="0" y="0"/>
                      </a:moveTo>
                      <a:lnTo>
                        <a:pt x="0" y="1917"/>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1" name="Google Shape;921;p34"/>
                <p:cNvSpPr/>
                <p:nvPr/>
              </p:nvSpPr>
              <p:spPr>
                <a:xfrm>
                  <a:off x="353520" y="1134720"/>
                  <a:ext cx="566280" cy="0"/>
                </a:xfrm>
                <a:custGeom>
                  <a:avLst/>
                  <a:gdLst/>
                  <a:ahLst/>
                  <a:cxnLst/>
                  <a:rect l="l" t="t" r="r" b="b"/>
                  <a:pathLst>
                    <a:path w="1573" h="120000" extrusionOk="0">
                      <a:moveTo>
                        <a:pt x="1573" y="0"/>
                      </a:moveTo>
                      <a:lnTo>
                        <a:pt x="0" y="0"/>
                      </a:lnTo>
                      <a:lnTo>
                        <a:pt x="1573"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2" name="Google Shape;922;p34"/>
                <p:cNvSpPr/>
                <p:nvPr/>
              </p:nvSpPr>
              <p:spPr>
                <a:xfrm>
                  <a:off x="436320" y="934560"/>
                  <a:ext cx="400680" cy="400320"/>
                </a:xfrm>
                <a:custGeom>
                  <a:avLst/>
                  <a:gdLst/>
                  <a:ahLst/>
                  <a:cxnLst/>
                  <a:rect l="l" t="t" r="r" b="b"/>
                  <a:pathLst>
                    <a:path w="1113" h="1112" extrusionOk="0">
                      <a:moveTo>
                        <a:pt x="1113" y="0"/>
                      </a:moveTo>
                      <a:lnTo>
                        <a:pt x="0" y="1112"/>
                      </a:lnTo>
                      <a:lnTo>
                        <a:pt x="1113"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34"/>
                <p:cNvSpPr/>
                <p:nvPr/>
              </p:nvSpPr>
              <p:spPr>
                <a:xfrm>
                  <a:off x="436320" y="934560"/>
                  <a:ext cx="400680" cy="400320"/>
                </a:xfrm>
                <a:custGeom>
                  <a:avLst/>
                  <a:gdLst/>
                  <a:ahLst/>
                  <a:cxnLst/>
                  <a:rect l="l" t="t" r="r" b="b"/>
                  <a:pathLst>
                    <a:path w="1113" h="1112" extrusionOk="0">
                      <a:moveTo>
                        <a:pt x="1113" y="1112"/>
                      </a:moveTo>
                      <a:lnTo>
                        <a:pt x="0" y="0"/>
                      </a:lnTo>
                      <a:lnTo>
                        <a:pt x="1113" y="1112"/>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24" name="Google Shape;924;p34"/>
              <p:cNvSpPr/>
              <p:nvPr/>
            </p:nvSpPr>
            <p:spPr>
              <a:xfrm>
                <a:off x="7657927" y="3300764"/>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5" name="Google Shape;925;p34"/>
              <p:cNvSpPr/>
              <p:nvPr/>
            </p:nvSpPr>
            <p:spPr>
              <a:xfrm>
                <a:off x="7657927" y="3418363"/>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6" name="Google Shape;926;p34"/>
              <p:cNvSpPr/>
              <p:nvPr/>
            </p:nvSpPr>
            <p:spPr>
              <a:xfrm>
                <a:off x="7657927" y="35359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27" name="Google Shape;927;p34"/>
              <p:cNvGrpSpPr/>
              <p:nvPr/>
            </p:nvGrpSpPr>
            <p:grpSpPr>
              <a:xfrm>
                <a:off x="7808017" y="3933258"/>
                <a:ext cx="622917" cy="375771"/>
                <a:chOff x="3952440" y="2452680"/>
                <a:chExt cx="732240" cy="441720"/>
              </a:xfrm>
            </p:grpSpPr>
            <p:sp>
              <p:nvSpPr>
                <p:cNvPr id="928" name="Google Shape;928;p34"/>
                <p:cNvSpPr/>
                <p:nvPr/>
              </p:nvSpPr>
              <p:spPr>
                <a:xfrm>
                  <a:off x="465768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9" name="Google Shape;929;p34"/>
                <p:cNvSpPr/>
                <p:nvPr/>
              </p:nvSpPr>
              <p:spPr>
                <a:xfrm>
                  <a:off x="4481280" y="245268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0" name="Google Shape;930;p34"/>
                <p:cNvSpPr/>
                <p:nvPr/>
              </p:nvSpPr>
              <p:spPr>
                <a:xfrm>
                  <a:off x="43048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1" name="Google Shape;931;p34"/>
                <p:cNvSpPr/>
                <p:nvPr/>
              </p:nvSpPr>
              <p:spPr>
                <a:xfrm>
                  <a:off x="41284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2" name="Google Shape;932;p34"/>
                <p:cNvSpPr/>
                <p:nvPr/>
              </p:nvSpPr>
              <p:spPr>
                <a:xfrm>
                  <a:off x="395244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3" name="Google Shape;933;p34"/>
                <p:cNvSpPr/>
                <p:nvPr/>
              </p:nvSpPr>
              <p:spPr>
                <a:xfrm>
                  <a:off x="465768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4" name="Google Shape;934;p34"/>
                <p:cNvSpPr/>
                <p:nvPr/>
              </p:nvSpPr>
              <p:spPr>
                <a:xfrm>
                  <a:off x="4481280" y="259092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5" name="Google Shape;935;p34"/>
                <p:cNvSpPr/>
                <p:nvPr/>
              </p:nvSpPr>
              <p:spPr>
                <a:xfrm>
                  <a:off x="43048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6" name="Google Shape;936;p34"/>
                <p:cNvSpPr/>
                <p:nvPr/>
              </p:nvSpPr>
              <p:spPr>
                <a:xfrm>
                  <a:off x="41284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7" name="Google Shape;937;p34"/>
                <p:cNvSpPr/>
                <p:nvPr/>
              </p:nvSpPr>
              <p:spPr>
                <a:xfrm>
                  <a:off x="395244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8" name="Google Shape;938;p34"/>
                <p:cNvSpPr/>
                <p:nvPr/>
              </p:nvSpPr>
              <p:spPr>
                <a:xfrm>
                  <a:off x="465768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9" name="Google Shape;939;p34"/>
                <p:cNvSpPr/>
                <p:nvPr/>
              </p:nvSpPr>
              <p:spPr>
                <a:xfrm>
                  <a:off x="4481280" y="272916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34"/>
                <p:cNvSpPr/>
                <p:nvPr/>
              </p:nvSpPr>
              <p:spPr>
                <a:xfrm>
                  <a:off x="43048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34"/>
                <p:cNvSpPr/>
                <p:nvPr/>
              </p:nvSpPr>
              <p:spPr>
                <a:xfrm>
                  <a:off x="41284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34"/>
                <p:cNvSpPr/>
                <p:nvPr/>
              </p:nvSpPr>
              <p:spPr>
                <a:xfrm>
                  <a:off x="395244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34"/>
                <p:cNvSpPr/>
                <p:nvPr/>
              </p:nvSpPr>
              <p:spPr>
                <a:xfrm>
                  <a:off x="465768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34"/>
                <p:cNvSpPr/>
                <p:nvPr/>
              </p:nvSpPr>
              <p:spPr>
                <a:xfrm>
                  <a:off x="4481280" y="286740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34"/>
                <p:cNvSpPr/>
                <p:nvPr/>
              </p:nvSpPr>
              <p:spPr>
                <a:xfrm>
                  <a:off x="43048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34"/>
                <p:cNvSpPr/>
                <p:nvPr/>
              </p:nvSpPr>
              <p:spPr>
                <a:xfrm>
                  <a:off x="41284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34"/>
                <p:cNvSpPr/>
                <p:nvPr/>
              </p:nvSpPr>
              <p:spPr>
                <a:xfrm>
                  <a:off x="395244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948" name="Google Shape;948;p34"/>
              <p:cNvSpPr/>
              <p:nvPr/>
            </p:nvSpPr>
            <p:spPr>
              <a:xfrm>
                <a:off x="7657927" y="36535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49" name="Google Shape;949;p34"/>
              <p:cNvGrpSpPr/>
              <p:nvPr/>
            </p:nvGrpSpPr>
            <p:grpSpPr>
              <a:xfrm>
                <a:off x="5335338" y="1231685"/>
                <a:ext cx="773286" cy="375771"/>
                <a:chOff x="1045800" y="531000"/>
                <a:chExt cx="909000" cy="441720"/>
              </a:xfrm>
            </p:grpSpPr>
            <p:sp>
              <p:nvSpPr>
                <p:cNvPr id="950" name="Google Shape;950;p34"/>
                <p:cNvSpPr/>
                <p:nvPr/>
              </p:nvSpPr>
              <p:spPr>
                <a:xfrm>
                  <a:off x="19274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34"/>
                <p:cNvSpPr/>
                <p:nvPr/>
              </p:nvSpPr>
              <p:spPr>
                <a:xfrm>
                  <a:off x="17510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34"/>
                <p:cNvSpPr/>
                <p:nvPr/>
              </p:nvSpPr>
              <p:spPr>
                <a:xfrm>
                  <a:off x="1575000" y="5310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3" name="Google Shape;953;p34"/>
                <p:cNvSpPr/>
                <p:nvPr/>
              </p:nvSpPr>
              <p:spPr>
                <a:xfrm>
                  <a:off x="1398600" y="53100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4" name="Google Shape;954;p34"/>
                <p:cNvSpPr/>
                <p:nvPr/>
              </p:nvSpPr>
              <p:spPr>
                <a:xfrm>
                  <a:off x="12222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34"/>
                <p:cNvSpPr/>
                <p:nvPr/>
              </p:nvSpPr>
              <p:spPr>
                <a:xfrm>
                  <a:off x="10458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34"/>
                <p:cNvSpPr/>
                <p:nvPr/>
              </p:nvSpPr>
              <p:spPr>
                <a:xfrm>
                  <a:off x="19274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34"/>
                <p:cNvSpPr/>
                <p:nvPr/>
              </p:nvSpPr>
              <p:spPr>
                <a:xfrm>
                  <a:off x="17510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34"/>
                <p:cNvSpPr/>
                <p:nvPr/>
              </p:nvSpPr>
              <p:spPr>
                <a:xfrm>
                  <a:off x="1575000" y="66924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34"/>
                <p:cNvSpPr/>
                <p:nvPr/>
              </p:nvSpPr>
              <p:spPr>
                <a:xfrm>
                  <a:off x="1398600" y="66924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34"/>
                <p:cNvSpPr/>
                <p:nvPr/>
              </p:nvSpPr>
              <p:spPr>
                <a:xfrm>
                  <a:off x="12222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34"/>
                <p:cNvSpPr/>
                <p:nvPr/>
              </p:nvSpPr>
              <p:spPr>
                <a:xfrm>
                  <a:off x="10458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34"/>
                <p:cNvSpPr/>
                <p:nvPr/>
              </p:nvSpPr>
              <p:spPr>
                <a:xfrm>
                  <a:off x="19274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34"/>
                <p:cNvSpPr/>
                <p:nvPr/>
              </p:nvSpPr>
              <p:spPr>
                <a:xfrm>
                  <a:off x="17510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34"/>
                <p:cNvSpPr/>
                <p:nvPr/>
              </p:nvSpPr>
              <p:spPr>
                <a:xfrm>
                  <a:off x="1575000" y="80748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34"/>
                <p:cNvSpPr/>
                <p:nvPr/>
              </p:nvSpPr>
              <p:spPr>
                <a:xfrm>
                  <a:off x="1398600" y="80748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34"/>
                <p:cNvSpPr/>
                <p:nvPr/>
              </p:nvSpPr>
              <p:spPr>
                <a:xfrm>
                  <a:off x="12222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34"/>
                <p:cNvSpPr/>
                <p:nvPr/>
              </p:nvSpPr>
              <p:spPr>
                <a:xfrm>
                  <a:off x="10458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34"/>
                <p:cNvSpPr/>
                <p:nvPr/>
              </p:nvSpPr>
              <p:spPr>
                <a:xfrm>
                  <a:off x="19274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34"/>
                <p:cNvSpPr/>
                <p:nvPr/>
              </p:nvSpPr>
              <p:spPr>
                <a:xfrm>
                  <a:off x="17510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34"/>
                <p:cNvSpPr/>
                <p:nvPr/>
              </p:nvSpPr>
              <p:spPr>
                <a:xfrm>
                  <a:off x="1575000" y="94572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34"/>
                <p:cNvSpPr/>
                <p:nvPr/>
              </p:nvSpPr>
              <p:spPr>
                <a:xfrm>
                  <a:off x="1398600" y="94572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34"/>
                <p:cNvSpPr/>
                <p:nvPr/>
              </p:nvSpPr>
              <p:spPr>
                <a:xfrm>
                  <a:off x="12222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34"/>
                <p:cNvSpPr/>
                <p:nvPr/>
              </p:nvSpPr>
              <p:spPr>
                <a:xfrm>
                  <a:off x="10458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974" name="Google Shape;974;p34"/>
              <p:cNvGrpSpPr/>
              <p:nvPr/>
            </p:nvGrpSpPr>
            <p:grpSpPr>
              <a:xfrm>
                <a:off x="4934148" y="2739117"/>
                <a:ext cx="477447" cy="250820"/>
                <a:chOff x="574200" y="1792440"/>
                <a:chExt cx="561240" cy="294840"/>
              </a:xfrm>
            </p:grpSpPr>
            <p:sp>
              <p:nvSpPr>
                <p:cNvPr id="975" name="Google Shape;975;p34"/>
                <p:cNvSpPr/>
                <p:nvPr/>
              </p:nvSpPr>
              <p:spPr>
                <a:xfrm>
                  <a:off x="574200" y="1792440"/>
                  <a:ext cx="561240" cy="294840"/>
                </a:xfrm>
                <a:custGeom>
                  <a:avLst/>
                  <a:gdLst/>
                  <a:ahLst/>
                  <a:cxnLst/>
                  <a:rect l="l" t="t" r="r" b="b"/>
                  <a:pathLst>
                    <a:path w="1559" h="819" extrusionOk="0">
                      <a:moveTo>
                        <a:pt x="1559" y="819"/>
                      </a:moveTo>
                      <a:lnTo>
                        <a:pt x="0" y="819"/>
                      </a:lnTo>
                      <a:lnTo>
                        <a:pt x="0" y="0"/>
                      </a:lnTo>
                      <a:lnTo>
                        <a:pt x="1559" y="0"/>
                      </a:lnTo>
                      <a:lnTo>
                        <a:pt x="1559" y="8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34"/>
                <p:cNvSpPr/>
                <p:nvPr/>
              </p:nvSpPr>
              <p:spPr>
                <a:xfrm>
                  <a:off x="699840" y="1862280"/>
                  <a:ext cx="89640" cy="155160"/>
                </a:xfrm>
                <a:custGeom>
                  <a:avLst/>
                  <a:gdLst/>
                  <a:ahLst/>
                  <a:cxnLst/>
                  <a:rect l="l" t="t" r="r" b="b"/>
                  <a:pathLst>
                    <a:path w="249" h="431" extrusionOk="0">
                      <a:moveTo>
                        <a:pt x="249" y="0"/>
                      </a:moveTo>
                      <a:lnTo>
                        <a:pt x="0" y="215"/>
                      </a:lnTo>
                      <a:lnTo>
                        <a:pt x="249" y="431"/>
                      </a:lnTo>
                      <a:lnTo>
                        <a:pt x="249"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34"/>
                <p:cNvSpPr/>
                <p:nvPr/>
              </p:nvSpPr>
              <p:spPr>
                <a:xfrm>
                  <a:off x="919800" y="1862280"/>
                  <a:ext cx="89640" cy="155160"/>
                </a:xfrm>
                <a:custGeom>
                  <a:avLst/>
                  <a:gdLst/>
                  <a:ahLst/>
                  <a:cxnLst/>
                  <a:rect l="l" t="t" r="r" b="b"/>
                  <a:pathLst>
                    <a:path w="249" h="431" extrusionOk="0">
                      <a:moveTo>
                        <a:pt x="0" y="0"/>
                      </a:moveTo>
                      <a:lnTo>
                        <a:pt x="249" y="215"/>
                      </a:lnTo>
                      <a:lnTo>
                        <a:pt x="0" y="431"/>
                      </a:lnTo>
                      <a:lnTo>
                        <a:pt x="0"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34"/>
                <p:cNvSpPr/>
                <p:nvPr/>
              </p:nvSpPr>
              <p:spPr>
                <a:xfrm>
                  <a:off x="831240" y="1862280"/>
                  <a:ext cx="52200" cy="155160"/>
                </a:xfrm>
                <a:custGeom>
                  <a:avLst/>
                  <a:gdLst/>
                  <a:ahLst/>
                  <a:cxnLst/>
                  <a:rect l="l" t="t" r="r" b="b"/>
                  <a:pathLst>
                    <a:path w="145" h="431" extrusionOk="0">
                      <a:moveTo>
                        <a:pt x="145" y="0"/>
                      </a:moveTo>
                      <a:lnTo>
                        <a:pt x="0" y="431"/>
                      </a:lnTo>
                      <a:lnTo>
                        <a:pt x="145"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79" name="Google Shape;979;p34"/>
              <p:cNvGrpSpPr/>
              <p:nvPr/>
            </p:nvGrpSpPr>
            <p:grpSpPr>
              <a:xfrm>
                <a:off x="5642203" y="2142844"/>
                <a:ext cx="1111389" cy="846481"/>
                <a:chOff x="1406520" y="1091520"/>
                <a:chExt cx="1306440" cy="995040"/>
              </a:xfrm>
            </p:grpSpPr>
            <p:grpSp>
              <p:nvGrpSpPr>
                <p:cNvPr id="980" name="Google Shape;980;p34"/>
                <p:cNvGrpSpPr/>
                <p:nvPr/>
              </p:nvGrpSpPr>
              <p:grpSpPr>
                <a:xfrm>
                  <a:off x="1406520" y="1091520"/>
                  <a:ext cx="1306440" cy="995040"/>
                  <a:chOff x="1406520" y="1091520"/>
                  <a:chExt cx="1306440" cy="995040"/>
                </a:xfrm>
              </p:grpSpPr>
              <p:sp>
                <p:nvSpPr>
                  <p:cNvPr id="981" name="Google Shape;981;p34"/>
                  <p:cNvSpPr/>
                  <p:nvPr/>
                </p:nvSpPr>
                <p:spPr>
                  <a:xfrm>
                    <a:off x="1406520" y="1091520"/>
                    <a:ext cx="1306440" cy="995040"/>
                  </a:xfrm>
                  <a:custGeom>
                    <a:avLst/>
                    <a:gdLst/>
                    <a:ahLst/>
                    <a:cxnLst/>
                    <a:rect l="l" t="t" r="r" b="b"/>
                    <a:pathLst>
                      <a:path w="3629" h="2764" extrusionOk="0">
                        <a:moveTo>
                          <a:pt x="3629" y="2764"/>
                        </a:moveTo>
                        <a:lnTo>
                          <a:pt x="0" y="2764"/>
                        </a:lnTo>
                        <a:lnTo>
                          <a:pt x="0" y="0"/>
                        </a:lnTo>
                        <a:lnTo>
                          <a:pt x="3629" y="0"/>
                        </a:lnTo>
                        <a:lnTo>
                          <a:pt x="3629" y="276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2" name="Google Shape;982;p34"/>
                  <p:cNvSpPr/>
                  <p:nvPr/>
                </p:nvSpPr>
                <p:spPr>
                  <a:xfrm>
                    <a:off x="1406520" y="1185480"/>
                    <a:ext cx="1306440" cy="0"/>
                  </a:xfrm>
                  <a:custGeom>
                    <a:avLst/>
                    <a:gdLst/>
                    <a:ahLst/>
                    <a:cxnLst/>
                    <a:rect l="l" t="t" r="r" b="b"/>
                    <a:pathLst>
                      <a:path w="3629" h="120000" extrusionOk="0">
                        <a:moveTo>
                          <a:pt x="0" y="0"/>
                        </a:moveTo>
                        <a:lnTo>
                          <a:pt x="3629"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83" name="Google Shape;983;p34"/>
                <p:cNvSpPr/>
                <p:nvPr/>
              </p:nvSpPr>
              <p:spPr>
                <a:xfrm>
                  <a:off x="1546920" y="13694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4" name="Google Shape;984;p34"/>
                <p:cNvSpPr/>
                <p:nvPr/>
              </p:nvSpPr>
              <p:spPr>
                <a:xfrm>
                  <a:off x="1546920" y="15937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5" name="Google Shape;985;p34"/>
                <p:cNvSpPr/>
                <p:nvPr/>
              </p:nvSpPr>
              <p:spPr>
                <a:xfrm>
                  <a:off x="1546920" y="16682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34"/>
                <p:cNvSpPr/>
                <p:nvPr/>
              </p:nvSpPr>
              <p:spPr>
                <a:xfrm>
                  <a:off x="1546920" y="18176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34"/>
                <p:cNvSpPr/>
                <p:nvPr/>
              </p:nvSpPr>
              <p:spPr>
                <a:xfrm>
                  <a:off x="1546920" y="18925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88" name="Google Shape;988;p34"/>
                <p:cNvGrpSpPr/>
                <p:nvPr/>
              </p:nvGrpSpPr>
              <p:grpSpPr>
                <a:xfrm>
                  <a:off x="1546920" y="1294560"/>
                  <a:ext cx="81000" cy="672480"/>
                  <a:chOff x="1546920" y="1294560"/>
                  <a:chExt cx="81000" cy="672480"/>
                </a:xfrm>
              </p:grpSpPr>
              <p:sp>
                <p:nvSpPr>
                  <p:cNvPr id="989" name="Google Shape;989;p34"/>
                  <p:cNvSpPr/>
                  <p:nvPr/>
                </p:nvSpPr>
                <p:spPr>
                  <a:xfrm>
                    <a:off x="1546920" y="12945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34"/>
                  <p:cNvSpPr/>
                  <p:nvPr/>
                </p:nvSpPr>
                <p:spPr>
                  <a:xfrm>
                    <a:off x="1546920" y="14443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34"/>
                  <p:cNvSpPr/>
                  <p:nvPr/>
                </p:nvSpPr>
                <p:spPr>
                  <a:xfrm>
                    <a:off x="1546920" y="15188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34"/>
                  <p:cNvSpPr/>
                  <p:nvPr/>
                </p:nvSpPr>
                <p:spPr>
                  <a:xfrm>
                    <a:off x="1546920" y="17427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34"/>
                  <p:cNvSpPr/>
                  <p:nvPr/>
                </p:nvSpPr>
                <p:spPr>
                  <a:xfrm>
                    <a:off x="1546920" y="19670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94" name="Google Shape;994;p34"/>
                <p:cNvSpPr/>
                <p:nvPr/>
              </p:nvSpPr>
              <p:spPr>
                <a:xfrm>
                  <a:off x="1701360" y="129456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34"/>
                <p:cNvSpPr/>
                <p:nvPr/>
              </p:nvSpPr>
              <p:spPr>
                <a:xfrm>
                  <a:off x="1701360" y="1967040"/>
                  <a:ext cx="522360" cy="0"/>
                </a:xfrm>
                <a:custGeom>
                  <a:avLst/>
                  <a:gdLst/>
                  <a:ahLst/>
                  <a:cxnLst/>
                  <a:rect l="l" t="t" r="r" b="b"/>
                  <a:pathLst>
                    <a:path w="1451" h="120000" extrusionOk="0">
                      <a:moveTo>
                        <a:pt x="0" y="0"/>
                      </a:moveTo>
                      <a:lnTo>
                        <a:pt x="1451"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34"/>
                <p:cNvSpPr/>
                <p:nvPr/>
              </p:nvSpPr>
              <p:spPr>
                <a:xfrm>
                  <a:off x="1701360" y="136944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34"/>
                <p:cNvSpPr/>
                <p:nvPr/>
              </p:nvSpPr>
              <p:spPr>
                <a:xfrm>
                  <a:off x="1701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8" name="Google Shape;998;p34"/>
                <p:cNvSpPr/>
                <p:nvPr/>
              </p:nvSpPr>
              <p:spPr>
                <a:xfrm>
                  <a:off x="1962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34"/>
                <p:cNvSpPr/>
                <p:nvPr/>
              </p:nvSpPr>
              <p:spPr>
                <a:xfrm>
                  <a:off x="222372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34"/>
                <p:cNvSpPr/>
                <p:nvPr/>
              </p:nvSpPr>
              <p:spPr>
                <a:xfrm>
                  <a:off x="1964160" y="136944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34"/>
                <p:cNvSpPr/>
                <p:nvPr/>
              </p:nvSpPr>
              <p:spPr>
                <a:xfrm>
                  <a:off x="1701360" y="144432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34"/>
                <p:cNvSpPr/>
                <p:nvPr/>
              </p:nvSpPr>
              <p:spPr>
                <a:xfrm>
                  <a:off x="2343960" y="144432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34"/>
                <p:cNvSpPr/>
                <p:nvPr/>
              </p:nvSpPr>
              <p:spPr>
                <a:xfrm>
                  <a:off x="1701360" y="174276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34"/>
                <p:cNvSpPr/>
                <p:nvPr/>
              </p:nvSpPr>
              <p:spPr>
                <a:xfrm>
                  <a:off x="1964160" y="174276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34"/>
                <p:cNvSpPr/>
                <p:nvPr/>
              </p:nvSpPr>
              <p:spPr>
                <a:xfrm>
                  <a:off x="1701360" y="181764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6" name="Google Shape;1006;p34"/>
                <p:cNvSpPr/>
                <p:nvPr/>
              </p:nvSpPr>
              <p:spPr>
                <a:xfrm>
                  <a:off x="2343960" y="181764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34"/>
                <p:cNvSpPr/>
                <p:nvPr/>
              </p:nvSpPr>
              <p:spPr>
                <a:xfrm>
                  <a:off x="1701360" y="1518840"/>
                  <a:ext cx="642600" cy="0"/>
                </a:xfrm>
                <a:custGeom>
                  <a:avLst/>
                  <a:gdLst/>
                  <a:ahLst/>
                  <a:cxnLst/>
                  <a:rect l="l" t="t" r="r" b="b"/>
                  <a:pathLst>
                    <a:path w="1785" h="120000" extrusionOk="0">
                      <a:moveTo>
                        <a:pt x="0" y="0"/>
                      </a:moveTo>
                      <a:lnTo>
                        <a:pt x="178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34"/>
                <p:cNvSpPr/>
                <p:nvPr/>
              </p:nvSpPr>
              <p:spPr>
                <a:xfrm>
                  <a:off x="1701360" y="1593720"/>
                  <a:ext cx="340200" cy="0"/>
                </a:xfrm>
                <a:custGeom>
                  <a:avLst/>
                  <a:gdLst/>
                  <a:ahLst/>
                  <a:cxnLst/>
                  <a:rect l="l" t="t" r="r" b="b"/>
                  <a:pathLst>
                    <a:path w="945" h="120000" extrusionOk="0">
                      <a:moveTo>
                        <a:pt x="0" y="0"/>
                      </a:moveTo>
                      <a:lnTo>
                        <a:pt x="94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34"/>
                <p:cNvSpPr/>
                <p:nvPr/>
              </p:nvSpPr>
              <p:spPr>
                <a:xfrm>
                  <a:off x="1701360" y="166824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10" name="Google Shape;1010;p34"/>
              <p:cNvGrpSpPr/>
              <p:nvPr/>
            </p:nvGrpSpPr>
            <p:grpSpPr>
              <a:xfrm>
                <a:off x="7599765" y="2048825"/>
                <a:ext cx="750317" cy="130770"/>
                <a:chOff x="3707640" y="981000"/>
                <a:chExt cx="882000" cy="153720"/>
              </a:xfrm>
            </p:grpSpPr>
            <p:sp>
              <p:nvSpPr>
                <p:cNvPr id="1011" name="Google Shape;1011;p34"/>
                <p:cNvSpPr/>
                <p:nvPr/>
              </p:nvSpPr>
              <p:spPr>
                <a:xfrm>
                  <a:off x="3707640" y="981000"/>
                  <a:ext cx="882000" cy="153720"/>
                </a:xfrm>
                <a:custGeom>
                  <a:avLst/>
                  <a:gdLst/>
                  <a:ahLst/>
                  <a:cxnLst/>
                  <a:rect l="l" t="t" r="r" b="b"/>
                  <a:pathLst>
                    <a:path w="2450" h="427" extrusionOk="0">
                      <a:moveTo>
                        <a:pt x="2236" y="427"/>
                      </a:moveTo>
                      <a:lnTo>
                        <a:pt x="213" y="427"/>
                      </a:lnTo>
                      <a:cubicBezTo>
                        <a:pt x="95" y="427"/>
                        <a:pt x="0" y="331"/>
                        <a:pt x="0" y="213"/>
                      </a:cubicBezTo>
                      <a:cubicBezTo>
                        <a:pt x="0" y="95"/>
                        <a:pt x="95" y="0"/>
                        <a:pt x="213" y="0"/>
                      </a:cubicBezTo>
                      <a:lnTo>
                        <a:pt x="2236" y="0"/>
                      </a:lnTo>
                      <a:cubicBezTo>
                        <a:pt x="2354" y="0"/>
                        <a:pt x="2450" y="95"/>
                        <a:pt x="2450" y="213"/>
                      </a:cubicBezTo>
                      <a:cubicBezTo>
                        <a:pt x="2450" y="331"/>
                        <a:pt x="2354" y="427"/>
                        <a:pt x="2236" y="427"/>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34"/>
                <p:cNvSpPr/>
                <p:nvPr/>
              </p:nvSpPr>
              <p:spPr>
                <a:xfrm>
                  <a:off x="3783600" y="1043640"/>
                  <a:ext cx="742320" cy="31320"/>
                </a:xfrm>
                <a:custGeom>
                  <a:avLst/>
                  <a:gdLst/>
                  <a:ahLst/>
                  <a:cxnLst/>
                  <a:rect l="l" t="t" r="r" b="b"/>
                  <a:pathLst>
                    <a:path w="2062" h="87" extrusionOk="0">
                      <a:moveTo>
                        <a:pt x="2018" y="87"/>
                      </a:moveTo>
                      <a:lnTo>
                        <a:pt x="43" y="87"/>
                      </a:lnTo>
                      <a:cubicBezTo>
                        <a:pt x="19" y="87"/>
                        <a:pt x="0" y="67"/>
                        <a:pt x="0" y="43"/>
                      </a:cubicBezTo>
                      <a:cubicBezTo>
                        <a:pt x="0" y="19"/>
                        <a:pt x="19" y="0"/>
                        <a:pt x="43" y="0"/>
                      </a:cubicBezTo>
                      <a:lnTo>
                        <a:pt x="2018" y="0"/>
                      </a:lnTo>
                      <a:cubicBezTo>
                        <a:pt x="2042" y="0"/>
                        <a:pt x="2062" y="19"/>
                        <a:pt x="2062" y="43"/>
                      </a:cubicBezTo>
                      <a:cubicBezTo>
                        <a:pt x="2062" y="67"/>
                        <a:pt x="2042" y="87"/>
                        <a:pt x="2018" y="87"/>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13" name="Google Shape;1013;p34"/>
              <p:cNvSpPr/>
              <p:nvPr/>
            </p:nvSpPr>
            <p:spPr>
              <a:xfrm>
                <a:off x="8028489" y="2102104"/>
                <a:ext cx="267356" cy="26644"/>
              </a:xfrm>
              <a:custGeom>
                <a:avLst/>
                <a:gdLst/>
                <a:ahLst/>
                <a:cxnLst/>
                <a:rect l="l" t="t" r="r" b="b"/>
                <a:pathLst>
                  <a:path w="873" h="87" extrusionOk="0">
                    <a:moveTo>
                      <a:pt x="829" y="87"/>
                    </a:moveTo>
                    <a:lnTo>
                      <a:pt x="0" y="87"/>
                    </a:lnTo>
                    <a:lnTo>
                      <a:pt x="0" y="0"/>
                    </a:lnTo>
                    <a:lnTo>
                      <a:pt x="829" y="0"/>
                    </a:lnTo>
                    <a:cubicBezTo>
                      <a:pt x="853" y="0"/>
                      <a:pt x="873" y="19"/>
                      <a:pt x="873" y="43"/>
                    </a:cubicBezTo>
                    <a:cubicBezTo>
                      <a:pt x="873" y="67"/>
                      <a:pt x="853" y="87"/>
                      <a:pt x="829" y="8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4" name="Google Shape;1014;p34"/>
              <p:cNvGrpSpPr/>
              <p:nvPr/>
            </p:nvGrpSpPr>
            <p:grpSpPr>
              <a:xfrm>
                <a:off x="7837723" y="2613247"/>
                <a:ext cx="502560" cy="502560"/>
                <a:chOff x="3987360" y="1644480"/>
                <a:chExt cx="590760" cy="590760"/>
              </a:xfrm>
            </p:grpSpPr>
            <p:sp>
              <p:nvSpPr>
                <p:cNvPr id="1015" name="Google Shape;1015;p34"/>
                <p:cNvSpPr/>
                <p:nvPr/>
              </p:nvSpPr>
              <p:spPr>
                <a:xfrm>
                  <a:off x="39873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34"/>
                <p:cNvSpPr/>
                <p:nvPr/>
              </p:nvSpPr>
              <p:spPr>
                <a:xfrm>
                  <a:off x="41349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34"/>
                <p:cNvSpPr/>
                <p:nvPr/>
              </p:nvSpPr>
              <p:spPr>
                <a:xfrm>
                  <a:off x="4282560" y="16444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34"/>
                <p:cNvSpPr/>
                <p:nvPr/>
              </p:nvSpPr>
              <p:spPr>
                <a:xfrm>
                  <a:off x="443052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34"/>
                <p:cNvSpPr/>
                <p:nvPr/>
              </p:nvSpPr>
              <p:spPr>
                <a:xfrm>
                  <a:off x="39873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34"/>
                <p:cNvSpPr/>
                <p:nvPr/>
              </p:nvSpPr>
              <p:spPr>
                <a:xfrm>
                  <a:off x="41349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34"/>
                <p:cNvSpPr/>
                <p:nvPr/>
              </p:nvSpPr>
              <p:spPr>
                <a:xfrm>
                  <a:off x="4282560" y="17920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34"/>
                <p:cNvSpPr/>
                <p:nvPr/>
              </p:nvSpPr>
              <p:spPr>
                <a:xfrm>
                  <a:off x="443052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34"/>
                <p:cNvSpPr/>
                <p:nvPr/>
              </p:nvSpPr>
              <p:spPr>
                <a:xfrm>
                  <a:off x="39873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34"/>
                <p:cNvSpPr/>
                <p:nvPr/>
              </p:nvSpPr>
              <p:spPr>
                <a:xfrm>
                  <a:off x="41349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34"/>
                <p:cNvSpPr/>
                <p:nvPr/>
              </p:nvSpPr>
              <p:spPr>
                <a:xfrm>
                  <a:off x="4282560" y="1939680"/>
                  <a:ext cx="147960" cy="147960"/>
                </a:xfrm>
                <a:custGeom>
                  <a:avLst/>
                  <a:gdLst/>
                  <a:ahLst/>
                  <a:cxnLst/>
                  <a:rect l="l" t="t" r="r" b="b"/>
                  <a:pathLst>
                    <a:path w="411" h="411" extrusionOk="0">
                      <a:moveTo>
                        <a:pt x="411" y="0"/>
                      </a:moveTo>
                      <a:lnTo>
                        <a:pt x="0" y="0"/>
                      </a:lnTo>
                      <a:lnTo>
                        <a:pt x="0" y="411"/>
                      </a:lnTo>
                      <a:lnTo>
                        <a:pt x="411" y="411"/>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34"/>
                <p:cNvSpPr/>
                <p:nvPr/>
              </p:nvSpPr>
              <p:spPr>
                <a:xfrm>
                  <a:off x="443052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34"/>
                <p:cNvSpPr/>
                <p:nvPr/>
              </p:nvSpPr>
              <p:spPr>
                <a:xfrm>
                  <a:off x="39873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34"/>
                <p:cNvSpPr/>
                <p:nvPr/>
              </p:nvSpPr>
              <p:spPr>
                <a:xfrm>
                  <a:off x="41349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34"/>
                <p:cNvSpPr/>
                <p:nvPr/>
              </p:nvSpPr>
              <p:spPr>
                <a:xfrm>
                  <a:off x="4282560" y="208764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34"/>
                <p:cNvSpPr/>
                <p:nvPr/>
              </p:nvSpPr>
              <p:spPr>
                <a:xfrm>
                  <a:off x="443052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31" name="Google Shape;1031;p34"/>
            <p:cNvGrpSpPr/>
            <p:nvPr/>
          </p:nvGrpSpPr>
          <p:grpSpPr>
            <a:xfrm>
              <a:off x="5037383" y="2117425"/>
              <a:ext cx="3173383" cy="1689286"/>
              <a:chOff x="614520" y="1061640"/>
              <a:chExt cx="3730320" cy="1985760"/>
            </a:xfrm>
          </p:grpSpPr>
          <p:sp>
            <p:nvSpPr>
              <p:cNvPr id="1032" name="Google Shape;1032;p34"/>
              <p:cNvSpPr/>
              <p:nvPr/>
            </p:nvSpPr>
            <p:spPr>
              <a:xfrm>
                <a:off x="2877120" y="1203480"/>
                <a:ext cx="1031760" cy="653400"/>
              </a:xfrm>
              <a:custGeom>
                <a:avLst/>
                <a:gdLst/>
                <a:ahLst/>
                <a:cxnLst/>
                <a:rect l="l" t="t" r="r" b="b"/>
                <a:pathLst>
                  <a:path w="2866" h="1815" extrusionOk="0">
                    <a:moveTo>
                      <a:pt x="2117" y="264"/>
                    </a:moveTo>
                    <a:cubicBezTo>
                      <a:pt x="2126" y="325"/>
                      <a:pt x="2187" y="362"/>
                      <a:pt x="2244" y="387"/>
                    </a:cubicBezTo>
                    <a:cubicBezTo>
                      <a:pt x="2300" y="412"/>
                      <a:pt x="2364" y="437"/>
                      <a:pt x="2389" y="493"/>
                    </a:cubicBezTo>
                    <a:cubicBezTo>
                      <a:pt x="2418" y="554"/>
                      <a:pt x="2389" y="625"/>
                      <a:pt x="2362" y="687"/>
                    </a:cubicBezTo>
                    <a:cubicBezTo>
                      <a:pt x="2335" y="750"/>
                      <a:pt x="2310" y="824"/>
                      <a:pt x="2347" y="882"/>
                    </a:cubicBezTo>
                    <a:cubicBezTo>
                      <a:pt x="2379" y="933"/>
                      <a:pt x="2447" y="947"/>
                      <a:pt x="2507" y="958"/>
                    </a:cubicBezTo>
                    <a:cubicBezTo>
                      <a:pt x="2567" y="968"/>
                      <a:pt x="2634" y="985"/>
                      <a:pt x="2664" y="1038"/>
                    </a:cubicBezTo>
                    <a:cubicBezTo>
                      <a:pt x="2711" y="1121"/>
                      <a:pt x="2632" y="1237"/>
                      <a:pt x="2685" y="1317"/>
                    </a:cubicBezTo>
                    <a:cubicBezTo>
                      <a:pt x="2713" y="1359"/>
                      <a:pt x="2768" y="1373"/>
                      <a:pt x="2808" y="1403"/>
                    </a:cubicBezTo>
                    <a:cubicBezTo>
                      <a:pt x="2866" y="1446"/>
                      <a:pt x="2877" y="1532"/>
                      <a:pt x="2856" y="1600"/>
                    </a:cubicBezTo>
                    <a:lnTo>
                      <a:pt x="1479" y="1815"/>
                    </a:lnTo>
                    <a:cubicBezTo>
                      <a:pt x="988" y="1774"/>
                      <a:pt x="504" y="1715"/>
                      <a:pt x="12" y="1674"/>
                    </a:cubicBezTo>
                    <a:cubicBezTo>
                      <a:pt x="-19" y="1625"/>
                      <a:pt x="14" y="1559"/>
                      <a:pt x="55" y="1519"/>
                    </a:cubicBezTo>
                    <a:cubicBezTo>
                      <a:pt x="97" y="1478"/>
                      <a:pt x="150" y="1445"/>
                      <a:pt x="171" y="1390"/>
                    </a:cubicBezTo>
                    <a:cubicBezTo>
                      <a:pt x="195" y="1328"/>
                      <a:pt x="168" y="1258"/>
                      <a:pt x="144" y="1196"/>
                    </a:cubicBezTo>
                    <a:cubicBezTo>
                      <a:pt x="120" y="1134"/>
                      <a:pt x="97" y="1063"/>
                      <a:pt x="128" y="1004"/>
                    </a:cubicBezTo>
                    <a:cubicBezTo>
                      <a:pt x="173" y="918"/>
                      <a:pt x="302" y="910"/>
                      <a:pt x="355" y="829"/>
                    </a:cubicBezTo>
                    <a:cubicBezTo>
                      <a:pt x="383" y="786"/>
                      <a:pt x="384" y="731"/>
                      <a:pt x="373" y="681"/>
                    </a:cubicBezTo>
                    <a:cubicBezTo>
                      <a:pt x="362" y="632"/>
                      <a:pt x="341" y="585"/>
                      <a:pt x="327" y="537"/>
                    </a:cubicBezTo>
                    <a:cubicBezTo>
                      <a:pt x="294" y="419"/>
                      <a:pt x="306" y="287"/>
                      <a:pt x="369" y="182"/>
                    </a:cubicBezTo>
                    <a:cubicBezTo>
                      <a:pt x="432" y="78"/>
                      <a:pt x="547" y="4"/>
                      <a:pt x="669" y="0"/>
                    </a:cubicBezTo>
                    <a:lnTo>
                      <a:pt x="2117" y="2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3" name="Google Shape;1033;p34"/>
              <p:cNvSpPr/>
              <p:nvPr/>
            </p:nvSpPr>
            <p:spPr>
              <a:xfrm>
                <a:off x="841320" y="2289960"/>
                <a:ext cx="1206000" cy="757440"/>
              </a:xfrm>
              <a:custGeom>
                <a:avLst/>
                <a:gdLst/>
                <a:ahLst/>
                <a:cxnLst/>
                <a:rect l="l" t="t" r="r" b="b"/>
                <a:pathLst>
                  <a:path w="3350" h="2104" extrusionOk="0">
                    <a:moveTo>
                      <a:pt x="0" y="0"/>
                    </a:moveTo>
                    <a:lnTo>
                      <a:pt x="2971" y="36"/>
                    </a:lnTo>
                    <a:lnTo>
                      <a:pt x="3350" y="2104"/>
                    </a:lnTo>
                    <a:lnTo>
                      <a:pt x="479" y="2104"/>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4"/>
              <p:cNvSpPr/>
              <p:nvPr/>
            </p:nvSpPr>
            <p:spPr>
              <a:xfrm>
                <a:off x="1954800" y="2976840"/>
                <a:ext cx="997560" cy="70560"/>
              </a:xfrm>
              <a:custGeom>
                <a:avLst/>
                <a:gdLst/>
                <a:ahLst/>
                <a:cxnLst/>
                <a:rect l="l" t="t" r="r" b="b"/>
                <a:pathLst>
                  <a:path w="2771" h="196" extrusionOk="0">
                    <a:moveTo>
                      <a:pt x="2771" y="196"/>
                    </a:moveTo>
                    <a:lnTo>
                      <a:pt x="0" y="196"/>
                    </a:lnTo>
                    <a:lnTo>
                      <a:pt x="0" y="0"/>
                    </a:lnTo>
                    <a:lnTo>
                      <a:pt x="2771" y="0"/>
                    </a:lnTo>
                    <a:lnTo>
                      <a:pt x="2771" y="196"/>
                    </a:ln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4"/>
              <p:cNvSpPr/>
              <p:nvPr/>
            </p:nvSpPr>
            <p:spPr>
              <a:xfrm>
                <a:off x="1968480" y="2617200"/>
                <a:ext cx="72360" cy="394920"/>
              </a:xfrm>
              <a:custGeom>
                <a:avLst/>
                <a:gdLst/>
                <a:ahLst/>
                <a:cxnLst/>
                <a:rect l="l" t="t" r="r" b="b"/>
                <a:pathLst>
                  <a:path w="201" h="1097" extrusionOk="0">
                    <a:moveTo>
                      <a:pt x="201" y="1097"/>
                    </a:moveTo>
                    <a:lnTo>
                      <a:pt x="0" y="0"/>
                    </a:lnTo>
                    <a:lnTo>
                      <a:pt x="201" y="1097"/>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4"/>
              <p:cNvSpPr/>
              <p:nvPr/>
            </p:nvSpPr>
            <p:spPr>
              <a:xfrm>
                <a:off x="1329840" y="2616120"/>
                <a:ext cx="153360" cy="153360"/>
              </a:xfrm>
              <a:custGeom>
                <a:avLst/>
                <a:gdLst/>
                <a:ahLst/>
                <a:cxnLst/>
                <a:rect l="l" t="t" r="r" b="b"/>
                <a:pathLst>
                  <a:path w="426" h="426" extrusionOk="0">
                    <a:moveTo>
                      <a:pt x="426" y="184"/>
                    </a:moveTo>
                    <a:lnTo>
                      <a:pt x="184" y="0"/>
                    </a:lnTo>
                    <a:lnTo>
                      <a:pt x="0" y="242"/>
                    </a:lnTo>
                    <a:lnTo>
                      <a:pt x="242" y="426"/>
                    </a:lnTo>
                    <a:lnTo>
                      <a:pt x="426" y="18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4"/>
              <p:cNvSpPr/>
              <p:nvPr/>
            </p:nvSpPr>
            <p:spPr>
              <a:xfrm>
                <a:off x="2479320" y="1833840"/>
                <a:ext cx="997920" cy="1060200"/>
              </a:xfrm>
              <a:custGeom>
                <a:avLst/>
                <a:gdLst/>
                <a:ahLst/>
                <a:cxnLst/>
                <a:rect l="l" t="t" r="r" b="b"/>
                <a:pathLst>
                  <a:path w="2772" h="2945" extrusionOk="0">
                    <a:moveTo>
                      <a:pt x="2751" y="214"/>
                    </a:moveTo>
                    <a:lnTo>
                      <a:pt x="2413" y="0"/>
                    </a:lnTo>
                    <a:lnTo>
                      <a:pt x="2139" y="248"/>
                    </a:lnTo>
                    <a:cubicBezTo>
                      <a:pt x="1945" y="423"/>
                      <a:pt x="1814" y="657"/>
                      <a:pt x="1766" y="914"/>
                    </a:cubicBezTo>
                    <a:lnTo>
                      <a:pt x="1578" y="1922"/>
                    </a:lnTo>
                    <a:lnTo>
                      <a:pt x="0" y="2319"/>
                    </a:lnTo>
                    <a:lnTo>
                      <a:pt x="649" y="2945"/>
                    </a:lnTo>
                    <a:lnTo>
                      <a:pt x="2772" y="2663"/>
                    </a:lnTo>
                    <a:lnTo>
                      <a:pt x="2751" y="21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4"/>
              <p:cNvSpPr/>
              <p:nvPr/>
            </p:nvSpPr>
            <p:spPr>
              <a:xfrm>
                <a:off x="3448440" y="1338480"/>
                <a:ext cx="186840" cy="183600"/>
              </a:xfrm>
              <a:custGeom>
                <a:avLst/>
                <a:gdLst/>
                <a:ahLst/>
                <a:cxnLst/>
                <a:rect l="l" t="t" r="r" b="b"/>
                <a:pathLst>
                  <a:path w="519" h="510" extrusionOk="0">
                    <a:moveTo>
                      <a:pt x="457" y="84"/>
                    </a:moveTo>
                    <a:cubicBezTo>
                      <a:pt x="547" y="186"/>
                      <a:pt x="538" y="341"/>
                      <a:pt x="435" y="431"/>
                    </a:cubicBezTo>
                    <a:cubicBezTo>
                      <a:pt x="333" y="521"/>
                      <a:pt x="137" y="547"/>
                      <a:pt x="47" y="445"/>
                    </a:cubicBezTo>
                    <a:cubicBezTo>
                      <a:pt x="-43" y="343"/>
                      <a:pt x="7" y="152"/>
                      <a:pt x="110" y="62"/>
                    </a:cubicBezTo>
                    <a:cubicBezTo>
                      <a:pt x="212" y="-28"/>
                      <a:pt x="367" y="-19"/>
                      <a:pt x="457" y="84"/>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4"/>
              <p:cNvSpPr/>
              <p:nvPr/>
            </p:nvSpPr>
            <p:spPr>
              <a:xfrm>
                <a:off x="3523680" y="1396080"/>
                <a:ext cx="66960" cy="36360"/>
              </a:xfrm>
              <a:custGeom>
                <a:avLst/>
                <a:gdLst/>
                <a:ahLst/>
                <a:cxnLst/>
                <a:rect l="l" t="t" r="r" b="b"/>
                <a:pathLst>
                  <a:path w="186" h="101" extrusionOk="0">
                    <a:moveTo>
                      <a:pt x="0" y="101"/>
                    </a:moveTo>
                    <a:cubicBezTo>
                      <a:pt x="0" y="101"/>
                      <a:pt x="64" y="-12"/>
                      <a:pt x="186" y="1"/>
                    </a:cubicBezTo>
                    <a:lnTo>
                      <a:pt x="0" y="101"/>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4"/>
              <p:cNvSpPr/>
              <p:nvPr/>
            </p:nvSpPr>
            <p:spPr>
              <a:xfrm>
                <a:off x="3173400" y="2501640"/>
                <a:ext cx="782640" cy="545760"/>
              </a:xfrm>
              <a:custGeom>
                <a:avLst/>
                <a:gdLst/>
                <a:ahLst/>
                <a:cxnLst/>
                <a:rect l="l" t="t" r="r" b="b"/>
                <a:pathLst>
                  <a:path w="2174" h="1516" extrusionOk="0">
                    <a:moveTo>
                      <a:pt x="62" y="397"/>
                    </a:moveTo>
                    <a:lnTo>
                      <a:pt x="0" y="1516"/>
                    </a:lnTo>
                    <a:lnTo>
                      <a:pt x="2174" y="1516"/>
                    </a:lnTo>
                    <a:lnTo>
                      <a:pt x="2043" y="0"/>
                    </a:lnTo>
                    <a:lnTo>
                      <a:pt x="62" y="397"/>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34"/>
              <p:cNvSpPr/>
              <p:nvPr/>
            </p:nvSpPr>
            <p:spPr>
              <a:xfrm>
                <a:off x="2150280" y="2591280"/>
                <a:ext cx="606600" cy="456120"/>
              </a:xfrm>
              <a:custGeom>
                <a:avLst/>
                <a:gdLst/>
                <a:ahLst/>
                <a:cxnLst/>
                <a:rect l="l" t="t" r="r" b="b"/>
                <a:pathLst>
                  <a:path w="1685" h="1267" extrusionOk="0">
                    <a:moveTo>
                      <a:pt x="753" y="0"/>
                    </a:moveTo>
                    <a:lnTo>
                      <a:pt x="1571" y="131"/>
                    </a:lnTo>
                    <a:lnTo>
                      <a:pt x="1685" y="897"/>
                    </a:lnTo>
                    <a:cubicBezTo>
                      <a:pt x="1685" y="897"/>
                      <a:pt x="1478" y="1011"/>
                      <a:pt x="1226" y="873"/>
                    </a:cubicBezTo>
                    <a:lnTo>
                      <a:pt x="1069" y="793"/>
                    </a:lnTo>
                    <a:lnTo>
                      <a:pt x="1199" y="967"/>
                    </a:lnTo>
                    <a:cubicBezTo>
                      <a:pt x="1266" y="1056"/>
                      <a:pt x="1252" y="1182"/>
                      <a:pt x="1168" y="1254"/>
                    </a:cubicBezTo>
                    <a:lnTo>
                      <a:pt x="970" y="1071"/>
                    </a:lnTo>
                    <a:cubicBezTo>
                      <a:pt x="970" y="1071"/>
                      <a:pt x="1016" y="1198"/>
                      <a:pt x="939" y="1267"/>
                    </a:cubicBezTo>
                    <a:lnTo>
                      <a:pt x="823" y="1151"/>
                    </a:lnTo>
                    <a:cubicBezTo>
                      <a:pt x="823" y="1151"/>
                      <a:pt x="821" y="1218"/>
                      <a:pt x="773" y="1236"/>
                    </a:cubicBezTo>
                    <a:lnTo>
                      <a:pt x="405" y="899"/>
                    </a:lnTo>
                    <a:cubicBezTo>
                      <a:pt x="345" y="850"/>
                      <a:pt x="400" y="728"/>
                      <a:pt x="400" y="728"/>
                    </a:cubicBezTo>
                    <a:lnTo>
                      <a:pt x="301" y="823"/>
                    </a:lnTo>
                    <a:cubicBezTo>
                      <a:pt x="201" y="890"/>
                      <a:pt x="66" y="863"/>
                      <a:pt x="0" y="762"/>
                    </a:cubicBezTo>
                    <a:lnTo>
                      <a:pt x="753" y="0"/>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34"/>
              <p:cNvSpPr/>
              <p:nvPr/>
            </p:nvSpPr>
            <p:spPr>
              <a:xfrm>
                <a:off x="2424960" y="2811240"/>
                <a:ext cx="74520" cy="165600"/>
              </a:xfrm>
              <a:custGeom>
                <a:avLst/>
                <a:gdLst/>
                <a:ahLst/>
                <a:cxnLst/>
                <a:rect l="l" t="t" r="r" b="b"/>
                <a:pathLst>
                  <a:path w="207" h="460" extrusionOk="0">
                    <a:moveTo>
                      <a:pt x="136" y="0"/>
                    </a:moveTo>
                    <a:lnTo>
                      <a:pt x="0" y="255"/>
                    </a:lnTo>
                    <a:lnTo>
                      <a:pt x="207" y="460"/>
                    </a:lnTo>
                    <a:lnTo>
                      <a:pt x="136"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34"/>
              <p:cNvSpPr/>
              <p:nvPr/>
            </p:nvSpPr>
            <p:spPr>
              <a:xfrm>
                <a:off x="2344320" y="2729160"/>
                <a:ext cx="102240" cy="276480"/>
              </a:xfrm>
              <a:custGeom>
                <a:avLst/>
                <a:gdLst/>
                <a:ahLst/>
                <a:cxnLst/>
                <a:rect l="l" t="t" r="r" b="b"/>
                <a:pathLst>
                  <a:path w="284" h="768" extrusionOk="0">
                    <a:moveTo>
                      <a:pt x="219" y="0"/>
                    </a:moveTo>
                    <a:lnTo>
                      <a:pt x="0" y="482"/>
                    </a:lnTo>
                    <a:lnTo>
                      <a:pt x="284" y="768"/>
                    </a:lnTo>
                    <a:lnTo>
                      <a:pt x="21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4"/>
              <p:cNvSpPr/>
              <p:nvPr/>
            </p:nvSpPr>
            <p:spPr>
              <a:xfrm>
                <a:off x="2294280" y="2732040"/>
                <a:ext cx="78120" cy="121320"/>
              </a:xfrm>
              <a:custGeom>
                <a:avLst/>
                <a:gdLst/>
                <a:ahLst/>
                <a:cxnLst/>
                <a:rect l="l" t="t" r="r" b="b"/>
                <a:pathLst>
                  <a:path w="217" h="337" extrusionOk="0">
                    <a:moveTo>
                      <a:pt x="217" y="0"/>
                    </a:moveTo>
                    <a:lnTo>
                      <a:pt x="0" y="337"/>
                    </a:lnTo>
                    <a:lnTo>
                      <a:pt x="217"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4"/>
              <p:cNvSpPr/>
              <p:nvPr/>
            </p:nvSpPr>
            <p:spPr>
              <a:xfrm>
                <a:off x="2712960" y="1775880"/>
                <a:ext cx="1264320" cy="1219320"/>
              </a:xfrm>
              <a:custGeom>
                <a:avLst/>
                <a:gdLst/>
                <a:ahLst/>
                <a:cxnLst/>
                <a:rect l="l" t="t" r="r" b="b"/>
                <a:pathLst>
                  <a:path w="3512" h="3387" extrusionOk="0">
                    <a:moveTo>
                      <a:pt x="0" y="2361"/>
                    </a:moveTo>
                    <a:lnTo>
                      <a:pt x="122" y="3387"/>
                    </a:lnTo>
                    <a:lnTo>
                      <a:pt x="3044" y="2974"/>
                    </a:lnTo>
                    <a:cubicBezTo>
                      <a:pt x="3339" y="2932"/>
                      <a:pt x="3546" y="2661"/>
                      <a:pt x="3508" y="2366"/>
                    </a:cubicBezTo>
                    <a:lnTo>
                      <a:pt x="3317" y="851"/>
                    </a:lnTo>
                    <a:cubicBezTo>
                      <a:pt x="3257" y="381"/>
                      <a:pt x="2869" y="15"/>
                      <a:pt x="2395" y="1"/>
                    </a:cubicBezTo>
                    <a:cubicBezTo>
                      <a:pt x="2382" y="0"/>
                      <a:pt x="2370" y="0"/>
                      <a:pt x="2357" y="0"/>
                    </a:cubicBezTo>
                    <a:lnTo>
                      <a:pt x="1764" y="161"/>
                    </a:lnTo>
                    <a:lnTo>
                      <a:pt x="1260" y="1025"/>
                    </a:lnTo>
                    <a:cubicBezTo>
                      <a:pt x="1130" y="1249"/>
                      <a:pt x="1109" y="1521"/>
                      <a:pt x="1204" y="1762"/>
                    </a:cubicBezTo>
                    <a:lnTo>
                      <a:pt x="1341" y="2107"/>
                    </a:lnTo>
                    <a:lnTo>
                      <a:pt x="0" y="236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4"/>
              <p:cNvSpPr/>
              <p:nvPr/>
            </p:nvSpPr>
            <p:spPr>
              <a:xfrm>
                <a:off x="3195720" y="2468880"/>
                <a:ext cx="411840" cy="65520"/>
              </a:xfrm>
              <a:custGeom>
                <a:avLst/>
                <a:gdLst/>
                <a:ahLst/>
                <a:cxnLst/>
                <a:rect l="l" t="t" r="r" b="b"/>
                <a:pathLst>
                  <a:path w="1144" h="182" extrusionOk="0">
                    <a:moveTo>
                      <a:pt x="1144" y="0"/>
                    </a:moveTo>
                    <a:lnTo>
                      <a:pt x="0" y="182"/>
                    </a:lnTo>
                    <a:lnTo>
                      <a:pt x="1144" y="0"/>
                    </a:lnTo>
                    <a:close/>
                  </a:path>
                </a:pathLst>
              </a:custGeom>
              <a:noFill/>
              <a:ln w="12600" cap="flat" cmpd="sng">
                <a:solidFill>
                  <a:schemeClr val="dk1"/>
                </a:solidFill>
                <a:prstDash val="solid"/>
                <a:bevel/>
                <a:headEnd type="none" w="sm" len="sm"/>
                <a:tailEnd type="none" w="sm" len="sm"/>
              </a:ln>
            </p:spPr>
            <p:txBody>
              <a:bodyPr spcFirstLastPara="1" wrap="square" lIns="96100" tIns="14400" rIns="961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4"/>
              <p:cNvSpPr/>
              <p:nvPr/>
            </p:nvSpPr>
            <p:spPr>
              <a:xfrm>
                <a:off x="3081600" y="1178640"/>
                <a:ext cx="479880" cy="703080"/>
              </a:xfrm>
              <a:custGeom>
                <a:avLst/>
                <a:gdLst/>
                <a:ahLst/>
                <a:cxnLst/>
                <a:rect l="l" t="t" r="r" b="b"/>
                <a:pathLst>
                  <a:path w="1333" h="1953" extrusionOk="0">
                    <a:moveTo>
                      <a:pt x="61" y="612"/>
                    </a:moveTo>
                    <a:lnTo>
                      <a:pt x="78" y="716"/>
                    </a:lnTo>
                    <a:lnTo>
                      <a:pt x="0" y="1091"/>
                    </a:lnTo>
                    <a:lnTo>
                      <a:pt x="195" y="1098"/>
                    </a:lnTo>
                    <a:lnTo>
                      <a:pt x="232" y="1346"/>
                    </a:lnTo>
                    <a:cubicBezTo>
                      <a:pt x="244" y="1488"/>
                      <a:pt x="401" y="1569"/>
                      <a:pt x="524" y="1495"/>
                    </a:cubicBezTo>
                    <a:cubicBezTo>
                      <a:pt x="623" y="1435"/>
                      <a:pt x="712" y="1383"/>
                      <a:pt x="712" y="1391"/>
                    </a:cubicBezTo>
                    <a:lnTo>
                      <a:pt x="712" y="1953"/>
                    </a:lnTo>
                    <a:cubicBezTo>
                      <a:pt x="712" y="1953"/>
                      <a:pt x="1085" y="1897"/>
                      <a:pt x="1333" y="1659"/>
                    </a:cubicBezTo>
                    <a:lnTo>
                      <a:pt x="1179" y="947"/>
                    </a:lnTo>
                    <a:lnTo>
                      <a:pt x="1112" y="489"/>
                    </a:lnTo>
                    <a:cubicBezTo>
                      <a:pt x="1089" y="187"/>
                      <a:pt x="817" y="-34"/>
                      <a:pt x="516" y="5"/>
                    </a:cubicBezTo>
                    <a:cubicBezTo>
                      <a:pt x="220" y="43"/>
                      <a:pt x="15" y="318"/>
                      <a:pt x="61" y="612"/>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4"/>
              <p:cNvSpPr/>
              <p:nvPr/>
            </p:nvSpPr>
            <p:spPr>
              <a:xfrm>
                <a:off x="3188160" y="1443960"/>
                <a:ext cx="26640" cy="27000"/>
              </a:xfrm>
              <a:custGeom>
                <a:avLst/>
                <a:gdLst/>
                <a:ahLst/>
                <a:cxnLst/>
                <a:rect l="l" t="t" r="r" b="b"/>
                <a:pathLst>
                  <a:path w="74" h="75" extrusionOk="0">
                    <a:moveTo>
                      <a:pt x="74" y="37"/>
                    </a:moveTo>
                    <a:cubicBezTo>
                      <a:pt x="74" y="58"/>
                      <a:pt x="58" y="75"/>
                      <a:pt x="37" y="75"/>
                    </a:cubicBezTo>
                    <a:cubicBezTo>
                      <a:pt x="16" y="75"/>
                      <a:pt x="0" y="58"/>
                      <a:pt x="0" y="37"/>
                    </a:cubicBezTo>
                    <a:cubicBezTo>
                      <a:pt x="0" y="17"/>
                      <a:pt x="16" y="0"/>
                      <a:pt x="37" y="0"/>
                    </a:cubicBezTo>
                    <a:cubicBezTo>
                      <a:pt x="58" y="0"/>
                      <a:pt x="74" y="17"/>
                      <a:pt x="74" y="3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9" name="Google Shape;1049;p34"/>
              <p:cNvSpPr/>
              <p:nvPr/>
            </p:nvSpPr>
            <p:spPr>
              <a:xfrm>
                <a:off x="3174120" y="1380960"/>
                <a:ext cx="98280" cy="14040"/>
              </a:xfrm>
              <a:custGeom>
                <a:avLst/>
                <a:gdLst/>
                <a:ahLst/>
                <a:cxnLst/>
                <a:rect l="l" t="t" r="r" b="b"/>
                <a:pathLst>
                  <a:path w="273" h="39" extrusionOk="0">
                    <a:moveTo>
                      <a:pt x="0" y="10"/>
                    </a:moveTo>
                    <a:cubicBezTo>
                      <a:pt x="0" y="10"/>
                      <a:pt x="109" y="-26"/>
                      <a:pt x="273" y="39"/>
                    </a:cubicBezTo>
                    <a:lnTo>
                      <a:pt x="0" y="1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4"/>
              <p:cNvSpPr/>
              <p:nvPr/>
            </p:nvSpPr>
            <p:spPr>
              <a:xfrm>
                <a:off x="3087720" y="1061640"/>
                <a:ext cx="551880" cy="391320"/>
              </a:xfrm>
              <a:custGeom>
                <a:avLst/>
                <a:gdLst/>
                <a:ahLst/>
                <a:cxnLst/>
                <a:rect l="l" t="t" r="r" b="b"/>
                <a:pathLst>
                  <a:path w="1533" h="1087" extrusionOk="0">
                    <a:moveTo>
                      <a:pt x="1533" y="697"/>
                    </a:moveTo>
                    <a:cubicBezTo>
                      <a:pt x="1460" y="696"/>
                      <a:pt x="1392" y="737"/>
                      <a:pt x="1340" y="789"/>
                    </a:cubicBezTo>
                    <a:cubicBezTo>
                      <a:pt x="1289" y="841"/>
                      <a:pt x="1249" y="903"/>
                      <a:pt x="1202" y="959"/>
                    </a:cubicBezTo>
                    <a:cubicBezTo>
                      <a:pt x="1155" y="1015"/>
                      <a:pt x="1096" y="1066"/>
                      <a:pt x="1025" y="1083"/>
                    </a:cubicBezTo>
                    <a:cubicBezTo>
                      <a:pt x="954" y="1100"/>
                      <a:pt x="869" y="1072"/>
                      <a:pt x="838" y="1006"/>
                    </a:cubicBezTo>
                    <a:cubicBezTo>
                      <a:pt x="820" y="967"/>
                      <a:pt x="822" y="921"/>
                      <a:pt x="803" y="883"/>
                    </a:cubicBezTo>
                    <a:cubicBezTo>
                      <a:pt x="775" y="825"/>
                      <a:pt x="705" y="799"/>
                      <a:pt x="641" y="793"/>
                    </a:cubicBezTo>
                    <a:cubicBezTo>
                      <a:pt x="576" y="788"/>
                      <a:pt x="511" y="797"/>
                      <a:pt x="447" y="786"/>
                    </a:cubicBezTo>
                    <a:cubicBezTo>
                      <a:pt x="383" y="774"/>
                      <a:pt x="318" y="734"/>
                      <a:pt x="306" y="670"/>
                    </a:cubicBezTo>
                    <a:cubicBezTo>
                      <a:pt x="300" y="637"/>
                      <a:pt x="310" y="603"/>
                      <a:pt x="316" y="570"/>
                    </a:cubicBezTo>
                    <a:cubicBezTo>
                      <a:pt x="321" y="537"/>
                      <a:pt x="322" y="500"/>
                      <a:pt x="302" y="473"/>
                    </a:cubicBezTo>
                    <a:cubicBezTo>
                      <a:pt x="282" y="446"/>
                      <a:pt x="197" y="447"/>
                      <a:pt x="180" y="476"/>
                    </a:cubicBezTo>
                    <a:cubicBezTo>
                      <a:pt x="143" y="466"/>
                      <a:pt x="133" y="457"/>
                      <a:pt x="100" y="438"/>
                    </a:cubicBezTo>
                    <a:cubicBezTo>
                      <a:pt x="66" y="418"/>
                      <a:pt x="10" y="445"/>
                      <a:pt x="0" y="407"/>
                    </a:cubicBezTo>
                    <a:cubicBezTo>
                      <a:pt x="181" y="257"/>
                      <a:pt x="402" y="56"/>
                      <a:pt x="634" y="12"/>
                    </a:cubicBezTo>
                    <a:cubicBezTo>
                      <a:pt x="841" y="-26"/>
                      <a:pt x="1064" y="27"/>
                      <a:pt x="1231" y="154"/>
                    </a:cubicBezTo>
                    <a:cubicBezTo>
                      <a:pt x="1399" y="282"/>
                      <a:pt x="1515" y="487"/>
                      <a:pt x="1533" y="6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34"/>
              <p:cNvSpPr/>
              <p:nvPr/>
            </p:nvSpPr>
            <p:spPr>
              <a:xfrm>
                <a:off x="3492360" y="2224800"/>
                <a:ext cx="13680" cy="260280"/>
              </a:xfrm>
              <a:custGeom>
                <a:avLst/>
                <a:gdLst/>
                <a:ahLst/>
                <a:cxnLst/>
                <a:rect l="l" t="t" r="r" b="b"/>
                <a:pathLst>
                  <a:path w="38" h="723" extrusionOk="0">
                    <a:moveTo>
                      <a:pt x="0" y="0"/>
                    </a:moveTo>
                    <a:lnTo>
                      <a:pt x="38" y="723"/>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4"/>
              <p:cNvSpPr/>
              <p:nvPr/>
            </p:nvSpPr>
            <p:spPr>
              <a:xfrm>
                <a:off x="3165840" y="1572840"/>
                <a:ext cx="73800" cy="49320"/>
              </a:xfrm>
              <a:custGeom>
                <a:avLst/>
                <a:gdLst/>
                <a:ahLst/>
                <a:cxnLst/>
                <a:rect l="l" t="t" r="r" b="b"/>
                <a:pathLst>
                  <a:path w="205" h="137" extrusionOk="0">
                    <a:moveTo>
                      <a:pt x="0" y="77"/>
                    </a:moveTo>
                    <a:lnTo>
                      <a:pt x="87" y="0"/>
                    </a:lnTo>
                    <a:lnTo>
                      <a:pt x="205" y="40"/>
                    </a:lnTo>
                    <a:cubicBezTo>
                      <a:pt x="205" y="40"/>
                      <a:pt x="155" y="232"/>
                      <a:pt x="0" y="77"/>
                    </a:cubicBezTo>
                    <a:close/>
                  </a:path>
                </a:pathLst>
              </a:custGeom>
              <a:solidFill>
                <a:schemeClr val="accent6"/>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4"/>
              <p:cNvSpPr/>
              <p:nvPr/>
            </p:nvSpPr>
            <p:spPr>
              <a:xfrm>
                <a:off x="3124080" y="1402200"/>
                <a:ext cx="161280" cy="117360"/>
              </a:xfrm>
              <a:custGeom>
                <a:avLst/>
                <a:gdLst/>
                <a:ahLst/>
                <a:cxnLst/>
                <a:rect l="l" t="t" r="r" b="b"/>
                <a:pathLst>
                  <a:path w="448" h="326" extrusionOk="0">
                    <a:moveTo>
                      <a:pt x="0" y="32"/>
                    </a:moveTo>
                    <a:lnTo>
                      <a:pt x="11" y="174"/>
                    </a:lnTo>
                    <a:cubicBezTo>
                      <a:pt x="18" y="265"/>
                      <a:pt x="98" y="333"/>
                      <a:pt x="189" y="326"/>
                    </a:cubicBezTo>
                    <a:lnTo>
                      <a:pt x="295" y="318"/>
                    </a:lnTo>
                    <a:cubicBezTo>
                      <a:pt x="386" y="311"/>
                      <a:pt x="455" y="232"/>
                      <a:pt x="448" y="140"/>
                    </a:cubicBezTo>
                    <a:lnTo>
                      <a:pt x="437"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4"/>
              <p:cNvSpPr/>
              <p:nvPr/>
            </p:nvSpPr>
            <p:spPr>
              <a:xfrm>
                <a:off x="3281400" y="1371600"/>
                <a:ext cx="242280" cy="30600"/>
              </a:xfrm>
              <a:custGeom>
                <a:avLst/>
                <a:gdLst/>
                <a:ahLst/>
                <a:cxnLst/>
                <a:rect l="l" t="t" r="r" b="b"/>
                <a:pathLst>
                  <a:path w="673" h="85" extrusionOk="0">
                    <a:moveTo>
                      <a:pt x="673" y="0"/>
                    </a:moveTo>
                    <a:lnTo>
                      <a:pt x="0" y="85"/>
                    </a:lnTo>
                    <a:lnTo>
                      <a:pt x="673"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4"/>
              <p:cNvSpPr/>
              <p:nvPr/>
            </p:nvSpPr>
            <p:spPr>
              <a:xfrm>
                <a:off x="3100680" y="1413720"/>
                <a:ext cx="23400" cy="1080"/>
              </a:xfrm>
              <a:custGeom>
                <a:avLst/>
                <a:gdLst/>
                <a:ahLst/>
                <a:cxnLst/>
                <a:rect l="l" t="t" r="r" b="b"/>
                <a:pathLst>
                  <a:path w="65" h="3" extrusionOk="0">
                    <a:moveTo>
                      <a:pt x="65" y="0"/>
                    </a:moveTo>
                    <a:lnTo>
                      <a:pt x="0" y="3"/>
                    </a:lnTo>
                    <a:lnTo>
                      <a:pt x="65"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4"/>
              <p:cNvSpPr/>
              <p:nvPr/>
            </p:nvSpPr>
            <p:spPr>
              <a:xfrm>
                <a:off x="3535560" y="1494360"/>
                <a:ext cx="68400" cy="71640"/>
              </a:xfrm>
              <a:custGeom>
                <a:avLst/>
                <a:gdLst/>
                <a:ahLst/>
                <a:cxnLst/>
                <a:rect l="l" t="t" r="r" b="b"/>
                <a:pathLst>
                  <a:path w="190" h="199" extrusionOk="0">
                    <a:moveTo>
                      <a:pt x="0" y="140"/>
                    </a:moveTo>
                    <a:cubicBezTo>
                      <a:pt x="22" y="190"/>
                      <a:pt x="80" y="213"/>
                      <a:pt x="131" y="191"/>
                    </a:cubicBezTo>
                    <a:cubicBezTo>
                      <a:pt x="181" y="169"/>
                      <a:pt x="204" y="110"/>
                      <a:pt x="182" y="60"/>
                    </a:cubicBezTo>
                    <a:cubicBezTo>
                      <a:pt x="159" y="10"/>
                      <a:pt x="101" y="-13"/>
                      <a:pt x="51" y="9"/>
                    </a:cubicBezTo>
                    <a:lnTo>
                      <a:pt x="0" y="140"/>
                    </a:lnTo>
                    <a:close/>
                  </a:path>
                </a:pathLst>
              </a:custGeom>
              <a:noFill/>
              <a:ln w="12600" cap="flat" cmpd="sng">
                <a:solidFill>
                  <a:schemeClr val="dk2"/>
                </a:solidFill>
                <a:prstDash val="solid"/>
                <a:bevel/>
                <a:headEnd type="none" w="sm" len="sm"/>
                <a:tailEnd type="none" w="sm" len="sm"/>
              </a:ln>
            </p:spPr>
            <p:txBody>
              <a:bodyPr spcFirstLastPara="1" wrap="square" lIns="96100" tIns="20500" rIns="96100" bIns="20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4"/>
              <p:cNvSpPr/>
              <p:nvPr/>
            </p:nvSpPr>
            <p:spPr>
              <a:xfrm>
                <a:off x="614520" y="3047400"/>
                <a:ext cx="3730320" cy="0"/>
              </a:xfrm>
              <a:custGeom>
                <a:avLst/>
                <a:gdLst/>
                <a:ahLst/>
                <a:cxnLst/>
                <a:rect l="l" t="t" r="r" b="b"/>
                <a:pathLst>
                  <a:path w="10362" h="120000" extrusionOk="0">
                    <a:moveTo>
                      <a:pt x="0" y="0"/>
                    </a:moveTo>
                    <a:lnTo>
                      <a:pt x="1036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extBox 2">
            <a:extLst>
              <a:ext uri="{FF2B5EF4-FFF2-40B4-BE49-F238E27FC236}">
                <a16:creationId xmlns:a16="http://schemas.microsoft.com/office/drawing/2014/main" id="{C9533AEF-6A15-0402-2ABF-C1745FDFCB9B}"/>
              </a:ext>
            </a:extLst>
          </p:cNvPr>
          <p:cNvSpPr txBox="1"/>
          <p:nvPr/>
        </p:nvSpPr>
        <p:spPr>
          <a:xfrm>
            <a:off x="798871" y="1910845"/>
            <a:ext cx="3592299" cy="2343655"/>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Tính chính xác có thể được đánh giá với các mức độ khác nhau (gọi là độ chính xác). Độ chính xác tùy thuộc vào các vấn đề cụ thể. </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wipe(left)">
                                      <p:cBhvr>
                                        <p:cTn id="7" dur="500"/>
                                        <p:tgtEl>
                                          <p:spTgt spid="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29"/>
          <p:cNvGrpSpPr/>
          <p:nvPr/>
        </p:nvGrpSpPr>
        <p:grpSpPr>
          <a:xfrm>
            <a:off x="6556650" y="893480"/>
            <a:ext cx="754200" cy="860040"/>
            <a:chOff x="8521200" y="1225080"/>
            <a:chExt cx="754200" cy="860040"/>
          </a:xfrm>
        </p:grpSpPr>
        <p:sp>
          <p:nvSpPr>
            <p:cNvPr id="617" name="Google Shape;617;p29"/>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8" name="Google Shape;618;p29"/>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9" name="Google Shape;619;p29"/>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0" name="Google Shape;620;p29"/>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1" name="Google Shape;621;p29"/>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2" name="Google Shape;622;p29"/>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3" name="Google Shape;623;p29"/>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4" name="Google Shape;624;p29"/>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5" name="Google Shape;625;p29"/>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6" name="Google Shape;626;p29"/>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7" name="Google Shape;627;p29"/>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8" name="Google Shape;628;p29"/>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9" name="Google Shape;629;p29"/>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0" name="Google Shape;630;p29"/>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1" name="Google Shape;631;p29"/>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2" name="Google Shape;632;p29"/>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633" name="Google Shape;633;p29"/>
          <p:cNvSpPr txBox="1">
            <a:spLocks noGrp="1"/>
          </p:cNvSpPr>
          <p:nvPr>
            <p:ph type="title"/>
          </p:nvPr>
        </p:nvSpPr>
        <p:spPr>
          <a:xfrm>
            <a:off x="4388150" y="2571750"/>
            <a:ext cx="3825250" cy="189139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4000" dirty="0">
                <a:latin typeface="Arial" panose="020B0604020202020204" pitchFamily="34" charset="0"/>
                <a:cs typeface="Arial" panose="020B0604020202020204" pitchFamily="34" charset="0"/>
              </a:rPr>
              <a:t>TÍNH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CẬP NHẬT</a:t>
            </a:r>
            <a:endParaRPr sz="4000" dirty="0">
              <a:latin typeface="Arial" panose="020B0604020202020204" pitchFamily="34" charset="0"/>
              <a:cs typeface="Arial" panose="020B0604020202020204" pitchFamily="34" charset="0"/>
            </a:endParaRPr>
          </a:p>
        </p:txBody>
      </p:sp>
      <p:sp>
        <p:nvSpPr>
          <p:cNvPr id="634" name="Google Shape;634;p29"/>
          <p:cNvSpPr txBox="1">
            <a:spLocks noGrp="1"/>
          </p:cNvSpPr>
          <p:nvPr>
            <p:ph type="title" idx="2"/>
          </p:nvPr>
        </p:nvSpPr>
        <p:spPr>
          <a:xfrm>
            <a:off x="5621000" y="1327650"/>
            <a:ext cx="1359600" cy="1028820"/>
          </a:xfrm>
          <a:prstGeom prst="rect">
            <a:avLst/>
          </a:prstGeom>
          <a:solidFill>
            <a:schemeClr val="bg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02</a:t>
            </a:r>
            <a:endParaRPr dirty="0">
              <a:latin typeface="Arial" panose="020B0604020202020204" pitchFamily="34" charset="0"/>
              <a:cs typeface="Arial" panose="020B0604020202020204" pitchFamily="34" charset="0"/>
            </a:endParaRPr>
          </a:p>
        </p:txBody>
      </p:sp>
      <p:sp>
        <p:nvSpPr>
          <p:cNvPr id="636" name="Google Shape;636;p29"/>
          <p:cNvSpPr/>
          <p:nvPr/>
        </p:nvSpPr>
        <p:spPr>
          <a:xfrm>
            <a:off x="713100" y="997375"/>
            <a:ext cx="2912400" cy="3606600"/>
          </a:xfrm>
          <a:prstGeom prst="roundRect">
            <a:avLst>
              <a:gd name="adj" fmla="val 16667"/>
            </a:avLst>
          </a:prstGeom>
          <a:solidFill>
            <a:schemeClr val="lt1"/>
          </a:solidFill>
          <a:ln w="9525" cap="flat" cmpd="sng">
            <a:solidFill>
              <a:schemeClr val="dk1"/>
            </a:solidFill>
            <a:prstDash val="solid"/>
            <a:round/>
            <a:headEnd type="none" w="sm" len="sm"/>
            <a:tailEnd type="none" w="sm" len="sm"/>
          </a:ln>
          <a:effectLst>
            <a:outerShdw dist="114300" dir="3000000" algn="bl" rotWithShape="0">
              <a:schemeClr val="accent5"/>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pic>
        <p:nvPicPr>
          <p:cNvPr id="637" name="Google Shape;637;p29"/>
          <p:cNvPicPr preferRelativeResize="0">
            <a:picLocks noGrp="1"/>
          </p:cNvPicPr>
          <p:nvPr>
            <p:ph type="pic" idx="3"/>
          </p:nvPr>
        </p:nvPicPr>
        <p:blipFill rotWithShape="1">
          <a:blip r:embed="rId3"/>
          <a:srcRect l="25315" r="15201"/>
          <a:stretch/>
        </p:blipFill>
        <p:spPr>
          <a:xfrm>
            <a:off x="930600" y="1238875"/>
            <a:ext cx="2477400" cy="3123600"/>
          </a:xfrm>
          <a:prstGeom prst="roundRect">
            <a:avLst>
              <a:gd name="adj" fmla="val 16667"/>
            </a:avLst>
          </a:prstGeom>
        </p:spPr>
      </p:pic>
      <p:grpSp>
        <p:nvGrpSpPr>
          <p:cNvPr id="638" name="Google Shape;638;p29"/>
          <p:cNvGrpSpPr/>
          <p:nvPr/>
        </p:nvGrpSpPr>
        <p:grpSpPr>
          <a:xfrm>
            <a:off x="569196" y="3844676"/>
            <a:ext cx="695616" cy="695315"/>
            <a:chOff x="2249280" y="1196280"/>
            <a:chExt cx="842763" cy="842397"/>
          </a:xfrm>
        </p:grpSpPr>
        <p:sp>
          <p:nvSpPr>
            <p:cNvPr id="639" name="Google Shape;639;p29"/>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0" name="Google Shape;640;p29"/>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1" name="Google Shape;641;p29"/>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642" name="Google Shape;642;p29"/>
          <p:cNvGrpSpPr/>
          <p:nvPr/>
        </p:nvGrpSpPr>
        <p:grpSpPr>
          <a:xfrm>
            <a:off x="3870110" y="893480"/>
            <a:ext cx="530279" cy="645841"/>
            <a:chOff x="5364360" y="1325880"/>
            <a:chExt cx="530279" cy="645841"/>
          </a:xfrm>
        </p:grpSpPr>
        <p:sp>
          <p:nvSpPr>
            <p:cNvPr id="643" name="Google Shape;643;p29"/>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4" name="Google Shape;644;p29"/>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5" name="Google Shape;645;p29"/>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6" name="Google Shape;646;p29"/>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645075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ox(in)">
                                      <p:cBhvr>
                                        <p:cTn id="7" dur="500"/>
                                        <p:tgtEl>
                                          <p:spTgt spid="6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3"/>
                                        </p:tgtEl>
                                        <p:attrNameLst>
                                          <p:attrName>style.visibility</p:attrName>
                                        </p:attrNameLst>
                                      </p:cBhvr>
                                      <p:to>
                                        <p:strVal val="visible"/>
                                      </p:to>
                                    </p:set>
                                    <p:animEffect transition="in" filter="fade">
                                      <p:cBhvr>
                                        <p:cTn id="11" dur="500"/>
                                        <p:tgtEl>
                                          <p:spTgt spid="633"/>
                                        </p:tgtEl>
                                      </p:cBhvr>
                                    </p:animEffect>
                                    <p:anim calcmode="lin" valueType="num">
                                      <p:cBhvr>
                                        <p:cTn id="12" dur="500" fill="hold"/>
                                        <p:tgtEl>
                                          <p:spTgt spid="633"/>
                                        </p:tgtEl>
                                        <p:attrNameLst>
                                          <p:attrName>ppt_x</p:attrName>
                                        </p:attrNameLst>
                                      </p:cBhvr>
                                      <p:tavLst>
                                        <p:tav tm="0">
                                          <p:val>
                                            <p:strVal val="#ppt_x"/>
                                          </p:val>
                                        </p:tav>
                                        <p:tav tm="100000">
                                          <p:val>
                                            <p:strVal val="#ppt_x"/>
                                          </p:val>
                                        </p:tav>
                                      </p:tavLst>
                                    </p:anim>
                                    <p:anim calcmode="lin" valueType="num">
                                      <p:cBhvr>
                                        <p:cTn id="13" dur="500" fill="hold"/>
                                        <p:tgtEl>
                                          <p:spTgt spid="6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p:bldP spid="6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3" name="Title 2">
            <a:extLst>
              <a:ext uri="{FF2B5EF4-FFF2-40B4-BE49-F238E27FC236}">
                <a16:creationId xmlns:a16="http://schemas.microsoft.com/office/drawing/2014/main" id="{660AB455-82BB-EBDF-6ADE-00CF0A7AB5EC}"/>
              </a:ext>
            </a:extLst>
          </p:cNvPr>
          <p:cNvSpPr>
            <a:spLocks noGrp="1"/>
          </p:cNvSpPr>
          <p:nvPr>
            <p:ph type="title"/>
          </p:nvPr>
        </p:nvSpPr>
        <p:spPr>
          <a:xfrm>
            <a:off x="720000" y="789740"/>
            <a:ext cx="7704000"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Đặt vấn đề</a:t>
            </a:r>
          </a:p>
        </p:txBody>
      </p:sp>
      <p:sp>
        <p:nvSpPr>
          <p:cNvPr id="4" name="Rectangle 3">
            <a:extLst>
              <a:ext uri="{FF2B5EF4-FFF2-40B4-BE49-F238E27FC236}">
                <a16:creationId xmlns:a16="http://schemas.microsoft.com/office/drawing/2014/main" id="{E6A42D0C-AD63-5A3F-E7B6-3C4093B601B2}"/>
              </a:ext>
            </a:extLst>
          </p:cNvPr>
          <p:cNvSpPr/>
          <p:nvPr/>
        </p:nvSpPr>
        <p:spPr>
          <a:xfrm>
            <a:off x="551543" y="1509487"/>
            <a:ext cx="8040914" cy="3084284"/>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Để chuẩn bị cho một chuyến du lịch, gia đình em đã đăng kí phòng ở một khách sạn qua một website. Trên website đó có giới thiệu địa chỉ của khách sạn, số lượng và loại phòng còn trống trong các ngày để khách đăng kí. Có một số lời khuyên về đặt phòng khách sạn qua website đó, em nghe theo lời khuyên nào? Vì sao?</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3" name="Title 2">
            <a:extLst>
              <a:ext uri="{FF2B5EF4-FFF2-40B4-BE49-F238E27FC236}">
                <a16:creationId xmlns:a16="http://schemas.microsoft.com/office/drawing/2014/main" id="{660AB455-82BB-EBDF-6ADE-00CF0A7AB5EC}"/>
              </a:ext>
            </a:extLst>
          </p:cNvPr>
          <p:cNvSpPr>
            <a:spLocks noGrp="1"/>
          </p:cNvSpPr>
          <p:nvPr>
            <p:ph type="title"/>
          </p:nvPr>
        </p:nvSpPr>
        <p:spPr>
          <a:xfrm>
            <a:off x="551543" y="901111"/>
            <a:ext cx="8040914"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Đặt vấn đề</a:t>
            </a:r>
          </a:p>
        </p:txBody>
      </p:sp>
      <p:sp>
        <p:nvSpPr>
          <p:cNvPr id="4" name="Rectangle 3">
            <a:extLst>
              <a:ext uri="{FF2B5EF4-FFF2-40B4-BE49-F238E27FC236}">
                <a16:creationId xmlns:a16="http://schemas.microsoft.com/office/drawing/2014/main" id="{E6A42D0C-AD63-5A3F-E7B6-3C4093B601B2}"/>
              </a:ext>
            </a:extLst>
          </p:cNvPr>
          <p:cNvSpPr/>
          <p:nvPr/>
        </p:nvSpPr>
        <p:spPr>
          <a:xfrm>
            <a:off x="551543" y="1669143"/>
            <a:ext cx="8040914" cy="2764972"/>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id="{8F04B309-01AE-FE6A-6EA3-A060DCE10B68}"/>
              </a:ext>
            </a:extLst>
          </p:cNvPr>
          <p:cNvPicPr>
            <a:picLocks noChangeAspect="1"/>
          </p:cNvPicPr>
          <p:nvPr/>
        </p:nvPicPr>
        <p:blipFill>
          <a:blip r:embed="rId3"/>
          <a:stretch>
            <a:fillRect/>
          </a:stretch>
        </p:blipFill>
        <p:spPr>
          <a:xfrm>
            <a:off x="661895" y="2059807"/>
            <a:ext cx="2494416" cy="1940102"/>
          </a:xfrm>
          <a:prstGeom prst="roundRect">
            <a:avLst>
              <a:gd name="adj" fmla="val 9295"/>
            </a:avLst>
          </a:prstGeom>
          <a:ln>
            <a:solidFill>
              <a:schemeClr val="accent5">
                <a:lumMod val="90000"/>
              </a:schemeClr>
            </a:solidFill>
          </a:ln>
        </p:spPr>
      </p:pic>
      <p:pic>
        <p:nvPicPr>
          <p:cNvPr id="6" name="Picture 5">
            <a:extLst>
              <a:ext uri="{FF2B5EF4-FFF2-40B4-BE49-F238E27FC236}">
                <a16:creationId xmlns:a16="http://schemas.microsoft.com/office/drawing/2014/main" id="{A2A3D097-863F-5C99-D600-00F2C65EEFBB}"/>
              </a:ext>
            </a:extLst>
          </p:cNvPr>
          <p:cNvPicPr>
            <a:picLocks noChangeAspect="1"/>
          </p:cNvPicPr>
          <p:nvPr/>
        </p:nvPicPr>
        <p:blipFill>
          <a:blip r:embed="rId4"/>
          <a:srcRect t="106" b="106"/>
          <a:stretch/>
        </p:blipFill>
        <p:spPr>
          <a:xfrm>
            <a:off x="3324792" y="2059807"/>
            <a:ext cx="2494416" cy="1940102"/>
          </a:xfrm>
          <a:prstGeom prst="roundRect">
            <a:avLst>
              <a:gd name="adj" fmla="val 9295"/>
            </a:avLst>
          </a:prstGeom>
          <a:ln>
            <a:solidFill>
              <a:schemeClr val="accent5">
                <a:lumMod val="90000"/>
              </a:schemeClr>
            </a:solidFill>
          </a:ln>
        </p:spPr>
      </p:pic>
      <p:pic>
        <p:nvPicPr>
          <p:cNvPr id="7" name="Picture 6">
            <a:extLst>
              <a:ext uri="{FF2B5EF4-FFF2-40B4-BE49-F238E27FC236}">
                <a16:creationId xmlns:a16="http://schemas.microsoft.com/office/drawing/2014/main" id="{67115AD4-3D05-0224-31B4-A6F7ACEC3E67}"/>
              </a:ext>
            </a:extLst>
          </p:cNvPr>
          <p:cNvPicPr>
            <a:picLocks noChangeAspect="1"/>
          </p:cNvPicPr>
          <p:nvPr/>
        </p:nvPicPr>
        <p:blipFill>
          <a:blip r:embed="rId5"/>
          <a:srcRect l="48" r="48"/>
          <a:stretch/>
        </p:blipFill>
        <p:spPr>
          <a:xfrm>
            <a:off x="5987689" y="2059807"/>
            <a:ext cx="2494416" cy="1940102"/>
          </a:xfrm>
          <a:prstGeom prst="roundRect">
            <a:avLst>
              <a:gd name="adj" fmla="val 9295"/>
            </a:avLst>
          </a:prstGeom>
          <a:ln>
            <a:solidFill>
              <a:schemeClr val="accent5">
                <a:lumMod val="90000"/>
              </a:schemeClr>
            </a:solidFill>
          </a:ln>
        </p:spPr>
      </p:pic>
    </p:spTree>
    <p:extLst>
      <p:ext uri="{BB962C8B-B14F-4D97-AF65-F5344CB8AC3E}">
        <p14:creationId xmlns:p14="http://schemas.microsoft.com/office/powerpoint/2010/main" val="333274661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3" name="Title 2">
            <a:extLst>
              <a:ext uri="{FF2B5EF4-FFF2-40B4-BE49-F238E27FC236}">
                <a16:creationId xmlns:a16="http://schemas.microsoft.com/office/drawing/2014/main" id="{A7E9A8EF-C8B6-0BD2-960C-F6BFDB203527}"/>
              </a:ext>
            </a:extLst>
          </p:cNvPr>
          <p:cNvSpPr>
            <a:spLocks noGrp="1"/>
          </p:cNvSpPr>
          <p:nvPr>
            <p:ph type="title"/>
          </p:nvPr>
        </p:nvSpPr>
        <p:spPr>
          <a:xfrm>
            <a:off x="791029" y="921810"/>
            <a:ext cx="7561942" cy="594933"/>
          </a:xfrm>
        </p:spPr>
        <p:txBody>
          <a:bodyPr anchor="ctr"/>
          <a:lstStyle/>
          <a:p>
            <a:r>
              <a:rPr lang="vi-VN" sz="2600" dirty="0">
                <a:solidFill>
                  <a:srgbClr val="A13D44"/>
                </a:solidFill>
                <a:latin typeface="Arial" panose="020B0604020202020204" pitchFamily="34" charset="0"/>
                <a:cs typeface="Arial" panose="020B0604020202020204" pitchFamily="34" charset="0"/>
              </a:rPr>
              <a:t>THẢO LUẬN NHÓM ĐÔI</a:t>
            </a:r>
          </a:p>
        </p:txBody>
      </p:sp>
      <p:grpSp>
        <p:nvGrpSpPr>
          <p:cNvPr id="18" name="Group 17">
            <a:extLst>
              <a:ext uri="{FF2B5EF4-FFF2-40B4-BE49-F238E27FC236}">
                <a16:creationId xmlns:a16="http://schemas.microsoft.com/office/drawing/2014/main" id="{21C19180-571E-A416-13C9-1F315223B6B2}"/>
              </a:ext>
            </a:extLst>
          </p:cNvPr>
          <p:cNvGrpSpPr/>
          <p:nvPr/>
        </p:nvGrpSpPr>
        <p:grpSpPr>
          <a:xfrm>
            <a:off x="791029" y="1645090"/>
            <a:ext cx="4027714" cy="2562104"/>
            <a:chOff x="1639049" y="2883833"/>
            <a:chExt cx="6544369" cy="4162997"/>
          </a:xfrm>
        </p:grpSpPr>
        <p:sp>
          <p:nvSpPr>
            <p:cNvPr id="19" name="Rectangle: Rounded Corners 18">
              <a:extLst>
                <a:ext uri="{FF2B5EF4-FFF2-40B4-BE49-F238E27FC236}">
                  <a16:creationId xmlns:a16="http://schemas.microsoft.com/office/drawing/2014/main" id="{289184F9-4BCF-2045-8832-C9C672BF952E}"/>
                </a:ext>
              </a:extLst>
            </p:cNvPr>
            <p:cNvSpPr/>
            <p:nvPr/>
          </p:nvSpPr>
          <p:spPr>
            <a:xfrm>
              <a:off x="2094251" y="3193702"/>
              <a:ext cx="6089167" cy="3853128"/>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Mỗi khi khách đăng kí phòng xong, nếu thông tin này không được cập nhật tức thời thì điều gì có thể xảy ra?</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0" name="Freeform 7">
              <a:extLst>
                <a:ext uri="{FF2B5EF4-FFF2-40B4-BE49-F238E27FC236}">
                  <a16:creationId xmlns:a16="http://schemas.microsoft.com/office/drawing/2014/main" id="{E95452D4-0C70-A048-19CD-4D0205B30BDD}"/>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21" name="Freeform 40">
            <a:extLst>
              <a:ext uri="{FF2B5EF4-FFF2-40B4-BE49-F238E27FC236}">
                <a16:creationId xmlns:a16="http://schemas.microsoft.com/office/drawing/2014/main" id="{E15802C4-86DF-ACFB-2B76-7A8B110B6A80}"/>
              </a:ext>
            </a:extLst>
          </p:cNvPr>
          <p:cNvSpPr/>
          <p:nvPr/>
        </p:nvSpPr>
        <p:spPr>
          <a:xfrm>
            <a:off x="5116629" y="2307771"/>
            <a:ext cx="3068555" cy="2590801"/>
          </a:xfrm>
          <a:custGeom>
            <a:avLst/>
            <a:gdLst/>
            <a:ahLst/>
            <a:cxnLst/>
            <a:rect l="l" t="t" r="r" b="b"/>
            <a:pathLst>
              <a:path w="1093395" h="940775">
                <a:moveTo>
                  <a:pt x="0" y="0"/>
                </a:moveTo>
                <a:lnTo>
                  <a:pt x="1093395" y="0"/>
                </a:lnTo>
                <a:lnTo>
                  <a:pt x="1093395" y="940776"/>
                </a:lnTo>
                <a:lnTo>
                  <a:pt x="0" y="940776"/>
                </a:lnTo>
                <a:lnTo>
                  <a:pt x="0" y="0"/>
                </a:lnTo>
                <a:close/>
              </a:path>
            </a:pathLst>
          </a:custGeom>
          <a:blipFill>
            <a:blip r:embed="rId5"/>
            <a:stretch>
              <a:fillRect b="-1908"/>
            </a:stretch>
          </a:blipFill>
        </p:spPr>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38"/>
          <p:cNvSpPr txBox="1">
            <a:spLocks noGrp="1"/>
          </p:cNvSpPr>
          <p:nvPr>
            <p:ph type="title"/>
          </p:nvPr>
        </p:nvSpPr>
        <p:spPr>
          <a:xfrm>
            <a:off x="522514" y="922962"/>
            <a:ext cx="8098972" cy="572700"/>
          </a:xfrm>
          <a:prstGeom prst="rect">
            <a:avLst/>
          </a:prstGeom>
        </p:spPr>
        <p:txBody>
          <a:bodyPr spcFirstLastPara="1" wrap="square" lIns="91425" tIns="91425" rIns="91425" bIns="91425" anchor="ctr" anchorCtr="0">
            <a:noAutofit/>
          </a:bodyPr>
          <a:lstStyle/>
          <a:p>
            <a:pPr algn="ctr"/>
            <a:r>
              <a:rPr lang="vi-VN" sz="2400" dirty="0">
                <a:solidFill>
                  <a:srgbClr val="C00000"/>
                </a:solidFill>
                <a:latin typeface="Arial" panose="020B0604020202020204" pitchFamily="34" charset="0"/>
                <a:cs typeface="Arial" panose="020B0604020202020204" pitchFamily="34" charset="0"/>
              </a:rPr>
              <a:t>Gợi ý trả lời </a:t>
            </a:r>
            <a:r>
              <a:rPr lang="vi-VN" sz="2400" b="1" dirty="0">
                <a:solidFill>
                  <a:srgbClr val="C00000"/>
                </a:solidFill>
                <a:effectLst/>
                <a:latin typeface="Arial" panose="020B0604020202020204" pitchFamily="34" charset="0"/>
                <a:ea typeface="SimSun" panose="02010600030101010101" pitchFamily="2" charset="-122"/>
                <a:cs typeface="Arial" panose="020B0604020202020204" pitchFamily="34" charset="0"/>
              </a:rPr>
              <a:t>Hoạt động (SGK – tr12)</a:t>
            </a:r>
            <a:endParaRPr lang="vi-VN" sz="2400" dirty="0">
              <a:solidFill>
                <a:srgbClr val="C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ED9C2A-51F6-36DA-5BE4-855B938F0B05}"/>
              </a:ext>
            </a:extLst>
          </p:cNvPr>
          <p:cNvSpPr/>
          <p:nvPr/>
        </p:nvSpPr>
        <p:spPr>
          <a:xfrm>
            <a:off x="551543" y="1669143"/>
            <a:ext cx="8040914" cy="2764972"/>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id="{F242849A-0C05-7F76-6413-6EC1CEEA9E12}"/>
              </a:ext>
            </a:extLst>
          </p:cNvPr>
          <p:cNvPicPr>
            <a:picLocks noChangeAspect="1"/>
          </p:cNvPicPr>
          <p:nvPr/>
        </p:nvPicPr>
        <p:blipFill>
          <a:blip r:embed="rId3"/>
          <a:stretch>
            <a:fillRect/>
          </a:stretch>
        </p:blipFill>
        <p:spPr>
          <a:xfrm>
            <a:off x="719952" y="1856373"/>
            <a:ext cx="3066012" cy="2384677"/>
          </a:xfrm>
          <a:prstGeom prst="roundRect">
            <a:avLst>
              <a:gd name="adj" fmla="val 9295"/>
            </a:avLst>
          </a:prstGeom>
          <a:ln>
            <a:solidFill>
              <a:schemeClr val="accent5">
                <a:lumMod val="90000"/>
              </a:schemeClr>
            </a:solidFill>
          </a:ln>
        </p:spPr>
      </p:pic>
      <p:grpSp>
        <p:nvGrpSpPr>
          <p:cNvPr id="9" name="Group 8">
            <a:extLst>
              <a:ext uri="{FF2B5EF4-FFF2-40B4-BE49-F238E27FC236}">
                <a16:creationId xmlns:a16="http://schemas.microsoft.com/office/drawing/2014/main" id="{0834A203-AD64-5B0E-BB40-91444BA01982}"/>
              </a:ext>
            </a:extLst>
          </p:cNvPr>
          <p:cNvGrpSpPr/>
          <p:nvPr/>
        </p:nvGrpSpPr>
        <p:grpSpPr>
          <a:xfrm>
            <a:off x="3998686" y="1876883"/>
            <a:ext cx="4347028" cy="2343655"/>
            <a:chOff x="3998686" y="1876883"/>
            <a:chExt cx="4347028" cy="2343655"/>
          </a:xfrm>
        </p:grpSpPr>
        <p:sp>
          <p:nvSpPr>
            <p:cNvPr id="7" name="TextBox 6">
              <a:extLst>
                <a:ext uri="{FF2B5EF4-FFF2-40B4-BE49-F238E27FC236}">
                  <a16:creationId xmlns:a16="http://schemas.microsoft.com/office/drawing/2014/main" id="{9F742B65-4D55-DE77-16A7-1840D6AFC69B}"/>
                </a:ext>
              </a:extLst>
            </p:cNvPr>
            <p:cNvSpPr txBox="1"/>
            <p:nvPr/>
          </p:nvSpPr>
          <p:spPr>
            <a:xfrm>
              <a:off x="4666343" y="1876883"/>
              <a:ext cx="3679371" cy="2343655"/>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Nên nghe theo lời khuyên này vì không thể đăng kí được phòng nếu không còn phòng trống vào những ngày gia đình muốn đăng kí.</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Arrow: Right 7">
              <a:extLst>
                <a:ext uri="{FF2B5EF4-FFF2-40B4-BE49-F238E27FC236}">
                  <a16:creationId xmlns:a16="http://schemas.microsoft.com/office/drawing/2014/main" id="{14082C30-23F9-B50B-B314-1C88B4DF2658}"/>
                </a:ext>
              </a:extLst>
            </p:cNvPr>
            <p:cNvSpPr/>
            <p:nvPr/>
          </p:nvSpPr>
          <p:spPr>
            <a:xfrm>
              <a:off x="3998686" y="2918081"/>
              <a:ext cx="527443" cy="261257"/>
            </a:xfrm>
            <a:prstGeom prst="rightArrow">
              <a:avLst>
                <a:gd name="adj1" fmla="val 50001"/>
                <a:gd name="adj2" fmla="val 6388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37"/>
                                        </p:tgtEl>
                                        <p:attrNameLst>
                                          <p:attrName>style.visibility</p:attrName>
                                        </p:attrNameLst>
                                      </p:cBhvr>
                                      <p:to>
                                        <p:strVal val="visible"/>
                                      </p:to>
                                    </p:set>
                                    <p:animEffect transition="in" filter="wipe(down)">
                                      <p:cBhvr>
                                        <p:cTn id="7" dur="500"/>
                                        <p:tgtEl>
                                          <p:spTgt spid="12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38"/>
          <p:cNvSpPr txBox="1">
            <a:spLocks noGrp="1"/>
          </p:cNvSpPr>
          <p:nvPr>
            <p:ph type="title"/>
          </p:nvPr>
        </p:nvSpPr>
        <p:spPr>
          <a:xfrm>
            <a:off x="522514" y="922962"/>
            <a:ext cx="8098972" cy="572700"/>
          </a:xfrm>
          <a:prstGeom prst="rect">
            <a:avLst/>
          </a:prstGeom>
        </p:spPr>
        <p:txBody>
          <a:bodyPr spcFirstLastPara="1" wrap="square" lIns="91425" tIns="91425" rIns="91425" bIns="91425" anchor="ctr" anchorCtr="0">
            <a:noAutofit/>
          </a:bodyPr>
          <a:lstStyle/>
          <a:p>
            <a:pPr algn="ctr"/>
            <a:r>
              <a:rPr lang="vi-VN" sz="2400" dirty="0">
                <a:solidFill>
                  <a:srgbClr val="C00000"/>
                </a:solidFill>
                <a:latin typeface="Arial" panose="020B0604020202020204" pitchFamily="34" charset="0"/>
                <a:cs typeface="Arial" panose="020B0604020202020204" pitchFamily="34" charset="0"/>
              </a:rPr>
              <a:t>Gợi ý trả lời </a:t>
            </a:r>
            <a:r>
              <a:rPr lang="vi-VN" sz="2400" b="1" dirty="0">
                <a:solidFill>
                  <a:srgbClr val="C00000"/>
                </a:solidFill>
                <a:effectLst/>
                <a:latin typeface="Arial" panose="020B0604020202020204" pitchFamily="34" charset="0"/>
                <a:ea typeface="SimSun" panose="02010600030101010101" pitchFamily="2" charset="-122"/>
                <a:cs typeface="Arial" panose="020B0604020202020204" pitchFamily="34" charset="0"/>
              </a:rPr>
              <a:t>Hoạt động (SGK – tr12)</a:t>
            </a:r>
            <a:endParaRPr lang="vi-VN" sz="2400" dirty="0">
              <a:solidFill>
                <a:srgbClr val="C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ED9C2A-51F6-36DA-5BE4-855B938F0B05}"/>
              </a:ext>
            </a:extLst>
          </p:cNvPr>
          <p:cNvSpPr/>
          <p:nvPr/>
        </p:nvSpPr>
        <p:spPr>
          <a:xfrm>
            <a:off x="551543" y="1669143"/>
            <a:ext cx="8040914" cy="2764972"/>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9" name="Group 8">
            <a:extLst>
              <a:ext uri="{FF2B5EF4-FFF2-40B4-BE49-F238E27FC236}">
                <a16:creationId xmlns:a16="http://schemas.microsoft.com/office/drawing/2014/main" id="{0834A203-AD64-5B0E-BB40-91444BA01982}"/>
              </a:ext>
            </a:extLst>
          </p:cNvPr>
          <p:cNvGrpSpPr/>
          <p:nvPr/>
        </p:nvGrpSpPr>
        <p:grpSpPr>
          <a:xfrm>
            <a:off x="4267976" y="2107714"/>
            <a:ext cx="3868058" cy="1881990"/>
            <a:chOff x="3998686" y="2107714"/>
            <a:chExt cx="3868058" cy="1881990"/>
          </a:xfrm>
        </p:grpSpPr>
        <p:sp>
          <p:nvSpPr>
            <p:cNvPr id="7" name="TextBox 6">
              <a:extLst>
                <a:ext uri="{FF2B5EF4-FFF2-40B4-BE49-F238E27FC236}">
                  <a16:creationId xmlns:a16="http://schemas.microsoft.com/office/drawing/2014/main" id="{9F742B65-4D55-DE77-16A7-1840D6AFC69B}"/>
                </a:ext>
              </a:extLst>
            </p:cNvPr>
            <p:cNvSpPr txBox="1"/>
            <p:nvPr/>
          </p:nvSpPr>
          <p:spPr>
            <a:xfrm>
              <a:off x="4666344" y="2107714"/>
              <a:ext cx="3200400" cy="188199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Nên nghe theo lời khuyên này để đảm bảo có thể đến được khách sạn theo địa chỉ đó.</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Arrow: Right 7">
              <a:extLst>
                <a:ext uri="{FF2B5EF4-FFF2-40B4-BE49-F238E27FC236}">
                  <a16:creationId xmlns:a16="http://schemas.microsoft.com/office/drawing/2014/main" id="{14082C30-23F9-B50B-B314-1C88B4DF2658}"/>
                </a:ext>
              </a:extLst>
            </p:cNvPr>
            <p:cNvSpPr/>
            <p:nvPr/>
          </p:nvSpPr>
          <p:spPr>
            <a:xfrm>
              <a:off x="3998686" y="2918081"/>
              <a:ext cx="527443" cy="261257"/>
            </a:xfrm>
            <a:prstGeom prst="rightArrow">
              <a:avLst>
                <a:gd name="adj1" fmla="val 50001"/>
                <a:gd name="adj2" fmla="val 6388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 name="Picture 1">
            <a:extLst>
              <a:ext uri="{FF2B5EF4-FFF2-40B4-BE49-F238E27FC236}">
                <a16:creationId xmlns:a16="http://schemas.microsoft.com/office/drawing/2014/main" id="{C5A7E6E7-4347-3CF0-B881-E29B84209C82}"/>
              </a:ext>
            </a:extLst>
          </p:cNvPr>
          <p:cNvPicPr>
            <a:picLocks noChangeAspect="1"/>
          </p:cNvPicPr>
          <p:nvPr/>
        </p:nvPicPr>
        <p:blipFill>
          <a:blip r:embed="rId3"/>
          <a:srcRect t="106" b="106"/>
          <a:stretch/>
        </p:blipFill>
        <p:spPr>
          <a:xfrm>
            <a:off x="903126" y="1876884"/>
            <a:ext cx="3013268" cy="2343654"/>
          </a:xfrm>
          <a:prstGeom prst="roundRect">
            <a:avLst>
              <a:gd name="adj" fmla="val 9295"/>
            </a:avLst>
          </a:prstGeom>
          <a:ln>
            <a:solidFill>
              <a:schemeClr val="accent5">
                <a:lumMod val="90000"/>
              </a:schemeClr>
            </a:solidFill>
          </a:ln>
        </p:spPr>
      </p:pic>
    </p:spTree>
    <p:extLst>
      <p:ext uri="{BB962C8B-B14F-4D97-AF65-F5344CB8AC3E}">
        <p14:creationId xmlns:p14="http://schemas.microsoft.com/office/powerpoint/2010/main" val="7778892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38"/>
          <p:cNvSpPr txBox="1">
            <a:spLocks noGrp="1"/>
          </p:cNvSpPr>
          <p:nvPr>
            <p:ph type="title"/>
          </p:nvPr>
        </p:nvSpPr>
        <p:spPr>
          <a:xfrm>
            <a:off x="522514" y="922962"/>
            <a:ext cx="8098972" cy="572700"/>
          </a:xfrm>
          <a:prstGeom prst="rect">
            <a:avLst/>
          </a:prstGeom>
        </p:spPr>
        <p:txBody>
          <a:bodyPr spcFirstLastPara="1" wrap="square" lIns="91425" tIns="91425" rIns="91425" bIns="91425" anchor="ctr" anchorCtr="0">
            <a:noAutofit/>
          </a:bodyPr>
          <a:lstStyle/>
          <a:p>
            <a:pPr algn="ctr"/>
            <a:r>
              <a:rPr lang="vi-VN" sz="2400" dirty="0">
                <a:solidFill>
                  <a:srgbClr val="C00000"/>
                </a:solidFill>
                <a:latin typeface="Arial" panose="020B0604020202020204" pitchFamily="34" charset="0"/>
                <a:cs typeface="Arial" panose="020B0604020202020204" pitchFamily="34" charset="0"/>
              </a:rPr>
              <a:t>Gợi ý trả lời </a:t>
            </a:r>
            <a:r>
              <a:rPr lang="vi-VN" sz="2400" b="1" dirty="0">
                <a:solidFill>
                  <a:srgbClr val="C00000"/>
                </a:solidFill>
                <a:effectLst/>
                <a:latin typeface="Arial" panose="020B0604020202020204" pitchFamily="34" charset="0"/>
                <a:ea typeface="SimSun" panose="02010600030101010101" pitchFamily="2" charset="-122"/>
                <a:cs typeface="Arial" panose="020B0604020202020204" pitchFamily="34" charset="0"/>
              </a:rPr>
              <a:t>Hoạt động (SGK – tr12)</a:t>
            </a:r>
            <a:endParaRPr lang="vi-VN" sz="2400" dirty="0">
              <a:solidFill>
                <a:srgbClr val="C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ED9C2A-51F6-36DA-5BE4-855B938F0B05}"/>
              </a:ext>
            </a:extLst>
          </p:cNvPr>
          <p:cNvSpPr/>
          <p:nvPr/>
        </p:nvSpPr>
        <p:spPr>
          <a:xfrm>
            <a:off x="551543" y="1669143"/>
            <a:ext cx="8040914" cy="2764972"/>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9" name="Group 8">
            <a:extLst>
              <a:ext uri="{FF2B5EF4-FFF2-40B4-BE49-F238E27FC236}">
                <a16:creationId xmlns:a16="http://schemas.microsoft.com/office/drawing/2014/main" id="{0834A203-AD64-5B0E-BB40-91444BA01982}"/>
              </a:ext>
            </a:extLst>
          </p:cNvPr>
          <p:cNvGrpSpPr/>
          <p:nvPr/>
        </p:nvGrpSpPr>
        <p:grpSpPr>
          <a:xfrm>
            <a:off x="3896425" y="1781695"/>
            <a:ext cx="4498740" cy="2534027"/>
            <a:chOff x="3998686" y="1781695"/>
            <a:chExt cx="4498740" cy="2534027"/>
          </a:xfrm>
        </p:grpSpPr>
        <p:sp>
          <p:nvSpPr>
            <p:cNvPr id="7" name="TextBox 6">
              <a:extLst>
                <a:ext uri="{FF2B5EF4-FFF2-40B4-BE49-F238E27FC236}">
                  <a16:creationId xmlns:a16="http://schemas.microsoft.com/office/drawing/2014/main" id="{9F742B65-4D55-DE77-16A7-1840D6AFC69B}"/>
                </a:ext>
              </a:extLst>
            </p:cNvPr>
            <p:cNvSpPr txBox="1"/>
            <p:nvPr/>
          </p:nvSpPr>
          <p:spPr>
            <a:xfrm>
              <a:off x="4666344" y="1781695"/>
              <a:ext cx="3831082" cy="2534027"/>
            </a:xfrm>
            <a:prstGeom prst="rect">
              <a:avLst/>
            </a:prstGeom>
            <a:noFill/>
          </p:spPr>
          <p:txBody>
            <a:bodyPr wrap="square">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Không cần thiết nghe theo lời khuyên này vì gia đình có thể không gặp tất cả những người phục vụ trong khách sạn và các nhân viên khách sạn đều làm việc theo quy định chung.</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Arrow: Right 7">
              <a:extLst>
                <a:ext uri="{FF2B5EF4-FFF2-40B4-BE49-F238E27FC236}">
                  <a16:creationId xmlns:a16="http://schemas.microsoft.com/office/drawing/2014/main" id="{14082C30-23F9-B50B-B314-1C88B4DF2658}"/>
                </a:ext>
              </a:extLst>
            </p:cNvPr>
            <p:cNvSpPr/>
            <p:nvPr/>
          </p:nvSpPr>
          <p:spPr>
            <a:xfrm>
              <a:off x="3998686" y="2918081"/>
              <a:ext cx="527443" cy="261257"/>
            </a:xfrm>
            <a:prstGeom prst="rightArrow">
              <a:avLst>
                <a:gd name="adj1" fmla="val 50001"/>
                <a:gd name="adj2" fmla="val 6388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 name="Picture 2">
            <a:extLst>
              <a:ext uri="{FF2B5EF4-FFF2-40B4-BE49-F238E27FC236}">
                <a16:creationId xmlns:a16="http://schemas.microsoft.com/office/drawing/2014/main" id="{775563E6-7230-682C-51D3-0A187A67204B}"/>
              </a:ext>
            </a:extLst>
          </p:cNvPr>
          <p:cNvPicPr>
            <a:picLocks noChangeAspect="1"/>
          </p:cNvPicPr>
          <p:nvPr/>
        </p:nvPicPr>
        <p:blipFill>
          <a:blip r:embed="rId3"/>
          <a:srcRect l="48" r="48"/>
          <a:stretch/>
        </p:blipFill>
        <p:spPr>
          <a:xfrm>
            <a:off x="748835" y="1901371"/>
            <a:ext cx="2950298" cy="2294676"/>
          </a:xfrm>
          <a:prstGeom prst="roundRect">
            <a:avLst>
              <a:gd name="adj" fmla="val 9295"/>
            </a:avLst>
          </a:prstGeom>
          <a:ln>
            <a:solidFill>
              <a:schemeClr val="accent5">
                <a:lumMod val="90000"/>
              </a:schemeClr>
            </a:solidFill>
          </a:ln>
        </p:spPr>
      </p:pic>
    </p:spTree>
    <p:extLst>
      <p:ext uri="{BB962C8B-B14F-4D97-AF65-F5344CB8AC3E}">
        <p14:creationId xmlns:p14="http://schemas.microsoft.com/office/powerpoint/2010/main" val="31462044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34"/>
          <p:cNvSpPr txBox="1">
            <a:spLocks noGrp="1"/>
          </p:cNvSpPr>
          <p:nvPr>
            <p:ph type="title"/>
          </p:nvPr>
        </p:nvSpPr>
        <p:spPr>
          <a:xfrm>
            <a:off x="242098" y="1035323"/>
            <a:ext cx="2486586" cy="587076"/>
          </a:xfrm>
          <a:prstGeom prst="homePlate">
            <a:avLst/>
          </a:prstGeom>
          <a:solidFill>
            <a:schemeClr val="accent2">
              <a:lumMod val="60000"/>
              <a:lumOff val="40000"/>
            </a:schemeClr>
          </a:solidFill>
          <a:ln w="1270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dirty="0">
                <a:latin typeface="Arial" panose="020B0604020202020204" pitchFamily="34" charset="0"/>
                <a:cs typeface="Arial" panose="020B0604020202020204" pitchFamily="34" charset="0"/>
              </a:rPr>
              <a:t>KẾT LUẬN</a:t>
            </a:r>
            <a:endParaRPr sz="2400" dirty="0">
              <a:latin typeface="Arial" panose="020B0604020202020204" pitchFamily="34" charset="0"/>
              <a:cs typeface="Arial" panose="020B0604020202020204" pitchFamily="34" charset="0"/>
            </a:endParaRPr>
          </a:p>
        </p:txBody>
      </p:sp>
      <p:grpSp>
        <p:nvGrpSpPr>
          <p:cNvPr id="1031" name="Google Shape;1031;p34"/>
          <p:cNvGrpSpPr/>
          <p:nvPr/>
        </p:nvGrpSpPr>
        <p:grpSpPr>
          <a:xfrm>
            <a:off x="5621015" y="3287486"/>
            <a:ext cx="2954718" cy="1572884"/>
            <a:chOff x="614520" y="1061640"/>
            <a:chExt cx="3730320" cy="1985760"/>
          </a:xfrm>
        </p:grpSpPr>
        <p:sp>
          <p:nvSpPr>
            <p:cNvPr id="1032" name="Google Shape;1032;p34"/>
            <p:cNvSpPr/>
            <p:nvPr/>
          </p:nvSpPr>
          <p:spPr>
            <a:xfrm>
              <a:off x="2877120" y="1203480"/>
              <a:ext cx="1031760" cy="653400"/>
            </a:xfrm>
            <a:custGeom>
              <a:avLst/>
              <a:gdLst/>
              <a:ahLst/>
              <a:cxnLst/>
              <a:rect l="l" t="t" r="r" b="b"/>
              <a:pathLst>
                <a:path w="2866" h="1815" extrusionOk="0">
                  <a:moveTo>
                    <a:pt x="2117" y="264"/>
                  </a:moveTo>
                  <a:cubicBezTo>
                    <a:pt x="2126" y="325"/>
                    <a:pt x="2187" y="362"/>
                    <a:pt x="2244" y="387"/>
                  </a:cubicBezTo>
                  <a:cubicBezTo>
                    <a:pt x="2300" y="412"/>
                    <a:pt x="2364" y="437"/>
                    <a:pt x="2389" y="493"/>
                  </a:cubicBezTo>
                  <a:cubicBezTo>
                    <a:pt x="2418" y="554"/>
                    <a:pt x="2389" y="625"/>
                    <a:pt x="2362" y="687"/>
                  </a:cubicBezTo>
                  <a:cubicBezTo>
                    <a:pt x="2335" y="750"/>
                    <a:pt x="2310" y="824"/>
                    <a:pt x="2347" y="882"/>
                  </a:cubicBezTo>
                  <a:cubicBezTo>
                    <a:pt x="2379" y="933"/>
                    <a:pt x="2447" y="947"/>
                    <a:pt x="2507" y="958"/>
                  </a:cubicBezTo>
                  <a:cubicBezTo>
                    <a:pt x="2567" y="968"/>
                    <a:pt x="2634" y="985"/>
                    <a:pt x="2664" y="1038"/>
                  </a:cubicBezTo>
                  <a:cubicBezTo>
                    <a:pt x="2711" y="1121"/>
                    <a:pt x="2632" y="1237"/>
                    <a:pt x="2685" y="1317"/>
                  </a:cubicBezTo>
                  <a:cubicBezTo>
                    <a:pt x="2713" y="1359"/>
                    <a:pt x="2768" y="1373"/>
                    <a:pt x="2808" y="1403"/>
                  </a:cubicBezTo>
                  <a:cubicBezTo>
                    <a:pt x="2866" y="1446"/>
                    <a:pt x="2877" y="1532"/>
                    <a:pt x="2856" y="1600"/>
                  </a:cubicBezTo>
                  <a:lnTo>
                    <a:pt x="1479" y="1815"/>
                  </a:lnTo>
                  <a:cubicBezTo>
                    <a:pt x="988" y="1774"/>
                    <a:pt x="504" y="1715"/>
                    <a:pt x="12" y="1674"/>
                  </a:cubicBezTo>
                  <a:cubicBezTo>
                    <a:pt x="-19" y="1625"/>
                    <a:pt x="14" y="1559"/>
                    <a:pt x="55" y="1519"/>
                  </a:cubicBezTo>
                  <a:cubicBezTo>
                    <a:pt x="97" y="1478"/>
                    <a:pt x="150" y="1445"/>
                    <a:pt x="171" y="1390"/>
                  </a:cubicBezTo>
                  <a:cubicBezTo>
                    <a:pt x="195" y="1328"/>
                    <a:pt x="168" y="1258"/>
                    <a:pt x="144" y="1196"/>
                  </a:cubicBezTo>
                  <a:cubicBezTo>
                    <a:pt x="120" y="1134"/>
                    <a:pt x="97" y="1063"/>
                    <a:pt x="128" y="1004"/>
                  </a:cubicBezTo>
                  <a:cubicBezTo>
                    <a:pt x="173" y="918"/>
                    <a:pt x="302" y="910"/>
                    <a:pt x="355" y="829"/>
                  </a:cubicBezTo>
                  <a:cubicBezTo>
                    <a:pt x="383" y="786"/>
                    <a:pt x="384" y="731"/>
                    <a:pt x="373" y="681"/>
                  </a:cubicBezTo>
                  <a:cubicBezTo>
                    <a:pt x="362" y="632"/>
                    <a:pt x="341" y="585"/>
                    <a:pt x="327" y="537"/>
                  </a:cubicBezTo>
                  <a:cubicBezTo>
                    <a:pt x="294" y="419"/>
                    <a:pt x="306" y="287"/>
                    <a:pt x="369" y="182"/>
                  </a:cubicBezTo>
                  <a:cubicBezTo>
                    <a:pt x="432" y="78"/>
                    <a:pt x="547" y="4"/>
                    <a:pt x="669" y="0"/>
                  </a:cubicBezTo>
                  <a:lnTo>
                    <a:pt x="2117" y="2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3" name="Google Shape;1033;p34"/>
            <p:cNvSpPr/>
            <p:nvPr/>
          </p:nvSpPr>
          <p:spPr>
            <a:xfrm>
              <a:off x="841320" y="2289960"/>
              <a:ext cx="1206000" cy="757440"/>
            </a:xfrm>
            <a:custGeom>
              <a:avLst/>
              <a:gdLst/>
              <a:ahLst/>
              <a:cxnLst/>
              <a:rect l="l" t="t" r="r" b="b"/>
              <a:pathLst>
                <a:path w="3350" h="2104" extrusionOk="0">
                  <a:moveTo>
                    <a:pt x="0" y="0"/>
                  </a:moveTo>
                  <a:lnTo>
                    <a:pt x="2971" y="36"/>
                  </a:lnTo>
                  <a:lnTo>
                    <a:pt x="3350" y="2104"/>
                  </a:lnTo>
                  <a:lnTo>
                    <a:pt x="479" y="2104"/>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4"/>
            <p:cNvSpPr/>
            <p:nvPr/>
          </p:nvSpPr>
          <p:spPr>
            <a:xfrm>
              <a:off x="1954800" y="2976840"/>
              <a:ext cx="997560" cy="70560"/>
            </a:xfrm>
            <a:custGeom>
              <a:avLst/>
              <a:gdLst/>
              <a:ahLst/>
              <a:cxnLst/>
              <a:rect l="l" t="t" r="r" b="b"/>
              <a:pathLst>
                <a:path w="2771" h="196" extrusionOk="0">
                  <a:moveTo>
                    <a:pt x="2771" y="196"/>
                  </a:moveTo>
                  <a:lnTo>
                    <a:pt x="0" y="196"/>
                  </a:lnTo>
                  <a:lnTo>
                    <a:pt x="0" y="0"/>
                  </a:lnTo>
                  <a:lnTo>
                    <a:pt x="2771" y="0"/>
                  </a:lnTo>
                  <a:lnTo>
                    <a:pt x="2771" y="196"/>
                  </a:ln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4"/>
            <p:cNvSpPr/>
            <p:nvPr/>
          </p:nvSpPr>
          <p:spPr>
            <a:xfrm>
              <a:off x="1968480" y="2617200"/>
              <a:ext cx="72360" cy="394920"/>
            </a:xfrm>
            <a:custGeom>
              <a:avLst/>
              <a:gdLst/>
              <a:ahLst/>
              <a:cxnLst/>
              <a:rect l="l" t="t" r="r" b="b"/>
              <a:pathLst>
                <a:path w="201" h="1097" extrusionOk="0">
                  <a:moveTo>
                    <a:pt x="201" y="1097"/>
                  </a:moveTo>
                  <a:lnTo>
                    <a:pt x="0" y="0"/>
                  </a:lnTo>
                  <a:lnTo>
                    <a:pt x="201" y="1097"/>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4"/>
            <p:cNvSpPr/>
            <p:nvPr/>
          </p:nvSpPr>
          <p:spPr>
            <a:xfrm>
              <a:off x="1329840" y="2616120"/>
              <a:ext cx="153360" cy="153360"/>
            </a:xfrm>
            <a:custGeom>
              <a:avLst/>
              <a:gdLst/>
              <a:ahLst/>
              <a:cxnLst/>
              <a:rect l="l" t="t" r="r" b="b"/>
              <a:pathLst>
                <a:path w="426" h="426" extrusionOk="0">
                  <a:moveTo>
                    <a:pt x="426" y="184"/>
                  </a:moveTo>
                  <a:lnTo>
                    <a:pt x="184" y="0"/>
                  </a:lnTo>
                  <a:lnTo>
                    <a:pt x="0" y="242"/>
                  </a:lnTo>
                  <a:lnTo>
                    <a:pt x="242" y="426"/>
                  </a:lnTo>
                  <a:lnTo>
                    <a:pt x="426" y="18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4"/>
            <p:cNvSpPr/>
            <p:nvPr/>
          </p:nvSpPr>
          <p:spPr>
            <a:xfrm>
              <a:off x="2479320" y="1833840"/>
              <a:ext cx="997920" cy="1060200"/>
            </a:xfrm>
            <a:custGeom>
              <a:avLst/>
              <a:gdLst/>
              <a:ahLst/>
              <a:cxnLst/>
              <a:rect l="l" t="t" r="r" b="b"/>
              <a:pathLst>
                <a:path w="2772" h="2945" extrusionOk="0">
                  <a:moveTo>
                    <a:pt x="2751" y="214"/>
                  </a:moveTo>
                  <a:lnTo>
                    <a:pt x="2413" y="0"/>
                  </a:lnTo>
                  <a:lnTo>
                    <a:pt x="2139" y="248"/>
                  </a:lnTo>
                  <a:cubicBezTo>
                    <a:pt x="1945" y="423"/>
                    <a:pt x="1814" y="657"/>
                    <a:pt x="1766" y="914"/>
                  </a:cubicBezTo>
                  <a:lnTo>
                    <a:pt x="1578" y="1922"/>
                  </a:lnTo>
                  <a:lnTo>
                    <a:pt x="0" y="2319"/>
                  </a:lnTo>
                  <a:lnTo>
                    <a:pt x="649" y="2945"/>
                  </a:lnTo>
                  <a:lnTo>
                    <a:pt x="2772" y="2663"/>
                  </a:lnTo>
                  <a:lnTo>
                    <a:pt x="2751" y="21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4"/>
            <p:cNvSpPr/>
            <p:nvPr/>
          </p:nvSpPr>
          <p:spPr>
            <a:xfrm>
              <a:off x="3448440" y="1338480"/>
              <a:ext cx="186840" cy="183600"/>
            </a:xfrm>
            <a:custGeom>
              <a:avLst/>
              <a:gdLst/>
              <a:ahLst/>
              <a:cxnLst/>
              <a:rect l="l" t="t" r="r" b="b"/>
              <a:pathLst>
                <a:path w="519" h="510" extrusionOk="0">
                  <a:moveTo>
                    <a:pt x="457" y="84"/>
                  </a:moveTo>
                  <a:cubicBezTo>
                    <a:pt x="547" y="186"/>
                    <a:pt x="538" y="341"/>
                    <a:pt x="435" y="431"/>
                  </a:cubicBezTo>
                  <a:cubicBezTo>
                    <a:pt x="333" y="521"/>
                    <a:pt x="137" y="547"/>
                    <a:pt x="47" y="445"/>
                  </a:cubicBezTo>
                  <a:cubicBezTo>
                    <a:pt x="-43" y="343"/>
                    <a:pt x="7" y="152"/>
                    <a:pt x="110" y="62"/>
                  </a:cubicBezTo>
                  <a:cubicBezTo>
                    <a:pt x="212" y="-28"/>
                    <a:pt x="367" y="-19"/>
                    <a:pt x="457" y="84"/>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4"/>
            <p:cNvSpPr/>
            <p:nvPr/>
          </p:nvSpPr>
          <p:spPr>
            <a:xfrm>
              <a:off x="3523680" y="1396080"/>
              <a:ext cx="66960" cy="36360"/>
            </a:xfrm>
            <a:custGeom>
              <a:avLst/>
              <a:gdLst/>
              <a:ahLst/>
              <a:cxnLst/>
              <a:rect l="l" t="t" r="r" b="b"/>
              <a:pathLst>
                <a:path w="186" h="101" extrusionOk="0">
                  <a:moveTo>
                    <a:pt x="0" y="101"/>
                  </a:moveTo>
                  <a:cubicBezTo>
                    <a:pt x="0" y="101"/>
                    <a:pt x="64" y="-12"/>
                    <a:pt x="186" y="1"/>
                  </a:cubicBezTo>
                  <a:lnTo>
                    <a:pt x="0" y="101"/>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4"/>
            <p:cNvSpPr/>
            <p:nvPr/>
          </p:nvSpPr>
          <p:spPr>
            <a:xfrm>
              <a:off x="3173400" y="2501640"/>
              <a:ext cx="782640" cy="545760"/>
            </a:xfrm>
            <a:custGeom>
              <a:avLst/>
              <a:gdLst/>
              <a:ahLst/>
              <a:cxnLst/>
              <a:rect l="l" t="t" r="r" b="b"/>
              <a:pathLst>
                <a:path w="2174" h="1516" extrusionOk="0">
                  <a:moveTo>
                    <a:pt x="62" y="397"/>
                  </a:moveTo>
                  <a:lnTo>
                    <a:pt x="0" y="1516"/>
                  </a:lnTo>
                  <a:lnTo>
                    <a:pt x="2174" y="1516"/>
                  </a:lnTo>
                  <a:lnTo>
                    <a:pt x="2043" y="0"/>
                  </a:lnTo>
                  <a:lnTo>
                    <a:pt x="62" y="397"/>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34"/>
            <p:cNvSpPr/>
            <p:nvPr/>
          </p:nvSpPr>
          <p:spPr>
            <a:xfrm>
              <a:off x="2150280" y="2591280"/>
              <a:ext cx="606600" cy="456120"/>
            </a:xfrm>
            <a:custGeom>
              <a:avLst/>
              <a:gdLst/>
              <a:ahLst/>
              <a:cxnLst/>
              <a:rect l="l" t="t" r="r" b="b"/>
              <a:pathLst>
                <a:path w="1685" h="1267" extrusionOk="0">
                  <a:moveTo>
                    <a:pt x="753" y="0"/>
                  </a:moveTo>
                  <a:lnTo>
                    <a:pt x="1571" y="131"/>
                  </a:lnTo>
                  <a:lnTo>
                    <a:pt x="1685" y="897"/>
                  </a:lnTo>
                  <a:cubicBezTo>
                    <a:pt x="1685" y="897"/>
                    <a:pt x="1478" y="1011"/>
                    <a:pt x="1226" y="873"/>
                  </a:cubicBezTo>
                  <a:lnTo>
                    <a:pt x="1069" y="793"/>
                  </a:lnTo>
                  <a:lnTo>
                    <a:pt x="1199" y="967"/>
                  </a:lnTo>
                  <a:cubicBezTo>
                    <a:pt x="1266" y="1056"/>
                    <a:pt x="1252" y="1182"/>
                    <a:pt x="1168" y="1254"/>
                  </a:cubicBezTo>
                  <a:lnTo>
                    <a:pt x="970" y="1071"/>
                  </a:lnTo>
                  <a:cubicBezTo>
                    <a:pt x="970" y="1071"/>
                    <a:pt x="1016" y="1198"/>
                    <a:pt x="939" y="1267"/>
                  </a:cubicBezTo>
                  <a:lnTo>
                    <a:pt x="823" y="1151"/>
                  </a:lnTo>
                  <a:cubicBezTo>
                    <a:pt x="823" y="1151"/>
                    <a:pt x="821" y="1218"/>
                    <a:pt x="773" y="1236"/>
                  </a:cubicBezTo>
                  <a:lnTo>
                    <a:pt x="405" y="899"/>
                  </a:lnTo>
                  <a:cubicBezTo>
                    <a:pt x="345" y="850"/>
                    <a:pt x="400" y="728"/>
                    <a:pt x="400" y="728"/>
                  </a:cubicBezTo>
                  <a:lnTo>
                    <a:pt x="301" y="823"/>
                  </a:lnTo>
                  <a:cubicBezTo>
                    <a:pt x="201" y="890"/>
                    <a:pt x="66" y="863"/>
                    <a:pt x="0" y="762"/>
                  </a:cubicBezTo>
                  <a:lnTo>
                    <a:pt x="753" y="0"/>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34"/>
            <p:cNvSpPr/>
            <p:nvPr/>
          </p:nvSpPr>
          <p:spPr>
            <a:xfrm>
              <a:off x="2424960" y="2811240"/>
              <a:ext cx="74520" cy="165600"/>
            </a:xfrm>
            <a:custGeom>
              <a:avLst/>
              <a:gdLst/>
              <a:ahLst/>
              <a:cxnLst/>
              <a:rect l="l" t="t" r="r" b="b"/>
              <a:pathLst>
                <a:path w="207" h="460" extrusionOk="0">
                  <a:moveTo>
                    <a:pt x="136" y="0"/>
                  </a:moveTo>
                  <a:lnTo>
                    <a:pt x="0" y="255"/>
                  </a:lnTo>
                  <a:lnTo>
                    <a:pt x="207" y="460"/>
                  </a:lnTo>
                  <a:lnTo>
                    <a:pt x="136"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34"/>
            <p:cNvSpPr/>
            <p:nvPr/>
          </p:nvSpPr>
          <p:spPr>
            <a:xfrm>
              <a:off x="2344320" y="2729160"/>
              <a:ext cx="102240" cy="276480"/>
            </a:xfrm>
            <a:custGeom>
              <a:avLst/>
              <a:gdLst/>
              <a:ahLst/>
              <a:cxnLst/>
              <a:rect l="l" t="t" r="r" b="b"/>
              <a:pathLst>
                <a:path w="284" h="768" extrusionOk="0">
                  <a:moveTo>
                    <a:pt x="219" y="0"/>
                  </a:moveTo>
                  <a:lnTo>
                    <a:pt x="0" y="482"/>
                  </a:lnTo>
                  <a:lnTo>
                    <a:pt x="284" y="768"/>
                  </a:lnTo>
                  <a:lnTo>
                    <a:pt x="21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4"/>
            <p:cNvSpPr/>
            <p:nvPr/>
          </p:nvSpPr>
          <p:spPr>
            <a:xfrm>
              <a:off x="2294280" y="2732040"/>
              <a:ext cx="78120" cy="121320"/>
            </a:xfrm>
            <a:custGeom>
              <a:avLst/>
              <a:gdLst/>
              <a:ahLst/>
              <a:cxnLst/>
              <a:rect l="l" t="t" r="r" b="b"/>
              <a:pathLst>
                <a:path w="217" h="337" extrusionOk="0">
                  <a:moveTo>
                    <a:pt x="217" y="0"/>
                  </a:moveTo>
                  <a:lnTo>
                    <a:pt x="0" y="337"/>
                  </a:lnTo>
                  <a:lnTo>
                    <a:pt x="217"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4"/>
            <p:cNvSpPr/>
            <p:nvPr/>
          </p:nvSpPr>
          <p:spPr>
            <a:xfrm>
              <a:off x="2712960" y="1775880"/>
              <a:ext cx="1264320" cy="1219320"/>
            </a:xfrm>
            <a:custGeom>
              <a:avLst/>
              <a:gdLst/>
              <a:ahLst/>
              <a:cxnLst/>
              <a:rect l="l" t="t" r="r" b="b"/>
              <a:pathLst>
                <a:path w="3512" h="3387" extrusionOk="0">
                  <a:moveTo>
                    <a:pt x="0" y="2361"/>
                  </a:moveTo>
                  <a:lnTo>
                    <a:pt x="122" y="3387"/>
                  </a:lnTo>
                  <a:lnTo>
                    <a:pt x="3044" y="2974"/>
                  </a:lnTo>
                  <a:cubicBezTo>
                    <a:pt x="3339" y="2932"/>
                    <a:pt x="3546" y="2661"/>
                    <a:pt x="3508" y="2366"/>
                  </a:cubicBezTo>
                  <a:lnTo>
                    <a:pt x="3317" y="851"/>
                  </a:lnTo>
                  <a:cubicBezTo>
                    <a:pt x="3257" y="381"/>
                    <a:pt x="2869" y="15"/>
                    <a:pt x="2395" y="1"/>
                  </a:cubicBezTo>
                  <a:cubicBezTo>
                    <a:pt x="2382" y="0"/>
                    <a:pt x="2370" y="0"/>
                    <a:pt x="2357" y="0"/>
                  </a:cubicBezTo>
                  <a:lnTo>
                    <a:pt x="1764" y="161"/>
                  </a:lnTo>
                  <a:lnTo>
                    <a:pt x="1260" y="1025"/>
                  </a:lnTo>
                  <a:cubicBezTo>
                    <a:pt x="1130" y="1249"/>
                    <a:pt x="1109" y="1521"/>
                    <a:pt x="1204" y="1762"/>
                  </a:cubicBezTo>
                  <a:lnTo>
                    <a:pt x="1341" y="2107"/>
                  </a:lnTo>
                  <a:lnTo>
                    <a:pt x="0" y="236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4"/>
            <p:cNvSpPr/>
            <p:nvPr/>
          </p:nvSpPr>
          <p:spPr>
            <a:xfrm>
              <a:off x="3195720" y="2468880"/>
              <a:ext cx="411840" cy="65520"/>
            </a:xfrm>
            <a:custGeom>
              <a:avLst/>
              <a:gdLst/>
              <a:ahLst/>
              <a:cxnLst/>
              <a:rect l="l" t="t" r="r" b="b"/>
              <a:pathLst>
                <a:path w="1144" h="182" extrusionOk="0">
                  <a:moveTo>
                    <a:pt x="1144" y="0"/>
                  </a:moveTo>
                  <a:lnTo>
                    <a:pt x="0" y="182"/>
                  </a:lnTo>
                  <a:lnTo>
                    <a:pt x="1144" y="0"/>
                  </a:lnTo>
                  <a:close/>
                </a:path>
              </a:pathLst>
            </a:custGeom>
            <a:noFill/>
            <a:ln w="12600" cap="flat" cmpd="sng">
              <a:solidFill>
                <a:schemeClr val="dk1"/>
              </a:solidFill>
              <a:prstDash val="solid"/>
              <a:bevel/>
              <a:headEnd type="none" w="sm" len="sm"/>
              <a:tailEnd type="none" w="sm" len="sm"/>
            </a:ln>
          </p:spPr>
          <p:txBody>
            <a:bodyPr spcFirstLastPara="1" wrap="square" lIns="96100" tIns="14400" rIns="961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4"/>
            <p:cNvSpPr/>
            <p:nvPr/>
          </p:nvSpPr>
          <p:spPr>
            <a:xfrm>
              <a:off x="3081600" y="1178640"/>
              <a:ext cx="479880" cy="703080"/>
            </a:xfrm>
            <a:custGeom>
              <a:avLst/>
              <a:gdLst/>
              <a:ahLst/>
              <a:cxnLst/>
              <a:rect l="l" t="t" r="r" b="b"/>
              <a:pathLst>
                <a:path w="1333" h="1953" extrusionOk="0">
                  <a:moveTo>
                    <a:pt x="61" y="612"/>
                  </a:moveTo>
                  <a:lnTo>
                    <a:pt x="78" y="716"/>
                  </a:lnTo>
                  <a:lnTo>
                    <a:pt x="0" y="1091"/>
                  </a:lnTo>
                  <a:lnTo>
                    <a:pt x="195" y="1098"/>
                  </a:lnTo>
                  <a:lnTo>
                    <a:pt x="232" y="1346"/>
                  </a:lnTo>
                  <a:cubicBezTo>
                    <a:pt x="244" y="1488"/>
                    <a:pt x="401" y="1569"/>
                    <a:pt x="524" y="1495"/>
                  </a:cubicBezTo>
                  <a:cubicBezTo>
                    <a:pt x="623" y="1435"/>
                    <a:pt x="712" y="1383"/>
                    <a:pt x="712" y="1391"/>
                  </a:cubicBezTo>
                  <a:lnTo>
                    <a:pt x="712" y="1953"/>
                  </a:lnTo>
                  <a:cubicBezTo>
                    <a:pt x="712" y="1953"/>
                    <a:pt x="1085" y="1897"/>
                    <a:pt x="1333" y="1659"/>
                  </a:cubicBezTo>
                  <a:lnTo>
                    <a:pt x="1179" y="947"/>
                  </a:lnTo>
                  <a:lnTo>
                    <a:pt x="1112" y="489"/>
                  </a:lnTo>
                  <a:cubicBezTo>
                    <a:pt x="1089" y="187"/>
                    <a:pt x="817" y="-34"/>
                    <a:pt x="516" y="5"/>
                  </a:cubicBezTo>
                  <a:cubicBezTo>
                    <a:pt x="220" y="43"/>
                    <a:pt x="15" y="318"/>
                    <a:pt x="61" y="612"/>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4"/>
            <p:cNvSpPr/>
            <p:nvPr/>
          </p:nvSpPr>
          <p:spPr>
            <a:xfrm>
              <a:off x="3188160" y="1443960"/>
              <a:ext cx="26640" cy="27000"/>
            </a:xfrm>
            <a:custGeom>
              <a:avLst/>
              <a:gdLst/>
              <a:ahLst/>
              <a:cxnLst/>
              <a:rect l="l" t="t" r="r" b="b"/>
              <a:pathLst>
                <a:path w="74" h="75" extrusionOk="0">
                  <a:moveTo>
                    <a:pt x="74" y="37"/>
                  </a:moveTo>
                  <a:cubicBezTo>
                    <a:pt x="74" y="58"/>
                    <a:pt x="58" y="75"/>
                    <a:pt x="37" y="75"/>
                  </a:cubicBezTo>
                  <a:cubicBezTo>
                    <a:pt x="16" y="75"/>
                    <a:pt x="0" y="58"/>
                    <a:pt x="0" y="37"/>
                  </a:cubicBezTo>
                  <a:cubicBezTo>
                    <a:pt x="0" y="17"/>
                    <a:pt x="16" y="0"/>
                    <a:pt x="37" y="0"/>
                  </a:cubicBezTo>
                  <a:cubicBezTo>
                    <a:pt x="58" y="0"/>
                    <a:pt x="74" y="17"/>
                    <a:pt x="74" y="3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9" name="Google Shape;1049;p34"/>
            <p:cNvSpPr/>
            <p:nvPr/>
          </p:nvSpPr>
          <p:spPr>
            <a:xfrm>
              <a:off x="3174120" y="1380960"/>
              <a:ext cx="98280" cy="14040"/>
            </a:xfrm>
            <a:custGeom>
              <a:avLst/>
              <a:gdLst/>
              <a:ahLst/>
              <a:cxnLst/>
              <a:rect l="l" t="t" r="r" b="b"/>
              <a:pathLst>
                <a:path w="273" h="39" extrusionOk="0">
                  <a:moveTo>
                    <a:pt x="0" y="10"/>
                  </a:moveTo>
                  <a:cubicBezTo>
                    <a:pt x="0" y="10"/>
                    <a:pt x="109" y="-26"/>
                    <a:pt x="273" y="39"/>
                  </a:cubicBezTo>
                  <a:lnTo>
                    <a:pt x="0" y="1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4"/>
            <p:cNvSpPr/>
            <p:nvPr/>
          </p:nvSpPr>
          <p:spPr>
            <a:xfrm>
              <a:off x="3087720" y="1061640"/>
              <a:ext cx="551880" cy="391320"/>
            </a:xfrm>
            <a:custGeom>
              <a:avLst/>
              <a:gdLst/>
              <a:ahLst/>
              <a:cxnLst/>
              <a:rect l="l" t="t" r="r" b="b"/>
              <a:pathLst>
                <a:path w="1533" h="1087" extrusionOk="0">
                  <a:moveTo>
                    <a:pt x="1533" y="697"/>
                  </a:moveTo>
                  <a:cubicBezTo>
                    <a:pt x="1460" y="696"/>
                    <a:pt x="1392" y="737"/>
                    <a:pt x="1340" y="789"/>
                  </a:cubicBezTo>
                  <a:cubicBezTo>
                    <a:pt x="1289" y="841"/>
                    <a:pt x="1249" y="903"/>
                    <a:pt x="1202" y="959"/>
                  </a:cubicBezTo>
                  <a:cubicBezTo>
                    <a:pt x="1155" y="1015"/>
                    <a:pt x="1096" y="1066"/>
                    <a:pt x="1025" y="1083"/>
                  </a:cubicBezTo>
                  <a:cubicBezTo>
                    <a:pt x="954" y="1100"/>
                    <a:pt x="869" y="1072"/>
                    <a:pt x="838" y="1006"/>
                  </a:cubicBezTo>
                  <a:cubicBezTo>
                    <a:pt x="820" y="967"/>
                    <a:pt x="822" y="921"/>
                    <a:pt x="803" y="883"/>
                  </a:cubicBezTo>
                  <a:cubicBezTo>
                    <a:pt x="775" y="825"/>
                    <a:pt x="705" y="799"/>
                    <a:pt x="641" y="793"/>
                  </a:cubicBezTo>
                  <a:cubicBezTo>
                    <a:pt x="576" y="788"/>
                    <a:pt x="511" y="797"/>
                    <a:pt x="447" y="786"/>
                  </a:cubicBezTo>
                  <a:cubicBezTo>
                    <a:pt x="383" y="774"/>
                    <a:pt x="318" y="734"/>
                    <a:pt x="306" y="670"/>
                  </a:cubicBezTo>
                  <a:cubicBezTo>
                    <a:pt x="300" y="637"/>
                    <a:pt x="310" y="603"/>
                    <a:pt x="316" y="570"/>
                  </a:cubicBezTo>
                  <a:cubicBezTo>
                    <a:pt x="321" y="537"/>
                    <a:pt x="322" y="500"/>
                    <a:pt x="302" y="473"/>
                  </a:cubicBezTo>
                  <a:cubicBezTo>
                    <a:pt x="282" y="446"/>
                    <a:pt x="197" y="447"/>
                    <a:pt x="180" y="476"/>
                  </a:cubicBezTo>
                  <a:cubicBezTo>
                    <a:pt x="143" y="466"/>
                    <a:pt x="133" y="457"/>
                    <a:pt x="100" y="438"/>
                  </a:cubicBezTo>
                  <a:cubicBezTo>
                    <a:pt x="66" y="418"/>
                    <a:pt x="10" y="445"/>
                    <a:pt x="0" y="407"/>
                  </a:cubicBezTo>
                  <a:cubicBezTo>
                    <a:pt x="181" y="257"/>
                    <a:pt x="402" y="56"/>
                    <a:pt x="634" y="12"/>
                  </a:cubicBezTo>
                  <a:cubicBezTo>
                    <a:pt x="841" y="-26"/>
                    <a:pt x="1064" y="27"/>
                    <a:pt x="1231" y="154"/>
                  </a:cubicBezTo>
                  <a:cubicBezTo>
                    <a:pt x="1399" y="282"/>
                    <a:pt x="1515" y="487"/>
                    <a:pt x="1533" y="6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34"/>
            <p:cNvSpPr/>
            <p:nvPr/>
          </p:nvSpPr>
          <p:spPr>
            <a:xfrm>
              <a:off x="3492360" y="2224800"/>
              <a:ext cx="13680" cy="260280"/>
            </a:xfrm>
            <a:custGeom>
              <a:avLst/>
              <a:gdLst/>
              <a:ahLst/>
              <a:cxnLst/>
              <a:rect l="l" t="t" r="r" b="b"/>
              <a:pathLst>
                <a:path w="38" h="723" extrusionOk="0">
                  <a:moveTo>
                    <a:pt x="0" y="0"/>
                  </a:moveTo>
                  <a:lnTo>
                    <a:pt x="38" y="723"/>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4"/>
            <p:cNvSpPr/>
            <p:nvPr/>
          </p:nvSpPr>
          <p:spPr>
            <a:xfrm>
              <a:off x="3165840" y="1572840"/>
              <a:ext cx="73800" cy="49320"/>
            </a:xfrm>
            <a:custGeom>
              <a:avLst/>
              <a:gdLst/>
              <a:ahLst/>
              <a:cxnLst/>
              <a:rect l="l" t="t" r="r" b="b"/>
              <a:pathLst>
                <a:path w="205" h="137" extrusionOk="0">
                  <a:moveTo>
                    <a:pt x="0" y="77"/>
                  </a:moveTo>
                  <a:lnTo>
                    <a:pt x="87" y="0"/>
                  </a:lnTo>
                  <a:lnTo>
                    <a:pt x="205" y="40"/>
                  </a:lnTo>
                  <a:cubicBezTo>
                    <a:pt x="205" y="40"/>
                    <a:pt x="155" y="232"/>
                    <a:pt x="0" y="77"/>
                  </a:cubicBezTo>
                  <a:close/>
                </a:path>
              </a:pathLst>
            </a:custGeom>
            <a:solidFill>
              <a:schemeClr val="accent6"/>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4"/>
            <p:cNvSpPr/>
            <p:nvPr/>
          </p:nvSpPr>
          <p:spPr>
            <a:xfrm>
              <a:off x="3124080" y="1402200"/>
              <a:ext cx="161280" cy="117360"/>
            </a:xfrm>
            <a:custGeom>
              <a:avLst/>
              <a:gdLst/>
              <a:ahLst/>
              <a:cxnLst/>
              <a:rect l="l" t="t" r="r" b="b"/>
              <a:pathLst>
                <a:path w="448" h="326" extrusionOk="0">
                  <a:moveTo>
                    <a:pt x="0" y="32"/>
                  </a:moveTo>
                  <a:lnTo>
                    <a:pt x="11" y="174"/>
                  </a:lnTo>
                  <a:cubicBezTo>
                    <a:pt x="18" y="265"/>
                    <a:pt x="98" y="333"/>
                    <a:pt x="189" y="326"/>
                  </a:cubicBezTo>
                  <a:lnTo>
                    <a:pt x="295" y="318"/>
                  </a:lnTo>
                  <a:cubicBezTo>
                    <a:pt x="386" y="311"/>
                    <a:pt x="455" y="232"/>
                    <a:pt x="448" y="140"/>
                  </a:cubicBezTo>
                  <a:lnTo>
                    <a:pt x="437"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4"/>
            <p:cNvSpPr/>
            <p:nvPr/>
          </p:nvSpPr>
          <p:spPr>
            <a:xfrm>
              <a:off x="3281400" y="1371600"/>
              <a:ext cx="242280" cy="30600"/>
            </a:xfrm>
            <a:custGeom>
              <a:avLst/>
              <a:gdLst/>
              <a:ahLst/>
              <a:cxnLst/>
              <a:rect l="l" t="t" r="r" b="b"/>
              <a:pathLst>
                <a:path w="673" h="85" extrusionOk="0">
                  <a:moveTo>
                    <a:pt x="673" y="0"/>
                  </a:moveTo>
                  <a:lnTo>
                    <a:pt x="0" y="85"/>
                  </a:lnTo>
                  <a:lnTo>
                    <a:pt x="673"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4"/>
            <p:cNvSpPr/>
            <p:nvPr/>
          </p:nvSpPr>
          <p:spPr>
            <a:xfrm>
              <a:off x="3100680" y="1413720"/>
              <a:ext cx="23400" cy="1080"/>
            </a:xfrm>
            <a:custGeom>
              <a:avLst/>
              <a:gdLst/>
              <a:ahLst/>
              <a:cxnLst/>
              <a:rect l="l" t="t" r="r" b="b"/>
              <a:pathLst>
                <a:path w="65" h="3" extrusionOk="0">
                  <a:moveTo>
                    <a:pt x="65" y="0"/>
                  </a:moveTo>
                  <a:lnTo>
                    <a:pt x="0" y="3"/>
                  </a:lnTo>
                  <a:lnTo>
                    <a:pt x="65"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4"/>
            <p:cNvSpPr/>
            <p:nvPr/>
          </p:nvSpPr>
          <p:spPr>
            <a:xfrm>
              <a:off x="3535560" y="1494360"/>
              <a:ext cx="68400" cy="71640"/>
            </a:xfrm>
            <a:custGeom>
              <a:avLst/>
              <a:gdLst/>
              <a:ahLst/>
              <a:cxnLst/>
              <a:rect l="l" t="t" r="r" b="b"/>
              <a:pathLst>
                <a:path w="190" h="199" extrusionOk="0">
                  <a:moveTo>
                    <a:pt x="0" y="140"/>
                  </a:moveTo>
                  <a:cubicBezTo>
                    <a:pt x="22" y="190"/>
                    <a:pt x="80" y="213"/>
                    <a:pt x="131" y="191"/>
                  </a:cubicBezTo>
                  <a:cubicBezTo>
                    <a:pt x="181" y="169"/>
                    <a:pt x="204" y="110"/>
                    <a:pt x="182" y="60"/>
                  </a:cubicBezTo>
                  <a:cubicBezTo>
                    <a:pt x="159" y="10"/>
                    <a:pt x="101" y="-13"/>
                    <a:pt x="51" y="9"/>
                  </a:cubicBezTo>
                  <a:lnTo>
                    <a:pt x="0" y="140"/>
                  </a:lnTo>
                  <a:close/>
                </a:path>
              </a:pathLst>
            </a:custGeom>
            <a:noFill/>
            <a:ln w="12600" cap="flat" cmpd="sng">
              <a:solidFill>
                <a:schemeClr val="dk2"/>
              </a:solidFill>
              <a:prstDash val="solid"/>
              <a:bevel/>
              <a:headEnd type="none" w="sm" len="sm"/>
              <a:tailEnd type="none" w="sm" len="sm"/>
            </a:ln>
          </p:spPr>
          <p:txBody>
            <a:bodyPr spcFirstLastPara="1" wrap="square" lIns="96100" tIns="20500" rIns="96100" bIns="20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4"/>
            <p:cNvSpPr/>
            <p:nvPr/>
          </p:nvSpPr>
          <p:spPr>
            <a:xfrm>
              <a:off x="614520" y="3047400"/>
              <a:ext cx="3730320" cy="0"/>
            </a:xfrm>
            <a:custGeom>
              <a:avLst/>
              <a:gdLst/>
              <a:ahLst/>
              <a:cxnLst/>
              <a:rect l="l" t="t" r="r" b="b"/>
              <a:pathLst>
                <a:path w="10362" h="120000" extrusionOk="0">
                  <a:moveTo>
                    <a:pt x="0" y="0"/>
                  </a:moveTo>
                  <a:lnTo>
                    <a:pt x="1036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 name="TextBox 2">
            <a:extLst>
              <a:ext uri="{FF2B5EF4-FFF2-40B4-BE49-F238E27FC236}">
                <a16:creationId xmlns:a16="http://schemas.microsoft.com/office/drawing/2014/main" id="{C9533AEF-6A15-0402-2ABF-C1745FDFCB9B}"/>
              </a:ext>
            </a:extLst>
          </p:cNvPr>
          <p:cNvSpPr txBox="1"/>
          <p:nvPr/>
        </p:nvSpPr>
        <p:spPr>
          <a:xfrm>
            <a:off x="568267" y="1762755"/>
            <a:ext cx="8007466" cy="1881990"/>
          </a:xfrm>
          <a:prstGeom prst="rect">
            <a:avLst/>
          </a:prstGeom>
          <a:noFill/>
        </p:spPr>
        <p:txBody>
          <a:bodyPr wrap="square">
            <a:spAutoFit/>
          </a:bodyPr>
          <a:lstStyle/>
          <a:p>
            <a:pPr algn="just">
              <a:lnSpc>
                <a:spcPct val="150000"/>
              </a:lnSpc>
            </a:pPr>
            <a:r>
              <a:rPr lang="vi-VN" sz="2000" dirty="0"/>
              <a:t>Trong giải quyết vấn đề, có thể cần sử dụng những thông tin phản ánh thực tế. Những thông tin như vậy thường thay đổi theo thời gian, do vậy ta cần cập nhật thường xuyên để có tính thời sự, thể hiện đúng thực tế ở thời điểm gần nhất với hiện tại.</a:t>
            </a:r>
          </a:p>
        </p:txBody>
      </p:sp>
    </p:spTree>
    <p:extLst>
      <p:ext uri="{BB962C8B-B14F-4D97-AF65-F5344CB8AC3E}">
        <p14:creationId xmlns:p14="http://schemas.microsoft.com/office/powerpoint/2010/main" val="22396881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wipe(left)">
                                      <p:cBhvr>
                                        <p:cTn id="7" dur="500"/>
                                        <p:tgtEl>
                                          <p:spTgt spid="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7"/>
          <p:cNvSpPr txBox="1">
            <a:spLocks noGrp="1"/>
          </p:cNvSpPr>
          <p:nvPr>
            <p:ph type="title"/>
          </p:nvPr>
        </p:nvSpPr>
        <p:spPr>
          <a:xfrm>
            <a:off x="720000" y="77018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rgbClr val="C00000"/>
                </a:solidFill>
                <a:latin typeface="Arial" panose="020B0604020202020204" pitchFamily="34" charset="0"/>
                <a:cs typeface="Arial" panose="020B0604020202020204" pitchFamily="34" charset="0"/>
              </a:rPr>
              <a:t>KHỞI ĐỘNG</a:t>
            </a:r>
            <a:endParaRPr sz="3200" dirty="0">
              <a:solidFill>
                <a:srgbClr val="C0000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0DA4630C-97D4-C92F-5F4D-73FBD1388BA6}"/>
              </a:ext>
            </a:extLst>
          </p:cNvPr>
          <p:cNvGrpSpPr/>
          <p:nvPr/>
        </p:nvGrpSpPr>
        <p:grpSpPr>
          <a:xfrm>
            <a:off x="4072800" y="1545964"/>
            <a:ext cx="4454343" cy="2967707"/>
            <a:chOff x="720000" y="1756421"/>
            <a:chExt cx="4454343" cy="2967707"/>
          </a:xfrm>
        </p:grpSpPr>
        <p:pic>
          <p:nvPicPr>
            <p:cNvPr id="5" name="Picture 7">
              <a:extLst>
                <a:ext uri="{FF2B5EF4-FFF2-40B4-BE49-F238E27FC236}">
                  <a16:creationId xmlns:a16="http://schemas.microsoft.com/office/drawing/2014/main" id="{518EDF27-740C-1679-1B98-41E6996A1E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20000" y="1756421"/>
              <a:ext cx="4454343" cy="2967707"/>
            </a:xfrm>
            <a:prstGeom prst="rect">
              <a:avLst/>
            </a:prstGeom>
          </p:spPr>
        </p:pic>
        <p:sp>
          <p:nvSpPr>
            <p:cNvPr id="17" name="TextBox 16">
              <a:extLst>
                <a:ext uri="{FF2B5EF4-FFF2-40B4-BE49-F238E27FC236}">
                  <a16:creationId xmlns:a16="http://schemas.microsoft.com/office/drawing/2014/main" id="{A4C6914E-123D-9A6B-9F26-0A192656688B}"/>
                </a:ext>
              </a:extLst>
            </p:cNvPr>
            <p:cNvSpPr txBox="1"/>
            <p:nvPr/>
          </p:nvSpPr>
          <p:spPr>
            <a:xfrm>
              <a:off x="1085714" y="2210582"/>
              <a:ext cx="3722914" cy="1730046"/>
            </a:xfrm>
            <a:prstGeom prst="rect">
              <a:avLst/>
            </a:prstGeom>
            <a:noFill/>
          </p:spPr>
          <p:txBody>
            <a:bodyPr wrap="square">
              <a:spAutoFit/>
            </a:bodyPr>
            <a:lstStyle/>
            <a:p>
              <a:pPr algn="ctr">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Để giải quyết được một vấn đề, chúng ta cần phải có một số thông tin hữu ích. Em hãy cho một ví dụ cụ thể để minh họa cho điều đó. </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9" name="Freeform 20">
            <a:extLst>
              <a:ext uri="{FF2B5EF4-FFF2-40B4-BE49-F238E27FC236}">
                <a16:creationId xmlns:a16="http://schemas.microsoft.com/office/drawing/2014/main" id="{7FE41490-2F05-B5AE-43B0-1295901FA5DE}"/>
              </a:ext>
            </a:extLst>
          </p:cNvPr>
          <p:cNvSpPr/>
          <p:nvPr/>
        </p:nvSpPr>
        <p:spPr>
          <a:xfrm>
            <a:off x="833529" y="1545964"/>
            <a:ext cx="2873556" cy="3215165"/>
          </a:xfrm>
          <a:custGeom>
            <a:avLst/>
            <a:gdLst/>
            <a:ahLst/>
            <a:cxnLst/>
            <a:rect l="l" t="t" r="r" b="b"/>
            <a:pathLst>
              <a:path w="1209850" h="1353678">
                <a:moveTo>
                  <a:pt x="0" y="0"/>
                </a:moveTo>
                <a:lnTo>
                  <a:pt x="1209850" y="0"/>
                </a:lnTo>
                <a:lnTo>
                  <a:pt x="1209850" y="1353679"/>
                </a:lnTo>
                <a:lnTo>
                  <a:pt x="0" y="13536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29"/>
          <p:cNvGrpSpPr/>
          <p:nvPr/>
        </p:nvGrpSpPr>
        <p:grpSpPr>
          <a:xfrm>
            <a:off x="6556650" y="893480"/>
            <a:ext cx="754200" cy="860040"/>
            <a:chOff x="8521200" y="1225080"/>
            <a:chExt cx="754200" cy="860040"/>
          </a:xfrm>
        </p:grpSpPr>
        <p:sp>
          <p:nvSpPr>
            <p:cNvPr id="617" name="Google Shape;617;p29"/>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8" name="Google Shape;618;p29"/>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9" name="Google Shape;619;p29"/>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0" name="Google Shape;620;p29"/>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1" name="Google Shape;621;p29"/>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2" name="Google Shape;622;p29"/>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3" name="Google Shape;623;p29"/>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4" name="Google Shape;624;p29"/>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5" name="Google Shape;625;p29"/>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6" name="Google Shape;626;p29"/>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7" name="Google Shape;627;p29"/>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8" name="Google Shape;628;p29"/>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9" name="Google Shape;629;p29"/>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0" name="Google Shape;630;p29"/>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1" name="Google Shape;631;p29"/>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2" name="Google Shape;632;p29"/>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633" name="Google Shape;633;p29"/>
          <p:cNvSpPr txBox="1">
            <a:spLocks noGrp="1"/>
          </p:cNvSpPr>
          <p:nvPr>
            <p:ph type="title"/>
          </p:nvPr>
        </p:nvSpPr>
        <p:spPr>
          <a:xfrm>
            <a:off x="4872693" y="2571750"/>
            <a:ext cx="2856164" cy="189139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4000" dirty="0">
                <a:latin typeface="Arial" panose="020B0604020202020204" pitchFamily="34" charset="0"/>
                <a:cs typeface="Arial" panose="020B0604020202020204" pitchFamily="34" charset="0"/>
              </a:rPr>
              <a:t>TÍNH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ĐẦY ĐỦ</a:t>
            </a:r>
            <a:endParaRPr sz="4000" dirty="0">
              <a:latin typeface="Arial" panose="020B0604020202020204" pitchFamily="34" charset="0"/>
              <a:cs typeface="Arial" panose="020B0604020202020204" pitchFamily="34" charset="0"/>
            </a:endParaRPr>
          </a:p>
        </p:txBody>
      </p:sp>
      <p:sp>
        <p:nvSpPr>
          <p:cNvPr id="634" name="Google Shape;634;p29"/>
          <p:cNvSpPr txBox="1">
            <a:spLocks noGrp="1"/>
          </p:cNvSpPr>
          <p:nvPr>
            <p:ph type="title" idx="2"/>
          </p:nvPr>
        </p:nvSpPr>
        <p:spPr>
          <a:xfrm>
            <a:off x="5621000" y="1327650"/>
            <a:ext cx="1359600" cy="102882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03</a:t>
            </a:r>
            <a:endParaRPr dirty="0">
              <a:latin typeface="Arial" panose="020B0604020202020204" pitchFamily="34" charset="0"/>
              <a:cs typeface="Arial" panose="020B0604020202020204" pitchFamily="34" charset="0"/>
            </a:endParaRPr>
          </a:p>
        </p:txBody>
      </p:sp>
      <p:sp>
        <p:nvSpPr>
          <p:cNvPr id="636" name="Google Shape;636;p29"/>
          <p:cNvSpPr/>
          <p:nvPr/>
        </p:nvSpPr>
        <p:spPr>
          <a:xfrm>
            <a:off x="713100" y="997375"/>
            <a:ext cx="2912400" cy="3606600"/>
          </a:xfrm>
          <a:prstGeom prst="roundRect">
            <a:avLst>
              <a:gd name="adj" fmla="val 16667"/>
            </a:avLst>
          </a:prstGeom>
          <a:solidFill>
            <a:schemeClr val="lt1"/>
          </a:solidFill>
          <a:ln w="9525" cap="flat" cmpd="sng">
            <a:solidFill>
              <a:schemeClr val="dk1"/>
            </a:solidFill>
            <a:prstDash val="solid"/>
            <a:round/>
            <a:headEnd type="none" w="sm" len="sm"/>
            <a:tailEnd type="none" w="sm" len="sm"/>
          </a:ln>
          <a:effectLst>
            <a:outerShdw dist="114300" dir="3000000" algn="bl" rotWithShape="0">
              <a:schemeClr val="accent5"/>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pic>
        <p:nvPicPr>
          <p:cNvPr id="637" name="Google Shape;637;p29"/>
          <p:cNvPicPr preferRelativeResize="0">
            <a:picLocks noGrp="1"/>
          </p:cNvPicPr>
          <p:nvPr>
            <p:ph type="pic" idx="3"/>
          </p:nvPr>
        </p:nvPicPr>
        <p:blipFill rotWithShape="1">
          <a:blip r:embed="rId3"/>
          <a:srcRect l="27693" r="27693"/>
          <a:stretch/>
        </p:blipFill>
        <p:spPr>
          <a:xfrm>
            <a:off x="930600" y="1238875"/>
            <a:ext cx="2477400" cy="3123600"/>
          </a:xfrm>
          <a:prstGeom prst="roundRect">
            <a:avLst>
              <a:gd name="adj" fmla="val 16667"/>
            </a:avLst>
          </a:prstGeom>
        </p:spPr>
      </p:pic>
      <p:grpSp>
        <p:nvGrpSpPr>
          <p:cNvPr id="638" name="Google Shape;638;p29"/>
          <p:cNvGrpSpPr/>
          <p:nvPr/>
        </p:nvGrpSpPr>
        <p:grpSpPr>
          <a:xfrm>
            <a:off x="569196" y="3844676"/>
            <a:ext cx="695616" cy="695315"/>
            <a:chOff x="2249280" y="1196280"/>
            <a:chExt cx="842763" cy="842397"/>
          </a:xfrm>
        </p:grpSpPr>
        <p:sp>
          <p:nvSpPr>
            <p:cNvPr id="639" name="Google Shape;639;p29"/>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0" name="Google Shape;640;p29"/>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1" name="Google Shape;641;p29"/>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642" name="Google Shape;642;p29"/>
          <p:cNvGrpSpPr/>
          <p:nvPr/>
        </p:nvGrpSpPr>
        <p:grpSpPr>
          <a:xfrm>
            <a:off x="3983957" y="893480"/>
            <a:ext cx="530279" cy="645841"/>
            <a:chOff x="5364360" y="1325880"/>
            <a:chExt cx="530279" cy="645841"/>
          </a:xfrm>
        </p:grpSpPr>
        <p:sp>
          <p:nvSpPr>
            <p:cNvPr id="643" name="Google Shape;643;p29"/>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4" name="Google Shape;644;p29"/>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5" name="Google Shape;645;p29"/>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6" name="Google Shape;646;p29"/>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41359136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ox(in)">
                                      <p:cBhvr>
                                        <p:cTn id="7" dur="500"/>
                                        <p:tgtEl>
                                          <p:spTgt spid="6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3"/>
                                        </p:tgtEl>
                                        <p:attrNameLst>
                                          <p:attrName>style.visibility</p:attrName>
                                        </p:attrNameLst>
                                      </p:cBhvr>
                                      <p:to>
                                        <p:strVal val="visible"/>
                                      </p:to>
                                    </p:set>
                                    <p:animEffect transition="in" filter="fade">
                                      <p:cBhvr>
                                        <p:cTn id="11" dur="500"/>
                                        <p:tgtEl>
                                          <p:spTgt spid="633"/>
                                        </p:tgtEl>
                                      </p:cBhvr>
                                    </p:animEffect>
                                    <p:anim calcmode="lin" valueType="num">
                                      <p:cBhvr>
                                        <p:cTn id="12" dur="500" fill="hold"/>
                                        <p:tgtEl>
                                          <p:spTgt spid="633"/>
                                        </p:tgtEl>
                                        <p:attrNameLst>
                                          <p:attrName>ppt_x</p:attrName>
                                        </p:attrNameLst>
                                      </p:cBhvr>
                                      <p:tavLst>
                                        <p:tav tm="0">
                                          <p:val>
                                            <p:strVal val="#ppt_x"/>
                                          </p:val>
                                        </p:tav>
                                        <p:tav tm="100000">
                                          <p:val>
                                            <p:strVal val="#ppt_x"/>
                                          </p:val>
                                        </p:tav>
                                      </p:tavLst>
                                    </p:anim>
                                    <p:anim calcmode="lin" valueType="num">
                                      <p:cBhvr>
                                        <p:cTn id="13" dur="500" fill="hold"/>
                                        <p:tgtEl>
                                          <p:spTgt spid="6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p:bldP spid="6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11" name="Title 10">
            <a:extLst>
              <a:ext uri="{FF2B5EF4-FFF2-40B4-BE49-F238E27FC236}">
                <a16:creationId xmlns:a16="http://schemas.microsoft.com/office/drawing/2014/main" id="{0CEE88FB-4462-6DA0-D12F-21321DC6DFA8}"/>
              </a:ext>
            </a:extLst>
          </p:cNvPr>
          <p:cNvSpPr>
            <a:spLocks noGrp="1"/>
          </p:cNvSpPr>
          <p:nvPr>
            <p:ph type="title" idx="8"/>
          </p:nvPr>
        </p:nvSpPr>
        <p:spPr>
          <a:xfrm>
            <a:off x="720000" y="907609"/>
            <a:ext cx="7704000" cy="572700"/>
          </a:xfrm>
        </p:spPr>
        <p:txBody>
          <a:bodyPr anchor="ctr"/>
          <a:lstStyle/>
          <a:p>
            <a:r>
              <a:rPr lang="vi-VN" sz="2600" dirty="0">
                <a:solidFill>
                  <a:srgbClr val="A13D44"/>
                </a:solidFill>
                <a:effectLst/>
                <a:latin typeface="Arial" panose="020B0604020202020204" pitchFamily="34" charset="0"/>
                <a:ea typeface="SimSun" panose="02010600030101010101" pitchFamily="2" charset="-122"/>
                <a:cs typeface="Arial" panose="020B0604020202020204" pitchFamily="34" charset="0"/>
              </a:rPr>
              <a:t>THẢO LUẬN NHÓM ĐÔI</a:t>
            </a:r>
            <a:endParaRPr lang="vi-VN" sz="2600" dirty="0">
              <a:solidFill>
                <a:srgbClr val="A13D44"/>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82F4795-7E0C-D541-BCEF-397A3A509DED}"/>
              </a:ext>
            </a:extLst>
          </p:cNvPr>
          <p:cNvGrpSpPr/>
          <p:nvPr/>
        </p:nvGrpSpPr>
        <p:grpSpPr>
          <a:xfrm>
            <a:off x="4761615" y="1673787"/>
            <a:ext cx="3432132" cy="2562104"/>
            <a:chOff x="1639049" y="2883833"/>
            <a:chExt cx="5576648" cy="4162997"/>
          </a:xfrm>
        </p:grpSpPr>
        <p:sp>
          <p:nvSpPr>
            <p:cNvPr id="21" name="Rectangle: Rounded Corners 20">
              <a:extLst>
                <a:ext uri="{FF2B5EF4-FFF2-40B4-BE49-F238E27FC236}">
                  <a16:creationId xmlns:a16="http://schemas.microsoft.com/office/drawing/2014/main" id="{161ED31A-FF44-0C6E-656A-66D320B0BEC3}"/>
                </a:ext>
              </a:extLst>
            </p:cNvPr>
            <p:cNvSpPr/>
            <p:nvPr/>
          </p:nvSpPr>
          <p:spPr>
            <a:xfrm>
              <a:off x="2094251" y="3193702"/>
              <a:ext cx="5121446" cy="3853128"/>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Nêu một số ví dụ </a:t>
              </a:r>
            </a:p>
            <a:p>
              <a:pPr algn="ctr">
                <a:lnSpc>
                  <a:spcPct val="150000"/>
                </a:lnSpc>
              </a:pPr>
              <a:r>
                <a:rPr lang="vi-VN" sz="2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về tính đầy đủ của thông tin khi làm </a:t>
              </a:r>
            </a:p>
            <a:p>
              <a:pPr algn="ctr">
                <a:lnSpc>
                  <a:spcPct val="150000"/>
                </a:lnSpc>
              </a:pPr>
              <a:r>
                <a:rPr lang="vi-VN" sz="2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một loại bánh.</a:t>
              </a:r>
            </a:p>
          </p:txBody>
        </p:sp>
        <p:sp>
          <p:nvSpPr>
            <p:cNvPr id="22" name="Freeform 7">
              <a:extLst>
                <a:ext uri="{FF2B5EF4-FFF2-40B4-BE49-F238E27FC236}">
                  <a16:creationId xmlns:a16="http://schemas.microsoft.com/office/drawing/2014/main" id="{81BB8935-1880-9E0D-DC21-A886A1328FCA}"/>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pic>
        <p:nvPicPr>
          <p:cNvPr id="23" name="Picture 15">
            <a:extLst>
              <a:ext uri="{FF2B5EF4-FFF2-40B4-BE49-F238E27FC236}">
                <a16:creationId xmlns:a16="http://schemas.microsoft.com/office/drawing/2014/main" id="{420485FE-A7A6-7DC8-8FAA-C817B329A7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20000" y="2077189"/>
            <a:ext cx="3662387" cy="2371396"/>
          </a:xfrm>
          <a:prstGeom prst="rect">
            <a:avLst/>
          </a:prstGeom>
        </p:spPr>
      </p:pic>
    </p:spTree>
    <p:extLst>
      <p:ext uri="{BB962C8B-B14F-4D97-AF65-F5344CB8AC3E}">
        <p14:creationId xmlns:p14="http://schemas.microsoft.com/office/powerpoint/2010/main" val="33759397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3" name="Title 2">
            <a:extLst>
              <a:ext uri="{FF2B5EF4-FFF2-40B4-BE49-F238E27FC236}">
                <a16:creationId xmlns:a16="http://schemas.microsoft.com/office/drawing/2014/main" id="{660AB455-82BB-EBDF-6ADE-00CF0A7AB5EC}"/>
              </a:ext>
            </a:extLst>
          </p:cNvPr>
          <p:cNvSpPr>
            <a:spLocks noGrp="1"/>
          </p:cNvSpPr>
          <p:nvPr>
            <p:ph type="title"/>
          </p:nvPr>
        </p:nvSpPr>
        <p:spPr>
          <a:xfrm>
            <a:off x="551543" y="814825"/>
            <a:ext cx="8040914" cy="481791"/>
          </a:xfrm>
        </p:spPr>
        <p:txBody>
          <a:bodyPr anchor="ctr"/>
          <a:lstStyle/>
          <a:p>
            <a:pPr algn="ctr"/>
            <a:r>
              <a:rPr lang="vi-VN" sz="2400" dirty="0">
                <a:solidFill>
                  <a:sysClr val="windowText" lastClr="000000"/>
                </a:solidFill>
                <a:latin typeface="Arial" panose="020B0604020202020204" pitchFamily="34" charset="0"/>
                <a:cs typeface="Arial" panose="020B0604020202020204" pitchFamily="34" charset="0"/>
              </a:rPr>
              <a:t>TRẢ LỜI CÂU HỎI</a:t>
            </a:r>
          </a:p>
        </p:txBody>
      </p:sp>
      <p:pic>
        <p:nvPicPr>
          <p:cNvPr id="5" name="Picture 4">
            <a:extLst>
              <a:ext uri="{FF2B5EF4-FFF2-40B4-BE49-F238E27FC236}">
                <a16:creationId xmlns:a16="http://schemas.microsoft.com/office/drawing/2014/main" id="{8F04B309-01AE-FE6A-6EA3-A060DCE10B68}"/>
              </a:ext>
            </a:extLst>
          </p:cNvPr>
          <p:cNvPicPr>
            <a:picLocks noChangeAspect="1"/>
          </p:cNvPicPr>
          <p:nvPr/>
        </p:nvPicPr>
        <p:blipFill rotWithShape="1">
          <a:blip r:embed="rId3"/>
          <a:srcRect l="-49" t="1008" r="431"/>
          <a:stretch/>
        </p:blipFill>
        <p:spPr>
          <a:xfrm>
            <a:off x="1656413" y="1415983"/>
            <a:ext cx="5831174" cy="2430902"/>
          </a:xfrm>
          <a:prstGeom prst="rect">
            <a:avLst/>
          </a:prstGeom>
          <a:ln>
            <a:solidFill>
              <a:schemeClr val="bg2"/>
            </a:solidFill>
          </a:ln>
        </p:spPr>
      </p:pic>
      <p:grpSp>
        <p:nvGrpSpPr>
          <p:cNvPr id="2" name="Group 1">
            <a:extLst>
              <a:ext uri="{FF2B5EF4-FFF2-40B4-BE49-F238E27FC236}">
                <a16:creationId xmlns:a16="http://schemas.microsoft.com/office/drawing/2014/main" id="{04C0C2F2-F607-91EF-349E-5A95226930F9}"/>
              </a:ext>
            </a:extLst>
          </p:cNvPr>
          <p:cNvGrpSpPr/>
          <p:nvPr/>
        </p:nvGrpSpPr>
        <p:grpSpPr>
          <a:xfrm>
            <a:off x="710825" y="4008846"/>
            <a:ext cx="7571242" cy="639658"/>
            <a:chOff x="1537076" y="3717707"/>
            <a:chExt cx="7571242" cy="639658"/>
          </a:xfrm>
        </p:grpSpPr>
        <p:sp>
          <p:nvSpPr>
            <p:cNvPr id="8" name="Rectangle 7">
              <a:extLst>
                <a:ext uri="{FF2B5EF4-FFF2-40B4-BE49-F238E27FC236}">
                  <a16:creationId xmlns:a16="http://schemas.microsoft.com/office/drawing/2014/main" id="{900545CF-7EBC-3C10-8958-C068B22BE502}"/>
                </a:ext>
              </a:extLst>
            </p:cNvPr>
            <p:cNvSpPr/>
            <p:nvPr/>
          </p:nvSpPr>
          <p:spPr>
            <a:xfrm>
              <a:off x="2404236" y="3717707"/>
              <a:ext cx="6704082" cy="639658"/>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dirty="0">
                  <a:effectLst/>
                  <a:latin typeface="Arial" panose="020B0604020202020204" pitchFamily="34" charset="0"/>
                  <a:ea typeface="SimSun" panose="02010600030101010101" pitchFamily="2" charset="-122"/>
                  <a:cs typeface="Arial" panose="020B0604020202020204" pitchFamily="34" charset="0"/>
                </a:rPr>
                <a:t>Để giải quyết vấn đề thì cần đầy đủ những thông tin nào?</a:t>
              </a:r>
            </a:p>
          </p:txBody>
        </p:sp>
        <p:pic>
          <p:nvPicPr>
            <p:cNvPr id="9" name="Picture 15">
              <a:extLst>
                <a:ext uri="{FF2B5EF4-FFF2-40B4-BE49-F238E27FC236}">
                  <a16:creationId xmlns:a16="http://schemas.microsoft.com/office/drawing/2014/main" id="{0D6EB2F2-DC9C-DA01-0702-416D4C94D5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37076" y="3717707"/>
              <a:ext cx="682301" cy="639658"/>
            </a:xfrm>
            <a:prstGeom prst="rect">
              <a:avLst/>
            </a:prstGeom>
          </p:spPr>
        </p:pic>
      </p:grpSp>
    </p:spTree>
    <p:extLst>
      <p:ext uri="{BB962C8B-B14F-4D97-AF65-F5344CB8AC3E}">
        <p14:creationId xmlns:p14="http://schemas.microsoft.com/office/powerpoint/2010/main" val="35085110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34"/>
          <p:cNvSpPr txBox="1">
            <a:spLocks noGrp="1"/>
          </p:cNvSpPr>
          <p:nvPr>
            <p:ph type="title"/>
          </p:nvPr>
        </p:nvSpPr>
        <p:spPr>
          <a:xfrm>
            <a:off x="249355" y="991787"/>
            <a:ext cx="2486586" cy="587076"/>
          </a:xfrm>
          <a:prstGeom prst="homePlate">
            <a:avLst/>
          </a:prstGeom>
          <a:solidFill>
            <a:schemeClr val="accent2">
              <a:lumMod val="60000"/>
              <a:lumOff val="40000"/>
            </a:schemeClr>
          </a:solidFill>
          <a:ln w="1270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dirty="0">
                <a:latin typeface="Arial" panose="020B0604020202020204" pitchFamily="34" charset="0"/>
                <a:cs typeface="Arial" panose="020B0604020202020204" pitchFamily="34" charset="0"/>
              </a:rPr>
              <a:t>KẾT LUẬN</a:t>
            </a:r>
            <a:endParaRPr sz="24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134ADD9-2C9E-7A0B-74A1-3B9C96DFF949}"/>
              </a:ext>
            </a:extLst>
          </p:cNvPr>
          <p:cNvGrpSpPr/>
          <p:nvPr/>
        </p:nvGrpSpPr>
        <p:grpSpPr>
          <a:xfrm>
            <a:off x="4788366" y="1067232"/>
            <a:ext cx="3749075" cy="3372858"/>
            <a:chOff x="4681858" y="936171"/>
            <a:chExt cx="3749075" cy="3372858"/>
          </a:xfrm>
        </p:grpSpPr>
        <p:grpSp>
          <p:nvGrpSpPr>
            <p:cNvPr id="916" name="Google Shape;916;p34"/>
            <p:cNvGrpSpPr/>
            <p:nvPr/>
          </p:nvGrpSpPr>
          <p:grpSpPr>
            <a:xfrm>
              <a:off x="4681858" y="936171"/>
              <a:ext cx="3749075" cy="3372858"/>
              <a:chOff x="4629426" y="889000"/>
              <a:chExt cx="3801508" cy="3420029"/>
            </a:xfrm>
          </p:grpSpPr>
          <p:sp>
            <p:nvSpPr>
              <p:cNvPr id="917" name="Google Shape;917;p34"/>
              <p:cNvSpPr/>
              <p:nvPr/>
            </p:nvSpPr>
            <p:spPr>
              <a:xfrm>
                <a:off x="4629426" y="2529628"/>
                <a:ext cx="1568306" cy="919363"/>
              </a:xfrm>
              <a:custGeom>
                <a:avLst/>
                <a:gdLst/>
                <a:ahLst/>
                <a:cxnLst/>
                <a:rect l="l" t="t" r="r" b="b"/>
                <a:pathLst>
                  <a:path w="5121" h="3002" extrusionOk="0">
                    <a:moveTo>
                      <a:pt x="3620" y="0"/>
                    </a:moveTo>
                    <a:lnTo>
                      <a:pt x="1501" y="0"/>
                    </a:lnTo>
                    <a:cubicBezTo>
                      <a:pt x="672" y="0"/>
                      <a:pt x="0" y="672"/>
                      <a:pt x="0" y="1501"/>
                    </a:cubicBezTo>
                    <a:lnTo>
                      <a:pt x="0" y="1501"/>
                    </a:lnTo>
                    <a:cubicBezTo>
                      <a:pt x="0" y="2330"/>
                      <a:pt x="672" y="3002"/>
                      <a:pt x="1501" y="3002"/>
                    </a:cubicBezTo>
                    <a:lnTo>
                      <a:pt x="3620" y="3002"/>
                    </a:lnTo>
                    <a:cubicBezTo>
                      <a:pt x="4449" y="3002"/>
                      <a:pt x="5121" y="2330"/>
                      <a:pt x="5121" y="1501"/>
                    </a:cubicBezTo>
                    <a:lnTo>
                      <a:pt x="5121" y="1501"/>
                    </a:lnTo>
                    <a:cubicBezTo>
                      <a:pt x="5121" y="672"/>
                      <a:pt x="4449" y="0"/>
                      <a:pt x="362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8" name="Google Shape;918;p34"/>
              <p:cNvSpPr/>
              <p:nvPr/>
            </p:nvSpPr>
            <p:spPr>
              <a:xfrm>
                <a:off x="6914125" y="889000"/>
                <a:ext cx="1478281" cy="1612598"/>
              </a:xfrm>
              <a:custGeom>
                <a:avLst/>
                <a:gdLst/>
                <a:ahLst/>
                <a:cxnLst/>
                <a:rect l="l" t="t" r="r" b="b"/>
                <a:pathLst>
                  <a:path w="4827" h="5894" extrusionOk="0">
                    <a:moveTo>
                      <a:pt x="4827" y="74"/>
                    </a:moveTo>
                    <a:lnTo>
                      <a:pt x="4827" y="3482"/>
                    </a:lnTo>
                    <a:cubicBezTo>
                      <a:pt x="4827" y="4147"/>
                      <a:pt x="4557" y="4751"/>
                      <a:pt x="4120" y="5187"/>
                    </a:cubicBezTo>
                    <a:cubicBezTo>
                      <a:pt x="3684" y="5624"/>
                      <a:pt x="3080" y="5894"/>
                      <a:pt x="2414" y="5894"/>
                    </a:cubicBezTo>
                    <a:cubicBezTo>
                      <a:pt x="1081" y="5894"/>
                      <a:pt x="0" y="4814"/>
                      <a:pt x="0" y="3482"/>
                    </a:cubicBezTo>
                    <a:lnTo>
                      <a:pt x="0" y="74"/>
                    </a:lnTo>
                    <a:cubicBezTo>
                      <a:pt x="0" y="49"/>
                      <a:pt x="1" y="24"/>
                      <a:pt x="2" y="0"/>
                    </a:cubicBezTo>
                    <a:lnTo>
                      <a:pt x="4826" y="0"/>
                    </a:lnTo>
                    <a:cubicBezTo>
                      <a:pt x="4827" y="24"/>
                      <a:pt x="4827" y="49"/>
                      <a:pt x="4827" y="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19" name="Google Shape;919;p34"/>
              <p:cNvGrpSpPr/>
              <p:nvPr/>
            </p:nvGrpSpPr>
            <p:grpSpPr>
              <a:xfrm>
                <a:off x="6659041" y="987030"/>
                <a:ext cx="481734" cy="587085"/>
                <a:chOff x="353520" y="789840"/>
                <a:chExt cx="566280" cy="690120"/>
              </a:xfrm>
            </p:grpSpPr>
            <p:sp>
              <p:nvSpPr>
                <p:cNvPr id="920" name="Google Shape;920;p34"/>
                <p:cNvSpPr/>
                <p:nvPr/>
              </p:nvSpPr>
              <p:spPr>
                <a:xfrm>
                  <a:off x="636840" y="789840"/>
                  <a:ext cx="0" cy="690120"/>
                </a:xfrm>
                <a:custGeom>
                  <a:avLst/>
                  <a:gdLst/>
                  <a:ahLst/>
                  <a:cxnLst/>
                  <a:rect l="l" t="t" r="r" b="b"/>
                  <a:pathLst>
                    <a:path w="120000" h="1917" extrusionOk="0">
                      <a:moveTo>
                        <a:pt x="0" y="0"/>
                      </a:moveTo>
                      <a:lnTo>
                        <a:pt x="0" y="1917"/>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1" name="Google Shape;921;p34"/>
                <p:cNvSpPr/>
                <p:nvPr/>
              </p:nvSpPr>
              <p:spPr>
                <a:xfrm>
                  <a:off x="353520" y="1134720"/>
                  <a:ext cx="566280" cy="0"/>
                </a:xfrm>
                <a:custGeom>
                  <a:avLst/>
                  <a:gdLst/>
                  <a:ahLst/>
                  <a:cxnLst/>
                  <a:rect l="l" t="t" r="r" b="b"/>
                  <a:pathLst>
                    <a:path w="1573" h="120000" extrusionOk="0">
                      <a:moveTo>
                        <a:pt x="1573" y="0"/>
                      </a:moveTo>
                      <a:lnTo>
                        <a:pt x="0" y="0"/>
                      </a:lnTo>
                      <a:lnTo>
                        <a:pt x="1573"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2" name="Google Shape;922;p34"/>
                <p:cNvSpPr/>
                <p:nvPr/>
              </p:nvSpPr>
              <p:spPr>
                <a:xfrm>
                  <a:off x="436320" y="934560"/>
                  <a:ext cx="400680" cy="400320"/>
                </a:xfrm>
                <a:custGeom>
                  <a:avLst/>
                  <a:gdLst/>
                  <a:ahLst/>
                  <a:cxnLst/>
                  <a:rect l="l" t="t" r="r" b="b"/>
                  <a:pathLst>
                    <a:path w="1113" h="1112" extrusionOk="0">
                      <a:moveTo>
                        <a:pt x="1113" y="0"/>
                      </a:moveTo>
                      <a:lnTo>
                        <a:pt x="0" y="1112"/>
                      </a:lnTo>
                      <a:lnTo>
                        <a:pt x="1113"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34"/>
                <p:cNvSpPr/>
                <p:nvPr/>
              </p:nvSpPr>
              <p:spPr>
                <a:xfrm>
                  <a:off x="436320" y="934560"/>
                  <a:ext cx="400680" cy="400320"/>
                </a:xfrm>
                <a:custGeom>
                  <a:avLst/>
                  <a:gdLst/>
                  <a:ahLst/>
                  <a:cxnLst/>
                  <a:rect l="l" t="t" r="r" b="b"/>
                  <a:pathLst>
                    <a:path w="1113" h="1112" extrusionOk="0">
                      <a:moveTo>
                        <a:pt x="1113" y="1112"/>
                      </a:moveTo>
                      <a:lnTo>
                        <a:pt x="0" y="0"/>
                      </a:lnTo>
                      <a:lnTo>
                        <a:pt x="1113" y="1112"/>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24" name="Google Shape;924;p34"/>
              <p:cNvSpPr/>
              <p:nvPr/>
            </p:nvSpPr>
            <p:spPr>
              <a:xfrm>
                <a:off x="7657927" y="3300764"/>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5" name="Google Shape;925;p34"/>
              <p:cNvSpPr/>
              <p:nvPr/>
            </p:nvSpPr>
            <p:spPr>
              <a:xfrm>
                <a:off x="7657927" y="3418363"/>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6" name="Google Shape;926;p34"/>
              <p:cNvSpPr/>
              <p:nvPr/>
            </p:nvSpPr>
            <p:spPr>
              <a:xfrm>
                <a:off x="7657927" y="35359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27" name="Google Shape;927;p34"/>
              <p:cNvGrpSpPr/>
              <p:nvPr/>
            </p:nvGrpSpPr>
            <p:grpSpPr>
              <a:xfrm>
                <a:off x="7808017" y="3933258"/>
                <a:ext cx="622917" cy="375771"/>
                <a:chOff x="3952440" y="2452680"/>
                <a:chExt cx="732240" cy="441720"/>
              </a:xfrm>
            </p:grpSpPr>
            <p:sp>
              <p:nvSpPr>
                <p:cNvPr id="928" name="Google Shape;928;p34"/>
                <p:cNvSpPr/>
                <p:nvPr/>
              </p:nvSpPr>
              <p:spPr>
                <a:xfrm>
                  <a:off x="465768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9" name="Google Shape;929;p34"/>
                <p:cNvSpPr/>
                <p:nvPr/>
              </p:nvSpPr>
              <p:spPr>
                <a:xfrm>
                  <a:off x="4481280" y="245268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0" name="Google Shape;930;p34"/>
                <p:cNvSpPr/>
                <p:nvPr/>
              </p:nvSpPr>
              <p:spPr>
                <a:xfrm>
                  <a:off x="43048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1" name="Google Shape;931;p34"/>
                <p:cNvSpPr/>
                <p:nvPr/>
              </p:nvSpPr>
              <p:spPr>
                <a:xfrm>
                  <a:off x="41284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2" name="Google Shape;932;p34"/>
                <p:cNvSpPr/>
                <p:nvPr/>
              </p:nvSpPr>
              <p:spPr>
                <a:xfrm>
                  <a:off x="395244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3" name="Google Shape;933;p34"/>
                <p:cNvSpPr/>
                <p:nvPr/>
              </p:nvSpPr>
              <p:spPr>
                <a:xfrm>
                  <a:off x="465768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4" name="Google Shape;934;p34"/>
                <p:cNvSpPr/>
                <p:nvPr/>
              </p:nvSpPr>
              <p:spPr>
                <a:xfrm>
                  <a:off x="4481280" y="259092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5" name="Google Shape;935;p34"/>
                <p:cNvSpPr/>
                <p:nvPr/>
              </p:nvSpPr>
              <p:spPr>
                <a:xfrm>
                  <a:off x="43048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6" name="Google Shape;936;p34"/>
                <p:cNvSpPr/>
                <p:nvPr/>
              </p:nvSpPr>
              <p:spPr>
                <a:xfrm>
                  <a:off x="41284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7" name="Google Shape;937;p34"/>
                <p:cNvSpPr/>
                <p:nvPr/>
              </p:nvSpPr>
              <p:spPr>
                <a:xfrm>
                  <a:off x="395244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8" name="Google Shape;938;p34"/>
                <p:cNvSpPr/>
                <p:nvPr/>
              </p:nvSpPr>
              <p:spPr>
                <a:xfrm>
                  <a:off x="465768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9" name="Google Shape;939;p34"/>
                <p:cNvSpPr/>
                <p:nvPr/>
              </p:nvSpPr>
              <p:spPr>
                <a:xfrm>
                  <a:off x="4481280" y="272916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34"/>
                <p:cNvSpPr/>
                <p:nvPr/>
              </p:nvSpPr>
              <p:spPr>
                <a:xfrm>
                  <a:off x="43048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34"/>
                <p:cNvSpPr/>
                <p:nvPr/>
              </p:nvSpPr>
              <p:spPr>
                <a:xfrm>
                  <a:off x="41284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34"/>
                <p:cNvSpPr/>
                <p:nvPr/>
              </p:nvSpPr>
              <p:spPr>
                <a:xfrm>
                  <a:off x="395244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34"/>
                <p:cNvSpPr/>
                <p:nvPr/>
              </p:nvSpPr>
              <p:spPr>
                <a:xfrm>
                  <a:off x="465768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34"/>
                <p:cNvSpPr/>
                <p:nvPr/>
              </p:nvSpPr>
              <p:spPr>
                <a:xfrm>
                  <a:off x="4481280" y="286740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34"/>
                <p:cNvSpPr/>
                <p:nvPr/>
              </p:nvSpPr>
              <p:spPr>
                <a:xfrm>
                  <a:off x="43048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34"/>
                <p:cNvSpPr/>
                <p:nvPr/>
              </p:nvSpPr>
              <p:spPr>
                <a:xfrm>
                  <a:off x="41284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34"/>
                <p:cNvSpPr/>
                <p:nvPr/>
              </p:nvSpPr>
              <p:spPr>
                <a:xfrm>
                  <a:off x="395244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948" name="Google Shape;948;p34"/>
              <p:cNvSpPr/>
              <p:nvPr/>
            </p:nvSpPr>
            <p:spPr>
              <a:xfrm>
                <a:off x="7657927" y="36535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49" name="Google Shape;949;p34"/>
              <p:cNvGrpSpPr/>
              <p:nvPr/>
            </p:nvGrpSpPr>
            <p:grpSpPr>
              <a:xfrm>
                <a:off x="5335338" y="1231685"/>
                <a:ext cx="773286" cy="375771"/>
                <a:chOff x="1045800" y="531000"/>
                <a:chExt cx="909000" cy="441720"/>
              </a:xfrm>
            </p:grpSpPr>
            <p:sp>
              <p:nvSpPr>
                <p:cNvPr id="950" name="Google Shape;950;p34"/>
                <p:cNvSpPr/>
                <p:nvPr/>
              </p:nvSpPr>
              <p:spPr>
                <a:xfrm>
                  <a:off x="19274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34"/>
                <p:cNvSpPr/>
                <p:nvPr/>
              </p:nvSpPr>
              <p:spPr>
                <a:xfrm>
                  <a:off x="17510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34"/>
                <p:cNvSpPr/>
                <p:nvPr/>
              </p:nvSpPr>
              <p:spPr>
                <a:xfrm>
                  <a:off x="1575000" y="5310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3" name="Google Shape;953;p34"/>
                <p:cNvSpPr/>
                <p:nvPr/>
              </p:nvSpPr>
              <p:spPr>
                <a:xfrm>
                  <a:off x="1398600" y="53100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4" name="Google Shape;954;p34"/>
                <p:cNvSpPr/>
                <p:nvPr/>
              </p:nvSpPr>
              <p:spPr>
                <a:xfrm>
                  <a:off x="12222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34"/>
                <p:cNvSpPr/>
                <p:nvPr/>
              </p:nvSpPr>
              <p:spPr>
                <a:xfrm>
                  <a:off x="10458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34"/>
                <p:cNvSpPr/>
                <p:nvPr/>
              </p:nvSpPr>
              <p:spPr>
                <a:xfrm>
                  <a:off x="19274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34"/>
                <p:cNvSpPr/>
                <p:nvPr/>
              </p:nvSpPr>
              <p:spPr>
                <a:xfrm>
                  <a:off x="17510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34"/>
                <p:cNvSpPr/>
                <p:nvPr/>
              </p:nvSpPr>
              <p:spPr>
                <a:xfrm>
                  <a:off x="1575000" y="66924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34"/>
                <p:cNvSpPr/>
                <p:nvPr/>
              </p:nvSpPr>
              <p:spPr>
                <a:xfrm>
                  <a:off x="1398600" y="66924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34"/>
                <p:cNvSpPr/>
                <p:nvPr/>
              </p:nvSpPr>
              <p:spPr>
                <a:xfrm>
                  <a:off x="12222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34"/>
                <p:cNvSpPr/>
                <p:nvPr/>
              </p:nvSpPr>
              <p:spPr>
                <a:xfrm>
                  <a:off x="10458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34"/>
                <p:cNvSpPr/>
                <p:nvPr/>
              </p:nvSpPr>
              <p:spPr>
                <a:xfrm>
                  <a:off x="19274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34"/>
                <p:cNvSpPr/>
                <p:nvPr/>
              </p:nvSpPr>
              <p:spPr>
                <a:xfrm>
                  <a:off x="17510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34"/>
                <p:cNvSpPr/>
                <p:nvPr/>
              </p:nvSpPr>
              <p:spPr>
                <a:xfrm>
                  <a:off x="1575000" y="80748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34"/>
                <p:cNvSpPr/>
                <p:nvPr/>
              </p:nvSpPr>
              <p:spPr>
                <a:xfrm>
                  <a:off x="1398600" y="80748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34"/>
                <p:cNvSpPr/>
                <p:nvPr/>
              </p:nvSpPr>
              <p:spPr>
                <a:xfrm>
                  <a:off x="12222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34"/>
                <p:cNvSpPr/>
                <p:nvPr/>
              </p:nvSpPr>
              <p:spPr>
                <a:xfrm>
                  <a:off x="10458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34"/>
                <p:cNvSpPr/>
                <p:nvPr/>
              </p:nvSpPr>
              <p:spPr>
                <a:xfrm>
                  <a:off x="19274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34"/>
                <p:cNvSpPr/>
                <p:nvPr/>
              </p:nvSpPr>
              <p:spPr>
                <a:xfrm>
                  <a:off x="17510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34"/>
                <p:cNvSpPr/>
                <p:nvPr/>
              </p:nvSpPr>
              <p:spPr>
                <a:xfrm>
                  <a:off x="1575000" y="94572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34"/>
                <p:cNvSpPr/>
                <p:nvPr/>
              </p:nvSpPr>
              <p:spPr>
                <a:xfrm>
                  <a:off x="1398600" y="94572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34"/>
                <p:cNvSpPr/>
                <p:nvPr/>
              </p:nvSpPr>
              <p:spPr>
                <a:xfrm>
                  <a:off x="12222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34"/>
                <p:cNvSpPr/>
                <p:nvPr/>
              </p:nvSpPr>
              <p:spPr>
                <a:xfrm>
                  <a:off x="10458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974" name="Google Shape;974;p34"/>
              <p:cNvGrpSpPr/>
              <p:nvPr/>
            </p:nvGrpSpPr>
            <p:grpSpPr>
              <a:xfrm>
                <a:off x="4934148" y="2739117"/>
                <a:ext cx="477447" cy="250820"/>
                <a:chOff x="574200" y="1792440"/>
                <a:chExt cx="561240" cy="294840"/>
              </a:xfrm>
            </p:grpSpPr>
            <p:sp>
              <p:nvSpPr>
                <p:cNvPr id="975" name="Google Shape;975;p34"/>
                <p:cNvSpPr/>
                <p:nvPr/>
              </p:nvSpPr>
              <p:spPr>
                <a:xfrm>
                  <a:off x="574200" y="1792440"/>
                  <a:ext cx="561240" cy="294840"/>
                </a:xfrm>
                <a:custGeom>
                  <a:avLst/>
                  <a:gdLst/>
                  <a:ahLst/>
                  <a:cxnLst/>
                  <a:rect l="l" t="t" r="r" b="b"/>
                  <a:pathLst>
                    <a:path w="1559" h="819" extrusionOk="0">
                      <a:moveTo>
                        <a:pt x="1559" y="819"/>
                      </a:moveTo>
                      <a:lnTo>
                        <a:pt x="0" y="819"/>
                      </a:lnTo>
                      <a:lnTo>
                        <a:pt x="0" y="0"/>
                      </a:lnTo>
                      <a:lnTo>
                        <a:pt x="1559" y="0"/>
                      </a:lnTo>
                      <a:lnTo>
                        <a:pt x="1559" y="8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34"/>
                <p:cNvSpPr/>
                <p:nvPr/>
              </p:nvSpPr>
              <p:spPr>
                <a:xfrm>
                  <a:off x="699840" y="1862280"/>
                  <a:ext cx="89640" cy="155160"/>
                </a:xfrm>
                <a:custGeom>
                  <a:avLst/>
                  <a:gdLst/>
                  <a:ahLst/>
                  <a:cxnLst/>
                  <a:rect l="l" t="t" r="r" b="b"/>
                  <a:pathLst>
                    <a:path w="249" h="431" extrusionOk="0">
                      <a:moveTo>
                        <a:pt x="249" y="0"/>
                      </a:moveTo>
                      <a:lnTo>
                        <a:pt x="0" y="215"/>
                      </a:lnTo>
                      <a:lnTo>
                        <a:pt x="249" y="431"/>
                      </a:lnTo>
                      <a:lnTo>
                        <a:pt x="249"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34"/>
                <p:cNvSpPr/>
                <p:nvPr/>
              </p:nvSpPr>
              <p:spPr>
                <a:xfrm>
                  <a:off x="919800" y="1862280"/>
                  <a:ext cx="89640" cy="155160"/>
                </a:xfrm>
                <a:custGeom>
                  <a:avLst/>
                  <a:gdLst/>
                  <a:ahLst/>
                  <a:cxnLst/>
                  <a:rect l="l" t="t" r="r" b="b"/>
                  <a:pathLst>
                    <a:path w="249" h="431" extrusionOk="0">
                      <a:moveTo>
                        <a:pt x="0" y="0"/>
                      </a:moveTo>
                      <a:lnTo>
                        <a:pt x="249" y="215"/>
                      </a:lnTo>
                      <a:lnTo>
                        <a:pt x="0" y="431"/>
                      </a:lnTo>
                      <a:lnTo>
                        <a:pt x="0"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34"/>
                <p:cNvSpPr/>
                <p:nvPr/>
              </p:nvSpPr>
              <p:spPr>
                <a:xfrm>
                  <a:off x="831240" y="1862280"/>
                  <a:ext cx="52200" cy="155160"/>
                </a:xfrm>
                <a:custGeom>
                  <a:avLst/>
                  <a:gdLst/>
                  <a:ahLst/>
                  <a:cxnLst/>
                  <a:rect l="l" t="t" r="r" b="b"/>
                  <a:pathLst>
                    <a:path w="145" h="431" extrusionOk="0">
                      <a:moveTo>
                        <a:pt x="145" y="0"/>
                      </a:moveTo>
                      <a:lnTo>
                        <a:pt x="0" y="431"/>
                      </a:lnTo>
                      <a:lnTo>
                        <a:pt x="145"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79" name="Google Shape;979;p34"/>
              <p:cNvGrpSpPr/>
              <p:nvPr/>
            </p:nvGrpSpPr>
            <p:grpSpPr>
              <a:xfrm>
                <a:off x="5642203" y="2142844"/>
                <a:ext cx="1111389" cy="846481"/>
                <a:chOff x="1406520" y="1091520"/>
                <a:chExt cx="1306440" cy="995040"/>
              </a:xfrm>
            </p:grpSpPr>
            <p:grpSp>
              <p:nvGrpSpPr>
                <p:cNvPr id="980" name="Google Shape;980;p34"/>
                <p:cNvGrpSpPr/>
                <p:nvPr/>
              </p:nvGrpSpPr>
              <p:grpSpPr>
                <a:xfrm>
                  <a:off x="1406520" y="1091520"/>
                  <a:ext cx="1306440" cy="995040"/>
                  <a:chOff x="1406520" y="1091520"/>
                  <a:chExt cx="1306440" cy="995040"/>
                </a:xfrm>
              </p:grpSpPr>
              <p:sp>
                <p:nvSpPr>
                  <p:cNvPr id="981" name="Google Shape;981;p34"/>
                  <p:cNvSpPr/>
                  <p:nvPr/>
                </p:nvSpPr>
                <p:spPr>
                  <a:xfrm>
                    <a:off x="1406520" y="1091520"/>
                    <a:ext cx="1306440" cy="995040"/>
                  </a:xfrm>
                  <a:custGeom>
                    <a:avLst/>
                    <a:gdLst/>
                    <a:ahLst/>
                    <a:cxnLst/>
                    <a:rect l="l" t="t" r="r" b="b"/>
                    <a:pathLst>
                      <a:path w="3629" h="2764" extrusionOk="0">
                        <a:moveTo>
                          <a:pt x="3629" y="2764"/>
                        </a:moveTo>
                        <a:lnTo>
                          <a:pt x="0" y="2764"/>
                        </a:lnTo>
                        <a:lnTo>
                          <a:pt x="0" y="0"/>
                        </a:lnTo>
                        <a:lnTo>
                          <a:pt x="3629" y="0"/>
                        </a:lnTo>
                        <a:lnTo>
                          <a:pt x="3629" y="276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2" name="Google Shape;982;p34"/>
                  <p:cNvSpPr/>
                  <p:nvPr/>
                </p:nvSpPr>
                <p:spPr>
                  <a:xfrm>
                    <a:off x="1406520" y="1185480"/>
                    <a:ext cx="1306440" cy="0"/>
                  </a:xfrm>
                  <a:custGeom>
                    <a:avLst/>
                    <a:gdLst/>
                    <a:ahLst/>
                    <a:cxnLst/>
                    <a:rect l="l" t="t" r="r" b="b"/>
                    <a:pathLst>
                      <a:path w="3629" h="120000" extrusionOk="0">
                        <a:moveTo>
                          <a:pt x="0" y="0"/>
                        </a:moveTo>
                        <a:lnTo>
                          <a:pt x="3629"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83" name="Google Shape;983;p34"/>
                <p:cNvSpPr/>
                <p:nvPr/>
              </p:nvSpPr>
              <p:spPr>
                <a:xfrm>
                  <a:off x="1546920" y="13694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4" name="Google Shape;984;p34"/>
                <p:cNvSpPr/>
                <p:nvPr/>
              </p:nvSpPr>
              <p:spPr>
                <a:xfrm>
                  <a:off x="1546920" y="15937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5" name="Google Shape;985;p34"/>
                <p:cNvSpPr/>
                <p:nvPr/>
              </p:nvSpPr>
              <p:spPr>
                <a:xfrm>
                  <a:off x="1546920" y="16682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34"/>
                <p:cNvSpPr/>
                <p:nvPr/>
              </p:nvSpPr>
              <p:spPr>
                <a:xfrm>
                  <a:off x="1546920" y="18176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34"/>
                <p:cNvSpPr/>
                <p:nvPr/>
              </p:nvSpPr>
              <p:spPr>
                <a:xfrm>
                  <a:off x="1546920" y="18925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88" name="Google Shape;988;p34"/>
                <p:cNvGrpSpPr/>
                <p:nvPr/>
              </p:nvGrpSpPr>
              <p:grpSpPr>
                <a:xfrm>
                  <a:off x="1546920" y="1294560"/>
                  <a:ext cx="81000" cy="672480"/>
                  <a:chOff x="1546920" y="1294560"/>
                  <a:chExt cx="81000" cy="672480"/>
                </a:xfrm>
              </p:grpSpPr>
              <p:sp>
                <p:nvSpPr>
                  <p:cNvPr id="989" name="Google Shape;989;p34"/>
                  <p:cNvSpPr/>
                  <p:nvPr/>
                </p:nvSpPr>
                <p:spPr>
                  <a:xfrm>
                    <a:off x="1546920" y="12945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34"/>
                  <p:cNvSpPr/>
                  <p:nvPr/>
                </p:nvSpPr>
                <p:spPr>
                  <a:xfrm>
                    <a:off x="1546920" y="14443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34"/>
                  <p:cNvSpPr/>
                  <p:nvPr/>
                </p:nvSpPr>
                <p:spPr>
                  <a:xfrm>
                    <a:off x="1546920" y="15188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34"/>
                  <p:cNvSpPr/>
                  <p:nvPr/>
                </p:nvSpPr>
                <p:spPr>
                  <a:xfrm>
                    <a:off x="1546920" y="17427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34"/>
                  <p:cNvSpPr/>
                  <p:nvPr/>
                </p:nvSpPr>
                <p:spPr>
                  <a:xfrm>
                    <a:off x="1546920" y="19670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94" name="Google Shape;994;p34"/>
                <p:cNvSpPr/>
                <p:nvPr/>
              </p:nvSpPr>
              <p:spPr>
                <a:xfrm>
                  <a:off x="1701360" y="129456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34"/>
                <p:cNvSpPr/>
                <p:nvPr/>
              </p:nvSpPr>
              <p:spPr>
                <a:xfrm>
                  <a:off x="1701360" y="1967040"/>
                  <a:ext cx="522360" cy="0"/>
                </a:xfrm>
                <a:custGeom>
                  <a:avLst/>
                  <a:gdLst/>
                  <a:ahLst/>
                  <a:cxnLst/>
                  <a:rect l="l" t="t" r="r" b="b"/>
                  <a:pathLst>
                    <a:path w="1451" h="120000" extrusionOk="0">
                      <a:moveTo>
                        <a:pt x="0" y="0"/>
                      </a:moveTo>
                      <a:lnTo>
                        <a:pt x="1451"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34"/>
                <p:cNvSpPr/>
                <p:nvPr/>
              </p:nvSpPr>
              <p:spPr>
                <a:xfrm>
                  <a:off x="1701360" y="136944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34"/>
                <p:cNvSpPr/>
                <p:nvPr/>
              </p:nvSpPr>
              <p:spPr>
                <a:xfrm>
                  <a:off x="1701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8" name="Google Shape;998;p34"/>
                <p:cNvSpPr/>
                <p:nvPr/>
              </p:nvSpPr>
              <p:spPr>
                <a:xfrm>
                  <a:off x="1962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34"/>
                <p:cNvSpPr/>
                <p:nvPr/>
              </p:nvSpPr>
              <p:spPr>
                <a:xfrm>
                  <a:off x="222372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34"/>
                <p:cNvSpPr/>
                <p:nvPr/>
              </p:nvSpPr>
              <p:spPr>
                <a:xfrm>
                  <a:off x="1964160" y="136944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34"/>
                <p:cNvSpPr/>
                <p:nvPr/>
              </p:nvSpPr>
              <p:spPr>
                <a:xfrm>
                  <a:off x="1701360" y="144432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34"/>
                <p:cNvSpPr/>
                <p:nvPr/>
              </p:nvSpPr>
              <p:spPr>
                <a:xfrm>
                  <a:off x="2343960" y="144432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34"/>
                <p:cNvSpPr/>
                <p:nvPr/>
              </p:nvSpPr>
              <p:spPr>
                <a:xfrm>
                  <a:off x="1701360" y="174276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34"/>
                <p:cNvSpPr/>
                <p:nvPr/>
              </p:nvSpPr>
              <p:spPr>
                <a:xfrm>
                  <a:off x="1964160" y="174276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34"/>
                <p:cNvSpPr/>
                <p:nvPr/>
              </p:nvSpPr>
              <p:spPr>
                <a:xfrm>
                  <a:off x="1701360" y="181764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6" name="Google Shape;1006;p34"/>
                <p:cNvSpPr/>
                <p:nvPr/>
              </p:nvSpPr>
              <p:spPr>
                <a:xfrm>
                  <a:off x="2343960" y="181764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34"/>
                <p:cNvSpPr/>
                <p:nvPr/>
              </p:nvSpPr>
              <p:spPr>
                <a:xfrm>
                  <a:off x="1701360" y="1518840"/>
                  <a:ext cx="642600" cy="0"/>
                </a:xfrm>
                <a:custGeom>
                  <a:avLst/>
                  <a:gdLst/>
                  <a:ahLst/>
                  <a:cxnLst/>
                  <a:rect l="l" t="t" r="r" b="b"/>
                  <a:pathLst>
                    <a:path w="1785" h="120000" extrusionOk="0">
                      <a:moveTo>
                        <a:pt x="0" y="0"/>
                      </a:moveTo>
                      <a:lnTo>
                        <a:pt x="178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34"/>
                <p:cNvSpPr/>
                <p:nvPr/>
              </p:nvSpPr>
              <p:spPr>
                <a:xfrm>
                  <a:off x="1701360" y="1593720"/>
                  <a:ext cx="340200" cy="0"/>
                </a:xfrm>
                <a:custGeom>
                  <a:avLst/>
                  <a:gdLst/>
                  <a:ahLst/>
                  <a:cxnLst/>
                  <a:rect l="l" t="t" r="r" b="b"/>
                  <a:pathLst>
                    <a:path w="945" h="120000" extrusionOk="0">
                      <a:moveTo>
                        <a:pt x="0" y="0"/>
                      </a:moveTo>
                      <a:lnTo>
                        <a:pt x="94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34"/>
                <p:cNvSpPr/>
                <p:nvPr/>
              </p:nvSpPr>
              <p:spPr>
                <a:xfrm>
                  <a:off x="1701360" y="166824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10" name="Google Shape;1010;p34"/>
              <p:cNvGrpSpPr/>
              <p:nvPr/>
            </p:nvGrpSpPr>
            <p:grpSpPr>
              <a:xfrm>
                <a:off x="7599765" y="2048825"/>
                <a:ext cx="750317" cy="130770"/>
                <a:chOff x="3707640" y="981000"/>
                <a:chExt cx="882000" cy="153720"/>
              </a:xfrm>
            </p:grpSpPr>
            <p:sp>
              <p:nvSpPr>
                <p:cNvPr id="1011" name="Google Shape;1011;p34"/>
                <p:cNvSpPr/>
                <p:nvPr/>
              </p:nvSpPr>
              <p:spPr>
                <a:xfrm>
                  <a:off x="3707640" y="981000"/>
                  <a:ext cx="882000" cy="153720"/>
                </a:xfrm>
                <a:custGeom>
                  <a:avLst/>
                  <a:gdLst/>
                  <a:ahLst/>
                  <a:cxnLst/>
                  <a:rect l="l" t="t" r="r" b="b"/>
                  <a:pathLst>
                    <a:path w="2450" h="427" extrusionOk="0">
                      <a:moveTo>
                        <a:pt x="2236" y="427"/>
                      </a:moveTo>
                      <a:lnTo>
                        <a:pt x="213" y="427"/>
                      </a:lnTo>
                      <a:cubicBezTo>
                        <a:pt x="95" y="427"/>
                        <a:pt x="0" y="331"/>
                        <a:pt x="0" y="213"/>
                      </a:cubicBezTo>
                      <a:cubicBezTo>
                        <a:pt x="0" y="95"/>
                        <a:pt x="95" y="0"/>
                        <a:pt x="213" y="0"/>
                      </a:cubicBezTo>
                      <a:lnTo>
                        <a:pt x="2236" y="0"/>
                      </a:lnTo>
                      <a:cubicBezTo>
                        <a:pt x="2354" y="0"/>
                        <a:pt x="2450" y="95"/>
                        <a:pt x="2450" y="213"/>
                      </a:cubicBezTo>
                      <a:cubicBezTo>
                        <a:pt x="2450" y="331"/>
                        <a:pt x="2354" y="427"/>
                        <a:pt x="2236" y="427"/>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34"/>
                <p:cNvSpPr/>
                <p:nvPr/>
              </p:nvSpPr>
              <p:spPr>
                <a:xfrm>
                  <a:off x="3783600" y="1043640"/>
                  <a:ext cx="742320" cy="31320"/>
                </a:xfrm>
                <a:custGeom>
                  <a:avLst/>
                  <a:gdLst/>
                  <a:ahLst/>
                  <a:cxnLst/>
                  <a:rect l="l" t="t" r="r" b="b"/>
                  <a:pathLst>
                    <a:path w="2062" h="87" extrusionOk="0">
                      <a:moveTo>
                        <a:pt x="2018" y="87"/>
                      </a:moveTo>
                      <a:lnTo>
                        <a:pt x="43" y="87"/>
                      </a:lnTo>
                      <a:cubicBezTo>
                        <a:pt x="19" y="87"/>
                        <a:pt x="0" y="67"/>
                        <a:pt x="0" y="43"/>
                      </a:cubicBezTo>
                      <a:cubicBezTo>
                        <a:pt x="0" y="19"/>
                        <a:pt x="19" y="0"/>
                        <a:pt x="43" y="0"/>
                      </a:cubicBezTo>
                      <a:lnTo>
                        <a:pt x="2018" y="0"/>
                      </a:lnTo>
                      <a:cubicBezTo>
                        <a:pt x="2042" y="0"/>
                        <a:pt x="2062" y="19"/>
                        <a:pt x="2062" y="43"/>
                      </a:cubicBezTo>
                      <a:cubicBezTo>
                        <a:pt x="2062" y="67"/>
                        <a:pt x="2042" y="87"/>
                        <a:pt x="2018" y="87"/>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13" name="Google Shape;1013;p34"/>
              <p:cNvSpPr/>
              <p:nvPr/>
            </p:nvSpPr>
            <p:spPr>
              <a:xfrm>
                <a:off x="8028489" y="2102104"/>
                <a:ext cx="267356" cy="26644"/>
              </a:xfrm>
              <a:custGeom>
                <a:avLst/>
                <a:gdLst/>
                <a:ahLst/>
                <a:cxnLst/>
                <a:rect l="l" t="t" r="r" b="b"/>
                <a:pathLst>
                  <a:path w="873" h="87" extrusionOk="0">
                    <a:moveTo>
                      <a:pt x="829" y="87"/>
                    </a:moveTo>
                    <a:lnTo>
                      <a:pt x="0" y="87"/>
                    </a:lnTo>
                    <a:lnTo>
                      <a:pt x="0" y="0"/>
                    </a:lnTo>
                    <a:lnTo>
                      <a:pt x="829" y="0"/>
                    </a:lnTo>
                    <a:cubicBezTo>
                      <a:pt x="853" y="0"/>
                      <a:pt x="873" y="19"/>
                      <a:pt x="873" y="43"/>
                    </a:cubicBezTo>
                    <a:cubicBezTo>
                      <a:pt x="873" y="67"/>
                      <a:pt x="853" y="87"/>
                      <a:pt x="829" y="8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4" name="Google Shape;1014;p34"/>
              <p:cNvGrpSpPr/>
              <p:nvPr/>
            </p:nvGrpSpPr>
            <p:grpSpPr>
              <a:xfrm>
                <a:off x="7837723" y="2613247"/>
                <a:ext cx="502560" cy="502560"/>
                <a:chOff x="3987360" y="1644480"/>
                <a:chExt cx="590760" cy="590760"/>
              </a:xfrm>
            </p:grpSpPr>
            <p:sp>
              <p:nvSpPr>
                <p:cNvPr id="1015" name="Google Shape;1015;p34"/>
                <p:cNvSpPr/>
                <p:nvPr/>
              </p:nvSpPr>
              <p:spPr>
                <a:xfrm>
                  <a:off x="39873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34"/>
                <p:cNvSpPr/>
                <p:nvPr/>
              </p:nvSpPr>
              <p:spPr>
                <a:xfrm>
                  <a:off x="41349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34"/>
                <p:cNvSpPr/>
                <p:nvPr/>
              </p:nvSpPr>
              <p:spPr>
                <a:xfrm>
                  <a:off x="4282560" y="16444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34"/>
                <p:cNvSpPr/>
                <p:nvPr/>
              </p:nvSpPr>
              <p:spPr>
                <a:xfrm>
                  <a:off x="443052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34"/>
                <p:cNvSpPr/>
                <p:nvPr/>
              </p:nvSpPr>
              <p:spPr>
                <a:xfrm>
                  <a:off x="39873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34"/>
                <p:cNvSpPr/>
                <p:nvPr/>
              </p:nvSpPr>
              <p:spPr>
                <a:xfrm>
                  <a:off x="41349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34"/>
                <p:cNvSpPr/>
                <p:nvPr/>
              </p:nvSpPr>
              <p:spPr>
                <a:xfrm>
                  <a:off x="4282560" y="17920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34"/>
                <p:cNvSpPr/>
                <p:nvPr/>
              </p:nvSpPr>
              <p:spPr>
                <a:xfrm>
                  <a:off x="443052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34"/>
                <p:cNvSpPr/>
                <p:nvPr/>
              </p:nvSpPr>
              <p:spPr>
                <a:xfrm>
                  <a:off x="39873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34"/>
                <p:cNvSpPr/>
                <p:nvPr/>
              </p:nvSpPr>
              <p:spPr>
                <a:xfrm>
                  <a:off x="41349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34"/>
                <p:cNvSpPr/>
                <p:nvPr/>
              </p:nvSpPr>
              <p:spPr>
                <a:xfrm>
                  <a:off x="4282560" y="1939680"/>
                  <a:ext cx="147960" cy="147960"/>
                </a:xfrm>
                <a:custGeom>
                  <a:avLst/>
                  <a:gdLst/>
                  <a:ahLst/>
                  <a:cxnLst/>
                  <a:rect l="l" t="t" r="r" b="b"/>
                  <a:pathLst>
                    <a:path w="411" h="411" extrusionOk="0">
                      <a:moveTo>
                        <a:pt x="411" y="0"/>
                      </a:moveTo>
                      <a:lnTo>
                        <a:pt x="0" y="0"/>
                      </a:lnTo>
                      <a:lnTo>
                        <a:pt x="0" y="411"/>
                      </a:lnTo>
                      <a:lnTo>
                        <a:pt x="411" y="411"/>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34"/>
                <p:cNvSpPr/>
                <p:nvPr/>
              </p:nvSpPr>
              <p:spPr>
                <a:xfrm>
                  <a:off x="443052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34"/>
                <p:cNvSpPr/>
                <p:nvPr/>
              </p:nvSpPr>
              <p:spPr>
                <a:xfrm>
                  <a:off x="39873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34"/>
                <p:cNvSpPr/>
                <p:nvPr/>
              </p:nvSpPr>
              <p:spPr>
                <a:xfrm>
                  <a:off x="41349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34"/>
                <p:cNvSpPr/>
                <p:nvPr/>
              </p:nvSpPr>
              <p:spPr>
                <a:xfrm>
                  <a:off x="4282560" y="208764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34"/>
                <p:cNvSpPr/>
                <p:nvPr/>
              </p:nvSpPr>
              <p:spPr>
                <a:xfrm>
                  <a:off x="443052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31" name="Google Shape;1031;p34"/>
            <p:cNvGrpSpPr/>
            <p:nvPr/>
          </p:nvGrpSpPr>
          <p:grpSpPr>
            <a:xfrm>
              <a:off x="5037383" y="2117425"/>
              <a:ext cx="3173383" cy="1689286"/>
              <a:chOff x="614520" y="1061640"/>
              <a:chExt cx="3730320" cy="1985760"/>
            </a:xfrm>
          </p:grpSpPr>
          <p:sp>
            <p:nvSpPr>
              <p:cNvPr id="1032" name="Google Shape;1032;p34"/>
              <p:cNvSpPr/>
              <p:nvPr/>
            </p:nvSpPr>
            <p:spPr>
              <a:xfrm>
                <a:off x="2877120" y="1203480"/>
                <a:ext cx="1031760" cy="653400"/>
              </a:xfrm>
              <a:custGeom>
                <a:avLst/>
                <a:gdLst/>
                <a:ahLst/>
                <a:cxnLst/>
                <a:rect l="l" t="t" r="r" b="b"/>
                <a:pathLst>
                  <a:path w="2866" h="1815" extrusionOk="0">
                    <a:moveTo>
                      <a:pt x="2117" y="264"/>
                    </a:moveTo>
                    <a:cubicBezTo>
                      <a:pt x="2126" y="325"/>
                      <a:pt x="2187" y="362"/>
                      <a:pt x="2244" y="387"/>
                    </a:cubicBezTo>
                    <a:cubicBezTo>
                      <a:pt x="2300" y="412"/>
                      <a:pt x="2364" y="437"/>
                      <a:pt x="2389" y="493"/>
                    </a:cubicBezTo>
                    <a:cubicBezTo>
                      <a:pt x="2418" y="554"/>
                      <a:pt x="2389" y="625"/>
                      <a:pt x="2362" y="687"/>
                    </a:cubicBezTo>
                    <a:cubicBezTo>
                      <a:pt x="2335" y="750"/>
                      <a:pt x="2310" y="824"/>
                      <a:pt x="2347" y="882"/>
                    </a:cubicBezTo>
                    <a:cubicBezTo>
                      <a:pt x="2379" y="933"/>
                      <a:pt x="2447" y="947"/>
                      <a:pt x="2507" y="958"/>
                    </a:cubicBezTo>
                    <a:cubicBezTo>
                      <a:pt x="2567" y="968"/>
                      <a:pt x="2634" y="985"/>
                      <a:pt x="2664" y="1038"/>
                    </a:cubicBezTo>
                    <a:cubicBezTo>
                      <a:pt x="2711" y="1121"/>
                      <a:pt x="2632" y="1237"/>
                      <a:pt x="2685" y="1317"/>
                    </a:cubicBezTo>
                    <a:cubicBezTo>
                      <a:pt x="2713" y="1359"/>
                      <a:pt x="2768" y="1373"/>
                      <a:pt x="2808" y="1403"/>
                    </a:cubicBezTo>
                    <a:cubicBezTo>
                      <a:pt x="2866" y="1446"/>
                      <a:pt x="2877" y="1532"/>
                      <a:pt x="2856" y="1600"/>
                    </a:cubicBezTo>
                    <a:lnTo>
                      <a:pt x="1479" y="1815"/>
                    </a:lnTo>
                    <a:cubicBezTo>
                      <a:pt x="988" y="1774"/>
                      <a:pt x="504" y="1715"/>
                      <a:pt x="12" y="1674"/>
                    </a:cubicBezTo>
                    <a:cubicBezTo>
                      <a:pt x="-19" y="1625"/>
                      <a:pt x="14" y="1559"/>
                      <a:pt x="55" y="1519"/>
                    </a:cubicBezTo>
                    <a:cubicBezTo>
                      <a:pt x="97" y="1478"/>
                      <a:pt x="150" y="1445"/>
                      <a:pt x="171" y="1390"/>
                    </a:cubicBezTo>
                    <a:cubicBezTo>
                      <a:pt x="195" y="1328"/>
                      <a:pt x="168" y="1258"/>
                      <a:pt x="144" y="1196"/>
                    </a:cubicBezTo>
                    <a:cubicBezTo>
                      <a:pt x="120" y="1134"/>
                      <a:pt x="97" y="1063"/>
                      <a:pt x="128" y="1004"/>
                    </a:cubicBezTo>
                    <a:cubicBezTo>
                      <a:pt x="173" y="918"/>
                      <a:pt x="302" y="910"/>
                      <a:pt x="355" y="829"/>
                    </a:cubicBezTo>
                    <a:cubicBezTo>
                      <a:pt x="383" y="786"/>
                      <a:pt x="384" y="731"/>
                      <a:pt x="373" y="681"/>
                    </a:cubicBezTo>
                    <a:cubicBezTo>
                      <a:pt x="362" y="632"/>
                      <a:pt x="341" y="585"/>
                      <a:pt x="327" y="537"/>
                    </a:cubicBezTo>
                    <a:cubicBezTo>
                      <a:pt x="294" y="419"/>
                      <a:pt x="306" y="287"/>
                      <a:pt x="369" y="182"/>
                    </a:cubicBezTo>
                    <a:cubicBezTo>
                      <a:pt x="432" y="78"/>
                      <a:pt x="547" y="4"/>
                      <a:pt x="669" y="0"/>
                    </a:cubicBezTo>
                    <a:lnTo>
                      <a:pt x="2117" y="2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3" name="Google Shape;1033;p34"/>
              <p:cNvSpPr/>
              <p:nvPr/>
            </p:nvSpPr>
            <p:spPr>
              <a:xfrm>
                <a:off x="841320" y="2289960"/>
                <a:ext cx="1206000" cy="757440"/>
              </a:xfrm>
              <a:custGeom>
                <a:avLst/>
                <a:gdLst/>
                <a:ahLst/>
                <a:cxnLst/>
                <a:rect l="l" t="t" r="r" b="b"/>
                <a:pathLst>
                  <a:path w="3350" h="2104" extrusionOk="0">
                    <a:moveTo>
                      <a:pt x="0" y="0"/>
                    </a:moveTo>
                    <a:lnTo>
                      <a:pt x="2971" y="36"/>
                    </a:lnTo>
                    <a:lnTo>
                      <a:pt x="3350" y="2104"/>
                    </a:lnTo>
                    <a:lnTo>
                      <a:pt x="479" y="2104"/>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4"/>
              <p:cNvSpPr/>
              <p:nvPr/>
            </p:nvSpPr>
            <p:spPr>
              <a:xfrm>
                <a:off x="1954800" y="2976840"/>
                <a:ext cx="997560" cy="70560"/>
              </a:xfrm>
              <a:custGeom>
                <a:avLst/>
                <a:gdLst/>
                <a:ahLst/>
                <a:cxnLst/>
                <a:rect l="l" t="t" r="r" b="b"/>
                <a:pathLst>
                  <a:path w="2771" h="196" extrusionOk="0">
                    <a:moveTo>
                      <a:pt x="2771" y="196"/>
                    </a:moveTo>
                    <a:lnTo>
                      <a:pt x="0" y="196"/>
                    </a:lnTo>
                    <a:lnTo>
                      <a:pt x="0" y="0"/>
                    </a:lnTo>
                    <a:lnTo>
                      <a:pt x="2771" y="0"/>
                    </a:lnTo>
                    <a:lnTo>
                      <a:pt x="2771" y="196"/>
                    </a:ln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4"/>
              <p:cNvSpPr/>
              <p:nvPr/>
            </p:nvSpPr>
            <p:spPr>
              <a:xfrm>
                <a:off x="1968480" y="2617200"/>
                <a:ext cx="72360" cy="394920"/>
              </a:xfrm>
              <a:custGeom>
                <a:avLst/>
                <a:gdLst/>
                <a:ahLst/>
                <a:cxnLst/>
                <a:rect l="l" t="t" r="r" b="b"/>
                <a:pathLst>
                  <a:path w="201" h="1097" extrusionOk="0">
                    <a:moveTo>
                      <a:pt x="201" y="1097"/>
                    </a:moveTo>
                    <a:lnTo>
                      <a:pt x="0" y="0"/>
                    </a:lnTo>
                    <a:lnTo>
                      <a:pt x="201" y="1097"/>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4"/>
              <p:cNvSpPr/>
              <p:nvPr/>
            </p:nvSpPr>
            <p:spPr>
              <a:xfrm>
                <a:off x="1329840" y="2616120"/>
                <a:ext cx="153360" cy="153360"/>
              </a:xfrm>
              <a:custGeom>
                <a:avLst/>
                <a:gdLst/>
                <a:ahLst/>
                <a:cxnLst/>
                <a:rect l="l" t="t" r="r" b="b"/>
                <a:pathLst>
                  <a:path w="426" h="426" extrusionOk="0">
                    <a:moveTo>
                      <a:pt x="426" y="184"/>
                    </a:moveTo>
                    <a:lnTo>
                      <a:pt x="184" y="0"/>
                    </a:lnTo>
                    <a:lnTo>
                      <a:pt x="0" y="242"/>
                    </a:lnTo>
                    <a:lnTo>
                      <a:pt x="242" y="426"/>
                    </a:lnTo>
                    <a:lnTo>
                      <a:pt x="426" y="18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4"/>
              <p:cNvSpPr/>
              <p:nvPr/>
            </p:nvSpPr>
            <p:spPr>
              <a:xfrm>
                <a:off x="2479320" y="1833840"/>
                <a:ext cx="997920" cy="1060200"/>
              </a:xfrm>
              <a:custGeom>
                <a:avLst/>
                <a:gdLst/>
                <a:ahLst/>
                <a:cxnLst/>
                <a:rect l="l" t="t" r="r" b="b"/>
                <a:pathLst>
                  <a:path w="2772" h="2945" extrusionOk="0">
                    <a:moveTo>
                      <a:pt x="2751" y="214"/>
                    </a:moveTo>
                    <a:lnTo>
                      <a:pt x="2413" y="0"/>
                    </a:lnTo>
                    <a:lnTo>
                      <a:pt x="2139" y="248"/>
                    </a:lnTo>
                    <a:cubicBezTo>
                      <a:pt x="1945" y="423"/>
                      <a:pt x="1814" y="657"/>
                      <a:pt x="1766" y="914"/>
                    </a:cubicBezTo>
                    <a:lnTo>
                      <a:pt x="1578" y="1922"/>
                    </a:lnTo>
                    <a:lnTo>
                      <a:pt x="0" y="2319"/>
                    </a:lnTo>
                    <a:lnTo>
                      <a:pt x="649" y="2945"/>
                    </a:lnTo>
                    <a:lnTo>
                      <a:pt x="2772" y="2663"/>
                    </a:lnTo>
                    <a:lnTo>
                      <a:pt x="2751" y="21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4"/>
              <p:cNvSpPr/>
              <p:nvPr/>
            </p:nvSpPr>
            <p:spPr>
              <a:xfrm>
                <a:off x="3448440" y="1338480"/>
                <a:ext cx="186840" cy="183600"/>
              </a:xfrm>
              <a:custGeom>
                <a:avLst/>
                <a:gdLst/>
                <a:ahLst/>
                <a:cxnLst/>
                <a:rect l="l" t="t" r="r" b="b"/>
                <a:pathLst>
                  <a:path w="519" h="510" extrusionOk="0">
                    <a:moveTo>
                      <a:pt x="457" y="84"/>
                    </a:moveTo>
                    <a:cubicBezTo>
                      <a:pt x="547" y="186"/>
                      <a:pt x="538" y="341"/>
                      <a:pt x="435" y="431"/>
                    </a:cubicBezTo>
                    <a:cubicBezTo>
                      <a:pt x="333" y="521"/>
                      <a:pt x="137" y="547"/>
                      <a:pt x="47" y="445"/>
                    </a:cubicBezTo>
                    <a:cubicBezTo>
                      <a:pt x="-43" y="343"/>
                      <a:pt x="7" y="152"/>
                      <a:pt x="110" y="62"/>
                    </a:cubicBezTo>
                    <a:cubicBezTo>
                      <a:pt x="212" y="-28"/>
                      <a:pt x="367" y="-19"/>
                      <a:pt x="457" y="84"/>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4"/>
              <p:cNvSpPr/>
              <p:nvPr/>
            </p:nvSpPr>
            <p:spPr>
              <a:xfrm>
                <a:off x="3523680" y="1396080"/>
                <a:ext cx="66960" cy="36360"/>
              </a:xfrm>
              <a:custGeom>
                <a:avLst/>
                <a:gdLst/>
                <a:ahLst/>
                <a:cxnLst/>
                <a:rect l="l" t="t" r="r" b="b"/>
                <a:pathLst>
                  <a:path w="186" h="101" extrusionOk="0">
                    <a:moveTo>
                      <a:pt x="0" y="101"/>
                    </a:moveTo>
                    <a:cubicBezTo>
                      <a:pt x="0" y="101"/>
                      <a:pt x="64" y="-12"/>
                      <a:pt x="186" y="1"/>
                    </a:cubicBezTo>
                    <a:lnTo>
                      <a:pt x="0" y="101"/>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4"/>
              <p:cNvSpPr/>
              <p:nvPr/>
            </p:nvSpPr>
            <p:spPr>
              <a:xfrm>
                <a:off x="3173400" y="2501640"/>
                <a:ext cx="782640" cy="545760"/>
              </a:xfrm>
              <a:custGeom>
                <a:avLst/>
                <a:gdLst/>
                <a:ahLst/>
                <a:cxnLst/>
                <a:rect l="l" t="t" r="r" b="b"/>
                <a:pathLst>
                  <a:path w="2174" h="1516" extrusionOk="0">
                    <a:moveTo>
                      <a:pt x="62" y="397"/>
                    </a:moveTo>
                    <a:lnTo>
                      <a:pt x="0" y="1516"/>
                    </a:lnTo>
                    <a:lnTo>
                      <a:pt x="2174" y="1516"/>
                    </a:lnTo>
                    <a:lnTo>
                      <a:pt x="2043" y="0"/>
                    </a:lnTo>
                    <a:lnTo>
                      <a:pt x="62" y="397"/>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34"/>
              <p:cNvSpPr/>
              <p:nvPr/>
            </p:nvSpPr>
            <p:spPr>
              <a:xfrm>
                <a:off x="2150280" y="2591280"/>
                <a:ext cx="606600" cy="456120"/>
              </a:xfrm>
              <a:custGeom>
                <a:avLst/>
                <a:gdLst/>
                <a:ahLst/>
                <a:cxnLst/>
                <a:rect l="l" t="t" r="r" b="b"/>
                <a:pathLst>
                  <a:path w="1685" h="1267" extrusionOk="0">
                    <a:moveTo>
                      <a:pt x="753" y="0"/>
                    </a:moveTo>
                    <a:lnTo>
                      <a:pt x="1571" y="131"/>
                    </a:lnTo>
                    <a:lnTo>
                      <a:pt x="1685" y="897"/>
                    </a:lnTo>
                    <a:cubicBezTo>
                      <a:pt x="1685" y="897"/>
                      <a:pt x="1478" y="1011"/>
                      <a:pt x="1226" y="873"/>
                    </a:cubicBezTo>
                    <a:lnTo>
                      <a:pt x="1069" y="793"/>
                    </a:lnTo>
                    <a:lnTo>
                      <a:pt x="1199" y="967"/>
                    </a:lnTo>
                    <a:cubicBezTo>
                      <a:pt x="1266" y="1056"/>
                      <a:pt x="1252" y="1182"/>
                      <a:pt x="1168" y="1254"/>
                    </a:cubicBezTo>
                    <a:lnTo>
                      <a:pt x="970" y="1071"/>
                    </a:lnTo>
                    <a:cubicBezTo>
                      <a:pt x="970" y="1071"/>
                      <a:pt x="1016" y="1198"/>
                      <a:pt x="939" y="1267"/>
                    </a:cubicBezTo>
                    <a:lnTo>
                      <a:pt x="823" y="1151"/>
                    </a:lnTo>
                    <a:cubicBezTo>
                      <a:pt x="823" y="1151"/>
                      <a:pt x="821" y="1218"/>
                      <a:pt x="773" y="1236"/>
                    </a:cubicBezTo>
                    <a:lnTo>
                      <a:pt x="405" y="899"/>
                    </a:lnTo>
                    <a:cubicBezTo>
                      <a:pt x="345" y="850"/>
                      <a:pt x="400" y="728"/>
                      <a:pt x="400" y="728"/>
                    </a:cubicBezTo>
                    <a:lnTo>
                      <a:pt x="301" y="823"/>
                    </a:lnTo>
                    <a:cubicBezTo>
                      <a:pt x="201" y="890"/>
                      <a:pt x="66" y="863"/>
                      <a:pt x="0" y="762"/>
                    </a:cubicBezTo>
                    <a:lnTo>
                      <a:pt x="753" y="0"/>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34"/>
              <p:cNvSpPr/>
              <p:nvPr/>
            </p:nvSpPr>
            <p:spPr>
              <a:xfrm>
                <a:off x="2424960" y="2811240"/>
                <a:ext cx="74520" cy="165600"/>
              </a:xfrm>
              <a:custGeom>
                <a:avLst/>
                <a:gdLst/>
                <a:ahLst/>
                <a:cxnLst/>
                <a:rect l="l" t="t" r="r" b="b"/>
                <a:pathLst>
                  <a:path w="207" h="460" extrusionOk="0">
                    <a:moveTo>
                      <a:pt x="136" y="0"/>
                    </a:moveTo>
                    <a:lnTo>
                      <a:pt x="0" y="255"/>
                    </a:lnTo>
                    <a:lnTo>
                      <a:pt x="207" y="460"/>
                    </a:lnTo>
                    <a:lnTo>
                      <a:pt x="136"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34"/>
              <p:cNvSpPr/>
              <p:nvPr/>
            </p:nvSpPr>
            <p:spPr>
              <a:xfrm>
                <a:off x="2344320" y="2729160"/>
                <a:ext cx="102240" cy="276480"/>
              </a:xfrm>
              <a:custGeom>
                <a:avLst/>
                <a:gdLst/>
                <a:ahLst/>
                <a:cxnLst/>
                <a:rect l="l" t="t" r="r" b="b"/>
                <a:pathLst>
                  <a:path w="284" h="768" extrusionOk="0">
                    <a:moveTo>
                      <a:pt x="219" y="0"/>
                    </a:moveTo>
                    <a:lnTo>
                      <a:pt x="0" y="482"/>
                    </a:lnTo>
                    <a:lnTo>
                      <a:pt x="284" y="768"/>
                    </a:lnTo>
                    <a:lnTo>
                      <a:pt x="21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4"/>
              <p:cNvSpPr/>
              <p:nvPr/>
            </p:nvSpPr>
            <p:spPr>
              <a:xfrm>
                <a:off x="2294280" y="2732040"/>
                <a:ext cx="78120" cy="121320"/>
              </a:xfrm>
              <a:custGeom>
                <a:avLst/>
                <a:gdLst/>
                <a:ahLst/>
                <a:cxnLst/>
                <a:rect l="l" t="t" r="r" b="b"/>
                <a:pathLst>
                  <a:path w="217" h="337" extrusionOk="0">
                    <a:moveTo>
                      <a:pt x="217" y="0"/>
                    </a:moveTo>
                    <a:lnTo>
                      <a:pt x="0" y="337"/>
                    </a:lnTo>
                    <a:lnTo>
                      <a:pt x="217"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4"/>
              <p:cNvSpPr/>
              <p:nvPr/>
            </p:nvSpPr>
            <p:spPr>
              <a:xfrm>
                <a:off x="2712960" y="1775880"/>
                <a:ext cx="1264320" cy="1219320"/>
              </a:xfrm>
              <a:custGeom>
                <a:avLst/>
                <a:gdLst/>
                <a:ahLst/>
                <a:cxnLst/>
                <a:rect l="l" t="t" r="r" b="b"/>
                <a:pathLst>
                  <a:path w="3512" h="3387" extrusionOk="0">
                    <a:moveTo>
                      <a:pt x="0" y="2361"/>
                    </a:moveTo>
                    <a:lnTo>
                      <a:pt x="122" y="3387"/>
                    </a:lnTo>
                    <a:lnTo>
                      <a:pt x="3044" y="2974"/>
                    </a:lnTo>
                    <a:cubicBezTo>
                      <a:pt x="3339" y="2932"/>
                      <a:pt x="3546" y="2661"/>
                      <a:pt x="3508" y="2366"/>
                    </a:cubicBezTo>
                    <a:lnTo>
                      <a:pt x="3317" y="851"/>
                    </a:lnTo>
                    <a:cubicBezTo>
                      <a:pt x="3257" y="381"/>
                      <a:pt x="2869" y="15"/>
                      <a:pt x="2395" y="1"/>
                    </a:cubicBezTo>
                    <a:cubicBezTo>
                      <a:pt x="2382" y="0"/>
                      <a:pt x="2370" y="0"/>
                      <a:pt x="2357" y="0"/>
                    </a:cubicBezTo>
                    <a:lnTo>
                      <a:pt x="1764" y="161"/>
                    </a:lnTo>
                    <a:lnTo>
                      <a:pt x="1260" y="1025"/>
                    </a:lnTo>
                    <a:cubicBezTo>
                      <a:pt x="1130" y="1249"/>
                      <a:pt x="1109" y="1521"/>
                      <a:pt x="1204" y="1762"/>
                    </a:cubicBezTo>
                    <a:lnTo>
                      <a:pt x="1341" y="2107"/>
                    </a:lnTo>
                    <a:lnTo>
                      <a:pt x="0" y="236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4"/>
              <p:cNvSpPr/>
              <p:nvPr/>
            </p:nvSpPr>
            <p:spPr>
              <a:xfrm>
                <a:off x="3195720" y="2468880"/>
                <a:ext cx="411840" cy="65520"/>
              </a:xfrm>
              <a:custGeom>
                <a:avLst/>
                <a:gdLst/>
                <a:ahLst/>
                <a:cxnLst/>
                <a:rect l="l" t="t" r="r" b="b"/>
                <a:pathLst>
                  <a:path w="1144" h="182" extrusionOk="0">
                    <a:moveTo>
                      <a:pt x="1144" y="0"/>
                    </a:moveTo>
                    <a:lnTo>
                      <a:pt x="0" y="182"/>
                    </a:lnTo>
                    <a:lnTo>
                      <a:pt x="1144" y="0"/>
                    </a:lnTo>
                    <a:close/>
                  </a:path>
                </a:pathLst>
              </a:custGeom>
              <a:noFill/>
              <a:ln w="12600" cap="flat" cmpd="sng">
                <a:solidFill>
                  <a:schemeClr val="dk1"/>
                </a:solidFill>
                <a:prstDash val="solid"/>
                <a:bevel/>
                <a:headEnd type="none" w="sm" len="sm"/>
                <a:tailEnd type="none" w="sm" len="sm"/>
              </a:ln>
            </p:spPr>
            <p:txBody>
              <a:bodyPr spcFirstLastPara="1" wrap="square" lIns="96100" tIns="14400" rIns="961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4"/>
              <p:cNvSpPr/>
              <p:nvPr/>
            </p:nvSpPr>
            <p:spPr>
              <a:xfrm>
                <a:off x="3081600" y="1178640"/>
                <a:ext cx="479880" cy="703080"/>
              </a:xfrm>
              <a:custGeom>
                <a:avLst/>
                <a:gdLst/>
                <a:ahLst/>
                <a:cxnLst/>
                <a:rect l="l" t="t" r="r" b="b"/>
                <a:pathLst>
                  <a:path w="1333" h="1953" extrusionOk="0">
                    <a:moveTo>
                      <a:pt x="61" y="612"/>
                    </a:moveTo>
                    <a:lnTo>
                      <a:pt x="78" y="716"/>
                    </a:lnTo>
                    <a:lnTo>
                      <a:pt x="0" y="1091"/>
                    </a:lnTo>
                    <a:lnTo>
                      <a:pt x="195" y="1098"/>
                    </a:lnTo>
                    <a:lnTo>
                      <a:pt x="232" y="1346"/>
                    </a:lnTo>
                    <a:cubicBezTo>
                      <a:pt x="244" y="1488"/>
                      <a:pt x="401" y="1569"/>
                      <a:pt x="524" y="1495"/>
                    </a:cubicBezTo>
                    <a:cubicBezTo>
                      <a:pt x="623" y="1435"/>
                      <a:pt x="712" y="1383"/>
                      <a:pt x="712" y="1391"/>
                    </a:cubicBezTo>
                    <a:lnTo>
                      <a:pt x="712" y="1953"/>
                    </a:lnTo>
                    <a:cubicBezTo>
                      <a:pt x="712" y="1953"/>
                      <a:pt x="1085" y="1897"/>
                      <a:pt x="1333" y="1659"/>
                    </a:cubicBezTo>
                    <a:lnTo>
                      <a:pt x="1179" y="947"/>
                    </a:lnTo>
                    <a:lnTo>
                      <a:pt x="1112" y="489"/>
                    </a:lnTo>
                    <a:cubicBezTo>
                      <a:pt x="1089" y="187"/>
                      <a:pt x="817" y="-34"/>
                      <a:pt x="516" y="5"/>
                    </a:cubicBezTo>
                    <a:cubicBezTo>
                      <a:pt x="220" y="43"/>
                      <a:pt x="15" y="318"/>
                      <a:pt x="61" y="612"/>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4"/>
              <p:cNvSpPr/>
              <p:nvPr/>
            </p:nvSpPr>
            <p:spPr>
              <a:xfrm>
                <a:off x="3188160" y="1443960"/>
                <a:ext cx="26640" cy="27000"/>
              </a:xfrm>
              <a:custGeom>
                <a:avLst/>
                <a:gdLst/>
                <a:ahLst/>
                <a:cxnLst/>
                <a:rect l="l" t="t" r="r" b="b"/>
                <a:pathLst>
                  <a:path w="74" h="75" extrusionOk="0">
                    <a:moveTo>
                      <a:pt x="74" y="37"/>
                    </a:moveTo>
                    <a:cubicBezTo>
                      <a:pt x="74" y="58"/>
                      <a:pt x="58" y="75"/>
                      <a:pt x="37" y="75"/>
                    </a:cubicBezTo>
                    <a:cubicBezTo>
                      <a:pt x="16" y="75"/>
                      <a:pt x="0" y="58"/>
                      <a:pt x="0" y="37"/>
                    </a:cubicBezTo>
                    <a:cubicBezTo>
                      <a:pt x="0" y="17"/>
                      <a:pt x="16" y="0"/>
                      <a:pt x="37" y="0"/>
                    </a:cubicBezTo>
                    <a:cubicBezTo>
                      <a:pt x="58" y="0"/>
                      <a:pt x="74" y="17"/>
                      <a:pt x="74" y="3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9" name="Google Shape;1049;p34"/>
              <p:cNvSpPr/>
              <p:nvPr/>
            </p:nvSpPr>
            <p:spPr>
              <a:xfrm>
                <a:off x="3174120" y="1380960"/>
                <a:ext cx="98280" cy="14040"/>
              </a:xfrm>
              <a:custGeom>
                <a:avLst/>
                <a:gdLst/>
                <a:ahLst/>
                <a:cxnLst/>
                <a:rect l="l" t="t" r="r" b="b"/>
                <a:pathLst>
                  <a:path w="273" h="39" extrusionOk="0">
                    <a:moveTo>
                      <a:pt x="0" y="10"/>
                    </a:moveTo>
                    <a:cubicBezTo>
                      <a:pt x="0" y="10"/>
                      <a:pt x="109" y="-26"/>
                      <a:pt x="273" y="39"/>
                    </a:cubicBezTo>
                    <a:lnTo>
                      <a:pt x="0" y="1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4"/>
              <p:cNvSpPr/>
              <p:nvPr/>
            </p:nvSpPr>
            <p:spPr>
              <a:xfrm>
                <a:off x="3087720" y="1061640"/>
                <a:ext cx="551880" cy="391320"/>
              </a:xfrm>
              <a:custGeom>
                <a:avLst/>
                <a:gdLst/>
                <a:ahLst/>
                <a:cxnLst/>
                <a:rect l="l" t="t" r="r" b="b"/>
                <a:pathLst>
                  <a:path w="1533" h="1087" extrusionOk="0">
                    <a:moveTo>
                      <a:pt x="1533" y="697"/>
                    </a:moveTo>
                    <a:cubicBezTo>
                      <a:pt x="1460" y="696"/>
                      <a:pt x="1392" y="737"/>
                      <a:pt x="1340" y="789"/>
                    </a:cubicBezTo>
                    <a:cubicBezTo>
                      <a:pt x="1289" y="841"/>
                      <a:pt x="1249" y="903"/>
                      <a:pt x="1202" y="959"/>
                    </a:cubicBezTo>
                    <a:cubicBezTo>
                      <a:pt x="1155" y="1015"/>
                      <a:pt x="1096" y="1066"/>
                      <a:pt x="1025" y="1083"/>
                    </a:cubicBezTo>
                    <a:cubicBezTo>
                      <a:pt x="954" y="1100"/>
                      <a:pt x="869" y="1072"/>
                      <a:pt x="838" y="1006"/>
                    </a:cubicBezTo>
                    <a:cubicBezTo>
                      <a:pt x="820" y="967"/>
                      <a:pt x="822" y="921"/>
                      <a:pt x="803" y="883"/>
                    </a:cubicBezTo>
                    <a:cubicBezTo>
                      <a:pt x="775" y="825"/>
                      <a:pt x="705" y="799"/>
                      <a:pt x="641" y="793"/>
                    </a:cubicBezTo>
                    <a:cubicBezTo>
                      <a:pt x="576" y="788"/>
                      <a:pt x="511" y="797"/>
                      <a:pt x="447" y="786"/>
                    </a:cubicBezTo>
                    <a:cubicBezTo>
                      <a:pt x="383" y="774"/>
                      <a:pt x="318" y="734"/>
                      <a:pt x="306" y="670"/>
                    </a:cubicBezTo>
                    <a:cubicBezTo>
                      <a:pt x="300" y="637"/>
                      <a:pt x="310" y="603"/>
                      <a:pt x="316" y="570"/>
                    </a:cubicBezTo>
                    <a:cubicBezTo>
                      <a:pt x="321" y="537"/>
                      <a:pt x="322" y="500"/>
                      <a:pt x="302" y="473"/>
                    </a:cubicBezTo>
                    <a:cubicBezTo>
                      <a:pt x="282" y="446"/>
                      <a:pt x="197" y="447"/>
                      <a:pt x="180" y="476"/>
                    </a:cubicBezTo>
                    <a:cubicBezTo>
                      <a:pt x="143" y="466"/>
                      <a:pt x="133" y="457"/>
                      <a:pt x="100" y="438"/>
                    </a:cubicBezTo>
                    <a:cubicBezTo>
                      <a:pt x="66" y="418"/>
                      <a:pt x="10" y="445"/>
                      <a:pt x="0" y="407"/>
                    </a:cubicBezTo>
                    <a:cubicBezTo>
                      <a:pt x="181" y="257"/>
                      <a:pt x="402" y="56"/>
                      <a:pt x="634" y="12"/>
                    </a:cubicBezTo>
                    <a:cubicBezTo>
                      <a:pt x="841" y="-26"/>
                      <a:pt x="1064" y="27"/>
                      <a:pt x="1231" y="154"/>
                    </a:cubicBezTo>
                    <a:cubicBezTo>
                      <a:pt x="1399" y="282"/>
                      <a:pt x="1515" y="487"/>
                      <a:pt x="1533" y="6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34"/>
              <p:cNvSpPr/>
              <p:nvPr/>
            </p:nvSpPr>
            <p:spPr>
              <a:xfrm>
                <a:off x="3492360" y="2224800"/>
                <a:ext cx="13680" cy="260280"/>
              </a:xfrm>
              <a:custGeom>
                <a:avLst/>
                <a:gdLst/>
                <a:ahLst/>
                <a:cxnLst/>
                <a:rect l="l" t="t" r="r" b="b"/>
                <a:pathLst>
                  <a:path w="38" h="723" extrusionOk="0">
                    <a:moveTo>
                      <a:pt x="0" y="0"/>
                    </a:moveTo>
                    <a:lnTo>
                      <a:pt x="38" y="723"/>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4"/>
              <p:cNvSpPr/>
              <p:nvPr/>
            </p:nvSpPr>
            <p:spPr>
              <a:xfrm>
                <a:off x="3165840" y="1572840"/>
                <a:ext cx="73800" cy="49320"/>
              </a:xfrm>
              <a:custGeom>
                <a:avLst/>
                <a:gdLst/>
                <a:ahLst/>
                <a:cxnLst/>
                <a:rect l="l" t="t" r="r" b="b"/>
                <a:pathLst>
                  <a:path w="205" h="137" extrusionOk="0">
                    <a:moveTo>
                      <a:pt x="0" y="77"/>
                    </a:moveTo>
                    <a:lnTo>
                      <a:pt x="87" y="0"/>
                    </a:lnTo>
                    <a:lnTo>
                      <a:pt x="205" y="40"/>
                    </a:lnTo>
                    <a:cubicBezTo>
                      <a:pt x="205" y="40"/>
                      <a:pt x="155" y="232"/>
                      <a:pt x="0" y="77"/>
                    </a:cubicBezTo>
                    <a:close/>
                  </a:path>
                </a:pathLst>
              </a:custGeom>
              <a:solidFill>
                <a:schemeClr val="accent6"/>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4"/>
              <p:cNvSpPr/>
              <p:nvPr/>
            </p:nvSpPr>
            <p:spPr>
              <a:xfrm>
                <a:off x="3124080" y="1402200"/>
                <a:ext cx="161280" cy="117360"/>
              </a:xfrm>
              <a:custGeom>
                <a:avLst/>
                <a:gdLst/>
                <a:ahLst/>
                <a:cxnLst/>
                <a:rect l="l" t="t" r="r" b="b"/>
                <a:pathLst>
                  <a:path w="448" h="326" extrusionOk="0">
                    <a:moveTo>
                      <a:pt x="0" y="32"/>
                    </a:moveTo>
                    <a:lnTo>
                      <a:pt x="11" y="174"/>
                    </a:lnTo>
                    <a:cubicBezTo>
                      <a:pt x="18" y="265"/>
                      <a:pt x="98" y="333"/>
                      <a:pt x="189" y="326"/>
                    </a:cubicBezTo>
                    <a:lnTo>
                      <a:pt x="295" y="318"/>
                    </a:lnTo>
                    <a:cubicBezTo>
                      <a:pt x="386" y="311"/>
                      <a:pt x="455" y="232"/>
                      <a:pt x="448" y="140"/>
                    </a:cubicBezTo>
                    <a:lnTo>
                      <a:pt x="437"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4"/>
              <p:cNvSpPr/>
              <p:nvPr/>
            </p:nvSpPr>
            <p:spPr>
              <a:xfrm>
                <a:off x="3281400" y="1371600"/>
                <a:ext cx="242280" cy="30600"/>
              </a:xfrm>
              <a:custGeom>
                <a:avLst/>
                <a:gdLst/>
                <a:ahLst/>
                <a:cxnLst/>
                <a:rect l="l" t="t" r="r" b="b"/>
                <a:pathLst>
                  <a:path w="673" h="85" extrusionOk="0">
                    <a:moveTo>
                      <a:pt x="673" y="0"/>
                    </a:moveTo>
                    <a:lnTo>
                      <a:pt x="0" y="85"/>
                    </a:lnTo>
                    <a:lnTo>
                      <a:pt x="673"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4"/>
              <p:cNvSpPr/>
              <p:nvPr/>
            </p:nvSpPr>
            <p:spPr>
              <a:xfrm>
                <a:off x="3100680" y="1413720"/>
                <a:ext cx="23400" cy="1080"/>
              </a:xfrm>
              <a:custGeom>
                <a:avLst/>
                <a:gdLst/>
                <a:ahLst/>
                <a:cxnLst/>
                <a:rect l="l" t="t" r="r" b="b"/>
                <a:pathLst>
                  <a:path w="65" h="3" extrusionOk="0">
                    <a:moveTo>
                      <a:pt x="65" y="0"/>
                    </a:moveTo>
                    <a:lnTo>
                      <a:pt x="0" y="3"/>
                    </a:lnTo>
                    <a:lnTo>
                      <a:pt x="65"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4"/>
              <p:cNvSpPr/>
              <p:nvPr/>
            </p:nvSpPr>
            <p:spPr>
              <a:xfrm>
                <a:off x="3535560" y="1494360"/>
                <a:ext cx="68400" cy="71640"/>
              </a:xfrm>
              <a:custGeom>
                <a:avLst/>
                <a:gdLst/>
                <a:ahLst/>
                <a:cxnLst/>
                <a:rect l="l" t="t" r="r" b="b"/>
                <a:pathLst>
                  <a:path w="190" h="199" extrusionOk="0">
                    <a:moveTo>
                      <a:pt x="0" y="140"/>
                    </a:moveTo>
                    <a:cubicBezTo>
                      <a:pt x="22" y="190"/>
                      <a:pt x="80" y="213"/>
                      <a:pt x="131" y="191"/>
                    </a:cubicBezTo>
                    <a:cubicBezTo>
                      <a:pt x="181" y="169"/>
                      <a:pt x="204" y="110"/>
                      <a:pt x="182" y="60"/>
                    </a:cubicBezTo>
                    <a:cubicBezTo>
                      <a:pt x="159" y="10"/>
                      <a:pt x="101" y="-13"/>
                      <a:pt x="51" y="9"/>
                    </a:cubicBezTo>
                    <a:lnTo>
                      <a:pt x="0" y="140"/>
                    </a:lnTo>
                    <a:close/>
                  </a:path>
                </a:pathLst>
              </a:custGeom>
              <a:noFill/>
              <a:ln w="12600" cap="flat" cmpd="sng">
                <a:solidFill>
                  <a:schemeClr val="dk2"/>
                </a:solidFill>
                <a:prstDash val="solid"/>
                <a:bevel/>
                <a:headEnd type="none" w="sm" len="sm"/>
                <a:tailEnd type="none" w="sm" len="sm"/>
              </a:ln>
            </p:spPr>
            <p:txBody>
              <a:bodyPr spcFirstLastPara="1" wrap="square" lIns="96100" tIns="20500" rIns="96100" bIns="20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4"/>
              <p:cNvSpPr/>
              <p:nvPr/>
            </p:nvSpPr>
            <p:spPr>
              <a:xfrm>
                <a:off x="614520" y="3047400"/>
                <a:ext cx="3730320" cy="0"/>
              </a:xfrm>
              <a:custGeom>
                <a:avLst/>
                <a:gdLst/>
                <a:ahLst/>
                <a:cxnLst/>
                <a:rect l="l" t="t" r="r" b="b"/>
                <a:pathLst>
                  <a:path w="10362" h="120000" extrusionOk="0">
                    <a:moveTo>
                      <a:pt x="0" y="0"/>
                    </a:moveTo>
                    <a:lnTo>
                      <a:pt x="1036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extBox 2">
            <a:extLst>
              <a:ext uri="{FF2B5EF4-FFF2-40B4-BE49-F238E27FC236}">
                <a16:creationId xmlns:a16="http://schemas.microsoft.com/office/drawing/2014/main" id="{C9533AEF-6A15-0402-2ABF-C1745FDFCB9B}"/>
              </a:ext>
            </a:extLst>
          </p:cNvPr>
          <p:cNvSpPr txBox="1"/>
          <p:nvPr/>
        </p:nvSpPr>
        <p:spPr>
          <a:xfrm>
            <a:off x="798871" y="1775778"/>
            <a:ext cx="3592299" cy="2805320"/>
          </a:xfrm>
          <a:prstGeom prst="rect">
            <a:avLst/>
          </a:prstGeom>
          <a:noFill/>
        </p:spPr>
        <p:txBody>
          <a:bodyPr wrap="square">
            <a:spAutoFit/>
          </a:bodyPr>
          <a:lstStyle/>
          <a:p>
            <a:pPr algn="just">
              <a:lnSpc>
                <a:spcPct val="150000"/>
              </a:lnSpc>
            </a:pPr>
            <a:r>
              <a:rPr lang="vi-VN" sz="2000" dirty="0"/>
              <a:t>Để giải quyết được vấn đề, chúng ta phải có đủ thông tin để xem xét được một cách toàn diện các khía cạnh liên quan, phải có đủ các sự kiện và số liệu cần thiết.</a:t>
            </a:r>
          </a:p>
        </p:txBody>
      </p:sp>
    </p:spTree>
    <p:extLst>
      <p:ext uri="{BB962C8B-B14F-4D97-AF65-F5344CB8AC3E}">
        <p14:creationId xmlns:p14="http://schemas.microsoft.com/office/powerpoint/2010/main" val="3855236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wipe(left)">
                                      <p:cBhvr>
                                        <p:cTn id="7" dur="500"/>
                                        <p:tgtEl>
                                          <p:spTgt spid="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29"/>
          <p:cNvGrpSpPr/>
          <p:nvPr/>
        </p:nvGrpSpPr>
        <p:grpSpPr>
          <a:xfrm>
            <a:off x="6556650" y="893480"/>
            <a:ext cx="754200" cy="860040"/>
            <a:chOff x="8521200" y="1225080"/>
            <a:chExt cx="754200" cy="860040"/>
          </a:xfrm>
        </p:grpSpPr>
        <p:sp>
          <p:nvSpPr>
            <p:cNvPr id="617" name="Google Shape;617;p29"/>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8" name="Google Shape;618;p29"/>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9" name="Google Shape;619;p29"/>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0" name="Google Shape;620;p29"/>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1" name="Google Shape;621;p29"/>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2" name="Google Shape;622;p29"/>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3" name="Google Shape;623;p29"/>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4" name="Google Shape;624;p29"/>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5" name="Google Shape;625;p29"/>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6" name="Google Shape;626;p29"/>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7" name="Google Shape;627;p29"/>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8" name="Google Shape;628;p29"/>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9" name="Google Shape;629;p29"/>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0" name="Google Shape;630;p29"/>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1" name="Google Shape;631;p29"/>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2" name="Google Shape;632;p29"/>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633" name="Google Shape;633;p29"/>
          <p:cNvSpPr txBox="1">
            <a:spLocks noGrp="1"/>
          </p:cNvSpPr>
          <p:nvPr>
            <p:ph type="title"/>
          </p:nvPr>
        </p:nvSpPr>
        <p:spPr>
          <a:xfrm>
            <a:off x="4171250" y="2607436"/>
            <a:ext cx="4259050" cy="189139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3600" dirty="0">
                <a:latin typeface="Arial" panose="020B0604020202020204" pitchFamily="34" charset="0"/>
                <a:cs typeface="Arial" panose="020B0604020202020204" pitchFamily="34" charset="0"/>
              </a:rPr>
              <a:t>TÍNH </a:t>
            </a:r>
            <a:br>
              <a:rPr lang="vi-VN" sz="3600" dirty="0">
                <a:latin typeface="Arial" panose="020B0604020202020204" pitchFamily="34" charset="0"/>
                <a:cs typeface="Arial" panose="020B0604020202020204" pitchFamily="34" charset="0"/>
              </a:rPr>
            </a:br>
            <a:r>
              <a:rPr lang="vi-VN" sz="3600" dirty="0">
                <a:latin typeface="Arial" panose="020B0604020202020204" pitchFamily="34" charset="0"/>
                <a:cs typeface="Arial" panose="020B0604020202020204" pitchFamily="34" charset="0"/>
              </a:rPr>
              <a:t>SỬ DỤNG ĐƯỢC</a:t>
            </a:r>
            <a:endParaRPr sz="3600" dirty="0">
              <a:latin typeface="Arial" panose="020B0604020202020204" pitchFamily="34" charset="0"/>
              <a:cs typeface="Arial" panose="020B0604020202020204" pitchFamily="34" charset="0"/>
            </a:endParaRPr>
          </a:p>
        </p:txBody>
      </p:sp>
      <p:sp>
        <p:nvSpPr>
          <p:cNvPr id="634" name="Google Shape;634;p29"/>
          <p:cNvSpPr txBox="1">
            <a:spLocks noGrp="1"/>
          </p:cNvSpPr>
          <p:nvPr>
            <p:ph type="title" idx="2"/>
          </p:nvPr>
        </p:nvSpPr>
        <p:spPr>
          <a:xfrm>
            <a:off x="5621000" y="1422403"/>
            <a:ext cx="1359600" cy="102882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04</a:t>
            </a:r>
            <a:endParaRPr dirty="0">
              <a:latin typeface="Arial" panose="020B0604020202020204" pitchFamily="34" charset="0"/>
              <a:cs typeface="Arial" panose="020B0604020202020204" pitchFamily="34" charset="0"/>
            </a:endParaRPr>
          </a:p>
        </p:txBody>
      </p:sp>
      <p:sp>
        <p:nvSpPr>
          <p:cNvPr id="636" name="Google Shape;636;p29"/>
          <p:cNvSpPr/>
          <p:nvPr/>
        </p:nvSpPr>
        <p:spPr>
          <a:xfrm>
            <a:off x="713100" y="997375"/>
            <a:ext cx="2912400" cy="3606600"/>
          </a:xfrm>
          <a:prstGeom prst="roundRect">
            <a:avLst>
              <a:gd name="adj" fmla="val 16667"/>
            </a:avLst>
          </a:prstGeom>
          <a:solidFill>
            <a:schemeClr val="lt1"/>
          </a:solidFill>
          <a:ln w="9525" cap="flat" cmpd="sng">
            <a:solidFill>
              <a:schemeClr val="dk1"/>
            </a:solidFill>
            <a:prstDash val="solid"/>
            <a:round/>
            <a:headEnd type="none" w="sm" len="sm"/>
            <a:tailEnd type="none" w="sm" len="sm"/>
          </a:ln>
          <a:effectLst>
            <a:outerShdw dist="114300" dir="3000000" algn="bl" rotWithShape="0">
              <a:schemeClr val="accent5"/>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pic>
        <p:nvPicPr>
          <p:cNvPr id="637" name="Google Shape;637;p29"/>
          <p:cNvPicPr preferRelativeResize="0">
            <a:picLocks noGrp="1"/>
          </p:cNvPicPr>
          <p:nvPr>
            <p:ph type="pic" idx="3"/>
          </p:nvPr>
        </p:nvPicPr>
        <p:blipFill rotWithShape="1">
          <a:blip r:embed="rId3"/>
          <a:srcRect l="21697" r="21697"/>
          <a:stretch/>
        </p:blipFill>
        <p:spPr>
          <a:xfrm>
            <a:off x="930600" y="1238875"/>
            <a:ext cx="2477400" cy="3123600"/>
          </a:xfrm>
          <a:prstGeom prst="roundRect">
            <a:avLst>
              <a:gd name="adj" fmla="val 16667"/>
            </a:avLst>
          </a:prstGeom>
        </p:spPr>
      </p:pic>
      <p:grpSp>
        <p:nvGrpSpPr>
          <p:cNvPr id="638" name="Google Shape;638;p29"/>
          <p:cNvGrpSpPr/>
          <p:nvPr/>
        </p:nvGrpSpPr>
        <p:grpSpPr>
          <a:xfrm>
            <a:off x="569196" y="3844676"/>
            <a:ext cx="695616" cy="695315"/>
            <a:chOff x="2249280" y="1196280"/>
            <a:chExt cx="842763" cy="842397"/>
          </a:xfrm>
        </p:grpSpPr>
        <p:sp>
          <p:nvSpPr>
            <p:cNvPr id="639" name="Google Shape;639;p29"/>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0" name="Google Shape;640;p29"/>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1" name="Google Shape;641;p29"/>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642" name="Google Shape;642;p29"/>
          <p:cNvGrpSpPr/>
          <p:nvPr/>
        </p:nvGrpSpPr>
        <p:grpSpPr>
          <a:xfrm>
            <a:off x="3983957" y="893480"/>
            <a:ext cx="530279" cy="645841"/>
            <a:chOff x="5364360" y="1325880"/>
            <a:chExt cx="530279" cy="645841"/>
          </a:xfrm>
        </p:grpSpPr>
        <p:sp>
          <p:nvSpPr>
            <p:cNvPr id="643" name="Google Shape;643;p29"/>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4" name="Google Shape;644;p29"/>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5" name="Google Shape;645;p29"/>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6" name="Google Shape;646;p29"/>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42400779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ox(in)">
                                      <p:cBhvr>
                                        <p:cTn id="7" dur="500"/>
                                        <p:tgtEl>
                                          <p:spTgt spid="6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3"/>
                                        </p:tgtEl>
                                        <p:attrNameLst>
                                          <p:attrName>style.visibility</p:attrName>
                                        </p:attrNameLst>
                                      </p:cBhvr>
                                      <p:to>
                                        <p:strVal val="visible"/>
                                      </p:to>
                                    </p:set>
                                    <p:animEffect transition="in" filter="fade">
                                      <p:cBhvr>
                                        <p:cTn id="11" dur="500"/>
                                        <p:tgtEl>
                                          <p:spTgt spid="633"/>
                                        </p:tgtEl>
                                      </p:cBhvr>
                                    </p:animEffect>
                                    <p:anim calcmode="lin" valueType="num">
                                      <p:cBhvr>
                                        <p:cTn id="12" dur="500" fill="hold"/>
                                        <p:tgtEl>
                                          <p:spTgt spid="633"/>
                                        </p:tgtEl>
                                        <p:attrNameLst>
                                          <p:attrName>ppt_x</p:attrName>
                                        </p:attrNameLst>
                                      </p:cBhvr>
                                      <p:tavLst>
                                        <p:tav tm="0">
                                          <p:val>
                                            <p:strVal val="#ppt_x"/>
                                          </p:val>
                                        </p:tav>
                                        <p:tav tm="100000">
                                          <p:val>
                                            <p:strVal val="#ppt_x"/>
                                          </p:val>
                                        </p:tav>
                                      </p:tavLst>
                                    </p:anim>
                                    <p:anim calcmode="lin" valueType="num">
                                      <p:cBhvr>
                                        <p:cTn id="13" dur="500" fill="hold"/>
                                        <p:tgtEl>
                                          <p:spTgt spid="6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p:bldP spid="6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11" name="Title 10">
            <a:extLst>
              <a:ext uri="{FF2B5EF4-FFF2-40B4-BE49-F238E27FC236}">
                <a16:creationId xmlns:a16="http://schemas.microsoft.com/office/drawing/2014/main" id="{0CEE88FB-4462-6DA0-D12F-21321DC6DFA8}"/>
              </a:ext>
            </a:extLst>
          </p:cNvPr>
          <p:cNvSpPr>
            <a:spLocks noGrp="1"/>
          </p:cNvSpPr>
          <p:nvPr>
            <p:ph type="title" idx="8"/>
          </p:nvPr>
        </p:nvSpPr>
        <p:spPr>
          <a:xfrm>
            <a:off x="720000" y="907609"/>
            <a:ext cx="7704000" cy="572700"/>
          </a:xfrm>
        </p:spPr>
        <p:txBody>
          <a:bodyPr anchor="ctr"/>
          <a:lstStyle/>
          <a:p>
            <a:r>
              <a:rPr lang="vi-VN" sz="2600" dirty="0">
                <a:solidFill>
                  <a:srgbClr val="A13D44"/>
                </a:solidFill>
                <a:effectLst/>
                <a:latin typeface="Arial" panose="020B0604020202020204" pitchFamily="34" charset="0"/>
                <a:ea typeface="SimSun" panose="02010600030101010101" pitchFamily="2" charset="-122"/>
                <a:cs typeface="Arial" panose="020B0604020202020204" pitchFamily="34" charset="0"/>
              </a:rPr>
              <a:t>THẢO LUẬN NHÓM ĐÔI</a:t>
            </a:r>
            <a:endParaRPr lang="vi-VN" sz="2600" dirty="0">
              <a:solidFill>
                <a:srgbClr val="A13D44"/>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82F4795-7E0C-D541-BCEF-397A3A509DED}"/>
              </a:ext>
            </a:extLst>
          </p:cNvPr>
          <p:cNvGrpSpPr/>
          <p:nvPr/>
        </p:nvGrpSpPr>
        <p:grpSpPr>
          <a:xfrm>
            <a:off x="4761615" y="1673787"/>
            <a:ext cx="3432132" cy="2562104"/>
            <a:chOff x="1639049" y="2883833"/>
            <a:chExt cx="5576648" cy="4162997"/>
          </a:xfrm>
        </p:grpSpPr>
        <p:sp>
          <p:nvSpPr>
            <p:cNvPr id="21" name="Rectangle: Rounded Corners 20">
              <a:extLst>
                <a:ext uri="{FF2B5EF4-FFF2-40B4-BE49-F238E27FC236}">
                  <a16:creationId xmlns:a16="http://schemas.microsoft.com/office/drawing/2014/main" id="{161ED31A-FF44-0C6E-656A-66D320B0BEC3}"/>
                </a:ext>
              </a:extLst>
            </p:cNvPr>
            <p:cNvSpPr/>
            <p:nvPr/>
          </p:nvSpPr>
          <p:spPr>
            <a:xfrm>
              <a:off x="2094251" y="3193702"/>
              <a:ext cx="5121446" cy="3853128"/>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Nêu một số ví dụ </a:t>
              </a:r>
            </a:p>
            <a:p>
              <a:pPr algn="ctr">
                <a:lnSpc>
                  <a:spcPct val="150000"/>
                </a:lnSpc>
              </a:pPr>
              <a:r>
                <a:rPr lang="vi-VN" sz="2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về tính sử dụng được của thông tin.</a:t>
              </a:r>
            </a:p>
          </p:txBody>
        </p:sp>
        <p:sp>
          <p:nvSpPr>
            <p:cNvPr id="22" name="Freeform 7">
              <a:extLst>
                <a:ext uri="{FF2B5EF4-FFF2-40B4-BE49-F238E27FC236}">
                  <a16:creationId xmlns:a16="http://schemas.microsoft.com/office/drawing/2014/main" id="{81BB8935-1880-9E0D-DC21-A886A1328FCA}"/>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pic>
        <p:nvPicPr>
          <p:cNvPr id="23" name="Picture 15">
            <a:extLst>
              <a:ext uri="{FF2B5EF4-FFF2-40B4-BE49-F238E27FC236}">
                <a16:creationId xmlns:a16="http://schemas.microsoft.com/office/drawing/2014/main" id="{420485FE-A7A6-7DC8-8FAA-C817B329A7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5314" y="2077189"/>
            <a:ext cx="3662387" cy="2371396"/>
          </a:xfrm>
          <a:prstGeom prst="rect">
            <a:avLst/>
          </a:prstGeom>
        </p:spPr>
      </p:pic>
    </p:spTree>
    <p:extLst>
      <p:ext uri="{BB962C8B-B14F-4D97-AF65-F5344CB8AC3E}">
        <p14:creationId xmlns:p14="http://schemas.microsoft.com/office/powerpoint/2010/main" val="10598015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34"/>
          <p:cNvSpPr txBox="1">
            <a:spLocks noGrp="1"/>
          </p:cNvSpPr>
          <p:nvPr>
            <p:ph type="title"/>
          </p:nvPr>
        </p:nvSpPr>
        <p:spPr>
          <a:xfrm>
            <a:off x="249355" y="943174"/>
            <a:ext cx="2486586" cy="587076"/>
          </a:xfrm>
          <a:prstGeom prst="homePlate">
            <a:avLst/>
          </a:prstGeom>
          <a:solidFill>
            <a:schemeClr val="accent2">
              <a:lumMod val="60000"/>
              <a:lumOff val="40000"/>
            </a:schemeClr>
          </a:solidFill>
          <a:ln w="1270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dirty="0">
                <a:latin typeface="Arial" panose="020B0604020202020204" pitchFamily="34" charset="0"/>
                <a:cs typeface="Arial" panose="020B0604020202020204" pitchFamily="34" charset="0"/>
              </a:rPr>
              <a:t>KẾT LUẬN</a:t>
            </a:r>
            <a:endParaRPr sz="24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134ADD9-2C9E-7A0B-74A1-3B9C96DFF949}"/>
              </a:ext>
            </a:extLst>
          </p:cNvPr>
          <p:cNvGrpSpPr/>
          <p:nvPr/>
        </p:nvGrpSpPr>
        <p:grpSpPr>
          <a:xfrm>
            <a:off x="4788366" y="1067232"/>
            <a:ext cx="3749075" cy="3372858"/>
            <a:chOff x="4681858" y="936171"/>
            <a:chExt cx="3749075" cy="3372858"/>
          </a:xfrm>
        </p:grpSpPr>
        <p:grpSp>
          <p:nvGrpSpPr>
            <p:cNvPr id="916" name="Google Shape;916;p34"/>
            <p:cNvGrpSpPr/>
            <p:nvPr/>
          </p:nvGrpSpPr>
          <p:grpSpPr>
            <a:xfrm>
              <a:off x="4681858" y="936171"/>
              <a:ext cx="3749075" cy="3372858"/>
              <a:chOff x="4629426" y="889000"/>
              <a:chExt cx="3801508" cy="3420029"/>
            </a:xfrm>
          </p:grpSpPr>
          <p:sp>
            <p:nvSpPr>
              <p:cNvPr id="917" name="Google Shape;917;p34"/>
              <p:cNvSpPr/>
              <p:nvPr/>
            </p:nvSpPr>
            <p:spPr>
              <a:xfrm>
                <a:off x="4629426" y="2529628"/>
                <a:ext cx="1568306" cy="919363"/>
              </a:xfrm>
              <a:custGeom>
                <a:avLst/>
                <a:gdLst/>
                <a:ahLst/>
                <a:cxnLst/>
                <a:rect l="l" t="t" r="r" b="b"/>
                <a:pathLst>
                  <a:path w="5121" h="3002" extrusionOk="0">
                    <a:moveTo>
                      <a:pt x="3620" y="0"/>
                    </a:moveTo>
                    <a:lnTo>
                      <a:pt x="1501" y="0"/>
                    </a:lnTo>
                    <a:cubicBezTo>
                      <a:pt x="672" y="0"/>
                      <a:pt x="0" y="672"/>
                      <a:pt x="0" y="1501"/>
                    </a:cubicBezTo>
                    <a:lnTo>
                      <a:pt x="0" y="1501"/>
                    </a:lnTo>
                    <a:cubicBezTo>
                      <a:pt x="0" y="2330"/>
                      <a:pt x="672" y="3002"/>
                      <a:pt x="1501" y="3002"/>
                    </a:cubicBezTo>
                    <a:lnTo>
                      <a:pt x="3620" y="3002"/>
                    </a:lnTo>
                    <a:cubicBezTo>
                      <a:pt x="4449" y="3002"/>
                      <a:pt x="5121" y="2330"/>
                      <a:pt x="5121" y="1501"/>
                    </a:cubicBezTo>
                    <a:lnTo>
                      <a:pt x="5121" y="1501"/>
                    </a:lnTo>
                    <a:cubicBezTo>
                      <a:pt x="5121" y="672"/>
                      <a:pt x="4449" y="0"/>
                      <a:pt x="362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8" name="Google Shape;918;p34"/>
              <p:cNvSpPr/>
              <p:nvPr/>
            </p:nvSpPr>
            <p:spPr>
              <a:xfrm>
                <a:off x="6914125" y="889000"/>
                <a:ext cx="1478281" cy="1612598"/>
              </a:xfrm>
              <a:custGeom>
                <a:avLst/>
                <a:gdLst/>
                <a:ahLst/>
                <a:cxnLst/>
                <a:rect l="l" t="t" r="r" b="b"/>
                <a:pathLst>
                  <a:path w="4827" h="5894" extrusionOk="0">
                    <a:moveTo>
                      <a:pt x="4827" y="74"/>
                    </a:moveTo>
                    <a:lnTo>
                      <a:pt x="4827" y="3482"/>
                    </a:lnTo>
                    <a:cubicBezTo>
                      <a:pt x="4827" y="4147"/>
                      <a:pt x="4557" y="4751"/>
                      <a:pt x="4120" y="5187"/>
                    </a:cubicBezTo>
                    <a:cubicBezTo>
                      <a:pt x="3684" y="5624"/>
                      <a:pt x="3080" y="5894"/>
                      <a:pt x="2414" y="5894"/>
                    </a:cubicBezTo>
                    <a:cubicBezTo>
                      <a:pt x="1081" y="5894"/>
                      <a:pt x="0" y="4814"/>
                      <a:pt x="0" y="3482"/>
                    </a:cubicBezTo>
                    <a:lnTo>
                      <a:pt x="0" y="74"/>
                    </a:lnTo>
                    <a:cubicBezTo>
                      <a:pt x="0" y="49"/>
                      <a:pt x="1" y="24"/>
                      <a:pt x="2" y="0"/>
                    </a:cubicBezTo>
                    <a:lnTo>
                      <a:pt x="4826" y="0"/>
                    </a:lnTo>
                    <a:cubicBezTo>
                      <a:pt x="4827" y="24"/>
                      <a:pt x="4827" y="49"/>
                      <a:pt x="4827" y="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19" name="Google Shape;919;p34"/>
              <p:cNvGrpSpPr/>
              <p:nvPr/>
            </p:nvGrpSpPr>
            <p:grpSpPr>
              <a:xfrm>
                <a:off x="6659041" y="987030"/>
                <a:ext cx="481734" cy="587085"/>
                <a:chOff x="353520" y="789840"/>
                <a:chExt cx="566280" cy="690120"/>
              </a:xfrm>
            </p:grpSpPr>
            <p:sp>
              <p:nvSpPr>
                <p:cNvPr id="920" name="Google Shape;920;p34"/>
                <p:cNvSpPr/>
                <p:nvPr/>
              </p:nvSpPr>
              <p:spPr>
                <a:xfrm>
                  <a:off x="636840" y="789840"/>
                  <a:ext cx="0" cy="690120"/>
                </a:xfrm>
                <a:custGeom>
                  <a:avLst/>
                  <a:gdLst/>
                  <a:ahLst/>
                  <a:cxnLst/>
                  <a:rect l="l" t="t" r="r" b="b"/>
                  <a:pathLst>
                    <a:path w="120000" h="1917" extrusionOk="0">
                      <a:moveTo>
                        <a:pt x="0" y="0"/>
                      </a:moveTo>
                      <a:lnTo>
                        <a:pt x="0" y="1917"/>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1" name="Google Shape;921;p34"/>
                <p:cNvSpPr/>
                <p:nvPr/>
              </p:nvSpPr>
              <p:spPr>
                <a:xfrm>
                  <a:off x="353520" y="1134720"/>
                  <a:ext cx="566280" cy="0"/>
                </a:xfrm>
                <a:custGeom>
                  <a:avLst/>
                  <a:gdLst/>
                  <a:ahLst/>
                  <a:cxnLst/>
                  <a:rect l="l" t="t" r="r" b="b"/>
                  <a:pathLst>
                    <a:path w="1573" h="120000" extrusionOk="0">
                      <a:moveTo>
                        <a:pt x="1573" y="0"/>
                      </a:moveTo>
                      <a:lnTo>
                        <a:pt x="0" y="0"/>
                      </a:lnTo>
                      <a:lnTo>
                        <a:pt x="1573"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2" name="Google Shape;922;p34"/>
                <p:cNvSpPr/>
                <p:nvPr/>
              </p:nvSpPr>
              <p:spPr>
                <a:xfrm>
                  <a:off x="436320" y="934560"/>
                  <a:ext cx="400680" cy="400320"/>
                </a:xfrm>
                <a:custGeom>
                  <a:avLst/>
                  <a:gdLst/>
                  <a:ahLst/>
                  <a:cxnLst/>
                  <a:rect l="l" t="t" r="r" b="b"/>
                  <a:pathLst>
                    <a:path w="1113" h="1112" extrusionOk="0">
                      <a:moveTo>
                        <a:pt x="1113" y="0"/>
                      </a:moveTo>
                      <a:lnTo>
                        <a:pt x="0" y="1112"/>
                      </a:lnTo>
                      <a:lnTo>
                        <a:pt x="1113"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34"/>
                <p:cNvSpPr/>
                <p:nvPr/>
              </p:nvSpPr>
              <p:spPr>
                <a:xfrm>
                  <a:off x="436320" y="934560"/>
                  <a:ext cx="400680" cy="400320"/>
                </a:xfrm>
                <a:custGeom>
                  <a:avLst/>
                  <a:gdLst/>
                  <a:ahLst/>
                  <a:cxnLst/>
                  <a:rect l="l" t="t" r="r" b="b"/>
                  <a:pathLst>
                    <a:path w="1113" h="1112" extrusionOk="0">
                      <a:moveTo>
                        <a:pt x="1113" y="1112"/>
                      </a:moveTo>
                      <a:lnTo>
                        <a:pt x="0" y="0"/>
                      </a:lnTo>
                      <a:lnTo>
                        <a:pt x="1113" y="1112"/>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24" name="Google Shape;924;p34"/>
              <p:cNvSpPr/>
              <p:nvPr/>
            </p:nvSpPr>
            <p:spPr>
              <a:xfrm>
                <a:off x="7657927" y="3300764"/>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5" name="Google Shape;925;p34"/>
              <p:cNvSpPr/>
              <p:nvPr/>
            </p:nvSpPr>
            <p:spPr>
              <a:xfrm>
                <a:off x="7657927" y="3418363"/>
                <a:ext cx="22969" cy="23275"/>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6" name="Google Shape;926;p34"/>
              <p:cNvSpPr/>
              <p:nvPr/>
            </p:nvSpPr>
            <p:spPr>
              <a:xfrm>
                <a:off x="7657927" y="35359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27" name="Google Shape;927;p34"/>
              <p:cNvGrpSpPr/>
              <p:nvPr/>
            </p:nvGrpSpPr>
            <p:grpSpPr>
              <a:xfrm>
                <a:off x="7808017" y="3933258"/>
                <a:ext cx="622917" cy="375771"/>
                <a:chOff x="3952440" y="2452680"/>
                <a:chExt cx="732240" cy="441720"/>
              </a:xfrm>
            </p:grpSpPr>
            <p:sp>
              <p:nvSpPr>
                <p:cNvPr id="928" name="Google Shape;928;p34"/>
                <p:cNvSpPr/>
                <p:nvPr/>
              </p:nvSpPr>
              <p:spPr>
                <a:xfrm>
                  <a:off x="465768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29" name="Google Shape;929;p34"/>
                <p:cNvSpPr/>
                <p:nvPr/>
              </p:nvSpPr>
              <p:spPr>
                <a:xfrm>
                  <a:off x="4481280" y="245268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0" name="Google Shape;930;p34"/>
                <p:cNvSpPr/>
                <p:nvPr/>
              </p:nvSpPr>
              <p:spPr>
                <a:xfrm>
                  <a:off x="43048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1" name="Google Shape;931;p34"/>
                <p:cNvSpPr/>
                <p:nvPr/>
              </p:nvSpPr>
              <p:spPr>
                <a:xfrm>
                  <a:off x="4128480" y="245268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2" name="Google Shape;932;p34"/>
                <p:cNvSpPr/>
                <p:nvPr/>
              </p:nvSpPr>
              <p:spPr>
                <a:xfrm>
                  <a:off x="3952440" y="245268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3" name="Google Shape;933;p34"/>
                <p:cNvSpPr/>
                <p:nvPr/>
              </p:nvSpPr>
              <p:spPr>
                <a:xfrm>
                  <a:off x="465768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4" name="Google Shape;934;p34"/>
                <p:cNvSpPr/>
                <p:nvPr/>
              </p:nvSpPr>
              <p:spPr>
                <a:xfrm>
                  <a:off x="4481280" y="2590920"/>
                  <a:ext cx="27000" cy="27360"/>
                </a:xfrm>
                <a:custGeom>
                  <a:avLst/>
                  <a:gdLst/>
                  <a:ahLst/>
                  <a:cxnLst/>
                  <a:rect l="l" t="t" r="r" b="b"/>
                  <a:pathLst>
                    <a:path w="75" h="76" extrusionOk="0">
                      <a:moveTo>
                        <a:pt x="0" y="38"/>
                      </a:moveTo>
                      <a:cubicBezTo>
                        <a:pt x="0" y="17"/>
                        <a:pt x="17" y="0"/>
                        <a:pt x="38" y="0"/>
                      </a:cubicBezTo>
                      <a:cubicBezTo>
                        <a:pt x="58" y="0"/>
                        <a:pt x="75" y="17"/>
                        <a:pt x="75" y="38"/>
                      </a:cubicBezTo>
                      <a:cubicBezTo>
                        <a:pt x="75" y="59"/>
                        <a:pt x="58"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5" name="Google Shape;935;p34"/>
                <p:cNvSpPr/>
                <p:nvPr/>
              </p:nvSpPr>
              <p:spPr>
                <a:xfrm>
                  <a:off x="43048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6" name="Google Shape;936;p34"/>
                <p:cNvSpPr/>
                <p:nvPr/>
              </p:nvSpPr>
              <p:spPr>
                <a:xfrm>
                  <a:off x="4128480" y="2590920"/>
                  <a:ext cx="27360" cy="27360"/>
                </a:xfrm>
                <a:custGeom>
                  <a:avLst/>
                  <a:gdLst/>
                  <a:ahLst/>
                  <a:cxnLst/>
                  <a:rect l="l" t="t" r="r" b="b"/>
                  <a:pathLst>
                    <a:path w="76" h="76" extrusionOk="0">
                      <a:moveTo>
                        <a:pt x="0" y="38"/>
                      </a:moveTo>
                      <a:cubicBezTo>
                        <a:pt x="0" y="17"/>
                        <a:pt x="17" y="0"/>
                        <a:pt x="38" y="0"/>
                      </a:cubicBezTo>
                      <a:cubicBezTo>
                        <a:pt x="59" y="0"/>
                        <a:pt x="76" y="17"/>
                        <a:pt x="76" y="38"/>
                      </a:cubicBezTo>
                      <a:cubicBezTo>
                        <a:pt x="76" y="59"/>
                        <a:pt x="59" y="76"/>
                        <a:pt x="38"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7" name="Google Shape;937;p34"/>
                <p:cNvSpPr/>
                <p:nvPr/>
              </p:nvSpPr>
              <p:spPr>
                <a:xfrm>
                  <a:off x="3952440" y="2590920"/>
                  <a:ext cx="27000" cy="27360"/>
                </a:xfrm>
                <a:custGeom>
                  <a:avLst/>
                  <a:gdLst/>
                  <a:ahLst/>
                  <a:cxnLst/>
                  <a:rect l="l" t="t" r="r" b="b"/>
                  <a:pathLst>
                    <a:path w="75" h="76" extrusionOk="0">
                      <a:moveTo>
                        <a:pt x="0" y="38"/>
                      </a:moveTo>
                      <a:cubicBezTo>
                        <a:pt x="0" y="17"/>
                        <a:pt x="17" y="0"/>
                        <a:pt x="37" y="0"/>
                      </a:cubicBezTo>
                      <a:cubicBezTo>
                        <a:pt x="58" y="0"/>
                        <a:pt x="75" y="17"/>
                        <a:pt x="75" y="38"/>
                      </a:cubicBezTo>
                      <a:cubicBezTo>
                        <a:pt x="75" y="59"/>
                        <a:pt x="58" y="76"/>
                        <a:pt x="37" y="76"/>
                      </a:cubicBezTo>
                      <a:cubicBezTo>
                        <a:pt x="17" y="76"/>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8" name="Google Shape;938;p34"/>
                <p:cNvSpPr/>
                <p:nvPr/>
              </p:nvSpPr>
              <p:spPr>
                <a:xfrm>
                  <a:off x="465768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39" name="Google Shape;939;p34"/>
                <p:cNvSpPr/>
                <p:nvPr/>
              </p:nvSpPr>
              <p:spPr>
                <a:xfrm>
                  <a:off x="4481280" y="272916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34"/>
                <p:cNvSpPr/>
                <p:nvPr/>
              </p:nvSpPr>
              <p:spPr>
                <a:xfrm>
                  <a:off x="43048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34"/>
                <p:cNvSpPr/>
                <p:nvPr/>
              </p:nvSpPr>
              <p:spPr>
                <a:xfrm>
                  <a:off x="4128480" y="272916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34"/>
                <p:cNvSpPr/>
                <p:nvPr/>
              </p:nvSpPr>
              <p:spPr>
                <a:xfrm>
                  <a:off x="3952440" y="272916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34"/>
                <p:cNvSpPr/>
                <p:nvPr/>
              </p:nvSpPr>
              <p:spPr>
                <a:xfrm>
                  <a:off x="465768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34"/>
                <p:cNvSpPr/>
                <p:nvPr/>
              </p:nvSpPr>
              <p:spPr>
                <a:xfrm>
                  <a:off x="4481280" y="2867400"/>
                  <a:ext cx="27000" cy="27000"/>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34"/>
                <p:cNvSpPr/>
                <p:nvPr/>
              </p:nvSpPr>
              <p:spPr>
                <a:xfrm>
                  <a:off x="43048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34"/>
                <p:cNvSpPr/>
                <p:nvPr/>
              </p:nvSpPr>
              <p:spPr>
                <a:xfrm>
                  <a:off x="4128480" y="28674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34"/>
                <p:cNvSpPr/>
                <p:nvPr/>
              </p:nvSpPr>
              <p:spPr>
                <a:xfrm>
                  <a:off x="3952440" y="28674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948" name="Google Shape;948;p34"/>
              <p:cNvSpPr/>
              <p:nvPr/>
            </p:nvSpPr>
            <p:spPr>
              <a:xfrm>
                <a:off x="7657927" y="3653563"/>
                <a:ext cx="22969" cy="22969"/>
              </a:xfrm>
              <a:custGeom>
                <a:avLst/>
                <a:gdLst/>
                <a:ahLst/>
                <a:cxnLst/>
                <a:rect l="l" t="t" r="r" b="b"/>
                <a:pathLst>
                  <a:path w="75" h="75" extrusionOk="0">
                    <a:moveTo>
                      <a:pt x="0" y="38"/>
                    </a:moveTo>
                    <a:cubicBezTo>
                      <a:pt x="0" y="17"/>
                      <a:pt x="17" y="0"/>
                      <a:pt x="38" y="0"/>
                    </a:cubicBezTo>
                    <a:cubicBezTo>
                      <a:pt x="58" y="0"/>
                      <a:pt x="75" y="17"/>
                      <a:pt x="75" y="38"/>
                    </a:cubicBezTo>
                    <a:cubicBezTo>
                      <a:pt x="75" y="59"/>
                      <a:pt x="58" y="75"/>
                      <a:pt x="38" y="75"/>
                    </a:cubicBezTo>
                    <a:cubicBezTo>
                      <a:pt x="17" y="75"/>
                      <a:pt x="0" y="59"/>
                      <a:pt x="0" y="38"/>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949" name="Google Shape;949;p34"/>
              <p:cNvGrpSpPr/>
              <p:nvPr/>
            </p:nvGrpSpPr>
            <p:grpSpPr>
              <a:xfrm>
                <a:off x="5335338" y="1231685"/>
                <a:ext cx="773286" cy="375771"/>
                <a:chOff x="1045800" y="531000"/>
                <a:chExt cx="909000" cy="441720"/>
              </a:xfrm>
            </p:grpSpPr>
            <p:sp>
              <p:nvSpPr>
                <p:cNvPr id="950" name="Google Shape;950;p34"/>
                <p:cNvSpPr/>
                <p:nvPr/>
              </p:nvSpPr>
              <p:spPr>
                <a:xfrm>
                  <a:off x="19274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34"/>
                <p:cNvSpPr/>
                <p:nvPr/>
              </p:nvSpPr>
              <p:spPr>
                <a:xfrm>
                  <a:off x="17510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34"/>
                <p:cNvSpPr/>
                <p:nvPr/>
              </p:nvSpPr>
              <p:spPr>
                <a:xfrm>
                  <a:off x="1575000" y="5310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3" name="Google Shape;953;p34"/>
                <p:cNvSpPr/>
                <p:nvPr/>
              </p:nvSpPr>
              <p:spPr>
                <a:xfrm>
                  <a:off x="1398600" y="53100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4" name="Google Shape;954;p34"/>
                <p:cNvSpPr/>
                <p:nvPr/>
              </p:nvSpPr>
              <p:spPr>
                <a:xfrm>
                  <a:off x="12222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34"/>
                <p:cNvSpPr/>
                <p:nvPr/>
              </p:nvSpPr>
              <p:spPr>
                <a:xfrm>
                  <a:off x="10458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34"/>
                <p:cNvSpPr/>
                <p:nvPr/>
              </p:nvSpPr>
              <p:spPr>
                <a:xfrm>
                  <a:off x="19274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34"/>
                <p:cNvSpPr/>
                <p:nvPr/>
              </p:nvSpPr>
              <p:spPr>
                <a:xfrm>
                  <a:off x="17510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34"/>
                <p:cNvSpPr/>
                <p:nvPr/>
              </p:nvSpPr>
              <p:spPr>
                <a:xfrm>
                  <a:off x="1575000" y="66924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34"/>
                <p:cNvSpPr/>
                <p:nvPr/>
              </p:nvSpPr>
              <p:spPr>
                <a:xfrm>
                  <a:off x="1398600" y="66924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34"/>
                <p:cNvSpPr/>
                <p:nvPr/>
              </p:nvSpPr>
              <p:spPr>
                <a:xfrm>
                  <a:off x="12222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34"/>
                <p:cNvSpPr/>
                <p:nvPr/>
              </p:nvSpPr>
              <p:spPr>
                <a:xfrm>
                  <a:off x="10458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34"/>
                <p:cNvSpPr/>
                <p:nvPr/>
              </p:nvSpPr>
              <p:spPr>
                <a:xfrm>
                  <a:off x="19274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34"/>
                <p:cNvSpPr/>
                <p:nvPr/>
              </p:nvSpPr>
              <p:spPr>
                <a:xfrm>
                  <a:off x="17510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34"/>
                <p:cNvSpPr/>
                <p:nvPr/>
              </p:nvSpPr>
              <p:spPr>
                <a:xfrm>
                  <a:off x="1575000" y="80748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34"/>
                <p:cNvSpPr/>
                <p:nvPr/>
              </p:nvSpPr>
              <p:spPr>
                <a:xfrm>
                  <a:off x="1398600" y="80748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34"/>
                <p:cNvSpPr/>
                <p:nvPr/>
              </p:nvSpPr>
              <p:spPr>
                <a:xfrm>
                  <a:off x="12222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34"/>
                <p:cNvSpPr/>
                <p:nvPr/>
              </p:nvSpPr>
              <p:spPr>
                <a:xfrm>
                  <a:off x="10458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34"/>
                <p:cNvSpPr/>
                <p:nvPr/>
              </p:nvSpPr>
              <p:spPr>
                <a:xfrm>
                  <a:off x="19274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34"/>
                <p:cNvSpPr/>
                <p:nvPr/>
              </p:nvSpPr>
              <p:spPr>
                <a:xfrm>
                  <a:off x="17510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34"/>
                <p:cNvSpPr/>
                <p:nvPr/>
              </p:nvSpPr>
              <p:spPr>
                <a:xfrm>
                  <a:off x="1575000" y="94572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34"/>
                <p:cNvSpPr/>
                <p:nvPr/>
              </p:nvSpPr>
              <p:spPr>
                <a:xfrm>
                  <a:off x="1398600" y="94572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34"/>
                <p:cNvSpPr/>
                <p:nvPr/>
              </p:nvSpPr>
              <p:spPr>
                <a:xfrm>
                  <a:off x="12222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34"/>
                <p:cNvSpPr/>
                <p:nvPr/>
              </p:nvSpPr>
              <p:spPr>
                <a:xfrm>
                  <a:off x="10458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974" name="Google Shape;974;p34"/>
              <p:cNvGrpSpPr/>
              <p:nvPr/>
            </p:nvGrpSpPr>
            <p:grpSpPr>
              <a:xfrm>
                <a:off x="4934148" y="2739117"/>
                <a:ext cx="477447" cy="250820"/>
                <a:chOff x="574200" y="1792440"/>
                <a:chExt cx="561240" cy="294840"/>
              </a:xfrm>
            </p:grpSpPr>
            <p:sp>
              <p:nvSpPr>
                <p:cNvPr id="975" name="Google Shape;975;p34"/>
                <p:cNvSpPr/>
                <p:nvPr/>
              </p:nvSpPr>
              <p:spPr>
                <a:xfrm>
                  <a:off x="574200" y="1792440"/>
                  <a:ext cx="561240" cy="294840"/>
                </a:xfrm>
                <a:custGeom>
                  <a:avLst/>
                  <a:gdLst/>
                  <a:ahLst/>
                  <a:cxnLst/>
                  <a:rect l="l" t="t" r="r" b="b"/>
                  <a:pathLst>
                    <a:path w="1559" h="819" extrusionOk="0">
                      <a:moveTo>
                        <a:pt x="1559" y="819"/>
                      </a:moveTo>
                      <a:lnTo>
                        <a:pt x="0" y="819"/>
                      </a:lnTo>
                      <a:lnTo>
                        <a:pt x="0" y="0"/>
                      </a:lnTo>
                      <a:lnTo>
                        <a:pt x="1559" y="0"/>
                      </a:lnTo>
                      <a:lnTo>
                        <a:pt x="1559" y="8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34"/>
                <p:cNvSpPr/>
                <p:nvPr/>
              </p:nvSpPr>
              <p:spPr>
                <a:xfrm>
                  <a:off x="699840" y="1862280"/>
                  <a:ext cx="89640" cy="155160"/>
                </a:xfrm>
                <a:custGeom>
                  <a:avLst/>
                  <a:gdLst/>
                  <a:ahLst/>
                  <a:cxnLst/>
                  <a:rect l="l" t="t" r="r" b="b"/>
                  <a:pathLst>
                    <a:path w="249" h="431" extrusionOk="0">
                      <a:moveTo>
                        <a:pt x="249" y="0"/>
                      </a:moveTo>
                      <a:lnTo>
                        <a:pt x="0" y="215"/>
                      </a:lnTo>
                      <a:lnTo>
                        <a:pt x="249" y="431"/>
                      </a:lnTo>
                      <a:lnTo>
                        <a:pt x="249"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34"/>
                <p:cNvSpPr/>
                <p:nvPr/>
              </p:nvSpPr>
              <p:spPr>
                <a:xfrm>
                  <a:off x="919800" y="1862280"/>
                  <a:ext cx="89640" cy="155160"/>
                </a:xfrm>
                <a:custGeom>
                  <a:avLst/>
                  <a:gdLst/>
                  <a:ahLst/>
                  <a:cxnLst/>
                  <a:rect l="l" t="t" r="r" b="b"/>
                  <a:pathLst>
                    <a:path w="249" h="431" extrusionOk="0">
                      <a:moveTo>
                        <a:pt x="0" y="0"/>
                      </a:moveTo>
                      <a:lnTo>
                        <a:pt x="249" y="215"/>
                      </a:lnTo>
                      <a:lnTo>
                        <a:pt x="0" y="431"/>
                      </a:lnTo>
                      <a:lnTo>
                        <a:pt x="0"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34"/>
                <p:cNvSpPr/>
                <p:nvPr/>
              </p:nvSpPr>
              <p:spPr>
                <a:xfrm>
                  <a:off x="831240" y="1862280"/>
                  <a:ext cx="52200" cy="155160"/>
                </a:xfrm>
                <a:custGeom>
                  <a:avLst/>
                  <a:gdLst/>
                  <a:ahLst/>
                  <a:cxnLst/>
                  <a:rect l="l" t="t" r="r" b="b"/>
                  <a:pathLst>
                    <a:path w="145" h="431" extrusionOk="0">
                      <a:moveTo>
                        <a:pt x="145" y="0"/>
                      </a:moveTo>
                      <a:lnTo>
                        <a:pt x="0" y="431"/>
                      </a:lnTo>
                      <a:lnTo>
                        <a:pt x="145"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79" name="Google Shape;979;p34"/>
              <p:cNvGrpSpPr/>
              <p:nvPr/>
            </p:nvGrpSpPr>
            <p:grpSpPr>
              <a:xfrm>
                <a:off x="5642203" y="2142844"/>
                <a:ext cx="1111389" cy="846481"/>
                <a:chOff x="1406520" y="1091520"/>
                <a:chExt cx="1306440" cy="995040"/>
              </a:xfrm>
            </p:grpSpPr>
            <p:grpSp>
              <p:nvGrpSpPr>
                <p:cNvPr id="980" name="Google Shape;980;p34"/>
                <p:cNvGrpSpPr/>
                <p:nvPr/>
              </p:nvGrpSpPr>
              <p:grpSpPr>
                <a:xfrm>
                  <a:off x="1406520" y="1091520"/>
                  <a:ext cx="1306440" cy="995040"/>
                  <a:chOff x="1406520" y="1091520"/>
                  <a:chExt cx="1306440" cy="995040"/>
                </a:xfrm>
              </p:grpSpPr>
              <p:sp>
                <p:nvSpPr>
                  <p:cNvPr id="981" name="Google Shape;981;p34"/>
                  <p:cNvSpPr/>
                  <p:nvPr/>
                </p:nvSpPr>
                <p:spPr>
                  <a:xfrm>
                    <a:off x="1406520" y="1091520"/>
                    <a:ext cx="1306440" cy="995040"/>
                  </a:xfrm>
                  <a:custGeom>
                    <a:avLst/>
                    <a:gdLst/>
                    <a:ahLst/>
                    <a:cxnLst/>
                    <a:rect l="l" t="t" r="r" b="b"/>
                    <a:pathLst>
                      <a:path w="3629" h="2764" extrusionOk="0">
                        <a:moveTo>
                          <a:pt x="3629" y="2764"/>
                        </a:moveTo>
                        <a:lnTo>
                          <a:pt x="0" y="2764"/>
                        </a:lnTo>
                        <a:lnTo>
                          <a:pt x="0" y="0"/>
                        </a:lnTo>
                        <a:lnTo>
                          <a:pt x="3629" y="0"/>
                        </a:lnTo>
                        <a:lnTo>
                          <a:pt x="3629" y="276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2" name="Google Shape;982;p34"/>
                  <p:cNvSpPr/>
                  <p:nvPr/>
                </p:nvSpPr>
                <p:spPr>
                  <a:xfrm>
                    <a:off x="1406520" y="1185480"/>
                    <a:ext cx="1306440" cy="0"/>
                  </a:xfrm>
                  <a:custGeom>
                    <a:avLst/>
                    <a:gdLst/>
                    <a:ahLst/>
                    <a:cxnLst/>
                    <a:rect l="l" t="t" r="r" b="b"/>
                    <a:pathLst>
                      <a:path w="3629" h="120000" extrusionOk="0">
                        <a:moveTo>
                          <a:pt x="0" y="0"/>
                        </a:moveTo>
                        <a:lnTo>
                          <a:pt x="3629"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83" name="Google Shape;983;p34"/>
                <p:cNvSpPr/>
                <p:nvPr/>
              </p:nvSpPr>
              <p:spPr>
                <a:xfrm>
                  <a:off x="1546920" y="13694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4" name="Google Shape;984;p34"/>
                <p:cNvSpPr/>
                <p:nvPr/>
              </p:nvSpPr>
              <p:spPr>
                <a:xfrm>
                  <a:off x="1546920" y="15937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5" name="Google Shape;985;p34"/>
                <p:cNvSpPr/>
                <p:nvPr/>
              </p:nvSpPr>
              <p:spPr>
                <a:xfrm>
                  <a:off x="1546920" y="16682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34"/>
                <p:cNvSpPr/>
                <p:nvPr/>
              </p:nvSpPr>
              <p:spPr>
                <a:xfrm>
                  <a:off x="1546920" y="18176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34"/>
                <p:cNvSpPr/>
                <p:nvPr/>
              </p:nvSpPr>
              <p:spPr>
                <a:xfrm>
                  <a:off x="1546920" y="18925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88" name="Google Shape;988;p34"/>
                <p:cNvGrpSpPr/>
                <p:nvPr/>
              </p:nvGrpSpPr>
              <p:grpSpPr>
                <a:xfrm>
                  <a:off x="1546920" y="1294560"/>
                  <a:ext cx="81000" cy="672480"/>
                  <a:chOff x="1546920" y="1294560"/>
                  <a:chExt cx="81000" cy="672480"/>
                </a:xfrm>
              </p:grpSpPr>
              <p:sp>
                <p:nvSpPr>
                  <p:cNvPr id="989" name="Google Shape;989;p34"/>
                  <p:cNvSpPr/>
                  <p:nvPr/>
                </p:nvSpPr>
                <p:spPr>
                  <a:xfrm>
                    <a:off x="1546920" y="12945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34"/>
                  <p:cNvSpPr/>
                  <p:nvPr/>
                </p:nvSpPr>
                <p:spPr>
                  <a:xfrm>
                    <a:off x="1546920" y="144432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34"/>
                  <p:cNvSpPr/>
                  <p:nvPr/>
                </p:nvSpPr>
                <p:spPr>
                  <a:xfrm>
                    <a:off x="1546920" y="15188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34"/>
                  <p:cNvSpPr/>
                  <p:nvPr/>
                </p:nvSpPr>
                <p:spPr>
                  <a:xfrm>
                    <a:off x="1546920" y="174276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34"/>
                  <p:cNvSpPr/>
                  <p:nvPr/>
                </p:nvSpPr>
                <p:spPr>
                  <a:xfrm>
                    <a:off x="1546920" y="1967040"/>
                    <a:ext cx="81000" cy="0"/>
                  </a:xfrm>
                  <a:custGeom>
                    <a:avLst/>
                    <a:gdLst/>
                    <a:ahLst/>
                    <a:cxnLst/>
                    <a:rect l="l" t="t" r="r" b="b"/>
                    <a:pathLst>
                      <a:path w="225" h="120000" extrusionOk="0">
                        <a:moveTo>
                          <a:pt x="0" y="0"/>
                        </a:moveTo>
                        <a:lnTo>
                          <a:pt x="225"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94" name="Google Shape;994;p34"/>
                <p:cNvSpPr/>
                <p:nvPr/>
              </p:nvSpPr>
              <p:spPr>
                <a:xfrm>
                  <a:off x="1701360" y="129456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34"/>
                <p:cNvSpPr/>
                <p:nvPr/>
              </p:nvSpPr>
              <p:spPr>
                <a:xfrm>
                  <a:off x="1701360" y="1967040"/>
                  <a:ext cx="522360" cy="0"/>
                </a:xfrm>
                <a:custGeom>
                  <a:avLst/>
                  <a:gdLst/>
                  <a:ahLst/>
                  <a:cxnLst/>
                  <a:rect l="l" t="t" r="r" b="b"/>
                  <a:pathLst>
                    <a:path w="1451" h="120000" extrusionOk="0">
                      <a:moveTo>
                        <a:pt x="0" y="0"/>
                      </a:moveTo>
                      <a:lnTo>
                        <a:pt x="1451"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34"/>
                <p:cNvSpPr/>
                <p:nvPr/>
              </p:nvSpPr>
              <p:spPr>
                <a:xfrm>
                  <a:off x="1701360" y="136944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34"/>
                <p:cNvSpPr/>
                <p:nvPr/>
              </p:nvSpPr>
              <p:spPr>
                <a:xfrm>
                  <a:off x="1701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8" name="Google Shape;998;p34"/>
                <p:cNvSpPr/>
                <p:nvPr/>
              </p:nvSpPr>
              <p:spPr>
                <a:xfrm>
                  <a:off x="196236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34"/>
                <p:cNvSpPr/>
                <p:nvPr/>
              </p:nvSpPr>
              <p:spPr>
                <a:xfrm>
                  <a:off x="2223720" y="189252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34"/>
                <p:cNvSpPr/>
                <p:nvPr/>
              </p:nvSpPr>
              <p:spPr>
                <a:xfrm>
                  <a:off x="1964160" y="136944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34"/>
                <p:cNvSpPr/>
                <p:nvPr/>
              </p:nvSpPr>
              <p:spPr>
                <a:xfrm>
                  <a:off x="1701360" y="144432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34"/>
                <p:cNvSpPr/>
                <p:nvPr/>
              </p:nvSpPr>
              <p:spPr>
                <a:xfrm>
                  <a:off x="2343960" y="144432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34"/>
                <p:cNvSpPr/>
                <p:nvPr/>
              </p:nvSpPr>
              <p:spPr>
                <a:xfrm>
                  <a:off x="1701360" y="1742760"/>
                  <a:ext cx="194400" cy="0"/>
                </a:xfrm>
                <a:custGeom>
                  <a:avLst/>
                  <a:gdLst/>
                  <a:ahLst/>
                  <a:cxnLst/>
                  <a:rect l="l" t="t" r="r" b="b"/>
                  <a:pathLst>
                    <a:path w="540" h="120000" extrusionOk="0">
                      <a:moveTo>
                        <a:pt x="0" y="0"/>
                      </a:moveTo>
                      <a:lnTo>
                        <a:pt x="54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34"/>
                <p:cNvSpPr/>
                <p:nvPr/>
              </p:nvSpPr>
              <p:spPr>
                <a:xfrm>
                  <a:off x="1964160" y="1742760"/>
                  <a:ext cx="594000" cy="0"/>
                </a:xfrm>
                <a:custGeom>
                  <a:avLst/>
                  <a:gdLst/>
                  <a:ahLst/>
                  <a:cxnLst/>
                  <a:rect l="l" t="t" r="r" b="b"/>
                  <a:pathLst>
                    <a:path w="1650" h="120000" extrusionOk="0">
                      <a:moveTo>
                        <a:pt x="0" y="0"/>
                      </a:moveTo>
                      <a:lnTo>
                        <a:pt x="165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34"/>
                <p:cNvSpPr/>
                <p:nvPr/>
              </p:nvSpPr>
              <p:spPr>
                <a:xfrm>
                  <a:off x="1701360" y="1817640"/>
                  <a:ext cx="572400" cy="0"/>
                </a:xfrm>
                <a:custGeom>
                  <a:avLst/>
                  <a:gdLst/>
                  <a:ahLst/>
                  <a:cxnLst/>
                  <a:rect l="l" t="t" r="r" b="b"/>
                  <a:pathLst>
                    <a:path w="1590" h="120000" extrusionOk="0">
                      <a:moveTo>
                        <a:pt x="0" y="0"/>
                      </a:moveTo>
                      <a:lnTo>
                        <a:pt x="159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6" name="Google Shape;1006;p34"/>
                <p:cNvSpPr/>
                <p:nvPr/>
              </p:nvSpPr>
              <p:spPr>
                <a:xfrm>
                  <a:off x="2343960" y="1817640"/>
                  <a:ext cx="214200" cy="0"/>
                </a:xfrm>
                <a:custGeom>
                  <a:avLst/>
                  <a:gdLst/>
                  <a:ahLst/>
                  <a:cxnLst/>
                  <a:rect l="l" t="t" r="r" b="b"/>
                  <a:pathLst>
                    <a:path w="595" h="120000" extrusionOk="0">
                      <a:moveTo>
                        <a:pt x="0" y="0"/>
                      </a:moveTo>
                      <a:lnTo>
                        <a:pt x="59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34"/>
                <p:cNvSpPr/>
                <p:nvPr/>
              </p:nvSpPr>
              <p:spPr>
                <a:xfrm>
                  <a:off x="1701360" y="1518840"/>
                  <a:ext cx="642600" cy="0"/>
                </a:xfrm>
                <a:custGeom>
                  <a:avLst/>
                  <a:gdLst/>
                  <a:ahLst/>
                  <a:cxnLst/>
                  <a:rect l="l" t="t" r="r" b="b"/>
                  <a:pathLst>
                    <a:path w="1785" h="120000" extrusionOk="0">
                      <a:moveTo>
                        <a:pt x="0" y="0"/>
                      </a:moveTo>
                      <a:lnTo>
                        <a:pt x="178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34"/>
                <p:cNvSpPr/>
                <p:nvPr/>
              </p:nvSpPr>
              <p:spPr>
                <a:xfrm>
                  <a:off x="1701360" y="1593720"/>
                  <a:ext cx="340200" cy="0"/>
                </a:xfrm>
                <a:custGeom>
                  <a:avLst/>
                  <a:gdLst/>
                  <a:ahLst/>
                  <a:cxnLst/>
                  <a:rect l="l" t="t" r="r" b="b"/>
                  <a:pathLst>
                    <a:path w="945" h="120000" extrusionOk="0">
                      <a:moveTo>
                        <a:pt x="0" y="0"/>
                      </a:moveTo>
                      <a:lnTo>
                        <a:pt x="945"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34"/>
                <p:cNvSpPr/>
                <p:nvPr/>
              </p:nvSpPr>
              <p:spPr>
                <a:xfrm>
                  <a:off x="1701360" y="1668240"/>
                  <a:ext cx="856800" cy="0"/>
                </a:xfrm>
                <a:custGeom>
                  <a:avLst/>
                  <a:gdLst/>
                  <a:ahLst/>
                  <a:cxnLst/>
                  <a:rect l="l" t="t" r="r" b="b"/>
                  <a:pathLst>
                    <a:path w="2380" h="120000" extrusionOk="0">
                      <a:moveTo>
                        <a:pt x="0" y="0"/>
                      </a:moveTo>
                      <a:lnTo>
                        <a:pt x="2380"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10" name="Google Shape;1010;p34"/>
              <p:cNvGrpSpPr/>
              <p:nvPr/>
            </p:nvGrpSpPr>
            <p:grpSpPr>
              <a:xfrm>
                <a:off x="7599765" y="2048825"/>
                <a:ext cx="750317" cy="130770"/>
                <a:chOff x="3707640" y="981000"/>
                <a:chExt cx="882000" cy="153720"/>
              </a:xfrm>
            </p:grpSpPr>
            <p:sp>
              <p:nvSpPr>
                <p:cNvPr id="1011" name="Google Shape;1011;p34"/>
                <p:cNvSpPr/>
                <p:nvPr/>
              </p:nvSpPr>
              <p:spPr>
                <a:xfrm>
                  <a:off x="3707640" y="981000"/>
                  <a:ext cx="882000" cy="153720"/>
                </a:xfrm>
                <a:custGeom>
                  <a:avLst/>
                  <a:gdLst/>
                  <a:ahLst/>
                  <a:cxnLst/>
                  <a:rect l="l" t="t" r="r" b="b"/>
                  <a:pathLst>
                    <a:path w="2450" h="427" extrusionOk="0">
                      <a:moveTo>
                        <a:pt x="2236" y="427"/>
                      </a:moveTo>
                      <a:lnTo>
                        <a:pt x="213" y="427"/>
                      </a:lnTo>
                      <a:cubicBezTo>
                        <a:pt x="95" y="427"/>
                        <a:pt x="0" y="331"/>
                        <a:pt x="0" y="213"/>
                      </a:cubicBezTo>
                      <a:cubicBezTo>
                        <a:pt x="0" y="95"/>
                        <a:pt x="95" y="0"/>
                        <a:pt x="213" y="0"/>
                      </a:cubicBezTo>
                      <a:lnTo>
                        <a:pt x="2236" y="0"/>
                      </a:lnTo>
                      <a:cubicBezTo>
                        <a:pt x="2354" y="0"/>
                        <a:pt x="2450" y="95"/>
                        <a:pt x="2450" y="213"/>
                      </a:cubicBezTo>
                      <a:cubicBezTo>
                        <a:pt x="2450" y="331"/>
                        <a:pt x="2354" y="427"/>
                        <a:pt x="2236" y="427"/>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34"/>
                <p:cNvSpPr/>
                <p:nvPr/>
              </p:nvSpPr>
              <p:spPr>
                <a:xfrm>
                  <a:off x="3783600" y="1043640"/>
                  <a:ext cx="742320" cy="31320"/>
                </a:xfrm>
                <a:custGeom>
                  <a:avLst/>
                  <a:gdLst/>
                  <a:ahLst/>
                  <a:cxnLst/>
                  <a:rect l="l" t="t" r="r" b="b"/>
                  <a:pathLst>
                    <a:path w="2062" h="87" extrusionOk="0">
                      <a:moveTo>
                        <a:pt x="2018" y="87"/>
                      </a:moveTo>
                      <a:lnTo>
                        <a:pt x="43" y="87"/>
                      </a:lnTo>
                      <a:cubicBezTo>
                        <a:pt x="19" y="87"/>
                        <a:pt x="0" y="67"/>
                        <a:pt x="0" y="43"/>
                      </a:cubicBezTo>
                      <a:cubicBezTo>
                        <a:pt x="0" y="19"/>
                        <a:pt x="19" y="0"/>
                        <a:pt x="43" y="0"/>
                      </a:cubicBezTo>
                      <a:lnTo>
                        <a:pt x="2018" y="0"/>
                      </a:lnTo>
                      <a:cubicBezTo>
                        <a:pt x="2042" y="0"/>
                        <a:pt x="2062" y="19"/>
                        <a:pt x="2062" y="43"/>
                      </a:cubicBezTo>
                      <a:cubicBezTo>
                        <a:pt x="2062" y="67"/>
                        <a:pt x="2042" y="87"/>
                        <a:pt x="2018" y="87"/>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13" name="Google Shape;1013;p34"/>
              <p:cNvSpPr/>
              <p:nvPr/>
            </p:nvSpPr>
            <p:spPr>
              <a:xfrm>
                <a:off x="8028489" y="2102104"/>
                <a:ext cx="267356" cy="26644"/>
              </a:xfrm>
              <a:custGeom>
                <a:avLst/>
                <a:gdLst/>
                <a:ahLst/>
                <a:cxnLst/>
                <a:rect l="l" t="t" r="r" b="b"/>
                <a:pathLst>
                  <a:path w="873" h="87" extrusionOk="0">
                    <a:moveTo>
                      <a:pt x="829" y="87"/>
                    </a:moveTo>
                    <a:lnTo>
                      <a:pt x="0" y="87"/>
                    </a:lnTo>
                    <a:lnTo>
                      <a:pt x="0" y="0"/>
                    </a:lnTo>
                    <a:lnTo>
                      <a:pt x="829" y="0"/>
                    </a:lnTo>
                    <a:cubicBezTo>
                      <a:pt x="853" y="0"/>
                      <a:pt x="873" y="19"/>
                      <a:pt x="873" y="43"/>
                    </a:cubicBezTo>
                    <a:cubicBezTo>
                      <a:pt x="873" y="67"/>
                      <a:pt x="853" y="87"/>
                      <a:pt x="829" y="8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4" name="Google Shape;1014;p34"/>
              <p:cNvGrpSpPr/>
              <p:nvPr/>
            </p:nvGrpSpPr>
            <p:grpSpPr>
              <a:xfrm>
                <a:off x="7837723" y="2613247"/>
                <a:ext cx="502560" cy="502560"/>
                <a:chOff x="3987360" y="1644480"/>
                <a:chExt cx="590760" cy="590760"/>
              </a:xfrm>
            </p:grpSpPr>
            <p:sp>
              <p:nvSpPr>
                <p:cNvPr id="1015" name="Google Shape;1015;p34"/>
                <p:cNvSpPr/>
                <p:nvPr/>
              </p:nvSpPr>
              <p:spPr>
                <a:xfrm>
                  <a:off x="39873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34"/>
                <p:cNvSpPr/>
                <p:nvPr/>
              </p:nvSpPr>
              <p:spPr>
                <a:xfrm>
                  <a:off x="413496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34"/>
                <p:cNvSpPr/>
                <p:nvPr/>
              </p:nvSpPr>
              <p:spPr>
                <a:xfrm>
                  <a:off x="4282560" y="16444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34"/>
                <p:cNvSpPr/>
                <p:nvPr/>
              </p:nvSpPr>
              <p:spPr>
                <a:xfrm>
                  <a:off x="4430520" y="16444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34"/>
                <p:cNvSpPr/>
                <p:nvPr/>
              </p:nvSpPr>
              <p:spPr>
                <a:xfrm>
                  <a:off x="39873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34"/>
                <p:cNvSpPr/>
                <p:nvPr/>
              </p:nvSpPr>
              <p:spPr>
                <a:xfrm>
                  <a:off x="413496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34"/>
                <p:cNvSpPr/>
                <p:nvPr/>
              </p:nvSpPr>
              <p:spPr>
                <a:xfrm>
                  <a:off x="4282560" y="179208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34"/>
                <p:cNvSpPr/>
                <p:nvPr/>
              </p:nvSpPr>
              <p:spPr>
                <a:xfrm>
                  <a:off x="4430520" y="179208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34"/>
                <p:cNvSpPr/>
                <p:nvPr/>
              </p:nvSpPr>
              <p:spPr>
                <a:xfrm>
                  <a:off x="39873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34"/>
                <p:cNvSpPr/>
                <p:nvPr/>
              </p:nvSpPr>
              <p:spPr>
                <a:xfrm>
                  <a:off x="413496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34"/>
                <p:cNvSpPr/>
                <p:nvPr/>
              </p:nvSpPr>
              <p:spPr>
                <a:xfrm>
                  <a:off x="4282560" y="1939680"/>
                  <a:ext cx="147960" cy="147960"/>
                </a:xfrm>
                <a:custGeom>
                  <a:avLst/>
                  <a:gdLst/>
                  <a:ahLst/>
                  <a:cxnLst/>
                  <a:rect l="l" t="t" r="r" b="b"/>
                  <a:pathLst>
                    <a:path w="411" h="411" extrusionOk="0">
                      <a:moveTo>
                        <a:pt x="411" y="0"/>
                      </a:moveTo>
                      <a:lnTo>
                        <a:pt x="0" y="0"/>
                      </a:lnTo>
                      <a:lnTo>
                        <a:pt x="0" y="411"/>
                      </a:lnTo>
                      <a:lnTo>
                        <a:pt x="411" y="411"/>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34"/>
                <p:cNvSpPr/>
                <p:nvPr/>
              </p:nvSpPr>
              <p:spPr>
                <a:xfrm>
                  <a:off x="4430520" y="1939680"/>
                  <a:ext cx="147600" cy="147960"/>
                </a:xfrm>
                <a:custGeom>
                  <a:avLst/>
                  <a:gdLst/>
                  <a:ahLst/>
                  <a:cxnLst/>
                  <a:rect l="l" t="t" r="r" b="b"/>
                  <a:pathLst>
                    <a:path w="410" h="411" extrusionOk="0">
                      <a:moveTo>
                        <a:pt x="410" y="0"/>
                      </a:moveTo>
                      <a:lnTo>
                        <a:pt x="0" y="0"/>
                      </a:lnTo>
                      <a:lnTo>
                        <a:pt x="0" y="411"/>
                      </a:lnTo>
                      <a:lnTo>
                        <a:pt x="410" y="411"/>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34"/>
                <p:cNvSpPr/>
                <p:nvPr/>
              </p:nvSpPr>
              <p:spPr>
                <a:xfrm>
                  <a:off x="39873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34"/>
                <p:cNvSpPr/>
                <p:nvPr/>
              </p:nvSpPr>
              <p:spPr>
                <a:xfrm>
                  <a:off x="413496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34"/>
                <p:cNvSpPr/>
                <p:nvPr/>
              </p:nvSpPr>
              <p:spPr>
                <a:xfrm>
                  <a:off x="4282560" y="2087640"/>
                  <a:ext cx="147960" cy="147600"/>
                </a:xfrm>
                <a:custGeom>
                  <a:avLst/>
                  <a:gdLst/>
                  <a:ahLst/>
                  <a:cxnLst/>
                  <a:rect l="l" t="t" r="r" b="b"/>
                  <a:pathLst>
                    <a:path w="411" h="410" extrusionOk="0">
                      <a:moveTo>
                        <a:pt x="411" y="0"/>
                      </a:moveTo>
                      <a:lnTo>
                        <a:pt x="0" y="0"/>
                      </a:lnTo>
                      <a:lnTo>
                        <a:pt x="0" y="410"/>
                      </a:lnTo>
                      <a:lnTo>
                        <a:pt x="411" y="410"/>
                      </a:lnTo>
                      <a:lnTo>
                        <a:pt x="411"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34"/>
                <p:cNvSpPr/>
                <p:nvPr/>
              </p:nvSpPr>
              <p:spPr>
                <a:xfrm>
                  <a:off x="4430520" y="2087640"/>
                  <a:ext cx="147600" cy="147600"/>
                </a:xfrm>
                <a:custGeom>
                  <a:avLst/>
                  <a:gdLst/>
                  <a:ahLst/>
                  <a:cxnLst/>
                  <a:rect l="l" t="t" r="r" b="b"/>
                  <a:pathLst>
                    <a:path w="410" h="410" extrusionOk="0">
                      <a:moveTo>
                        <a:pt x="410" y="0"/>
                      </a:moveTo>
                      <a:lnTo>
                        <a:pt x="0" y="0"/>
                      </a:lnTo>
                      <a:lnTo>
                        <a:pt x="0" y="410"/>
                      </a:lnTo>
                      <a:lnTo>
                        <a:pt x="410" y="410"/>
                      </a:lnTo>
                      <a:lnTo>
                        <a:pt x="41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31" name="Google Shape;1031;p34"/>
            <p:cNvGrpSpPr/>
            <p:nvPr/>
          </p:nvGrpSpPr>
          <p:grpSpPr>
            <a:xfrm>
              <a:off x="5037383" y="2117425"/>
              <a:ext cx="3173383" cy="1689286"/>
              <a:chOff x="614520" y="1061640"/>
              <a:chExt cx="3730320" cy="1985760"/>
            </a:xfrm>
          </p:grpSpPr>
          <p:sp>
            <p:nvSpPr>
              <p:cNvPr id="1032" name="Google Shape;1032;p34"/>
              <p:cNvSpPr/>
              <p:nvPr/>
            </p:nvSpPr>
            <p:spPr>
              <a:xfrm>
                <a:off x="2877120" y="1203480"/>
                <a:ext cx="1031760" cy="653400"/>
              </a:xfrm>
              <a:custGeom>
                <a:avLst/>
                <a:gdLst/>
                <a:ahLst/>
                <a:cxnLst/>
                <a:rect l="l" t="t" r="r" b="b"/>
                <a:pathLst>
                  <a:path w="2866" h="1815" extrusionOk="0">
                    <a:moveTo>
                      <a:pt x="2117" y="264"/>
                    </a:moveTo>
                    <a:cubicBezTo>
                      <a:pt x="2126" y="325"/>
                      <a:pt x="2187" y="362"/>
                      <a:pt x="2244" y="387"/>
                    </a:cubicBezTo>
                    <a:cubicBezTo>
                      <a:pt x="2300" y="412"/>
                      <a:pt x="2364" y="437"/>
                      <a:pt x="2389" y="493"/>
                    </a:cubicBezTo>
                    <a:cubicBezTo>
                      <a:pt x="2418" y="554"/>
                      <a:pt x="2389" y="625"/>
                      <a:pt x="2362" y="687"/>
                    </a:cubicBezTo>
                    <a:cubicBezTo>
                      <a:pt x="2335" y="750"/>
                      <a:pt x="2310" y="824"/>
                      <a:pt x="2347" y="882"/>
                    </a:cubicBezTo>
                    <a:cubicBezTo>
                      <a:pt x="2379" y="933"/>
                      <a:pt x="2447" y="947"/>
                      <a:pt x="2507" y="958"/>
                    </a:cubicBezTo>
                    <a:cubicBezTo>
                      <a:pt x="2567" y="968"/>
                      <a:pt x="2634" y="985"/>
                      <a:pt x="2664" y="1038"/>
                    </a:cubicBezTo>
                    <a:cubicBezTo>
                      <a:pt x="2711" y="1121"/>
                      <a:pt x="2632" y="1237"/>
                      <a:pt x="2685" y="1317"/>
                    </a:cubicBezTo>
                    <a:cubicBezTo>
                      <a:pt x="2713" y="1359"/>
                      <a:pt x="2768" y="1373"/>
                      <a:pt x="2808" y="1403"/>
                    </a:cubicBezTo>
                    <a:cubicBezTo>
                      <a:pt x="2866" y="1446"/>
                      <a:pt x="2877" y="1532"/>
                      <a:pt x="2856" y="1600"/>
                    </a:cubicBezTo>
                    <a:lnTo>
                      <a:pt x="1479" y="1815"/>
                    </a:lnTo>
                    <a:cubicBezTo>
                      <a:pt x="988" y="1774"/>
                      <a:pt x="504" y="1715"/>
                      <a:pt x="12" y="1674"/>
                    </a:cubicBezTo>
                    <a:cubicBezTo>
                      <a:pt x="-19" y="1625"/>
                      <a:pt x="14" y="1559"/>
                      <a:pt x="55" y="1519"/>
                    </a:cubicBezTo>
                    <a:cubicBezTo>
                      <a:pt x="97" y="1478"/>
                      <a:pt x="150" y="1445"/>
                      <a:pt x="171" y="1390"/>
                    </a:cubicBezTo>
                    <a:cubicBezTo>
                      <a:pt x="195" y="1328"/>
                      <a:pt x="168" y="1258"/>
                      <a:pt x="144" y="1196"/>
                    </a:cubicBezTo>
                    <a:cubicBezTo>
                      <a:pt x="120" y="1134"/>
                      <a:pt x="97" y="1063"/>
                      <a:pt x="128" y="1004"/>
                    </a:cubicBezTo>
                    <a:cubicBezTo>
                      <a:pt x="173" y="918"/>
                      <a:pt x="302" y="910"/>
                      <a:pt x="355" y="829"/>
                    </a:cubicBezTo>
                    <a:cubicBezTo>
                      <a:pt x="383" y="786"/>
                      <a:pt x="384" y="731"/>
                      <a:pt x="373" y="681"/>
                    </a:cubicBezTo>
                    <a:cubicBezTo>
                      <a:pt x="362" y="632"/>
                      <a:pt x="341" y="585"/>
                      <a:pt x="327" y="537"/>
                    </a:cubicBezTo>
                    <a:cubicBezTo>
                      <a:pt x="294" y="419"/>
                      <a:pt x="306" y="287"/>
                      <a:pt x="369" y="182"/>
                    </a:cubicBezTo>
                    <a:cubicBezTo>
                      <a:pt x="432" y="78"/>
                      <a:pt x="547" y="4"/>
                      <a:pt x="669" y="0"/>
                    </a:cubicBezTo>
                    <a:lnTo>
                      <a:pt x="2117" y="2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3" name="Google Shape;1033;p34"/>
              <p:cNvSpPr/>
              <p:nvPr/>
            </p:nvSpPr>
            <p:spPr>
              <a:xfrm>
                <a:off x="841320" y="2289960"/>
                <a:ext cx="1206000" cy="757440"/>
              </a:xfrm>
              <a:custGeom>
                <a:avLst/>
                <a:gdLst/>
                <a:ahLst/>
                <a:cxnLst/>
                <a:rect l="l" t="t" r="r" b="b"/>
                <a:pathLst>
                  <a:path w="3350" h="2104" extrusionOk="0">
                    <a:moveTo>
                      <a:pt x="0" y="0"/>
                    </a:moveTo>
                    <a:lnTo>
                      <a:pt x="2971" y="36"/>
                    </a:lnTo>
                    <a:lnTo>
                      <a:pt x="3350" y="2104"/>
                    </a:lnTo>
                    <a:lnTo>
                      <a:pt x="479" y="2104"/>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4"/>
              <p:cNvSpPr/>
              <p:nvPr/>
            </p:nvSpPr>
            <p:spPr>
              <a:xfrm>
                <a:off x="1954800" y="2976840"/>
                <a:ext cx="997560" cy="70560"/>
              </a:xfrm>
              <a:custGeom>
                <a:avLst/>
                <a:gdLst/>
                <a:ahLst/>
                <a:cxnLst/>
                <a:rect l="l" t="t" r="r" b="b"/>
                <a:pathLst>
                  <a:path w="2771" h="196" extrusionOk="0">
                    <a:moveTo>
                      <a:pt x="2771" y="196"/>
                    </a:moveTo>
                    <a:lnTo>
                      <a:pt x="0" y="196"/>
                    </a:lnTo>
                    <a:lnTo>
                      <a:pt x="0" y="0"/>
                    </a:lnTo>
                    <a:lnTo>
                      <a:pt x="2771" y="0"/>
                    </a:lnTo>
                    <a:lnTo>
                      <a:pt x="2771" y="196"/>
                    </a:ln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4"/>
              <p:cNvSpPr/>
              <p:nvPr/>
            </p:nvSpPr>
            <p:spPr>
              <a:xfrm>
                <a:off x="1968480" y="2617200"/>
                <a:ext cx="72360" cy="394920"/>
              </a:xfrm>
              <a:custGeom>
                <a:avLst/>
                <a:gdLst/>
                <a:ahLst/>
                <a:cxnLst/>
                <a:rect l="l" t="t" r="r" b="b"/>
                <a:pathLst>
                  <a:path w="201" h="1097" extrusionOk="0">
                    <a:moveTo>
                      <a:pt x="201" y="1097"/>
                    </a:moveTo>
                    <a:lnTo>
                      <a:pt x="0" y="0"/>
                    </a:lnTo>
                    <a:lnTo>
                      <a:pt x="201" y="1097"/>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4"/>
              <p:cNvSpPr/>
              <p:nvPr/>
            </p:nvSpPr>
            <p:spPr>
              <a:xfrm>
                <a:off x="1329840" y="2616120"/>
                <a:ext cx="153360" cy="153360"/>
              </a:xfrm>
              <a:custGeom>
                <a:avLst/>
                <a:gdLst/>
                <a:ahLst/>
                <a:cxnLst/>
                <a:rect l="l" t="t" r="r" b="b"/>
                <a:pathLst>
                  <a:path w="426" h="426" extrusionOk="0">
                    <a:moveTo>
                      <a:pt x="426" y="184"/>
                    </a:moveTo>
                    <a:lnTo>
                      <a:pt x="184" y="0"/>
                    </a:lnTo>
                    <a:lnTo>
                      <a:pt x="0" y="242"/>
                    </a:lnTo>
                    <a:lnTo>
                      <a:pt x="242" y="426"/>
                    </a:lnTo>
                    <a:lnTo>
                      <a:pt x="426" y="184"/>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4"/>
              <p:cNvSpPr/>
              <p:nvPr/>
            </p:nvSpPr>
            <p:spPr>
              <a:xfrm>
                <a:off x="2479320" y="1833840"/>
                <a:ext cx="997920" cy="1060200"/>
              </a:xfrm>
              <a:custGeom>
                <a:avLst/>
                <a:gdLst/>
                <a:ahLst/>
                <a:cxnLst/>
                <a:rect l="l" t="t" r="r" b="b"/>
                <a:pathLst>
                  <a:path w="2772" h="2945" extrusionOk="0">
                    <a:moveTo>
                      <a:pt x="2751" y="214"/>
                    </a:moveTo>
                    <a:lnTo>
                      <a:pt x="2413" y="0"/>
                    </a:lnTo>
                    <a:lnTo>
                      <a:pt x="2139" y="248"/>
                    </a:lnTo>
                    <a:cubicBezTo>
                      <a:pt x="1945" y="423"/>
                      <a:pt x="1814" y="657"/>
                      <a:pt x="1766" y="914"/>
                    </a:cubicBezTo>
                    <a:lnTo>
                      <a:pt x="1578" y="1922"/>
                    </a:lnTo>
                    <a:lnTo>
                      <a:pt x="0" y="2319"/>
                    </a:lnTo>
                    <a:lnTo>
                      <a:pt x="649" y="2945"/>
                    </a:lnTo>
                    <a:lnTo>
                      <a:pt x="2772" y="2663"/>
                    </a:lnTo>
                    <a:lnTo>
                      <a:pt x="2751" y="21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4"/>
              <p:cNvSpPr/>
              <p:nvPr/>
            </p:nvSpPr>
            <p:spPr>
              <a:xfrm>
                <a:off x="3448440" y="1338480"/>
                <a:ext cx="186840" cy="183600"/>
              </a:xfrm>
              <a:custGeom>
                <a:avLst/>
                <a:gdLst/>
                <a:ahLst/>
                <a:cxnLst/>
                <a:rect l="l" t="t" r="r" b="b"/>
                <a:pathLst>
                  <a:path w="519" h="510" extrusionOk="0">
                    <a:moveTo>
                      <a:pt x="457" y="84"/>
                    </a:moveTo>
                    <a:cubicBezTo>
                      <a:pt x="547" y="186"/>
                      <a:pt x="538" y="341"/>
                      <a:pt x="435" y="431"/>
                    </a:cubicBezTo>
                    <a:cubicBezTo>
                      <a:pt x="333" y="521"/>
                      <a:pt x="137" y="547"/>
                      <a:pt x="47" y="445"/>
                    </a:cubicBezTo>
                    <a:cubicBezTo>
                      <a:pt x="-43" y="343"/>
                      <a:pt x="7" y="152"/>
                      <a:pt x="110" y="62"/>
                    </a:cubicBezTo>
                    <a:cubicBezTo>
                      <a:pt x="212" y="-28"/>
                      <a:pt x="367" y="-19"/>
                      <a:pt x="457" y="84"/>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4"/>
              <p:cNvSpPr/>
              <p:nvPr/>
            </p:nvSpPr>
            <p:spPr>
              <a:xfrm>
                <a:off x="3523680" y="1396080"/>
                <a:ext cx="66960" cy="36360"/>
              </a:xfrm>
              <a:custGeom>
                <a:avLst/>
                <a:gdLst/>
                <a:ahLst/>
                <a:cxnLst/>
                <a:rect l="l" t="t" r="r" b="b"/>
                <a:pathLst>
                  <a:path w="186" h="101" extrusionOk="0">
                    <a:moveTo>
                      <a:pt x="0" y="101"/>
                    </a:moveTo>
                    <a:cubicBezTo>
                      <a:pt x="0" y="101"/>
                      <a:pt x="64" y="-12"/>
                      <a:pt x="186" y="1"/>
                    </a:cubicBezTo>
                    <a:lnTo>
                      <a:pt x="0" y="101"/>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4"/>
              <p:cNvSpPr/>
              <p:nvPr/>
            </p:nvSpPr>
            <p:spPr>
              <a:xfrm>
                <a:off x="3173400" y="2501640"/>
                <a:ext cx="782640" cy="545760"/>
              </a:xfrm>
              <a:custGeom>
                <a:avLst/>
                <a:gdLst/>
                <a:ahLst/>
                <a:cxnLst/>
                <a:rect l="l" t="t" r="r" b="b"/>
                <a:pathLst>
                  <a:path w="2174" h="1516" extrusionOk="0">
                    <a:moveTo>
                      <a:pt x="62" y="397"/>
                    </a:moveTo>
                    <a:lnTo>
                      <a:pt x="0" y="1516"/>
                    </a:lnTo>
                    <a:lnTo>
                      <a:pt x="2174" y="1516"/>
                    </a:lnTo>
                    <a:lnTo>
                      <a:pt x="2043" y="0"/>
                    </a:lnTo>
                    <a:lnTo>
                      <a:pt x="62" y="397"/>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34"/>
              <p:cNvSpPr/>
              <p:nvPr/>
            </p:nvSpPr>
            <p:spPr>
              <a:xfrm>
                <a:off x="2150280" y="2591280"/>
                <a:ext cx="606600" cy="456120"/>
              </a:xfrm>
              <a:custGeom>
                <a:avLst/>
                <a:gdLst/>
                <a:ahLst/>
                <a:cxnLst/>
                <a:rect l="l" t="t" r="r" b="b"/>
                <a:pathLst>
                  <a:path w="1685" h="1267" extrusionOk="0">
                    <a:moveTo>
                      <a:pt x="753" y="0"/>
                    </a:moveTo>
                    <a:lnTo>
                      <a:pt x="1571" y="131"/>
                    </a:lnTo>
                    <a:lnTo>
                      <a:pt x="1685" y="897"/>
                    </a:lnTo>
                    <a:cubicBezTo>
                      <a:pt x="1685" y="897"/>
                      <a:pt x="1478" y="1011"/>
                      <a:pt x="1226" y="873"/>
                    </a:cubicBezTo>
                    <a:lnTo>
                      <a:pt x="1069" y="793"/>
                    </a:lnTo>
                    <a:lnTo>
                      <a:pt x="1199" y="967"/>
                    </a:lnTo>
                    <a:cubicBezTo>
                      <a:pt x="1266" y="1056"/>
                      <a:pt x="1252" y="1182"/>
                      <a:pt x="1168" y="1254"/>
                    </a:cubicBezTo>
                    <a:lnTo>
                      <a:pt x="970" y="1071"/>
                    </a:lnTo>
                    <a:cubicBezTo>
                      <a:pt x="970" y="1071"/>
                      <a:pt x="1016" y="1198"/>
                      <a:pt x="939" y="1267"/>
                    </a:cubicBezTo>
                    <a:lnTo>
                      <a:pt x="823" y="1151"/>
                    </a:lnTo>
                    <a:cubicBezTo>
                      <a:pt x="823" y="1151"/>
                      <a:pt x="821" y="1218"/>
                      <a:pt x="773" y="1236"/>
                    </a:cubicBezTo>
                    <a:lnTo>
                      <a:pt x="405" y="899"/>
                    </a:lnTo>
                    <a:cubicBezTo>
                      <a:pt x="345" y="850"/>
                      <a:pt x="400" y="728"/>
                      <a:pt x="400" y="728"/>
                    </a:cubicBezTo>
                    <a:lnTo>
                      <a:pt x="301" y="823"/>
                    </a:lnTo>
                    <a:cubicBezTo>
                      <a:pt x="201" y="890"/>
                      <a:pt x="66" y="863"/>
                      <a:pt x="0" y="762"/>
                    </a:cubicBezTo>
                    <a:lnTo>
                      <a:pt x="753" y="0"/>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34"/>
              <p:cNvSpPr/>
              <p:nvPr/>
            </p:nvSpPr>
            <p:spPr>
              <a:xfrm>
                <a:off x="2424960" y="2811240"/>
                <a:ext cx="74520" cy="165600"/>
              </a:xfrm>
              <a:custGeom>
                <a:avLst/>
                <a:gdLst/>
                <a:ahLst/>
                <a:cxnLst/>
                <a:rect l="l" t="t" r="r" b="b"/>
                <a:pathLst>
                  <a:path w="207" h="460" extrusionOk="0">
                    <a:moveTo>
                      <a:pt x="136" y="0"/>
                    </a:moveTo>
                    <a:lnTo>
                      <a:pt x="0" y="255"/>
                    </a:lnTo>
                    <a:lnTo>
                      <a:pt x="207" y="460"/>
                    </a:lnTo>
                    <a:lnTo>
                      <a:pt x="136"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34"/>
              <p:cNvSpPr/>
              <p:nvPr/>
            </p:nvSpPr>
            <p:spPr>
              <a:xfrm>
                <a:off x="2344320" y="2729160"/>
                <a:ext cx="102240" cy="276480"/>
              </a:xfrm>
              <a:custGeom>
                <a:avLst/>
                <a:gdLst/>
                <a:ahLst/>
                <a:cxnLst/>
                <a:rect l="l" t="t" r="r" b="b"/>
                <a:pathLst>
                  <a:path w="284" h="768" extrusionOk="0">
                    <a:moveTo>
                      <a:pt x="219" y="0"/>
                    </a:moveTo>
                    <a:lnTo>
                      <a:pt x="0" y="482"/>
                    </a:lnTo>
                    <a:lnTo>
                      <a:pt x="284" y="768"/>
                    </a:lnTo>
                    <a:lnTo>
                      <a:pt x="21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4"/>
              <p:cNvSpPr/>
              <p:nvPr/>
            </p:nvSpPr>
            <p:spPr>
              <a:xfrm>
                <a:off x="2294280" y="2732040"/>
                <a:ext cx="78120" cy="121320"/>
              </a:xfrm>
              <a:custGeom>
                <a:avLst/>
                <a:gdLst/>
                <a:ahLst/>
                <a:cxnLst/>
                <a:rect l="l" t="t" r="r" b="b"/>
                <a:pathLst>
                  <a:path w="217" h="337" extrusionOk="0">
                    <a:moveTo>
                      <a:pt x="217" y="0"/>
                    </a:moveTo>
                    <a:lnTo>
                      <a:pt x="0" y="337"/>
                    </a:lnTo>
                    <a:lnTo>
                      <a:pt x="217"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4"/>
              <p:cNvSpPr/>
              <p:nvPr/>
            </p:nvSpPr>
            <p:spPr>
              <a:xfrm>
                <a:off x="2712960" y="1775880"/>
                <a:ext cx="1264320" cy="1219320"/>
              </a:xfrm>
              <a:custGeom>
                <a:avLst/>
                <a:gdLst/>
                <a:ahLst/>
                <a:cxnLst/>
                <a:rect l="l" t="t" r="r" b="b"/>
                <a:pathLst>
                  <a:path w="3512" h="3387" extrusionOk="0">
                    <a:moveTo>
                      <a:pt x="0" y="2361"/>
                    </a:moveTo>
                    <a:lnTo>
                      <a:pt x="122" y="3387"/>
                    </a:lnTo>
                    <a:lnTo>
                      <a:pt x="3044" y="2974"/>
                    </a:lnTo>
                    <a:cubicBezTo>
                      <a:pt x="3339" y="2932"/>
                      <a:pt x="3546" y="2661"/>
                      <a:pt x="3508" y="2366"/>
                    </a:cubicBezTo>
                    <a:lnTo>
                      <a:pt x="3317" y="851"/>
                    </a:lnTo>
                    <a:cubicBezTo>
                      <a:pt x="3257" y="381"/>
                      <a:pt x="2869" y="15"/>
                      <a:pt x="2395" y="1"/>
                    </a:cubicBezTo>
                    <a:cubicBezTo>
                      <a:pt x="2382" y="0"/>
                      <a:pt x="2370" y="0"/>
                      <a:pt x="2357" y="0"/>
                    </a:cubicBezTo>
                    <a:lnTo>
                      <a:pt x="1764" y="161"/>
                    </a:lnTo>
                    <a:lnTo>
                      <a:pt x="1260" y="1025"/>
                    </a:lnTo>
                    <a:cubicBezTo>
                      <a:pt x="1130" y="1249"/>
                      <a:pt x="1109" y="1521"/>
                      <a:pt x="1204" y="1762"/>
                    </a:cubicBezTo>
                    <a:lnTo>
                      <a:pt x="1341" y="2107"/>
                    </a:lnTo>
                    <a:lnTo>
                      <a:pt x="0" y="236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4"/>
              <p:cNvSpPr/>
              <p:nvPr/>
            </p:nvSpPr>
            <p:spPr>
              <a:xfrm>
                <a:off x="3195720" y="2468880"/>
                <a:ext cx="411840" cy="65520"/>
              </a:xfrm>
              <a:custGeom>
                <a:avLst/>
                <a:gdLst/>
                <a:ahLst/>
                <a:cxnLst/>
                <a:rect l="l" t="t" r="r" b="b"/>
                <a:pathLst>
                  <a:path w="1144" h="182" extrusionOk="0">
                    <a:moveTo>
                      <a:pt x="1144" y="0"/>
                    </a:moveTo>
                    <a:lnTo>
                      <a:pt x="0" y="182"/>
                    </a:lnTo>
                    <a:lnTo>
                      <a:pt x="1144" y="0"/>
                    </a:lnTo>
                    <a:close/>
                  </a:path>
                </a:pathLst>
              </a:custGeom>
              <a:noFill/>
              <a:ln w="12600" cap="flat" cmpd="sng">
                <a:solidFill>
                  <a:schemeClr val="dk1"/>
                </a:solidFill>
                <a:prstDash val="solid"/>
                <a:bevel/>
                <a:headEnd type="none" w="sm" len="sm"/>
                <a:tailEnd type="none" w="sm" len="sm"/>
              </a:ln>
            </p:spPr>
            <p:txBody>
              <a:bodyPr spcFirstLastPara="1" wrap="square" lIns="96100" tIns="14400" rIns="961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4"/>
              <p:cNvSpPr/>
              <p:nvPr/>
            </p:nvSpPr>
            <p:spPr>
              <a:xfrm>
                <a:off x="3081600" y="1178640"/>
                <a:ext cx="479880" cy="703080"/>
              </a:xfrm>
              <a:custGeom>
                <a:avLst/>
                <a:gdLst/>
                <a:ahLst/>
                <a:cxnLst/>
                <a:rect l="l" t="t" r="r" b="b"/>
                <a:pathLst>
                  <a:path w="1333" h="1953" extrusionOk="0">
                    <a:moveTo>
                      <a:pt x="61" y="612"/>
                    </a:moveTo>
                    <a:lnTo>
                      <a:pt x="78" y="716"/>
                    </a:lnTo>
                    <a:lnTo>
                      <a:pt x="0" y="1091"/>
                    </a:lnTo>
                    <a:lnTo>
                      <a:pt x="195" y="1098"/>
                    </a:lnTo>
                    <a:lnTo>
                      <a:pt x="232" y="1346"/>
                    </a:lnTo>
                    <a:cubicBezTo>
                      <a:pt x="244" y="1488"/>
                      <a:pt x="401" y="1569"/>
                      <a:pt x="524" y="1495"/>
                    </a:cubicBezTo>
                    <a:cubicBezTo>
                      <a:pt x="623" y="1435"/>
                      <a:pt x="712" y="1383"/>
                      <a:pt x="712" y="1391"/>
                    </a:cubicBezTo>
                    <a:lnTo>
                      <a:pt x="712" y="1953"/>
                    </a:lnTo>
                    <a:cubicBezTo>
                      <a:pt x="712" y="1953"/>
                      <a:pt x="1085" y="1897"/>
                      <a:pt x="1333" y="1659"/>
                    </a:cubicBezTo>
                    <a:lnTo>
                      <a:pt x="1179" y="947"/>
                    </a:lnTo>
                    <a:lnTo>
                      <a:pt x="1112" y="489"/>
                    </a:lnTo>
                    <a:cubicBezTo>
                      <a:pt x="1089" y="187"/>
                      <a:pt x="817" y="-34"/>
                      <a:pt x="516" y="5"/>
                    </a:cubicBezTo>
                    <a:cubicBezTo>
                      <a:pt x="220" y="43"/>
                      <a:pt x="15" y="318"/>
                      <a:pt x="61" y="612"/>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4"/>
              <p:cNvSpPr/>
              <p:nvPr/>
            </p:nvSpPr>
            <p:spPr>
              <a:xfrm>
                <a:off x="3188160" y="1443960"/>
                <a:ext cx="26640" cy="27000"/>
              </a:xfrm>
              <a:custGeom>
                <a:avLst/>
                <a:gdLst/>
                <a:ahLst/>
                <a:cxnLst/>
                <a:rect l="l" t="t" r="r" b="b"/>
                <a:pathLst>
                  <a:path w="74" h="75" extrusionOk="0">
                    <a:moveTo>
                      <a:pt x="74" y="37"/>
                    </a:moveTo>
                    <a:cubicBezTo>
                      <a:pt x="74" y="58"/>
                      <a:pt x="58" y="75"/>
                      <a:pt x="37" y="75"/>
                    </a:cubicBezTo>
                    <a:cubicBezTo>
                      <a:pt x="16" y="75"/>
                      <a:pt x="0" y="58"/>
                      <a:pt x="0" y="37"/>
                    </a:cubicBezTo>
                    <a:cubicBezTo>
                      <a:pt x="0" y="17"/>
                      <a:pt x="16" y="0"/>
                      <a:pt x="37" y="0"/>
                    </a:cubicBezTo>
                    <a:cubicBezTo>
                      <a:pt x="58" y="0"/>
                      <a:pt x="74" y="17"/>
                      <a:pt x="74" y="3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9" name="Google Shape;1049;p34"/>
              <p:cNvSpPr/>
              <p:nvPr/>
            </p:nvSpPr>
            <p:spPr>
              <a:xfrm>
                <a:off x="3174120" y="1380960"/>
                <a:ext cx="98280" cy="14040"/>
              </a:xfrm>
              <a:custGeom>
                <a:avLst/>
                <a:gdLst/>
                <a:ahLst/>
                <a:cxnLst/>
                <a:rect l="l" t="t" r="r" b="b"/>
                <a:pathLst>
                  <a:path w="273" h="39" extrusionOk="0">
                    <a:moveTo>
                      <a:pt x="0" y="10"/>
                    </a:moveTo>
                    <a:cubicBezTo>
                      <a:pt x="0" y="10"/>
                      <a:pt x="109" y="-26"/>
                      <a:pt x="273" y="39"/>
                    </a:cubicBezTo>
                    <a:lnTo>
                      <a:pt x="0" y="1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4"/>
              <p:cNvSpPr/>
              <p:nvPr/>
            </p:nvSpPr>
            <p:spPr>
              <a:xfrm>
                <a:off x="3087720" y="1061640"/>
                <a:ext cx="551880" cy="391320"/>
              </a:xfrm>
              <a:custGeom>
                <a:avLst/>
                <a:gdLst/>
                <a:ahLst/>
                <a:cxnLst/>
                <a:rect l="l" t="t" r="r" b="b"/>
                <a:pathLst>
                  <a:path w="1533" h="1087" extrusionOk="0">
                    <a:moveTo>
                      <a:pt x="1533" y="697"/>
                    </a:moveTo>
                    <a:cubicBezTo>
                      <a:pt x="1460" y="696"/>
                      <a:pt x="1392" y="737"/>
                      <a:pt x="1340" y="789"/>
                    </a:cubicBezTo>
                    <a:cubicBezTo>
                      <a:pt x="1289" y="841"/>
                      <a:pt x="1249" y="903"/>
                      <a:pt x="1202" y="959"/>
                    </a:cubicBezTo>
                    <a:cubicBezTo>
                      <a:pt x="1155" y="1015"/>
                      <a:pt x="1096" y="1066"/>
                      <a:pt x="1025" y="1083"/>
                    </a:cubicBezTo>
                    <a:cubicBezTo>
                      <a:pt x="954" y="1100"/>
                      <a:pt x="869" y="1072"/>
                      <a:pt x="838" y="1006"/>
                    </a:cubicBezTo>
                    <a:cubicBezTo>
                      <a:pt x="820" y="967"/>
                      <a:pt x="822" y="921"/>
                      <a:pt x="803" y="883"/>
                    </a:cubicBezTo>
                    <a:cubicBezTo>
                      <a:pt x="775" y="825"/>
                      <a:pt x="705" y="799"/>
                      <a:pt x="641" y="793"/>
                    </a:cubicBezTo>
                    <a:cubicBezTo>
                      <a:pt x="576" y="788"/>
                      <a:pt x="511" y="797"/>
                      <a:pt x="447" y="786"/>
                    </a:cubicBezTo>
                    <a:cubicBezTo>
                      <a:pt x="383" y="774"/>
                      <a:pt x="318" y="734"/>
                      <a:pt x="306" y="670"/>
                    </a:cubicBezTo>
                    <a:cubicBezTo>
                      <a:pt x="300" y="637"/>
                      <a:pt x="310" y="603"/>
                      <a:pt x="316" y="570"/>
                    </a:cubicBezTo>
                    <a:cubicBezTo>
                      <a:pt x="321" y="537"/>
                      <a:pt x="322" y="500"/>
                      <a:pt x="302" y="473"/>
                    </a:cubicBezTo>
                    <a:cubicBezTo>
                      <a:pt x="282" y="446"/>
                      <a:pt x="197" y="447"/>
                      <a:pt x="180" y="476"/>
                    </a:cubicBezTo>
                    <a:cubicBezTo>
                      <a:pt x="143" y="466"/>
                      <a:pt x="133" y="457"/>
                      <a:pt x="100" y="438"/>
                    </a:cubicBezTo>
                    <a:cubicBezTo>
                      <a:pt x="66" y="418"/>
                      <a:pt x="10" y="445"/>
                      <a:pt x="0" y="407"/>
                    </a:cubicBezTo>
                    <a:cubicBezTo>
                      <a:pt x="181" y="257"/>
                      <a:pt x="402" y="56"/>
                      <a:pt x="634" y="12"/>
                    </a:cubicBezTo>
                    <a:cubicBezTo>
                      <a:pt x="841" y="-26"/>
                      <a:pt x="1064" y="27"/>
                      <a:pt x="1231" y="154"/>
                    </a:cubicBezTo>
                    <a:cubicBezTo>
                      <a:pt x="1399" y="282"/>
                      <a:pt x="1515" y="487"/>
                      <a:pt x="1533" y="6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34"/>
              <p:cNvSpPr/>
              <p:nvPr/>
            </p:nvSpPr>
            <p:spPr>
              <a:xfrm>
                <a:off x="3492360" y="2224800"/>
                <a:ext cx="13680" cy="260280"/>
              </a:xfrm>
              <a:custGeom>
                <a:avLst/>
                <a:gdLst/>
                <a:ahLst/>
                <a:cxnLst/>
                <a:rect l="l" t="t" r="r" b="b"/>
                <a:pathLst>
                  <a:path w="38" h="723" extrusionOk="0">
                    <a:moveTo>
                      <a:pt x="0" y="0"/>
                    </a:moveTo>
                    <a:lnTo>
                      <a:pt x="38" y="723"/>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4"/>
              <p:cNvSpPr/>
              <p:nvPr/>
            </p:nvSpPr>
            <p:spPr>
              <a:xfrm>
                <a:off x="3165840" y="1572840"/>
                <a:ext cx="73800" cy="49320"/>
              </a:xfrm>
              <a:custGeom>
                <a:avLst/>
                <a:gdLst/>
                <a:ahLst/>
                <a:cxnLst/>
                <a:rect l="l" t="t" r="r" b="b"/>
                <a:pathLst>
                  <a:path w="205" h="137" extrusionOk="0">
                    <a:moveTo>
                      <a:pt x="0" y="77"/>
                    </a:moveTo>
                    <a:lnTo>
                      <a:pt x="87" y="0"/>
                    </a:lnTo>
                    <a:lnTo>
                      <a:pt x="205" y="40"/>
                    </a:lnTo>
                    <a:cubicBezTo>
                      <a:pt x="205" y="40"/>
                      <a:pt x="155" y="232"/>
                      <a:pt x="0" y="77"/>
                    </a:cubicBezTo>
                    <a:close/>
                  </a:path>
                </a:pathLst>
              </a:custGeom>
              <a:solidFill>
                <a:schemeClr val="accent6"/>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4"/>
              <p:cNvSpPr/>
              <p:nvPr/>
            </p:nvSpPr>
            <p:spPr>
              <a:xfrm>
                <a:off x="3124080" y="1402200"/>
                <a:ext cx="161280" cy="117360"/>
              </a:xfrm>
              <a:custGeom>
                <a:avLst/>
                <a:gdLst/>
                <a:ahLst/>
                <a:cxnLst/>
                <a:rect l="l" t="t" r="r" b="b"/>
                <a:pathLst>
                  <a:path w="448" h="326" extrusionOk="0">
                    <a:moveTo>
                      <a:pt x="0" y="32"/>
                    </a:moveTo>
                    <a:lnTo>
                      <a:pt x="11" y="174"/>
                    </a:lnTo>
                    <a:cubicBezTo>
                      <a:pt x="18" y="265"/>
                      <a:pt x="98" y="333"/>
                      <a:pt x="189" y="326"/>
                    </a:cubicBezTo>
                    <a:lnTo>
                      <a:pt x="295" y="318"/>
                    </a:lnTo>
                    <a:cubicBezTo>
                      <a:pt x="386" y="311"/>
                      <a:pt x="455" y="232"/>
                      <a:pt x="448" y="140"/>
                    </a:cubicBezTo>
                    <a:lnTo>
                      <a:pt x="437"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4"/>
              <p:cNvSpPr/>
              <p:nvPr/>
            </p:nvSpPr>
            <p:spPr>
              <a:xfrm>
                <a:off x="3281400" y="1371600"/>
                <a:ext cx="242280" cy="30600"/>
              </a:xfrm>
              <a:custGeom>
                <a:avLst/>
                <a:gdLst/>
                <a:ahLst/>
                <a:cxnLst/>
                <a:rect l="l" t="t" r="r" b="b"/>
                <a:pathLst>
                  <a:path w="673" h="85" extrusionOk="0">
                    <a:moveTo>
                      <a:pt x="673" y="0"/>
                    </a:moveTo>
                    <a:lnTo>
                      <a:pt x="0" y="85"/>
                    </a:lnTo>
                    <a:lnTo>
                      <a:pt x="673"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4"/>
              <p:cNvSpPr/>
              <p:nvPr/>
            </p:nvSpPr>
            <p:spPr>
              <a:xfrm>
                <a:off x="3100680" y="1413720"/>
                <a:ext cx="23400" cy="1080"/>
              </a:xfrm>
              <a:custGeom>
                <a:avLst/>
                <a:gdLst/>
                <a:ahLst/>
                <a:cxnLst/>
                <a:rect l="l" t="t" r="r" b="b"/>
                <a:pathLst>
                  <a:path w="65" h="3" extrusionOk="0">
                    <a:moveTo>
                      <a:pt x="65" y="0"/>
                    </a:moveTo>
                    <a:lnTo>
                      <a:pt x="0" y="3"/>
                    </a:lnTo>
                    <a:lnTo>
                      <a:pt x="65"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4"/>
              <p:cNvSpPr/>
              <p:nvPr/>
            </p:nvSpPr>
            <p:spPr>
              <a:xfrm>
                <a:off x="3535560" y="1494360"/>
                <a:ext cx="68400" cy="71640"/>
              </a:xfrm>
              <a:custGeom>
                <a:avLst/>
                <a:gdLst/>
                <a:ahLst/>
                <a:cxnLst/>
                <a:rect l="l" t="t" r="r" b="b"/>
                <a:pathLst>
                  <a:path w="190" h="199" extrusionOk="0">
                    <a:moveTo>
                      <a:pt x="0" y="140"/>
                    </a:moveTo>
                    <a:cubicBezTo>
                      <a:pt x="22" y="190"/>
                      <a:pt x="80" y="213"/>
                      <a:pt x="131" y="191"/>
                    </a:cubicBezTo>
                    <a:cubicBezTo>
                      <a:pt x="181" y="169"/>
                      <a:pt x="204" y="110"/>
                      <a:pt x="182" y="60"/>
                    </a:cubicBezTo>
                    <a:cubicBezTo>
                      <a:pt x="159" y="10"/>
                      <a:pt x="101" y="-13"/>
                      <a:pt x="51" y="9"/>
                    </a:cubicBezTo>
                    <a:lnTo>
                      <a:pt x="0" y="140"/>
                    </a:lnTo>
                    <a:close/>
                  </a:path>
                </a:pathLst>
              </a:custGeom>
              <a:noFill/>
              <a:ln w="12600" cap="flat" cmpd="sng">
                <a:solidFill>
                  <a:schemeClr val="dk2"/>
                </a:solidFill>
                <a:prstDash val="solid"/>
                <a:bevel/>
                <a:headEnd type="none" w="sm" len="sm"/>
                <a:tailEnd type="none" w="sm" len="sm"/>
              </a:ln>
            </p:spPr>
            <p:txBody>
              <a:bodyPr spcFirstLastPara="1" wrap="square" lIns="96100" tIns="20500" rIns="96100" bIns="20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4"/>
              <p:cNvSpPr/>
              <p:nvPr/>
            </p:nvSpPr>
            <p:spPr>
              <a:xfrm>
                <a:off x="614520" y="3047400"/>
                <a:ext cx="3730320" cy="0"/>
              </a:xfrm>
              <a:custGeom>
                <a:avLst/>
                <a:gdLst/>
                <a:ahLst/>
                <a:cxnLst/>
                <a:rect l="l" t="t" r="r" b="b"/>
                <a:pathLst>
                  <a:path w="10362" h="120000" extrusionOk="0">
                    <a:moveTo>
                      <a:pt x="0" y="0"/>
                    </a:moveTo>
                    <a:lnTo>
                      <a:pt x="1036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extBox 2">
            <a:extLst>
              <a:ext uri="{FF2B5EF4-FFF2-40B4-BE49-F238E27FC236}">
                <a16:creationId xmlns:a16="http://schemas.microsoft.com/office/drawing/2014/main" id="{C9533AEF-6A15-0402-2ABF-C1745FDFCB9B}"/>
              </a:ext>
            </a:extLst>
          </p:cNvPr>
          <p:cNvSpPr txBox="1"/>
          <p:nvPr/>
        </p:nvSpPr>
        <p:spPr>
          <a:xfrm>
            <a:off x="717688" y="1735913"/>
            <a:ext cx="3827271" cy="2805320"/>
          </a:xfrm>
          <a:prstGeom prst="rect">
            <a:avLst/>
          </a:prstGeom>
          <a:noFill/>
        </p:spPr>
        <p:txBody>
          <a:bodyPr wrap="square">
            <a:spAutoFit/>
          </a:bodyPr>
          <a:lstStyle/>
          <a:p>
            <a:pPr algn="just">
              <a:lnSpc>
                <a:spcPct val="150000"/>
              </a:lnSpc>
            </a:pPr>
            <a:r>
              <a:rPr lang="vi-VN" sz="2000" dirty="0"/>
              <a:t>Không phải thông tin nào liên quan đến vấn đề cũng sử dụng được trong giải quyết vấn đề. Ta cần phải lựa chọn những thông tin hữu ích, dẫn đến giải pháp có thể thực hiện được.</a:t>
            </a:r>
          </a:p>
        </p:txBody>
      </p:sp>
    </p:spTree>
    <p:extLst>
      <p:ext uri="{BB962C8B-B14F-4D97-AF65-F5344CB8AC3E}">
        <p14:creationId xmlns:p14="http://schemas.microsoft.com/office/powerpoint/2010/main" val="31334573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wipe(left)">
                                      <p:cBhvr>
                                        <p:cTn id="7" dur="500"/>
                                        <p:tgtEl>
                                          <p:spTgt spid="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77"/>
        <p:cNvGrpSpPr/>
        <p:nvPr/>
      </p:nvGrpSpPr>
      <p:grpSpPr>
        <a:xfrm>
          <a:off x="0" y="0"/>
          <a:ext cx="0" cy="0"/>
          <a:chOff x="0" y="0"/>
          <a:chExt cx="0" cy="0"/>
        </a:xfrm>
      </p:grpSpPr>
      <p:sp>
        <p:nvSpPr>
          <p:cNvPr id="3" name="Title 2">
            <a:extLst>
              <a:ext uri="{FF2B5EF4-FFF2-40B4-BE49-F238E27FC236}">
                <a16:creationId xmlns:a16="http://schemas.microsoft.com/office/drawing/2014/main" id="{2E3D78D2-4A38-20C4-E001-BBF191B5BDE4}"/>
              </a:ext>
            </a:extLst>
          </p:cNvPr>
          <p:cNvSpPr>
            <a:spLocks noGrp="1"/>
          </p:cNvSpPr>
          <p:nvPr>
            <p:ph type="title"/>
          </p:nvPr>
        </p:nvSpPr>
        <p:spPr>
          <a:xfrm>
            <a:off x="937387" y="1709808"/>
            <a:ext cx="3596197" cy="1864159"/>
          </a:xfrm>
        </p:spPr>
        <p:txBody>
          <a:bodyPr anchor="ctr"/>
          <a:lstStyle/>
          <a:p>
            <a:pPr algn="l">
              <a:lnSpc>
                <a:spcPct val="150000"/>
              </a:lnSpc>
            </a:pPr>
            <a:r>
              <a:rPr lang="vi-VN" sz="3600" b="1" dirty="0">
                <a:solidFill>
                  <a:schemeClr val="accent5">
                    <a:lumMod val="25000"/>
                  </a:schemeClr>
                </a:solidFill>
                <a:latin typeface="Arial" panose="020B0604020202020204" pitchFamily="34" charset="0"/>
                <a:cs typeface="Arial" panose="020B0604020202020204" pitchFamily="34" charset="0"/>
              </a:rPr>
              <a:t>BÀI TẬP </a:t>
            </a:r>
            <a:br>
              <a:rPr lang="vi-VN" sz="3600" b="1" dirty="0">
                <a:solidFill>
                  <a:schemeClr val="accent5">
                    <a:lumMod val="25000"/>
                  </a:schemeClr>
                </a:solidFill>
                <a:latin typeface="Arial" panose="020B0604020202020204" pitchFamily="34" charset="0"/>
                <a:cs typeface="Arial" panose="020B0604020202020204" pitchFamily="34" charset="0"/>
              </a:rPr>
            </a:br>
            <a:r>
              <a:rPr lang="vi-VN" sz="3600" b="1" dirty="0">
                <a:solidFill>
                  <a:schemeClr val="accent5">
                    <a:lumMod val="25000"/>
                  </a:schemeClr>
                </a:solidFill>
                <a:latin typeface="Arial" panose="020B0604020202020204" pitchFamily="34" charset="0"/>
                <a:cs typeface="Arial" panose="020B0604020202020204" pitchFamily="34" charset="0"/>
              </a:rPr>
              <a:t>TRẮC NGHIỆM</a:t>
            </a:r>
          </a:p>
        </p:txBody>
      </p:sp>
      <p:grpSp>
        <p:nvGrpSpPr>
          <p:cNvPr id="5469" name="Google Shape;653;p30">
            <a:extLst>
              <a:ext uri="{FF2B5EF4-FFF2-40B4-BE49-F238E27FC236}">
                <a16:creationId xmlns:a16="http://schemas.microsoft.com/office/drawing/2014/main" id="{26B40FE2-D3CF-537C-B315-31515947D199}"/>
              </a:ext>
            </a:extLst>
          </p:cNvPr>
          <p:cNvGrpSpPr/>
          <p:nvPr/>
        </p:nvGrpSpPr>
        <p:grpSpPr>
          <a:xfrm>
            <a:off x="4791764" y="991828"/>
            <a:ext cx="3379497" cy="3619023"/>
            <a:chOff x="5285250" y="991828"/>
            <a:chExt cx="3379497" cy="3619023"/>
          </a:xfrm>
        </p:grpSpPr>
        <p:sp>
          <p:nvSpPr>
            <p:cNvPr id="5470" name="Google Shape;654;p30">
              <a:extLst>
                <a:ext uri="{FF2B5EF4-FFF2-40B4-BE49-F238E27FC236}">
                  <a16:creationId xmlns:a16="http://schemas.microsoft.com/office/drawing/2014/main" id="{4E844FB1-6754-26DB-E06B-255228E783A6}"/>
                </a:ext>
              </a:extLst>
            </p:cNvPr>
            <p:cNvSpPr/>
            <p:nvPr/>
          </p:nvSpPr>
          <p:spPr>
            <a:xfrm>
              <a:off x="7144746" y="3179068"/>
              <a:ext cx="1431747" cy="1431783"/>
            </a:xfrm>
            <a:custGeom>
              <a:avLst/>
              <a:gdLst/>
              <a:ahLst/>
              <a:cxnLst/>
              <a:rect l="l" t="t" r="r" b="b"/>
              <a:pathLst>
                <a:path w="14168" h="14168" extrusionOk="0">
                  <a:moveTo>
                    <a:pt x="14168" y="7084"/>
                  </a:moveTo>
                  <a:cubicBezTo>
                    <a:pt x="14168" y="3172"/>
                    <a:pt x="10997" y="0"/>
                    <a:pt x="7084" y="0"/>
                  </a:cubicBezTo>
                  <a:cubicBezTo>
                    <a:pt x="3172" y="0"/>
                    <a:pt x="0" y="3172"/>
                    <a:pt x="0" y="7084"/>
                  </a:cubicBezTo>
                  <a:cubicBezTo>
                    <a:pt x="0" y="10996"/>
                    <a:pt x="3172" y="14168"/>
                    <a:pt x="7084" y="14168"/>
                  </a:cubicBezTo>
                  <a:cubicBezTo>
                    <a:pt x="10997" y="14168"/>
                    <a:pt x="14168" y="10996"/>
                    <a:pt x="14168" y="708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71" name="Google Shape;655;p30">
              <a:extLst>
                <a:ext uri="{FF2B5EF4-FFF2-40B4-BE49-F238E27FC236}">
                  <a16:creationId xmlns:a16="http://schemas.microsoft.com/office/drawing/2014/main" id="{0CCFAB7B-1F77-F0BE-B070-C56CA7F83A6B}"/>
                </a:ext>
              </a:extLst>
            </p:cNvPr>
            <p:cNvSpPr/>
            <p:nvPr/>
          </p:nvSpPr>
          <p:spPr>
            <a:xfrm>
              <a:off x="5285250" y="991828"/>
              <a:ext cx="3000802" cy="1758848"/>
            </a:xfrm>
            <a:custGeom>
              <a:avLst/>
              <a:gdLst/>
              <a:ahLst/>
              <a:cxnLst/>
              <a:rect l="l" t="t" r="r" b="b"/>
              <a:pathLst>
                <a:path w="12077" h="7079" extrusionOk="0">
                  <a:moveTo>
                    <a:pt x="8537" y="0"/>
                  </a:moveTo>
                  <a:lnTo>
                    <a:pt x="3539" y="0"/>
                  </a:lnTo>
                  <a:cubicBezTo>
                    <a:pt x="1584" y="0"/>
                    <a:pt x="0" y="1585"/>
                    <a:pt x="0" y="3539"/>
                  </a:cubicBezTo>
                  <a:lnTo>
                    <a:pt x="0" y="3539"/>
                  </a:lnTo>
                  <a:cubicBezTo>
                    <a:pt x="0" y="5494"/>
                    <a:pt x="1584" y="7079"/>
                    <a:pt x="3539" y="7079"/>
                  </a:cubicBezTo>
                  <a:lnTo>
                    <a:pt x="8537" y="7079"/>
                  </a:lnTo>
                  <a:cubicBezTo>
                    <a:pt x="10493" y="7079"/>
                    <a:pt x="12077" y="5494"/>
                    <a:pt x="12077" y="3539"/>
                  </a:cubicBezTo>
                  <a:lnTo>
                    <a:pt x="12077" y="3539"/>
                  </a:lnTo>
                  <a:cubicBezTo>
                    <a:pt x="12077" y="1585"/>
                    <a:pt x="10493" y="0"/>
                    <a:pt x="8537"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472" name="Google Shape;656;p30">
              <a:extLst>
                <a:ext uri="{FF2B5EF4-FFF2-40B4-BE49-F238E27FC236}">
                  <a16:creationId xmlns:a16="http://schemas.microsoft.com/office/drawing/2014/main" id="{58398A4C-1994-8EFE-9224-2AF0E13F8899}"/>
                </a:ext>
              </a:extLst>
            </p:cNvPr>
            <p:cNvGrpSpPr/>
            <p:nvPr/>
          </p:nvGrpSpPr>
          <p:grpSpPr>
            <a:xfrm>
              <a:off x="5478378" y="1649401"/>
              <a:ext cx="1024101" cy="767888"/>
              <a:chOff x="1278720" y="1492560"/>
              <a:chExt cx="1483559" cy="1112397"/>
            </a:xfrm>
          </p:grpSpPr>
          <p:grpSp>
            <p:nvGrpSpPr>
              <p:cNvPr id="5945" name="Google Shape;657;p30">
                <a:extLst>
                  <a:ext uri="{FF2B5EF4-FFF2-40B4-BE49-F238E27FC236}">
                    <a16:creationId xmlns:a16="http://schemas.microsoft.com/office/drawing/2014/main" id="{A2CF143D-C10C-3797-215B-50376CA3F0B5}"/>
                  </a:ext>
                </a:extLst>
              </p:cNvPr>
              <p:cNvGrpSpPr/>
              <p:nvPr/>
            </p:nvGrpSpPr>
            <p:grpSpPr>
              <a:xfrm>
                <a:off x="1278720" y="1492560"/>
                <a:ext cx="1483559" cy="1112397"/>
                <a:chOff x="1278720" y="1492560"/>
                <a:chExt cx="1483559" cy="1112397"/>
              </a:xfrm>
            </p:grpSpPr>
            <p:sp>
              <p:nvSpPr>
                <p:cNvPr id="5947" name="Google Shape;658;p30">
                  <a:extLst>
                    <a:ext uri="{FF2B5EF4-FFF2-40B4-BE49-F238E27FC236}">
                      <a16:creationId xmlns:a16="http://schemas.microsoft.com/office/drawing/2014/main" id="{3A15DC02-FD67-3AEA-0BC9-3DD9FDD82471}"/>
                    </a:ext>
                  </a:extLst>
                </p:cNvPr>
                <p:cNvSpPr/>
                <p:nvPr/>
              </p:nvSpPr>
              <p:spPr>
                <a:xfrm>
                  <a:off x="1278720" y="1492560"/>
                  <a:ext cx="1483559" cy="1112397"/>
                </a:xfrm>
                <a:custGeom>
                  <a:avLst/>
                  <a:gdLst/>
                  <a:ahLst/>
                  <a:cxnLst/>
                  <a:rect l="l" t="t" r="r" b="b"/>
                  <a:pathLst>
                    <a:path w="4122" h="3091" extrusionOk="0">
                      <a:moveTo>
                        <a:pt x="4122" y="3091"/>
                      </a:moveTo>
                      <a:lnTo>
                        <a:pt x="0" y="3091"/>
                      </a:lnTo>
                      <a:lnTo>
                        <a:pt x="0" y="0"/>
                      </a:lnTo>
                      <a:lnTo>
                        <a:pt x="4122" y="0"/>
                      </a:lnTo>
                      <a:lnTo>
                        <a:pt x="4122" y="3091"/>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48" name="Google Shape;659;p30">
                  <a:extLst>
                    <a:ext uri="{FF2B5EF4-FFF2-40B4-BE49-F238E27FC236}">
                      <a16:creationId xmlns:a16="http://schemas.microsoft.com/office/drawing/2014/main" id="{BC9CB960-72CC-64B8-A279-F9E1D83FB6D8}"/>
                    </a:ext>
                  </a:extLst>
                </p:cNvPr>
                <p:cNvSpPr/>
                <p:nvPr/>
              </p:nvSpPr>
              <p:spPr>
                <a:xfrm>
                  <a:off x="1278720" y="1652040"/>
                  <a:ext cx="1483559" cy="3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49" name="Google Shape;660;p30">
                  <a:extLst>
                    <a:ext uri="{FF2B5EF4-FFF2-40B4-BE49-F238E27FC236}">
                      <a16:creationId xmlns:a16="http://schemas.microsoft.com/office/drawing/2014/main" id="{4558262F-8C13-96F7-F74C-E1A408F7A7CB}"/>
                    </a:ext>
                  </a:extLst>
                </p:cNvPr>
                <p:cNvSpPr/>
                <p:nvPr/>
              </p:nvSpPr>
              <p:spPr>
                <a:xfrm>
                  <a:off x="1332000" y="1543680"/>
                  <a:ext cx="46800" cy="46800"/>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50" name="Google Shape;661;p30">
                  <a:extLst>
                    <a:ext uri="{FF2B5EF4-FFF2-40B4-BE49-F238E27FC236}">
                      <a16:creationId xmlns:a16="http://schemas.microsoft.com/office/drawing/2014/main" id="{5719F50A-F103-432B-C2D8-69F984BF49A0}"/>
                    </a:ext>
                  </a:extLst>
                </p:cNvPr>
                <p:cNvSpPr/>
                <p:nvPr/>
              </p:nvSpPr>
              <p:spPr>
                <a:xfrm>
                  <a:off x="1443240" y="1543680"/>
                  <a:ext cx="46800" cy="46800"/>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51" name="Google Shape;662;p30">
                  <a:extLst>
                    <a:ext uri="{FF2B5EF4-FFF2-40B4-BE49-F238E27FC236}">
                      <a16:creationId xmlns:a16="http://schemas.microsoft.com/office/drawing/2014/main" id="{6ECBB4F4-7F58-0550-67AE-FD43E6E0FC5D}"/>
                    </a:ext>
                  </a:extLst>
                </p:cNvPr>
                <p:cNvSpPr/>
                <p:nvPr/>
              </p:nvSpPr>
              <p:spPr>
                <a:xfrm>
                  <a:off x="1554840" y="1543680"/>
                  <a:ext cx="46800" cy="46800"/>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52" name="Google Shape;663;p30">
                  <a:extLst>
                    <a:ext uri="{FF2B5EF4-FFF2-40B4-BE49-F238E27FC236}">
                      <a16:creationId xmlns:a16="http://schemas.microsoft.com/office/drawing/2014/main" id="{6544825D-3914-028A-AC24-16A7FC149F2D}"/>
                    </a:ext>
                  </a:extLst>
                </p:cNvPr>
                <p:cNvSpPr/>
                <p:nvPr/>
              </p:nvSpPr>
              <p:spPr>
                <a:xfrm>
                  <a:off x="1889280" y="2079000"/>
                  <a:ext cx="458280" cy="217081"/>
                </a:xfrm>
                <a:custGeom>
                  <a:avLst/>
                  <a:gdLst/>
                  <a:ahLst/>
                  <a:cxnLst/>
                  <a:rect l="l" t="t" r="r" b="b"/>
                  <a:pathLst>
                    <a:path w="1274" h="604" extrusionOk="0">
                      <a:moveTo>
                        <a:pt x="991" y="604"/>
                      </a:moveTo>
                      <a:lnTo>
                        <a:pt x="283" y="604"/>
                      </a:lnTo>
                      <a:cubicBezTo>
                        <a:pt x="127" y="604"/>
                        <a:pt x="0" y="477"/>
                        <a:pt x="0" y="321"/>
                      </a:cubicBezTo>
                      <a:lnTo>
                        <a:pt x="0" y="282"/>
                      </a:lnTo>
                      <a:cubicBezTo>
                        <a:pt x="0" y="127"/>
                        <a:pt x="127" y="0"/>
                        <a:pt x="283" y="0"/>
                      </a:cubicBezTo>
                      <a:lnTo>
                        <a:pt x="991" y="0"/>
                      </a:lnTo>
                      <a:cubicBezTo>
                        <a:pt x="1148" y="0"/>
                        <a:pt x="1274" y="127"/>
                        <a:pt x="1274" y="282"/>
                      </a:cubicBezTo>
                      <a:lnTo>
                        <a:pt x="1274" y="321"/>
                      </a:lnTo>
                      <a:cubicBezTo>
                        <a:pt x="1274" y="477"/>
                        <a:pt x="1148" y="604"/>
                        <a:pt x="991" y="60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5946" name="Google Shape;664;p30">
                <a:extLst>
                  <a:ext uri="{FF2B5EF4-FFF2-40B4-BE49-F238E27FC236}">
                    <a16:creationId xmlns:a16="http://schemas.microsoft.com/office/drawing/2014/main" id="{407B0334-585E-1F4E-EA89-97CDF125950D}"/>
                  </a:ext>
                </a:extLst>
              </p:cNvPr>
              <p:cNvSpPr/>
              <p:nvPr/>
            </p:nvSpPr>
            <p:spPr>
              <a:xfrm>
                <a:off x="2153160" y="2102760"/>
                <a:ext cx="169921" cy="169560"/>
              </a:xfrm>
              <a:custGeom>
                <a:avLst/>
                <a:gdLst/>
                <a:ahLst/>
                <a:cxnLst/>
                <a:rect l="l" t="t" r="r" b="b"/>
                <a:pathLst>
                  <a:path w="473" h="472" extrusionOk="0">
                    <a:moveTo>
                      <a:pt x="473" y="236"/>
                    </a:moveTo>
                    <a:cubicBezTo>
                      <a:pt x="473" y="105"/>
                      <a:pt x="367" y="0"/>
                      <a:pt x="236" y="0"/>
                    </a:cubicBezTo>
                    <a:cubicBezTo>
                      <a:pt x="106" y="0"/>
                      <a:pt x="0" y="105"/>
                      <a:pt x="0" y="236"/>
                    </a:cubicBezTo>
                    <a:cubicBezTo>
                      <a:pt x="0" y="366"/>
                      <a:pt x="106" y="472"/>
                      <a:pt x="236" y="472"/>
                    </a:cubicBezTo>
                    <a:cubicBezTo>
                      <a:pt x="367" y="472"/>
                      <a:pt x="473" y="366"/>
                      <a:pt x="473" y="236"/>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5473" name="Google Shape;665;p30">
              <a:extLst>
                <a:ext uri="{FF2B5EF4-FFF2-40B4-BE49-F238E27FC236}">
                  <a16:creationId xmlns:a16="http://schemas.microsoft.com/office/drawing/2014/main" id="{0248063D-C640-C8DD-92C3-5F8FBBF2094E}"/>
                </a:ext>
              </a:extLst>
            </p:cNvPr>
            <p:cNvGrpSpPr/>
            <p:nvPr/>
          </p:nvGrpSpPr>
          <p:grpSpPr>
            <a:xfrm>
              <a:off x="7775149" y="2051911"/>
              <a:ext cx="488816" cy="488816"/>
              <a:chOff x="4862880" y="3103920"/>
              <a:chExt cx="708121" cy="708121"/>
            </a:xfrm>
          </p:grpSpPr>
          <p:sp>
            <p:nvSpPr>
              <p:cNvPr id="5941" name="Google Shape;666;p30">
                <a:extLst>
                  <a:ext uri="{FF2B5EF4-FFF2-40B4-BE49-F238E27FC236}">
                    <a16:creationId xmlns:a16="http://schemas.microsoft.com/office/drawing/2014/main" id="{B1A0C314-F383-2334-F9E5-58E40CFCAB4D}"/>
                  </a:ext>
                </a:extLst>
              </p:cNvPr>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942" name="Google Shape;667;p30">
                <a:extLst>
                  <a:ext uri="{FF2B5EF4-FFF2-40B4-BE49-F238E27FC236}">
                    <a16:creationId xmlns:a16="http://schemas.microsoft.com/office/drawing/2014/main" id="{9D6C4C71-BE1E-8565-2DB2-9E815EF512DD}"/>
                  </a:ext>
                </a:extLst>
              </p:cNvPr>
              <p:cNvGrpSpPr/>
              <p:nvPr/>
            </p:nvGrpSpPr>
            <p:grpSpPr>
              <a:xfrm>
                <a:off x="4862880" y="3103920"/>
                <a:ext cx="708121" cy="708121"/>
                <a:chOff x="4862880" y="3103920"/>
                <a:chExt cx="708121" cy="708121"/>
              </a:xfrm>
            </p:grpSpPr>
            <p:sp>
              <p:nvSpPr>
                <p:cNvPr id="5943" name="Google Shape;668;p30">
                  <a:extLst>
                    <a:ext uri="{FF2B5EF4-FFF2-40B4-BE49-F238E27FC236}">
                      <a16:creationId xmlns:a16="http://schemas.microsoft.com/office/drawing/2014/main" id="{C30E7ED3-CB46-E936-F518-3C1B11EAABAC}"/>
                    </a:ext>
                  </a:extLst>
                </p:cNvPr>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44" name="Google Shape;669;p30">
                  <a:extLst>
                    <a:ext uri="{FF2B5EF4-FFF2-40B4-BE49-F238E27FC236}">
                      <a16:creationId xmlns:a16="http://schemas.microsoft.com/office/drawing/2014/main" id="{E3B490B8-FD33-2F6D-4A1A-53FD5A1079B7}"/>
                    </a:ext>
                  </a:extLst>
                </p:cNvPr>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nvGrpSpPr>
            <p:cNvPr id="5474" name="Google Shape;670;p30">
              <a:extLst>
                <a:ext uri="{FF2B5EF4-FFF2-40B4-BE49-F238E27FC236}">
                  <a16:creationId xmlns:a16="http://schemas.microsoft.com/office/drawing/2014/main" id="{FFC764D6-8E26-D71D-0A6C-0542F717A77A}"/>
                </a:ext>
              </a:extLst>
            </p:cNvPr>
            <p:cNvGrpSpPr/>
            <p:nvPr/>
          </p:nvGrpSpPr>
          <p:grpSpPr>
            <a:xfrm>
              <a:off x="8298696" y="1534342"/>
              <a:ext cx="366052" cy="445824"/>
              <a:chOff x="5364360" y="1325880"/>
              <a:chExt cx="530279" cy="645841"/>
            </a:xfrm>
          </p:grpSpPr>
          <p:sp>
            <p:nvSpPr>
              <p:cNvPr id="5937" name="Google Shape;671;p30">
                <a:extLst>
                  <a:ext uri="{FF2B5EF4-FFF2-40B4-BE49-F238E27FC236}">
                    <a16:creationId xmlns:a16="http://schemas.microsoft.com/office/drawing/2014/main" id="{0A750CBB-EC66-EF02-CF0C-741B11DF0203}"/>
                  </a:ext>
                </a:extLst>
              </p:cNvPr>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8" name="Google Shape;672;p30">
                <a:extLst>
                  <a:ext uri="{FF2B5EF4-FFF2-40B4-BE49-F238E27FC236}">
                    <a16:creationId xmlns:a16="http://schemas.microsoft.com/office/drawing/2014/main" id="{0349DEE5-DC4C-22FB-3FF2-2BA447C558F4}"/>
                  </a:ext>
                </a:extLst>
              </p:cNvPr>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9" name="Google Shape;673;p30">
                <a:extLst>
                  <a:ext uri="{FF2B5EF4-FFF2-40B4-BE49-F238E27FC236}">
                    <a16:creationId xmlns:a16="http://schemas.microsoft.com/office/drawing/2014/main" id="{9FDE517C-B223-3D99-F628-FCB3C20FF369}"/>
                  </a:ext>
                </a:extLst>
              </p:cNvPr>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40" name="Google Shape;674;p30">
                <a:extLst>
                  <a:ext uri="{FF2B5EF4-FFF2-40B4-BE49-F238E27FC236}">
                    <a16:creationId xmlns:a16="http://schemas.microsoft.com/office/drawing/2014/main" id="{530D5770-AD4A-7E5D-7183-0A6F95C0EFD0}"/>
                  </a:ext>
                </a:extLst>
              </p:cNvPr>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5475" name="Google Shape;675;p30">
              <a:extLst>
                <a:ext uri="{FF2B5EF4-FFF2-40B4-BE49-F238E27FC236}">
                  <a16:creationId xmlns:a16="http://schemas.microsoft.com/office/drawing/2014/main" id="{646C96D8-837E-C150-05FE-685971FFFE09}"/>
                </a:ext>
              </a:extLst>
            </p:cNvPr>
            <p:cNvGrpSpPr/>
            <p:nvPr/>
          </p:nvGrpSpPr>
          <p:grpSpPr>
            <a:xfrm>
              <a:off x="7095420" y="1131759"/>
              <a:ext cx="1037773" cy="458994"/>
              <a:chOff x="3621240" y="742680"/>
              <a:chExt cx="1503365" cy="664920"/>
            </a:xfrm>
          </p:grpSpPr>
          <p:sp>
            <p:nvSpPr>
              <p:cNvPr id="5919" name="Google Shape;676;p30">
                <a:extLst>
                  <a:ext uri="{FF2B5EF4-FFF2-40B4-BE49-F238E27FC236}">
                    <a16:creationId xmlns:a16="http://schemas.microsoft.com/office/drawing/2014/main" id="{0A11DACF-B26C-26FB-7B32-A8D377329300}"/>
                  </a:ext>
                </a:extLst>
              </p:cNvPr>
              <p:cNvSpPr/>
              <p:nvPr/>
            </p:nvSpPr>
            <p:spPr>
              <a:xfrm>
                <a:off x="3621240" y="742680"/>
                <a:ext cx="1503365" cy="664920"/>
              </a:xfrm>
              <a:custGeom>
                <a:avLst/>
                <a:gdLst/>
                <a:ahLst/>
                <a:cxnLst/>
                <a:rect l="l" t="t" r="r" b="b"/>
                <a:pathLst>
                  <a:path w="4177" h="1848" extrusionOk="0">
                    <a:moveTo>
                      <a:pt x="4177" y="1848"/>
                    </a:moveTo>
                    <a:lnTo>
                      <a:pt x="0" y="1848"/>
                    </a:lnTo>
                    <a:lnTo>
                      <a:pt x="0" y="0"/>
                    </a:lnTo>
                    <a:lnTo>
                      <a:pt x="4177" y="0"/>
                    </a:lnTo>
                    <a:lnTo>
                      <a:pt x="4177" y="1848"/>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0" name="Google Shape;677;p30">
                <a:extLst>
                  <a:ext uri="{FF2B5EF4-FFF2-40B4-BE49-F238E27FC236}">
                    <a16:creationId xmlns:a16="http://schemas.microsoft.com/office/drawing/2014/main" id="{1D909350-B71E-2352-DC8E-24AFF5086E8E}"/>
                  </a:ext>
                </a:extLst>
              </p:cNvPr>
              <p:cNvSpPr/>
              <p:nvPr/>
            </p:nvSpPr>
            <p:spPr>
              <a:xfrm>
                <a:off x="3766680" y="85608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1" name="Google Shape;678;p30">
                <a:extLst>
                  <a:ext uri="{FF2B5EF4-FFF2-40B4-BE49-F238E27FC236}">
                    <a16:creationId xmlns:a16="http://schemas.microsoft.com/office/drawing/2014/main" id="{76F1C958-4F8D-BC35-E263-E9EAA502279A}"/>
                  </a:ext>
                </a:extLst>
              </p:cNvPr>
              <p:cNvSpPr/>
              <p:nvPr/>
            </p:nvSpPr>
            <p:spPr>
              <a:xfrm>
                <a:off x="3766680" y="92844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2" name="Google Shape;679;p30">
                <a:extLst>
                  <a:ext uri="{FF2B5EF4-FFF2-40B4-BE49-F238E27FC236}">
                    <a16:creationId xmlns:a16="http://schemas.microsoft.com/office/drawing/2014/main" id="{F8CAF92D-4D69-CB84-8B83-1EC40E7BF931}"/>
                  </a:ext>
                </a:extLst>
              </p:cNvPr>
              <p:cNvSpPr/>
              <p:nvPr/>
            </p:nvSpPr>
            <p:spPr>
              <a:xfrm>
                <a:off x="3766680" y="100044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3" name="Google Shape;680;p30">
                <a:extLst>
                  <a:ext uri="{FF2B5EF4-FFF2-40B4-BE49-F238E27FC236}">
                    <a16:creationId xmlns:a16="http://schemas.microsoft.com/office/drawing/2014/main" id="{C339E5F6-2348-8FA2-9116-1DB7D0C3F4FC}"/>
                  </a:ext>
                </a:extLst>
              </p:cNvPr>
              <p:cNvSpPr/>
              <p:nvPr/>
            </p:nvSpPr>
            <p:spPr>
              <a:xfrm>
                <a:off x="3766680" y="1072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4" name="Google Shape;681;p30">
                <a:extLst>
                  <a:ext uri="{FF2B5EF4-FFF2-40B4-BE49-F238E27FC236}">
                    <a16:creationId xmlns:a16="http://schemas.microsoft.com/office/drawing/2014/main" id="{4324D680-9A44-07B2-6F40-D3486B2E22CF}"/>
                  </a:ext>
                </a:extLst>
              </p:cNvPr>
              <p:cNvSpPr/>
              <p:nvPr/>
            </p:nvSpPr>
            <p:spPr>
              <a:xfrm>
                <a:off x="3766680" y="1144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5" name="Google Shape;682;p30">
                <a:extLst>
                  <a:ext uri="{FF2B5EF4-FFF2-40B4-BE49-F238E27FC236}">
                    <a16:creationId xmlns:a16="http://schemas.microsoft.com/office/drawing/2014/main" id="{2DF8F044-1AD1-F919-71B7-CB712595DAD5}"/>
                  </a:ext>
                </a:extLst>
              </p:cNvPr>
              <p:cNvSpPr/>
              <p:nvPr/>
            </p:nvSpPr>
            <p:spPr>
              <a:xfrm>
                <a:off x="3766680" y="1216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6" name="Google Shape;683;p30">
                <a:extLst>
                  <a:ext uri="{FF2B5EF4-FFF2-40B4-BE49-F238E27FC236}">
                    <a16:creationId xmlns:a16="http://schemas.microsoft.com/office/drawing/2014/main" id="{B834E3A9-7798-9194-5F56-8A204D0822F1}"/>
                  </a:ext>
                </a:extLst>
              </p:cNvPr>
              <p:cNvSpPr/>
              <p:nvPr/>
            </p:nvSpPr>
            <p:spPr>
              <a:xfrm>
                <a:off x="3766680" y="128916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7" name="Google Shape;684;p30">
                <a:extLst>
                  <a:ext uri="{FF2B5EF4-FFF2-40B4-BE49-F238E27FC236}">
                    <a16:creationId xmlns:a16="http://schemas.microsoft.com/office/drawing/2014/main" id="{138ED498-CCB6-A103-EA0F-E81911981CE2}"/>
                  </a:ext>
                </a:extLst>
              </p:cNvPr>
              <p:cNvSpPr/>
              <p:nvPr/>
            </p:nvSpPr>
            <p:spPr>
              <a:xfrm>
                <a:off x="3941640" y="856080"/>
                <a:ext cx="1042198" cy="300"/>
              </a:xfrm>
              <a:custGeom>
                <a:avLst/>
                <a:gdLst/>
                <a:ahLst/>
                <a:cxnLst/>
                <a:rect l="l" t="t" r="r" b="b"/>
                <a:pathLst>
                  <a:path w="2896" h="120000" extrusionOk="0">
                    <a:moveTo>
                      <a:pt x="0" y="0"/>
                    </a:moveTo>
                    <a:lnTo>
                      <a:pt x="2896"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8" name="Google Shape;685;p30">
                <a:extLst>
                  <a:ext uri="{FF2B5EF4-FFF2-40B4-BE49-F238E27FC236}">
                    <a16:creationId xmlns:a16="http://schemas.microsoft.com/office/drawing/2014/main" id="{CC9F2F30-092A-48B5-7077-5FE22FAADB9D}"/>
                  </a:ext>
                </a:extLst>
              </p:cNvPr>
              <p:cNvSpPr/>
              <p:nvPr/>
            </p:nvSpPr>
            <p:spPr>
              <a:xfrm>
                <a:off x="3941640" y="928440"/>
                <a:ext cx="236160" cy="300"/>
              </a:xfrm>
              <a:custGeom>
                <a:avLst/>
                <a:gdLst/>
                <a:ahLst/>
                <a:cxnLst/>
                <a:rect l="l" t="t" r="r" b="b"/>
                <a:pathLst>
                  <a:path w="657" h="120000" extrusionOk="0">
                    <a:moveTo>
                      <a:pt x="0" y="0"/>
                    </a:moveTo>
                    <a:lnTo>
                      <a:pt x="657"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29" name="Google Shape;686;p30">
                <a:extLst>
                  <a:ext uri="{FF2B5EF4-FFF2-40B4-BE49-F238E27FC236}">
                    <a16:creationId xmlns:a16="http://schemas.microsoft.com/office/drawing/2014/main" id="{5DC5598F-DB00-8431-8F48-A2AA2181BAD1}"/>
                  </a:ext>
                </a:extLst>
              </p:cNvPr>
              <p:cNvSpPr/>
              <p:nvPr/>
            </p:nvSpPr>
            <p:spPr>
              <a:xfrm>
                <a:off x="4261320" y="928440"/>
                <a:ext cx="722519" cy="300"/>
              </a:xfrm>
              <a:custGeom>
                <a:avLst/>
                <a:gdLst/>
                <a:ahLst/>
                <a:cxnLst/>
                <a:rect l="l" t="t" r="r" b="b"/>
                <a:pathLst>
                  <a:path w="2008" h="120000" extrusionOk="0">
                    <a:moveTo>
                      <a:pt x="0" y="0"/>
                    </a:moveTo>
                    <a:lnTo>
                      <a:pt x="2008"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0" name="Google Shape;687;p30">
                <a:extLst>
                  <a:ext uri="{FF2B5EF4-FFF2-40B4-BE49-F238E27FC236}">
                    <a16:creationId xmlns:a16="http://schemas.microsoft.com/office/drawing/2014/main" id="{210D373A-CF53-BDD2-98DB-79A5CD8396E1}"/>
                  </a:ext>
                </a:extLst>
              </p:cNvPr>
              <p:cNvSpPr/>
              <p:nvPr/>
            </p:nvSpPr>
            <p:spPr>
              <a:xfrm>
                <a:off x="3941640" y="1000440"/>
                <a:ext cx="696242" cy="300"/>
              </a:xfrm>
              <a:custGeom>
                <a:avLst/>
                <a:gdLst/>
                <a:ahLst/>
                <a:cxnLst/>
                <a:rect l="l" t="t" r="r" b="b"/>
                <a:pathLst>
                  <a:path w="1935" h="120000" extrusionOk="0">
                    <a:moveTo>
                      <a:pt x="0" y="0"/>
                    </a:moveTo>
                    <a:lnTo>
                      <a:pt x="193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1" name="Google Shape;688;p30">
                <a:extLst>
                  <a:ext uri="{FF2B5EF4-FFF2-40B4-BE49-F238E27FC236}">
                    <a16:creationId xmlns:a16="http://schemas.microsoft.com/office/drawing/2014/main" id="{9AA009A7-2828-7B90-209C-FCEE65D7E916}"/>
                  </a:ext>
                </a:extLst>
              </p:cNvPr>
              <p:cNvSpPr/>
              <p:nvPr/>
            </p:nvSpPr>
            <p:spPr>
              <a:xfrm>
                <a:off x="4723560" y="1000440"/>
                <a:ext cx="260280" cy="300"/>
              </a:xfrm>
              <a:custGeom>
                <a:avLst/>
                <a:gdLst/>
                <a:ahLst/>
                <a:cxnLst/>
                <a:rect l="l" t="t" r="r" b="b"/>
                <a:pathLst>
                  <a:path w="724" h="120000" extrusionOk="0">
                    <a:moveTo>
                      <a:pt x="0" y="0"/>
                    </a:moveTo>
                    <a:lnTo>
                      <a:pt x="724"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2" name="Google Shape;689;p30">
                <a:extLst>
                  <a:ext uri="{FF2B5EF4-FFF2-40B4-BE49-F238E27FC236}">
                    <a16:creationId xmlns:a16="http://schemas.microsoft.com/office/drawing/2014/main" id="{4A4452CB-D981-9D57-1B45-E88416819FCD}"/>
                  </a:ext>
                </a:extLst>
              </p:cNvPr>
              <p:cNvSpPr/>
              <p:nvPr/>
            </p:nvSpPr>
            <p:spPr>
              <a:xfrm>
                <a:off x="3941640" y="1289160"/>
                <a:ext cx="236160" cy="300"/>
              </a:xfrm>
              <a:custGeom>
                <a:avLst/>
                <a:gdLst/>
                <a:ahLst/>
                <a:cxnLst/>
                <a:rect l="l" t="t" r="r" b="b"/>
                <a:pathLst>
                  <a:path w="657" h="120000" extrusionOk="0">
                    <a:moveTo>
                      <a:pt x="0" y="0"/>
                    </a:moveTo>
                    <a:lnTo>
                      <a:pt x="657"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3" name="Google Shape;690;p30">
                <a:extLst>
                  <a:ext uri="{FF2B5EF4-FFF2-40B4-BE49-F238E27FC236}">
                    <a16:creationId xmlns:a16="http://schemas.microsoft.com/office/drawing/2014/main" id="{3C63AD10-13F1-34D6-69A6-9102504F5955}"/>
                  </a:ext>
                </a:extLst>
              </p:cNvPr>
              <p:cNvSpPr/>
              <p:nvPr/>
            </p:nvSpPr>
            <p:spPr>
              <a:xfrm>
                <a:off x="4261320" y="1289160"/>
                <a:ext cx="722519" cy="300"/>
              </a:xfrm>
              <a:custGeom>
                <a:avLst/>
                <a:gdLst/>
                <a:ahLst/>
                <a:cxnLst/>
                <a:rect l="l" t="t" r="r" b="b"/>
                <a:pathLst>
                  <a:path w="2008" h="120000" extrusionOk="0">
                    <a:moveTo>
                      <a:pt x="0" y="0"/>
                    </a:moveTo>
                    <a:lnTo>
                      <a:pt x="2008"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4" name="Google Shape;691;p30">
                <a:extLst>
                  <a:ext uri="{FF2B5EF4-FFF2-40B4-BE49-F238E27FC236}">
                    <a16:creationId xmlns:a16="http://schemas.microsoft.com/office/drawing/2014/main" id="{21049FFE-3C74-275F-B182-EAD856B86C8A}"/>
                  </a:ext>
                </a:extLst>
              </p:cNvPr>
              <p:cNvSpPr/>
              <p:nvPr/>
            </p:nvSpPr>
            <p:spPr>
              <a:xfrm>
                <a:off x="3941640" y="1072800"/>
                <a:ext cx="781562" cy="300"/>
              </a:xfrm>
              <a:custGeom>
                <a:avLst/>
                <a:gdLst/>
                <a:ahLst/>
                <a:cxnLst/>
                <a:rect l="l" t="t" r="r" b="b"/>
                <a:pathLst>
                  <a:path w="2172" h="120000" extrusionOk="0">
                    <a:moveTo>
                      <a:pt x="0" y="0"/>
                    </a:moveTo>
                    <a:lnTo>
                      <a:pt x="2172"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5" name="Google Shape;692;p30">
                <a:extLst>
                  <a:ext uri="{FF2B5EF4-FFF2-40B4-BE49-F238E27FC236}">
                    <a16:creationId xmlns:a16="http://schemas.microsoft.com/office/drawing/2014/main" id="{CB6595A6-395E-265F-308D-4D8C6BAB2F4A}"/>
                  </a:ext>
                </a:extLst>
              </p:cNvPr>
              <p:cNvSpPr/>
              <p:nvPr/>
            </p:nvSpPr>
            <p:spPr>
              <a:xfrm>
                <a:off x="3941640" y="1144800"/>
                <a:ext cx="414000" cy="300"/>
              </a:xfrm>
              <a:custGeom>
                <a:avLst/>
                <a:gdLst/>
                <a:ahLst/>
                <a:cxnLst/>
                <a:rect l="l" t="t" r="r" b="b"/>
                <a:pathLst>
                  <a:path w="1151" h="120000" extrusionOk="0">
                    <a:moveTo>
                      <a:pt x="0" y="0"/>
                    </a:moveTo>
                    <a:lnTo>
                      <a:pt x="1151"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36" name="Google Shape;693;p30">
                <a:extLst>
                  <a:ext uri="{FF2B5EF4-FFF2-40B4-BE49-F238E27FC236}">
                    <a16:creationId xmlns:a16="http://schemas.microsoft.com/office/drawing/2014/main" id="{230E10B4-2361-0293-BBCC-F6CDF00854C6}"/>
                  </a:ext>
                </a:extLst>
              </p:cNvPr>
              <p:cNvSpPr/>
              <p:nvPr/>
            </p:nvSpPr>
            <p:spPr>
              <a:xfrm>
                <a:off x="3941640" y="1216800"/>
                <a:ext cx="1042198" cy="300"/>
              </a:xfrm>
              <a:custGeom>
                <a:avLst/>
                <a:gdLst/>
                <a:ahLst/>
                <a:cxnLst/>
                <a:rect l="l" t="t" r="r" b="b"/>
                <a:pathLst>
                  <a:path w="2896" h="120000" extrusionOk="0">
                    <a:moveTo>
                      <a:pt x="0" y="0"/>
                    </a:moveTo>
                    <a:lnTo>
                      <a:pt x="2896"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5476" name="Google Shape;694;p30">
              <a:extLst>
                <a:ext uri="{FF2B5EF4-FFF2-40B4-BE49-F238E27FC236}">
                  <a16:creationId xmlns:a16="http://schemas.microsoft.com/office/drawing/2014/main" id="{70EA7CA2-F72F-9142-73E4-37B7B5D81D51}"/>
                </a:ext>
              </a:extLst>
            </p:cNvPr>
            <p:cNvGrpSpPr/>
            <p:nvPr/>
          </p:nvGrpSpPr>
          <p:grpSpPr>
            <a:xfrm>
              <a:off x="6148356" y="1444879"/>
              <a:ext cx="581759" cy="581507"/>
              <a:chOff x="2249280" y="1196280"/>
              <a:chExt cx="842763" cy="842397"/>
            </a:xfrm>
          </p:grpSpPr>
          <p:sp>
            <p:nvSpPr>
              <p:cNvPr id="5916" name="Google Shape;695;p30">
                <a:extLst>
                  <a:ext uri="{FF2B5EF4-FFF2-40B4-BE49-F238E27FC236}">
                    <a16:creationId xmlns:a16="http://schemas.microsoft.com/office/drawing/2014/main" id="{695F58A7-9274-0C0E-BF8C-ACAAF2CBF8C4}"/>
                  </a:ext>
                </a:extLst>
              </p:cNvPr>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7" name="Google Shape;696;p30">
                <a:extLst>
                  <a:ext uri="{FF2B5EF4-FFF2-40B4-BE49-F238E27FC236}">
                    <a16:creationId xmlns:a16="http://schemas.microsoft.com/office/drawing/2014/main" id="{8B16363C-49C1-863E-5FBE-B9DA2F5BF767}"/>
                  </a:ext>
                </a:extLst>
              </p:cNvPr>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8" name="Google Shape;697;p30">
                <a:extLst>
                  <a:ext uri="{FF2B5EF4-FFF2-40B4-BE49-F238E27FC236}">
                    <a16:creationId xmlns:a16="http://schemas.microsoft.com/office/drawing/2014/main" id="{C5CCE4CE-CCD8-25F9-3914-5A2042B65B89}"/>
                  </a:ext>
                </a:extLst>
              </p:cNvPr>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5477" name="Google Shape;698;p30">
              <a:extLst>
                <a:ext uri="{FF2B5EF4-FFF2-40B4-BE49-F238E27FC236}">
                  <a16:creationId xmlns:a16="http://schemas.microsoft.com/office/drawing/2014/main" id="{2759E837-F13A-F424-0A64-3E69E51B1CCF}"/>
                </a:ext>
              </a:extLst>
            </p:cNvPr>
            <p:cNvSpPr/>
            <p:nvPr/>
          </p:nvSpPr>
          <p:spPr>
            <a:xfrm>
              <a:off x="5797149" y="3440488"/>
              <a:ext cx="2569925" cy="300"/>
            </a:xfrm>
            <a:custGeom>
              <a:avLst/>
              <a:gdLst/>
              <a:ahLst/>
              <a:cxnLst/>
              <a:rect l="l" t="t" r="r" b="b"/>
              <a:pathLst>
                <a:path w="10343" h="120000" extrusionOk="0">
                  <a:moveTo>
                    <a:pt x="0" y="0"/>
                  </a:moveTo>
                  <a:lnTo>
                    <a:pt x="10343"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78" name="Google Shape;699;p30">
              <a:extLst>
                <a:ext uri="{FF2B5EF4-FFF2-40B4-BE49-F238E27FC236}">
                  <a16:creationId xmlns:a16="http://schemas.microsoft.com/office/drawing/2014/main" id="{CC5154F8-F217-514A-047D-0F537AD91BCC}"/>
                </a:ext>
              </a:extLst>
            </p:cNvPr>
            <p:cNvSpPr/>
            <p:nvPr/>
          </p:nvSpPr>
          <p:spPr>
            <a:xfrm>
              <a:off x="6727760" y="3524976"/>
              <a:ext cx="194323" cy="202771"/>
            </a:xfrm>
            <a:custGeom>
              <a:avLst/>
              <a:gdLst/>
              <a:ahLst/>
              <a:cxnLst/>
              <a:rect l="l" t="t" r="r" b="b"/>
              <a:pathLst>
                <a:path w="783" h="817" extrusionOk="0">
                  <a:moveTo>
                    <a:pt x="193" y="0"/>
                  </a:moveTo>
                  <a:lnTo>
                    <a:pt x="0" y="131"/>
                  </a:lnTo>
                  <a:lnTo>
                    <a:pt x="621" y="817"/>
                  </a:lnTo>
                  <a:lnTo>
                    <a:pt x="783" y="546"/>
                  </a:lnTo>
                  <a:lnTo>
                    <a:pt x="19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79" name="Google Shape;700;p30">
              <a:extLst>
                <a:ext uri="{FF2B5EF4-FFF2-40B4-BE49-F238E27FC236}">
                  <a16:creationId xmlns:a16="http://schemas.microsoft.com/office/drawing/2014/main" id="{7125DEA2-6DB1-6EE6-921C-D2B1BA79A601}"/>
                </a:ext>
              </a:extLst>
            </p:cNvPr>
            <p:cNvSpPr/>
            <p:nvPr/>
          </p:nvSpPr>
          <p:spPr>
            <a:xfrm>
              <a:off x="6449695" y="3557529"/>
              <a:ext cx="446795" cy="442817"/>
            </a:xfrm>
            <a:custGeom>
              <a:avLst/>
              <a:gdLst/>
              <a:ahLst/>
              <a:cxnLst/>
              <a:rect l="l" t="t" r="r" b="b"/>
              <a:pathLst>
                <a:path w="1799" h="1783" extrusionOk="0">
                  <a:moveTo>
                    <a:pt x="1799" y="567"/>
                  </a:moveTo>
                  <a:lnTo>
                    <a:pt x="1427" y="1312"/>
                  </a:lnTo>
                  <a:cubicBezTo>
                    <a:pt x="1413" y="1340"/>
                    <a:pt x="1397" y="1366"/>
                    <a:pt x="1379" y="1391"/>
                  </a:cubicBezTo>
                  <a:lnTo>
                    <a:pt x="1155" y="1696"/>
                  </a:lnTo>
                  <a:cubicBezTo>
                    <a:pt x="1103" y="1767"/>
                    <a:pt x="1013" y="1798"/>
                    <a:pt x="929" y="1775"/>
                  </a:cubicBezTo>
                  <a:lnTo>
                    <a:pt x="431" y="1639"/>
                  </a:lnTo>
                  <a:cubicBezTo>
                    <a:pt x="384" y="1626"/>
                    <a:pt x="343" y="1596"/>
                    <a:pt x="314" y="1556"/>
                  </a:cubicBezTo>
                  <a:lnTo>
                    <a:pt x="39" y="1162"/>
                  </a:lnTo>
                  <a:cubicBezTo>
                    <a:pt x="-7" y="1097"/>
                    <a:pt x="-13" y="1012"/>
                    <a:pt x="25" y="942"/>
                  </a:cubicBezTo>
                  <a:lnTo>
                    <a:pt x="129" y="746"/>
                  </a:lnTo>
                  <a:cubicBezTo>
                    <a:pt x="171" y="667"/>
                    <a:pt x="231" y="599"/>
                    <a:pt x="305" y="549"/>
                  </a:cubicBezTo>
                  <a:lnTo>
                    <a:pt x="1119" y="0"/>
                  </a:lnTo>
                  <a:lnTo>
                    <a:pt x="1799" y="5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80" name="Google Shape;701;p30">
              <a:extLst>
                <a:ext uri="{FF2B5EF4-FFF2-40B4-BE49-F238E27FC236}">
                  <a16:creationId xmlns:a16="http://schemas.microsoft.com/office/drawing/2014/main" id="{C349BE8C-76C7-B47B-18BE-073E7CDB2680}"/>
                </a:ext>
              </a:extLst>
            </p:cNvPr>
            <p:cNvSpPr/>
            <p:nvPr/>
          </p:nvSpPr>
          <p:spPr>
            <a:xfrm>
              <a:off x="6754598" y="3001896"/>
              <a:ext cx="1127669" cy="725854"/>
            </a:xfrm>
            <a:custGeom>
              <a:avLst/>
              <a:gdLst/>
              <a:ahLst/>
              <a:cxnLst/>
              <a:rect l="l" t="t" r="r" b="b"/>
              <a:pathLst>
                <a:path w="4539" h="2922" extrusionOk="0">
                  <a:moveTo>
                    <a:pt x="0" y="2110"/>
                  </a:moveTo>
                  <a:lnTo>
                    <a:pt x="3015" y="150"/>
                  </a:lnTo>
                  <a:cubicBezTo>
                    <a:pt x="3287" y="-30"/>
                    <a:pt x="3633" y="-49"/>
                    <a:pt x="3923" y="98"/>
                  </a:cubicBezTo>
                  <a:lnTo>
                    <a:pt x="4268" y="274"/>
                  </a:lnTo>
                  <a:cubicBezTo>
                    <a:pt x="4491" y="388"/>
                    <a:pt x="4595" y="652"/>
                    <a:pt x="4508" y="888"/>
                  </a:cubicBezTo>
                  <a:lnTo>
                    <a:pt x="4433" y="1091"/>
                  </a:lnTo>
                  <a:cubicBezTo>
                    <a:pt x="4292" y="1474"/>
                    <a:pt x="3985" y="1772"/>
                    <a:pt x="3599" y="1902"/>
                  </a:cubicBezTo>
                  <a:lnTo>
                    <a:pt x="555" y="2922"/>
                  </a:lnTo>
                  <a:lnTo>
                    <a:pt x="0" y="211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1" name="Google Shape;702;p30">
              <a:extLst>
                <a:ext uri="{FF2B5EF4-FFF2-40B4-BE49-F238E27FC236}">
                  <a16:creationId xmlns:a16="http://schemas.microsoft.com/office/drawing/2014/main" id="{206AD701-2AE9-A957-D5D2-819EF0287133}"/>
                </a:ext>
              </a:extLst>
            </p:cNvPr>
            <p:cNvSpPr/>
            <p:nvPr/>
          </p:nvSpPr>
          <p:spPr>
            <a:xfrm>
              <a:off x="6775720" y="3079675"/>
              <a:ext cx="665464" cy="432626"/>
            </a:xfrm>
            <a:custGeom>
              <a:avLst/>
              <a:gdLst/>
              <a:ahLst/>
              <a:cxnLst/>
              <a:rect l="l" t="t" r="r" b="b"/>
              <a:pathLst>
                <a:path w="2679" h="1742" extrusionOk="0">
                  <a:moveTo>
                    <a:pt x="2679" y="0"/>
                  </a:moveTo>
                  <a:lnTo>
                    <a:pt x="0" y="1742"/>
                  </a:lnTo>
                  <a:lnTo>
                    <a:pt x="2679" y="0"/>
                  </a:lnTo>
                  <a:close/>
                </a:path>
              </a:pathLst>
            </a:custGeom>
            <a:noFill/>
            <a:ln w="12600" cap="flat" cmpd="sng">
              <a:solidFill>
                <a:srgbClr val="1E2423"/>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2" name="Google Shape;703;p30">
              <a:extLst>
                <a:ext uri="{FF2B5EF4-FFF2-40B4-BE49-F238E27FC236}">
                  <a16:creationId xmlns:a16="http://schemas.microsoft.com/office/drawing/2014/main" id="{FDE8272E-432D-5D80-5D97-315B8B289733}"/>
                </a:ext>
              </a:extLst>
            </p:cNvPr>
            <p:cNvSpPr/>
            <p:nvPr/>
          </p:nvSpPr>
          <p:spPr>
            <a:xfrm>
              <a:off x="7054530" y="3504848"/>
              <a:ext cx="503948" cy="168479"/>
            </a:xfrm>
            <a:custGeom>
              <a:avLst/>
              <a:gdLst/>
              <a:ahLst/>
              <a:cxnLst/>
              <a:rect l="l" t="t" r="r" b="b"/>
              <a:pathLst>
                <a:path w="2029" h="679" extrusionOk="0">
                  <a:moveTo>
                    <a:pt x="2029" y="0"/>
                  </a:moveTo>
                  <a:lnTo>
                    <a:pt x="0" y="679"/>
                  </a:lnTo>
                  <a:lnTo>
                    <a:pt x="202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3" name="Google Shape;704;p30">
              <a:extLst>
                <a:ext uri="{FF2B5EF4-FFF2-40B4-BE49-F238E27FC236}">
                  <a16:creationId xmlns:a16="http://schemas.microsoft.com/office/drawing/2014/main" id="{B8130D1A-9A5A-9A8E-8358-56403AC73604}"/>
                </a:ext>
              </a:extLst>
            </p:cNvPr>
            <p:cNvSpPr/>
            <p:nvPr/>
          </p:nvSpPr>
          <p:spPr>
            <a:xfrm>
              <a:off x="6469823" y="3756821"/>
              <a:ext cx="283533" cy="213953"/>
            </a:xfrm>
            <a:custGeom>
              <a:avLst/>
              <a:gdLst/>
              <a:ahLst/>
              <a:cxnLst/>
              <a:rect l="l" t="t" r="r" b="b"/>
              <a:pathLst>
                <a:path w="1142" h="862" extrusionOk="0">
                  <a:moveTo>
                    <a:pt x="1142" y="862"/>
                  </a:moveTo>
                  <a:lnTo>
                    <a:pt x="604" y="702"/>
                  </a:lnTo>
                  <a:cubicBezTo>
                    <a:pt x="474" y="663"/>
                    <a:pt x="364" y="579"/>
                    <a:pt x="292" y="465"/>
                  </a:cubicBezTo>
                  <a:lnTo>
                    <a:pt x="0" y="0"/>
                  </a:lnTo>
                  <a:lnTo>
                    <a:pt x="1142" y="862"/>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4" name="Google Shape;705;p30">
              <a:extLst>
                <a:ext uri="{FF2B5EF4-FFF2-40B4-BE49-F238E27FC236}">
                  <a16:creationId xmlns:a16="http://schemas.microsoft.com/office/drawing/2014/main" id="{030E942C-15AB-87FE-3F74-860D0BEAAB20}"/>
                </a:ext>
              </a:extLst>
            </p:cNvPr>
            <p:cNvSpPr/>
            <p:nvPr/>
          </p:nvSpPr>
          <p:spPr>
            <a:xfrm>
              <a:off x="6678807" y="3665375"/>
              <a:ext cx="104368" cy="85233"/>
            </a:xfrm>
            <a:custGeom>
              <a:avLst/>
              <a:gdLst/>
              <a:ahLst/>
              <a:cxnLst/>
              <a:rect l="l" t="t" r="r" b="b"/>
              <a:pathLst>
                <a:path w="421" h="344" extrusionOk="0">
                  <a:moveTo>
                    <a:pt x="421" y="344"/>
                  </a:moveTo>
                  <a:cubicBezTo>
                    <a:pt x="280" y="230"/>
                    <a:pt x="141" y="115"/>
                    <a:pt x="0" y="0"/>
                  </a:cubicBezTo>
                  <a:lnTo>
                    <a:pt x="421" y="34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5" name="Google Shape;706;p30">
              <a:extLst>
                <a:ext uri="{FF2B5EF4-FFF2-40B4-BE49-F238E27FC236}">
                  <a16:creationId xmlns:a16="http://schemas.microsoft.com/office/drawing/2014/main" id="{19B04A7B-C449-079D-EE84-3C4DD9DEF67D}"/>
                </a:ext>
              </a:extLst>
            </p:cNvPr>
            <p:cNvSpPr/>
            <p:nvPr/>
          </p:nvSpPr>
          <p:spPr>
            <a:xfrm>
              <a:off x="6635320" y="3703892"/>
              <a:ext cx="118035" cy="90203"/>
            </a:xfrm>
            <a:custGeom>
              <a:avLst/>
              <a:gdLst/>
              <a:ahLst/>
              <a:cxnLst/>
              <a:rect l="l" t="t" r="r" b="b"/>
              <a:pathLst>
                <a:path w="476" h="364" extrusionOk="0">
                  <a:moveTo>
                    <a:pt x="476" y="364"/>
                  </a:moveTo>
                  <a:lnTo>
                    <a:pt x="0" y="0"/>
                  </a:lnTo>
                  <a:lnTo>
                    <a:pt x="476" y="36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6" name="Google Shape;707;p30">
              <a:extLst>
                <a:ext uri="{FF2B5EF4-FFF2-40B4-BE49-F238E27FC236}">
                  <a16:creationId xmlns:a16="http://schemas.microsoft.com/office/drawing/2014/main" id="{8623978D-4943-36DC-C932-6548D53A40A7}"/>
                </a:ext>
              </a:extLst>
            </p:cNvPr>
            <p:cNvSpPr/>
            <p:nvPr/>
          </p:nvSpPr>
          <p:spPr>
            <a:xfrm>
              <a:off x="6585124" y="3740669"/>
              <a:ext cx="146860" cy="105610"/>
            </a:xfrm>
            <a:custGeom>
              <a:avLst/>
              <a:gdLst/>
              <a:ahLst/>
              <a:cxnLst/>
              <a:rect l="l" t="t" r="r" b="b"/>
              <a:pathLst>
                <a:path w="592" h="426" extrusionOk="0">
                  <a:moveTo>
                    <a:pt x="592" y="426"/>
                  </a:moveTo>
                  <a:cubicBezTo>
                    <a:pt x="406" y="269"/>
                    <a:pt x="208" y="127"/>
                    <a:pt x="0" y="0"/>
                  </a:cubicBezTo>
                  <a:lnTo>
                    <a:pt x="592" y="426"/>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7" name="Google Shape;708;p30">
              <a:extLst>
                <a:ext uri="{FF2B5EF4-FFF2-40B4-BE49-F238E27FC236}">
                  <a16:creationId xmlns:a16="http://schemas.microsoft.com/office/drawing/2014/main" id="{5056A747-3F93-9537-02D8-F1AA63DB17E8}"/>
                </a:ext>
              </a:extLst>
            </p:cNvPr>
            <p:cNvSpPr/>
            <p:nvPr/>
          </p:nvSpPr>
          <p:spPr>
            <a:xfrm>
              <a:off x="6636563" y="3614931"/>
              <a:ext cx="195068" cy="192086"/>
            </a:xfrm>
            <a:custGeom>
              <a:avLst/>
              <a:gdLst/>
              <a:ahLst/>
              <a:cxnLst/>
              <a:rect l="l" t="t" r="r" b="b"/>
              <a:pathLst>
                <a:path w="786" h="774" extrusionOk="0">
                  <a:moveTo>
                    <a:pt x="486" y="774"/>
                  </a:moveTo>
                  <a:cubicBezTo>
                    <a:pt x="455" y="567"/>
                    <a:pt x="484" y="352"/>
                    <a:pt x="570" y="162"/>
                  </a:cubicBezTo>
                  <a:cubicBezTo>
                    <a:pt x="585" y="129"/>
                    <a:pt x="602" y="96"/>
                    <a:pt x="630" y="72"/>
                  </a:cubicBezTo>
                  <a:cubicBezTo>
                    <a:pt x="657" y="48"/>
                    <a:pt x="698" y="36"/>
                    <a:pt x="731" y="51"/>
                  </a:cubicBezTo>
                  <a:cubicBezTo>
                    <a:pt x="782" y="73"/>
                    <a:pt x="792" y="141"/>
                    <a:pt x="783" y="195"/>
                  </a:cubicBezTo>
                  <a:cubicBezTo>
                    <a:pt x="772" y="263"/>
                    <a:pt x="738" y="334"/>
                    <a:pt x="674" y="357"/>
                  </a:cubicBezTo>
                  <a:cubicBezTo>
                    <a:pt x="621" y="376"/>
                    <a:pt x="561" y="358"/>
                    <a:pt x="518" y="323"/>
                  </a:cubicBezTo>
                  <a:cubicBezTo>
                    <a:pt x="475" y="287"/>
                    <a:pt x="447" y="237"/>
                    <a:pt x="426" y="186"/>
                  </a:cubicBezTo>
                  <a:cubicBezTo>
                    <a:pt x="413" y="156"/>
                    <a:pt x="403" y="126"/>
                    <a:pt x="403" y="94"/>
                  </a:cubicBezTo>
                  <a:cubicBezTo>
                    <a:pt x="404" y="62"/>
                    <a:pt x="417" y="29"/>
                    <a:pt x="443" y="12"/>
                  </a:cubicBezTo>
                  <a:cubicBezTo>
                    <a:pt x="485" y="-15"/>
                    <a:pt x="544" y="7"/>
                    <a:pt x="574" y="46"/>
                  </a:cubicBezTo>
                  <a:cubicBezTo>
                    <a:pt x="620" y="104"/>
                    <a:pt x="616" y="193"/>
                    <a:pt x="573" y="254"/>
                  </a:cubicBezTo>
                  <a:cubicBezTo>
                    <a:pt x="531" y="314"/>
                    <a:pt x="456" y="347"/>
                    <a:pt x="382" y="350"/>
                  </a:cubicBezTo>
                  <a:cubicBezTo>
                    <a:pt x="308" y="353"/>
                    <a:pt x="235" y="328"/>
                    <a:pt x="172" y="289"/>
                  </a:cubicBezTo>
                  <a:cubicBezTo>
                    <a:pt x="108" y="251"/>
                    <a:pt x="53" y="201"/>
                    <a:pt x="0" y="150"/>
                  </a:cubicBezTo>
                  <a:lnTo>
                    <a:pt x="486" y="77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8" name="Google Shape;709;p30">
              <a:extLst>
                <a:ext uri="{FF2B5EF4-FFF2-40B4-BE49-F238E27FC236}">
                  <a16:creationId xmlns:a16="http://schemas.microsoft.com/office/drawing/2014/main" id="{D9ECA69C-56ED-3B6B-009A-E74DFBCCBFF9}"/>
                </a:ext>
              </a:extLst>
            </p:cNvPr>
            <p:cNvSpPr/>
            <p:nvPr/>
          </p:nvSpPr>
          <p:spPr>
            <a:xfrm>
              <a:off x="6342097" y="2729298"/>
              <a:ext cx="404049" cy="286264"/>
            </a:xfrm>
            <a:custGeom>
              <a:avLst/>
              <a:gdLst/>
              <a:ahLst/>
              <a:cxnLst/>
              <a:rect l="l" t="t" r="r" b="b"/>
              <a:pathLst>
                <a:path w="1627" h="1153" extrusionOk="0">
                  <a:moveTo>
                    <a:pt x="1257" y="1153"/>
                  </a:moveTo>
                  <a:lnTo>
                    <a:pt x="1627" y="651"/>
                  </a:lnTo>
                  <a:lnTo>
                    <a:pt x="785" y="0"/>
                  </a:lnTo>
                  <a:lnTo>
                    <a:pt x="0" y="1079"/>
                  </a:lnTo>
                  <a:lnTo>
                    <a:pt x="1257" y="1153"/>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89" name="Google Shape;710;p30">
              <a:extLst>
                <a:ext uri="{FF2B5EF4-FFF2-40B4-BE49-F238E27FC236}">
                  <a16:creationId xmlns:a16="http://schemas.microsoft.com/office/drawing/2014/main" id="{26A3B1E0-DB97-3235-D6CF-6B0DBDEABFFC}"/>
                </a:ext>
              </a:extLst>
            </p:cNvPr>
            <p:cNvSpPr/>
            <p:nvPr/>
          </p:nvSpPr>
          <p:spPr>
            <a:xfrm>
              <a:off x="6521758" y="2283003"/>
              <a:ext cx="1174388" cy="833946"/>
            </a:xfrm>
            <a:custGeom>
              <a:avLst/>
              <a:gdLst/>
              <a:ahLst/>
              <a:cxnLst/>
              <a:rect l="l" t="t" r="r" b="b"/>
              <a:pathLst>
                <a:path w="4727" h="3357" extrusionOk="0">
                  <a:moveTo>
                    <a:pt x="3546" y="307"/>
                  </a:moveTo>
                  <a:cubicBezTo>
                    <a:pt x="4012" y="407"/>
                    <a:pt x="4383" y="759"/>
                    <a:pt x="4508" y="1219"/>
                  </a:cubicBezTo>
                  <a:lnTo>
                    <a:pt x="4727" y="2023"/>
                  </a:lnTo>
                  <a:lnTo>
                    <a:pt x="3333" y="3357"/>
                  </a:lnTo>
                  <a:lnTo>
                    <a:pt x="1125" y="3231"/>
                  </a:lnTo>
                  <a:lnTo>
                    <a:pt x="1187" y="2060"/>
                  </a:lnTo>
                  <a:lnTo>
                    <a:pt x="904" y="2447"/>
                  </a:lnTo>
                  <a:lnTo>
                    <a:pt x="0" y="1748"/>
                  </a:lnTo>
                  <a:lnTo>
                    <a:pt x="615" y="892"/>
                  </a:lnTo>
                  <a:cubicBezTo>
                    <a:pt x="923" y="455"/>
                    <a:pt x="1538" y="237"/>
                    <a:pt x="2064" y="149"/>
                  </a:cubicBezTo>
                  <a:lnTo>
                    <a:pt x="2473" y="0"/>
                  </a:lnTo>
                  <a:lnTo>
                    <a:pt x="3546" y="30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90" name="Google Shape;711;p30">
              <a:extLst>
                <a:ext uri="{FF2B5EF4-FFF2-40B4-BE49-F238E27FC236}">
                  <a16:creationId xmlns:a16="http://schemas.microsoft.com/office/drawing/2014/main" id="{63988A79-914A-6E5C-1D0A-AA0ADED1C5F8}"/>
                </a:ext>
              </a:extLst>
            </p:cNvPr>
            <p:cNvSpPr/>
            <p:nvPr/>
          </p:nvSpPr>
          <p:spPr>
            <a:xfrm>
              <a:off x="6863935" y="1767626"/>
              <a:ext cx="352614" cy="453252"/>
            </a:xfrm>
            <a:custGeom>
              <a:avLst/>
              <a:gdLst/>
              <a:ahLst/>
              <a:cxnLst/>
              <a:rect l="l" t="t" r="r" b="b"/>
              <a:pathLst>
                <a:path w="1420" h="1825" extrusionOk="0">
                  <a:moveTo>
                    <a:pt x="1053" y="1805"/>
                  </a:moveTo>
                  <a:lnTo>
                    <a:pt x="431" y="1825"/>
                  </a:lnTo>
                  <a:cubicBezTo>
                    <a:pt x="221" y="1832"/>
                    <a:pt x="46" y="1667"/>
                    <a:pt x="39" y="1458"/>
                  </a:cubicBezTo>
                  <a:lnTo>
                    <a:pt x="0" y="219"/>
                  </a:lnTo>
                  <a:cubicBezTo>
                    <a:pt x="-4" y="116"/>
                    <a:pt x="78" y="29"/>
                    <a:pt x="181" y="26"/>
                  </a:cubicBezTo>
                  <a:lnTo>
                    <a:pt x="995" y="0"/>
                  </a:lnTo>
                  <a:cubicBezTo>
                    <a:pt x="1204" y="-7"/>
                    <a:pt x="1379" y="158"/>
                    <a:pt x="1386" y="367"/>
                  </a:cubicBezTo>
                  <a:lnTo>
                    <a:pt x="1420" y="1414"/>
                  </a:lnTo>
                  <a:cubicBezTo>
                    <a:pt x="1426" y="1623"/>
                    <a:pt x="1262" y="1798"/>
                    <a:pt x="1053" y="1805"/>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1" name="Google Shape;712;p30">
              <a:extLst>
                <a:ext uri="{FF2B5EF4-FFF2-40B4-BE49-F238E27FC236}">
                  <a16:creationId xmlns:a16="http://schemas.microsoft.com/office/drawing/2014/main" id="{ADFAC73B-EC15-390F-EC4E-ECB587B4DAA0}"/>
                </a:ext>
              </a:extLst>
            </p:cNvPr>
            <p:cNvSpPr/>
            <p:nvPr/>
          </p:nvSpPr>
          <p:spPr>
            <a:xfrm>
              <a:off x="7173062" y="1952506"/>
              <a:ext cx="159781" cy="144623"/>
            </a:xfrm>
            <a:custGeom>
              <a:avLst/>
              <a:gdLst/>
              <a:ahLst/>
              <a:cxnLst/>
              <a:rect l="l" t="t" r="r" b="b"/>
              <a:pathLst>
                <a:path w="644" h="583" extrusionOk="0">
                  <a:moveTo>
                    <a:pt x="639" y="236"/>
                  </a:moveTo>
                  <a:cubicBezTo>
                    <a:pt x="669" y="394"/>
                    <a:pt x="565" y="547"/>
                    <a:pt x="408" y="577"/>
                  </a:cubicBezTo>
                  <a:cubicBezTo>
                    <a:pt x="250" y="608"/>
                    <a:pt x="34" y="516"/>
                    <a:pt x="4" y="358"/>
                  </a:cubicBezTo>
                  <a:cubicBezTo>
                    <a:pt x="-26" y="200"/>
                    <a:pt x="139" y="35"/>
                    <a:pt x="297" y="5"/>
                  </a:cubicBezTo>
                  <a:cubicBezTo>
                    <a:pt x="455" y="-25"/>
                    <a:pt x="608" y="78"/>
                    <a:pt x="639" y="236"/>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2" name="Google Shape;713;p30">
              <a:extLst>
                <a:ext uri="{FF2B5EF4-FFF2-40B4-BE49-F238E27FC236}">
                  <a16:creationId xmlns:a16="http://schemas.microsoft.com/office/drawing/2014/main" id="{76EBBB22-08B8-FD18-D82E-39708CD161D1}"/>
                </a:ext>
              </a:extLst>
            </p:cNvPr>
            <p:cNvSpPr/>
            <p:nvPr/>
          </p:nvSpPr>
          <p:spPr>
            <a:xfrm>
              <a:off x="6989673" y="2073274"/>
              <a:ext cx="245512" cy="302914"/>
            </a:xfrm>
            <a:custGeom>
              <a:avLst/>
              <a:gdLst/>
              <a:ahLst/>
              <a:cxnLst/>
              <a:rect l="l" t="t" r="r" b="b"/>
              <a:pathLst>
                <a:path w="989" h="1220" extrusionOk="0">
                  <a:moveTo>
                    <a:pt x="0" y="435"/>
                  </a:moveTo>
                  <a:lnTo>
                    <a:pt x="0" y="1143"/>
                  </a:lnTo>
                  <a:cubicBezTo>
                    <a:pt x="0" y="1143"/>
                    <a:pt x="427" y="1367"/>
                    <a:pt x="989" y="1052"/>
                  </a:cubicBezTo>
                  <a:lnTo>
                    <a:pt x="889" y="0"/>
                  </a:lnTo>
                  <a:lnTo>
                    <a:pt x="0" y="435"/>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3" name="Google Shape;714;p30">
              <a:extLst>
                <a:ext uri="{FF2B5EF4-FFF2-40B4-BE49-F238E27FC236}">
                  <a16:creationId xmlns:a16="http://schemas.microsoft.com/office/drawing/2014/main" id="{B55DBD8A-6CEB-3ECB-4E7C-8DB9110F9550}"/>
                </a:ext>
              </a:extLst>
            </p:cNvPr>
            <p:cNvSpPr/>
            <p:nvPr/>
          </p:nvSpPr>
          <p:spPr>
            <a:xfrm>
              <a:off x="5645567" y="2338417"/>
              <a:ext cx="797172" cy="713178"/>
            </a:xfrm>
            <a:custGeom>
              <a:avLst/>
              <a:gdLst/>
              <a:ahLst/>
              <a:cxnLst/>
              <a:rect l="l" t="t" r="r" b="b"/>
              <a:pathLst>
                <a:path w="3209" h="2871" extrusionOk="0">
                  <a:moveTo>
                    <a:pt x="91" y="0"/>
                  </a:moveTo>
                  <a:lnTo>
                    <a:pt x="3209" y="405"/>
                  </a:lnTo>
                  <a:lnTo>
                    <a:pt x="3168" y="2871"/>
                  </a:lnTo>
                  <a:lnTo>
                    <a:pt x="0" y="2344"/>
                  </a:lnTo>
                  <a:lnTo>
                    <a:pt x="91"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4" name="Google Shape;715;p30">
              <a:extLst>
                <a:ext uri="{FF2B5EF4-FFF2-40B4-BE49-F238E27FC236}">
                  <a16:creationId xmlns:a16="http://schemas.microsoft.com/office/drawing/2014/main" id="{DF78133E-2A40-C450-00A9-40D466DB78BB}"/>
                </a:ext>
              </a:extLst>
            </p:cNvPr>
            <p:cNvSpPr/>
            <p:nvPr/>
          </p:nvSpPr>
          <p:spPr>
            <a:xfrm>
              <a:off x="6432797" y="3001896"/>
              <a:ext cx="626949" cy="74549"/>
            </a:xfrm>
            <a:custGeom>
              <a:avLst/>
              <a:gdLst/>
              <a:ahLst/>
              <a:cxnLst/>
              <a:rect l="l" t="t" r="r" b="b"/>
              <a:pathLst>
                <a:path w="2524" h="301" extrusionOk="0">
                  <a:moveTo>
                    <a:pt x="3" y="0"/>
                  </a:moveTo>
                  <a:lnTo>
                    <a:pt x="2522" y="96"/>
                  </a:lnTo>
                  <a:lnTo>
                    <a:pt x="2524" y="301"/>
                  </a:lnTo>
                  <a:lnTo>
                    <a:pt x="0" y="201"/>
                  </a:lnTo>
                  <a:lnTo>
                    <a:pt x="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5" name="Google Shape;716;p30">
              <a:extLst>
                <a:ext uri="{FF2B5EF4-FFF2-40B4-BE49-F238E27FC236}">
                  <a16:creationId xmlns:a16="http://schemas.microsoft.com/office/drawing/2014/main" id="{2D42E25F-3CED-7DAB-7376-C9B77043D1EF}"/>
                </a:ext>
              </a:extLst>
            </p:cNvPr>
            <p:cNvSpPr/>
            <p:nvPr/>
          </p:nvSpPr>
          <p:spPr>
            <a:xfrm>
              <a:off x="6019800" y="2975307"/>
              <a:ext cx="581729" cy="180903"/>
            </a:xfrm>
            <a:custGeom>
              <a:avLst/>
              <a:gdLst/>
              <a:ahLst/>
              <a:cxnLst/>
              <a:rect l="l" t="t" r="r" b="b"/>
              <a:pathLst>
                <a:path w="2342" h="729" extrusionOk="0">
                  <a:moveTo>
                    <a:pt x="195" y="4"/>
                  </a:moveTo>
                  <a:lnTo>
                    <a:pt x="186" y="2"/>
                  </a:lnTo>
                  <a:cubicBezTo>
                    <a:pt x="98" y="-12"/>
                    <a:pt x="15" y="48"/>
                    <a:pt x="1" y="136"/>
                  </a:cubicBezTo>
                  <a:cubicBezTo>
                    <a:pt x="-12" y="226"/>
                    <a:pt x="51" y="310"/>
                    <a:pt x="142" y="320"/>
                  </a:cubicBezTo>
                  <a:lnTo>
                    <a:pt x="414" y="352"/>
                  </a:lnTo>
                  <a:lnTo>
                    <a:pt x="536" y="466"/>
                  </a:lnTo>
                  <a:cubicBezTo>
                    <a:pt x="663" y="585"/>
                    <a:pt x="824" y="662"/>
                    <a:pt x="996" y="686"/>
                  </a:cubicBezTo>
                  <a:lnTo>
                    <a:pt x="1252" y="721"/>
                  </a:lnTo>
                  <a:cubicBezTo>
                    <a:pt x="1448" y="748"/>
                    <a:pt x="1648" y="704"/>
                    <a:pt x="1816" y="598"/>
                  </a:cubicBezTo>
                  <a:lnTo>
                    <a:pt x="2342" y="335"/>
                  </a:lnTo>
                  <a:lnTo>
                    <a:pt x="1671" y="308"/>
                  </a:lnTo>
                  <a:lnTo>
                    <a:pt x="1636" y="256"/>
                  </a:lnTo>
                  <a:cubicBezTo>
                    <a:pt x="1612" y="223"/>
                    <a:pt x="1575" y="202"/>
                    <a:pt x="1535" y="197"/>
                  </a:cubicBezTo>
                  <a:lnTo>
                    <a:pt x="1494" y="193"/>
                  </a:lnTo>
                  <a:cubicBezTo>
                    <a:pt x="1440" y="186"/>
                    <a:pt x="1387" y="212"/>
                    <a:pt x="1357" y="259"/>
                  </a:cubicBezTo>
                  <a:lnTo>
                    <a:pt x="1336" y="223"/>
                  </a:lnTo>
                  <a:cubicBezTo>
                    <a:pt x="1309" y="180"/>
                    <a:pt x="1263" y="153"/>
                    <a:pt x="1212" y="151"/>
                  </a:cubicBezTo>
                  <a:lnTo>
                    <a:pt x="1179" y="150"/>
                  </a:lnTo>
                  <a:cubicBezTo>
                    <a:pt x="1132" y="148"/>
                    <a:pt x="1087" y="168"/>
                    <a:pt x="1057" y="204"/>
                  </a:cubicBezTo>
                  <a:lnTo>
                    <a:pt x="1023" y="154"/>
                  </a:lnTo>
                  <a:cubicBezTo>
                    <a:pt x="1002" y="122"/>
                    <a:pt x="968" y="102"/>
                    <a:pt x="930" y="98"/>
                  </a:cubicBezTo>
                  <a:lnTo>
                    <a:pt x="844" y="90"/>
                  </a:lnTo>
                  <a:cubicBezTo>
                    <a:pt x="800" y="85"/>
                    <a:pt x="756" y="105"/>
                    <a:pt x="730" y="140"/>
                  </a:cubicBezTo>
                  <a:cubicBezTo>
                    <a:pt x="697" y="83"/>
                    <a:pt x="638" y="45"/>
                    <a:pt x="573" y="39"/>
                  </a:cubicBezTo>
                  <a:lnTo>
                    <a:pt x="195" y="4"/>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6" name="Google Shape;717;p30">
              <a:extLst>
                <a:ext uri="{FF2B5EF4-FFF2-40B4-BE49-F238E27FC236}">
                  <a16:creationId xmlns:a16="http://schemas.microsoft.com/office/drawing/2014/main" id="{5898E547-AC61-6DAE-63D5-8BB6C125DBB9}"/>
                </a:ext>
              </a:extLst>
            </p:cNvPr>
            <p:cNvSpPr/>
            <p:nvPr/>
          </p:nvSpPr>
          <p:spPr>
            <a:xfrm>
              <a:off x="6357503" y="3044637"/>
              <a:ext cx="26340" cy="53426"/>
            </a:xfrm>
            <a:custGeom>
              <a:avLst/>
              <a:gdLst/>
              <a:ahLst/>
              <a:cxnLst/>
              <a:rect l="l" t="t" r="r" b="b"/>
              <a:pathLst>
                <a:path w="107" h="216" extrusionOk="0">
                  <a:moveTo>
                    <a:pt x="0" y="0"/>
                  </a:moveTo>
                  <a:lnTo>
                    <a:pt x="107" y="216"/>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26625" rIns="96100" bIns="26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7" name="Google Shape;718;p30">
              <a:extLst>
                <a:ext uri="{FF2B5EF4-FFF2-40B4-BE49-F238E27FC236}">
                  <a16:creationId xmlns:a16="http://schemas.microsoft.com/office/drawing/2014/main" id="{6A65B3D2-7A92-8D82-71DD-374511B83389}"/>
                </a:ext>
              </a:extLst>
            </p:cNvPr>
            <p:cNvSpPr/>
            <p:nvPr/>
          </p:nvSpPr>
          <p:spPr>
            <a:xfrm>
              <a:off x="6282458" y="3026000"/>
              <a:ext cx="25346" cy="74051"/>
            </a:xfrm>
            <a:custGeom>
              <a:avLst/>
              <a:gdLst/>
              <a:ahLst/>
              <a:cxnLst/>
              <a:rect l="l" t="t" r="r" b="b"/>
              <a:pathLst>
                <a:path w="103" h="299" extrusionOk="0">
                  <a:moveTo>
                    <a:pt x="0" y="0"/>
                  </a:moveTo>
                  <a:cubicBezTo>
                    <a:pt x="0" y="0"/>
                    <a:pt x="0" y="183"/>
                    <a:pt x="103" y="299"/>
                  </a:cubicBez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8" name="Google Shape;719;p30">
              <a:extLst>
                <a:ext uri="{FF2B5EF4-FFF2-40B4-BE49-F238E27FC236}">
                  <a16:creationId xmlns:a16="http://schemas.microsoft.com/office/drawing/2014/main" id="{0CFCF188-C98F-6B80-D8B6-A5F9398E3860}"/>
                </a:ext>
              </a:extLst>
            </p:cNvPr>
            <p:cNvSpPr/>
            <p:nvPr/>
          </p:nvSpPr>
          <p:spPr>
            <a:xfrm>
              <a:off x="6201200" y="3010097"/>
              <a:ext cx="18637" cy="74796"/>
            </a:xfrm>
            <a:custGeom>
              <a:avLst/>
              <a:gdLst/>
              <a:ahLst/>
              <a:cxnLst/>
              <a:rect l="l" t="t" r="r" b="b"/>
              <a:pathLst>
                <a:path w="76" h="302" extrusionOk="0">
                  <a:moveTo>
                    <a:pt x="76" y="302"/>
                  </a:moveTo>
                  <a:cubicBezTo>
                    <a:pt x="76" y="302"/>
                    <a:pt x="10" y="155"/>
                    <a:pt x="0" y="0"/>
                  </a:cubicBezTo>
                  <a:lnTo>
                    <a:pt x="76" y="30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99" name="Google Shape;720;p30">
              <a:extLst>
                <a:ext uri="{FF2B5EF4-FFF2-40B4-BE49-F238E27FC236}">
                  <a16:creationId xmlns:a16="http://schemas.microsoft.com/office/drawing/2014/main" id="{7A2F5D61-EF65-512A-98BD-9BC711D1BECA}"/>
                </a:ext>
              </a:extLst>
            </p:cNvPr>
            <p:cNvSpPr/>
            <p:nvPr/>
          </p:nvSpPr>
          <p:spPr>
            <a:xfrm>
              <a:off x="6125410" y="2985993"/>
              <a:ext cx="41996" cy="71815"/>
            </a:xfrm>
            <a:custGeom>
              <a:avLst/>
              <a:gdLst/>
              <a:ahLst/>
              <a:cxnLst/>
              <a:rect l="l" t="t" r="r" b="b"/>
              <a:pathLst>
                <a:path w="170" h="290" extrusionOk="0">
                  <a:moveTo>
                    <a:pt x="170" y="0"/>
                  </a:moveTo>
                  <a:lnTo>
                    <a:pt x="101" y="6"/>
                  </a:lnTo>
                  <a:cubicBezTo>
                    <a:pt x="44" y="10"/>
                    <a:pt x="0" y="58"/>
                    <a:pt x="0" y="116"/>
                  </a:cubicBezTo>
                  <a:lnTo>
                    <a:pt x="0" y="290"/>
                  </a:lnTo>
                  <a:lnTo>
                    <a:pt x="17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00" name="Google Shape;721;p30">
              <a:extLst>
                <a:ext uri="{FF2B5EF4-FFF2-40B4-BE49-F238E27FC236}">
                  <a16:creationId xmlns:a16="http://schemas.microsoft.com/office/drawing/2014/main" id="{CCAB3C5A-7672-589F-78CF-B031B316393A}"/>
                </a:ext>
              </a:extLst>
            </p:cNvPr>
            <p:cNvSpPr/>
            <p:nvPr/>
          </p:nvSpPr>
          <p:spPr>
            <a:xfrm>
              <a:off x="6836849" y="2785706"/>
              <a:ext cx="910487" cy="507673"/>
            </a:xfrm>
            <a:custGeom>
              <a:avLst/>
              <a:gdLst/>
              <a:ahLst/>
              <a:cxnLst/>
              <a:rect l="l" t="t" r="r" b="b"/>
              <a:pathLst>
                <a:path w="3665" h="2044" extrusionOk="0">
                  <a:moveTo>
                    <a:pt x="2187" y="199"/>
                  </a:moveTo>
                  <a:lnTo>
                    <a:pt x="2219" y="485"/>
                  </a:lnTo>
                  <a:lnTo>
                    <a:pt x="1447" y="803"/>
                  </a:lnTo>
                  <a:lnTo>
                    <a:pt x="761" y="469"/>
                  </a:lnTo>
                  <a:cubicBezTo>
                    <a:pt x="705" y="574"/>
                    <a:pt x="735" y="705"/>
                    <a:pt x="831" y="776"/>
                  </a:cubicBezTo>
                  <a:lnTo>
                    <a:pt x="1084" y="963"/>
                  </a:lnTo>
                  <a:lnTo>
                    <a:pt x="215" y="1121"/>
                  </a:lnTo>
                  <a:cubicBezTo>
                    <a:pt x="163" y="1131"/>
                    <a:pt x="126" y="1179"/>
                    <a:pt x="131" y="1232"/>
                  </a:cubicBezTo>
                  <a:lnTo>
                    <a:pt x="137" y="1309"/>
                  </a:lnTo>
                  <a:lnTo>
                    <a:pt x="126" y="1309"/>
                  </a:lnTo>
                  <a:cubicBezTo>
                    <a:pt x="59" y="1309"/>
                    <a:pt x="4" y="1362"/>
                    <a:pt x="1" y="1429"/>
                  </a:cubicBezTo>
                  <a:cubicBezTo>
                    <a:pt x="-2" y="1483"/>
                    <a:pt x="31" y="1532"/>
                    <a:pt x="82" y="1552"/>
                  </a:cubicBezTo>
                  <a:lnTo>
                    <a:pt x="99" y="1558"/>
                  </a:lnTo>
                  <a:lnTo>
                    <a:pt x="107" y="1666"/>
                  </a:lnTo>
                  <a:cubicBezTo>
                    <a:pt x="111" y="1734"/>
                    <a:pt x="158" y="1791"/>
                    <a:pt x="223" y="1810"/>
                  </a:cubicBezTo>
                  <a:lnTo>
                    <a:pt x="241" y="1814"/>
                  </a:lnTo>
                  <a:lnTo>
                    <a:pt x="255" y="1863"/>
                  </a:lnTo>
                  <a:cubicBezTo>
                    <a:pt x="278" y="1941"/>
                    <a:pt x="347" y="1998"/>
                    <a:pt x="428" y="2006"/>
                  </a:cubicBezTo>
                  <a:lnTo>
                    <a:pt x="827" y="2044"/>
                  </a:lnTo>
                  <a:lnTo>
                    <a:pt x="1819" y="1854"/>
                  </a:lnTo>
                  <a:lnTo>
                    <a:pt x="3665" y="1081"/>
                  </a:lnTo>
                  <a:lnTo>
                    <a:pt x="3459" y="0"/>
                  </a:lnTo>
                  <a:lnTo>
                    <a:pt x="2187" y="199"/>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01" name="Google Shape;722;p30">
              <a:extLst>
                <a:ext uri="{FF2B5EF4-FFF2-40B4-BE49-F238E27FC236}">
                  <a16:creationId xmlns:a16="http://schemas.microsoft.com/office/drawing/2014/main" id="{19EE3EB0-A43C-886A-73E8-F694CD35AF9C}"/>
                </a:ext>
              </a:extLst>
            </p:cNvPr>
            <p:cNvSpPr/>
            <p:nvPr/>
          </p:nvSpPr>
          <p:spPr>
            <a:xfrm>
              <a:off x="6870893" y="3110985"/>
              <a:ext cx="224639" cy="11928"/>
            </a:xfrm>
            <a:custGeom>
              <a:avLst/>
              <a:gdLst/>
              <a:ahLst/>
              <a:cxnLst/>
              <a:rect l="l" t="t" r="r" b="b"/>
              <a:pathLst>
                <a:path w="905" h="49" extrusionOk="0">
                  <a:moveTo>
                    <a:pt x="905" y="49"/>
                  </a:moveTo>
                  <a:lnTo>
                    <a:pt x="418" y="49"/>
                  </a:lnTo>
                  <a:lnTo>
                    <a:pt x="0" y="0"/>
                  </a:lnTo>
                  <a:lnTo>
                    <a:pt x="905" y="49"/>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02" name="Google Shape;723;p30">
              <a:extLst>
                <a:ext uri="{FF2B5EF4-FFF2-40B4-BE49-F238E27FC236}">
                  <a16:creationId xmlns:a16="http://schemas.microsoft.com/office/drawing/2014/main" id="{9E98DF6E-301C-D560-BA65-AADDD0901E5F}"/>
                </a:ext>
              </a:extLst>
            </p:cNvPr>
            <p:cNvSpPr/>
            <p:nvPr/>
          </p:nvSpPr>
          <p:spPr>
            <a:xfrm>
              <a:off x="6861450" y="3172860"/>
              <a:ext cx="217682" cy="16401"/>
            </a:xfrm>
            <a:custGeom>
              <a:avLst/>
              <a:gdLst/>
              <a:ahLst/>
              <a:cxnLst/>
              <a:rect l="l" t="t" r="r" b="b"/>
              <a:pathLst>
                <a:path w="877" h="67" extrusionOk="0">
                  <a:moveTo>
                    <a:pt x="877" y="67"/>
                  </a:moveTo>
                  <a:lnTo>
                    <a:pt x="362" y="67"/>
                  </a:lnTo>
                  <a:lnTo>
                    <a:pt x="0" y="0"/>
                  </a:lnTo>
                  <a:lnTo>
                    <a:pt x="877" y="67"/>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03" name="Google Shape;724;p30">
              <a:extLst>
                <a:ext uri="{FF2B5EF4-FFF2-40B4-BE49-F238E27FC236}">
                  <a16:creationId xmlns:a16="http://schemas.microsoft.com/office/drawing/2014/main" id="{70FA65ED-4FF6-A2C2-D281-686C52996EA4}"/>
                </a:ext>
              </a:extLst>
            </p:cNvPr>
            <p:cNvSpPr/>
            <p:nvPr/>
          </p:nvSpPr>
          <p:spPr>
            <a:xfrm>
              <a:off x="6896736" y="3236475"/>
              <a:ext cx="169473" cy="11182"/>
            </a:xfrm>
            <a:custGeom>
              <a:avLst/>
              <a:gdLst/>
              <a:ahLst/>
              <a:cxnLst/>
              <a:rect l="l" t="t" r="r" b="b"/>
              <a:pathLst>
                <a:path w="683" h="46" extrusionOk="0">
                  <a:moveTo>
                    <a:pt x="683" y="46"/>
                  </a:moveTo>
                  <a:lnTo>
                    <a:pt x="386" y="46"/>
                  </a:lnTo>
                  <a:lnTo>
                    <a:pt x="0" y="0"/>
                  </a:lnTo>
                  <a:lnTo>
                    <a:pt x="683" y="46"/>
                  </a:lnTo>
                  <a:close/>
                </a:path>
              </a:pathLst>
            </a:custGeom>
            <a:noFill/>
            <a:ln w="12600" cap="flat" cmpd="sng">
              <a:solidFill>
                <a:srgbClr val="1E242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68" name="Google Shape;725;p30">
              <a:extLst>
                <a:ext uri="{FF2B5EF4-FFF2-40B4-BE49-F238E27FC236}">
                  <a16:creationId xmlns:a16="http://schemas.microsoft.com/office/drawing/2014/main" id="{1391CC95-7E57-945D-36DF-06220EF56866}"/>
                </a:ext>
              </a:extLst>
            </p:cNvPr>
            <p:cNvSpPr/>
            <p:nvPr/>
          </p:nvSpPr>
          <p:spPr>
            <a:xfrm>
              <a:off x="7349990" y="2673387"/>
              <a:ext cx="20128" cy="140647"/>
            </a:xfrm>
            <a:custGeom>
              <a:avLst/>
              <a:gdLst/>
              <a:ahLst/>
              <a:cxnLst/>
              <a:rect l="l" t="t" r="r" b="b"/>
              <a:pathLst>
                <a:path w="82" h="567" extrusionOk="0">
                  <a:moveTo>
                    <a:pt x="0" y="0"/>
                  </a:moveTo>
                  <a:lnTo>
                    <a:pt x="82" y="567"/>
                  </a:lnTo>
                  <a:lnTo>
                    <a:pt x="0"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69" name="Google Shape;726;p30">
              <a:extLst>
                <a:ext uri="{FF2B5EF4-FFF2-40B4-BE49-F238E27FC236}">
                  <a16:creationId xmlns:a16="http://schemas.microsoft.com/office/drawing/2014/main" id="{3EF09012-534C-A17C-D386-100CA5CD1F83}"/>
                </a:ext>
              </a:extLst>
            </p:cNvPr>
            <p:cNvSpPr/>
            <p:nvPr/>
          </p:nvSpPr>
          <p:spPr>
            <a:xfrm>
              <a:off x="6816721" y="2660465"/>
              <a:ext cx="5218" cy="134187"/>
            </a:xfrm>
            <a:custGeom>
              <a:avLst/>
              <a:gdLst/>
              <a:ahLst/>
              <a:cxnLst/>
              <a:rect l="l" t="t" r="r" b="b"/>
              <a:pathLst>
                <a:path w="22" h="541" extrusionOk="0">
                  <a:moveTo>
                    <a:pt x="22" y="0"/>
                  </a:moveTo>
                  <a:lnTo>
                    <a:pt x="0" y="541"/>
                  </a:lnTo>
                  <a:lnTo>
                    <a:pt x="22"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70" name="Google Shape;727;p30">
              <a:extLst>
                <a:ext uri="{FF2B5EF4-FFF2-40B4-BE49-F238E27FC236}">
                  <a16:creationId xmlns:a16="http://schemas.microsoft.com/office/drawing/2014/main" id="{E0CA30C3-5D1E-8A87-0B40-3C1FFCB38D9C}"/>
                </a:ext>
              </a:extLst>
            </p:cNvPr>
            <p:cNvSpPr/>
            <p:nvPr/>
          </p:nvSpPr>
          <p:spPr>
            <a:xfrm>
              <a:off x="6433046" y="2591881"/>
              <a:ext cx="7206" cy="444555"/>
            </a:xfrm>
            <a:custGeom>
              <a:avLst/>
              <a:gdLst/>
              <a:ahLst/>
              <a:cxnLst/>
              <a:rect l="l" t="t" r="r" b="b"/>
              <a:pathLst>
                <a:path w="30" h="1790" extrusionOk="0">
                  <a:moveTo>
                    <a:pt x="0" y="1790"/>
                  </a:moveTo>
                  <a:lnTo>
                    <a:pt x="30" y="0"/>
                  </a:lnTo>
                  <a:lnTo>
                    <a:pt x="0" y="179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71" name="Google Shape;728;p30">
              <a:extLst>
                <a:ext uri="{FF2B5EF4-FFF2-40B4-BE49-F238E27FC236}">
                  <a16:creationId xmlns:a16="http://schemas.microsoft.com/office/drawing/2014/main" id="{A3B88C1F-4F3F-01C9-411D-AB23F543A7E5}"/>
                </a:ext>
              </a:extLst>
            </p:cNvPr>
            <p:cNvSpPr/>
            <p:nvPr/>
          </p:nvSpPr>
          <p:spPr>
            <a:xfrm>
              <a:off x="5930839" y="2619961"/>
              <a:ext cx="141393" cy="141145"/>
            </a:xfrm>
            <a:custGeom>
              <a:avLst/>
              <a:gdLst/>
              <a:ahLst/>
              <a:cxnLst/>
              <a:rect l="l" t="t" r="r" b="b"/>
              <a:pathLst>
                <a:path w="570" h="569" extrusionOk="0">
                  <a:moveTo>
                    <a:pt x="261" y="569"/>
                  </a:moveTo>
                  <a:lnTo>
                    <a:pt x="0" y="260"/>
                  </a:lnTo>
                  <a:lnTo>
                    <a:pt x="309" y="0"/>
                  </a:lnTo>
                  <a:lnTo>
                    <a:pt x="570" y="309"/>
                  </a:lnTo>
                  <a:lnTo>
                    <a:pt x="261" y="56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72" name="Google Shape;729;p30">
              <a:extLst>
                <a:ext uri="{FF2B5EF4-FFF2-40B4-BE49-F238E27FC236}">
                  <a16:creationId xmlns:a16="http://schemas.microsoft.com/office/drawing/2014/main" id="{D44EC7BE-216C-DCC4-A959-F6AD6B4FA556}"/>
                </a:ext>
              </a:extLst>
            </p:cNvPr>
            <p:cNvSpPr/>
            <p:nvPr/>
          </p:nvSpPr>
          <p:spPr>
            <a:xfrm>
              <a:off x="7324395" y="2881128"/>
              <a:ext cx="129465" cy="51190"/>
            </a:xfrm>
            <a:custGeom>
              <a:avLst/>
              <a:gdLst/>
              <a:ahLst/>
              <a:cxnLst/>
              <a:rect l="l" t="t" r="r" b="b"/>
              <a:pathLst>
                <a:path w="522" h="207" extrusionOk="0">
                  <a:moveTo>
                    <a:pt x="522" y="0"/>
                  </a:moveTo>
                  <a:lnTo>
                    <a:pt x="0" y="207"/>
                  </a:lnTo>
                  <a:lnTo>
                    <a:pt x="522" y="0"/>
                  </a:lnTo>
                  <a:close/>
                </a:path>
              </a:pathLst>
            </a:custGeom>
            <a:noFill/>
            <a:ln w="12600" cap="flat" cmpd="sng">
              <a:solidFill>
                <a:schemeClr val="dk1"/>
              </a:solidFill>
              <a:prstDash val="solid"/>
              <a:bevel/>
              <a:headEnd type="none" w="sm" len="sm"/>
              <a:tailEnd type="none" w="sm" len="sm"/>
            </a:ln>
          </p:spPr>
          <p:txBody>
            <a:bodyPr spcFirstLastPara="1" wrap="square" lIns="96100" tIns="23400" rIns="96100" bIns="234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573" name="Google Shape;730;p30">
              <a:extLst>
                <a:ext uri="{FF2B5EF4-FFF2-40B4-BE49-F238E27FC236}">
                  <a16:creationId xmlns:a16="http://schemas.microsoft.com/office/drawing/2014/main" id="{77638FD4-9DE5-48AA-D936-AA7EC6E0739C}"/>
                </a:ext>
              </a:extLst>
            </p:cNvPr>
            <p:cNvGrpSpPr/>
            <p:nvPr/>
          </p:nvGrpSpPr>
          <p:grpSpPr>
            <a:xfrm>
              <a:off x="6898602" y="1993088"/>
              <a:ext cx="165009" cy="21620"/>
              <a:chOff x="3336120" y="1990440"/>
              <a:chExt cx="239040" cy="31320"/>
            </a:xfrm>
          </p:grpSpPr>
          <p:sp>
            <p:nvSpPr>
              <p:cNvPr id="5914" name="Google Shape;731;p30">
                <a:extLst>
                  <a:ext uri="{FF2B5EF4-FFF2-40B4-BE49-F238E27FC236}">
                    <a16:creationId xmlns:a16="http://schemas.microsoft.com/office/drawing/2014/main" id="{0C45395C-7F51-B5A6-7BED-AA34AEFE02F0}"/>
                  </a:ext>
                </a:extLst>
              </p:cNvPr>
              <p:cNvSpPr/>
              <p:nvPr/>
            </p:nvSpPr>
            <p:spPr>
              <a:xfrm>
                <a:off x="3336120" y="1990440"/>
                <a:ext cx="31680" cy="31320"/>
              </a:xfrm>
              <a:custGeom>
                <a:avLst/>
                <a:gdLst/>
                <a:ahLst/>
                <a:cxnLst/>
                <a:rect l="l" t="t" r="r" b="b"/>
                <a:pathLst>
                  <a:path w="89" h="88" extrusionOk="0">
                    <a:moveTo>
                      <a:pt x="89" y="44"/>
                    </a:moveTo>
                    <a:cubicBezTo>
                      <a:pt x="89" y="19"/>
                      <a:pt x="69" y="0"/>
                      <a:pt x="44" y="0"/>
                    </a:cubicBezTo>
                    <a:cubicBezTo>
                      <a:pt x="20" y="0"/>
                      <a:pt x="0" y="19"/>
                      <a:pt x="0" y="44"/>
                    </a:cubicBezTo>
                    <a:cubicBezTo>
                      <a:pt x="0" y="68"/>
                      <a:pt x="20" y="88"/>
                      <a:pt x="44" y="88"/>
                    </a:cubicBezTo>
                    <a:cubicBezTo>
                      <a:pt x="69" y="88"/>
                      <a:pt x="89" y="68"/>
                      <a:pt x="89"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15" name="Google Shape;732;p30">
                <a:extLst>
                  <a:ext uri="{FF2B5EF4-FFF2-40B4-BE49-F238E27FC236}">
                    <a16:creationId xmlns:a16="http://schemas.microsoft.com/office/drawing/2014/main" id="{86E46E92-FEC3-3E9B-2C42-DCB891908163}"/>
                  </a:ext>
                </a:extLst>
              </p:cNvPr>
              <p:cNvSpPr/>
              <p:nvPr/>
            </p:nvSpPr>
            <p:spPr>
              <a:xfrm>
                <a:off x="3543480" y="1990440"/>
                <a:ext cx="31680" cy="31320"/>
              </a:xfrm>
              <a:custGeom>
                <a:avLst/>
                <a:gdLst/>
                <a:ahLst/>
                <a:cxnLst/>
                <a:rect l="l" t="t" r="r" b="b"/>
                <a:pathLst>
                  <a:path w="89" h="88" extrusionOk="0">
                    <a:moveTo>
                      <a:pt x="89" y="44"/>
                    </a:moveTo>
                    <a:cubicBezTo>
                      <a:pt x="89" y="19"/>
                      <a:pt x="69" y="0"/>
                      <a:pt x="44" y="0"/>
                    </a:cubicBezTo>
                    <a:cubicBezTo>
                      <a:pt x="19" y="0"/>
                      <a:pt x="0" y="19"/>
                      <a:pt x="0" y="44"/>
                    </a:cubicBezTo>
                    <a:cubicBezTo>
                      <a:pt x="0" y="68"/>
                      <a:pt x="19" y="88"/>
                      <a:pt x="44" y="88"/>
                    </a:cubicBezTo>
                    <a:cubicBezTo>
                      <a:pt x="69" y="88"/>
                      <a:pt x="89" y="68"/>
                      <a:pt x="89"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sp>
          <p:nvSpPr>
            <p:cNvPr id="5574" name="Google Shape;733;p30">
              <a:extLst>
                <a:ext uri="{FF2B5EF4-FFF2-40B4-BE49-F238E27FC236}">
                  <a16:creationId xmlns:a16="http://schemas.microsoft.com/office/drawing/2014/main" id="{427652FD-329C-D3E2-D175-854448D1A8AF}"/>
                </a:ext>
              </a:extLst>
            </p:cNvPr>
            <p:cNvSpPr/>
            <p:nvPr/>
          </p:nvSpPr>
          <p:spPr>
            <a:xfrm>
              <a:off x="6799824" y="1657047"/>
              <a:ext cx="482330" cy="360564"/>
            </a:xfrm>
            <a:custGeom>
              <a:avLst/>
              <a:gdLst/>
              <a:ahLst/>
              <a:cxnLst/>
              <a:rect l="l" t="t" r="r" b="b"/>
              <a:pathLst>
                <a:path w="1942" h="1452" extrusionOk="0">
                  <a:moveTo>
                    <a:pt x="1929" y="1199"/>
                  </a:moveTo>
                  <a:lnTo>
                    <a:pt x="1718" y="1452"/>
                  </a:lnTo>
                  <a:cubicBezTo>
                    <a:pt x="1718" y="1452"/>
                    <a:pt x="1297" y="1317"/>
                    <a:pt x="1409" y="945"/>
                  </a:cubicBezTo>
                  <a:cubicBezTo>
                    <a:pt x="1283" y="932"/>
                    <a:pt x="1173" y="858"/>
                    <a:pt x="1111" y="748"/>
                  </a:cubicBezTo>
                  <a:cubicBezTo>
                    <a:pt x="907" y="832"/>
                    <a:pt x="686" y="884"/>
                    <a:pt x="466" y="881"/>
                  </a:cubicBezTo>
                  <a:cubicBezTo>
                    <a:pt x="385" y="879"/>
                    <a:pt x="302" y="871"/>
                    <a:pt x="228" y="837"/>
                  </a:cubicBezTo>
                  <a:cubicBezTo>
                    <a:pt x="101" y="778"/>
                    <a:pt x="16" y="644"/>
                    <a:pt x="3" y="504"/>
                  </a:cubicBezTo>
                  <a:cubicBezTo>
                    <a:pt x="-11" y="364"/>
                    <a:pt x="41" y="223"/>
                    <a:pt x="128" y="113"/>
                  </a:cubicBezTo>
                  <a:cubicBezTo>
                    <a:pt x="264" y="-56"/>
                    <a:pt x="541" y="-12"/>
                    <a:pt x="733" y="91"/>
                  </a:cubicBezTo>
                  <a:cubicBezTo>
                    <a:pt x="827" y="44"/>
                    <a:pt x="932" y="28"/>
                    <a:pt x="1033" y="55"/>
                  </a:cubicBezTo>
                  <a:cubicBezTo>
                    <a:pt x="1135" y="81"/>
                    <a:pt x="1226" y="146"/>
                    <a:pt x="1286" y="232"/>
                  </a:cubicBezTo>
                  <a:cubicBezTo>
                    <a:pt x="1371" y="213"/>
                    <a:pt x="1466" y="198"/>
                    <a:pt x="1552" y="214"/>
                  </a:cubicBezTo>
                  <a:cubicBezTo>
                    <a:pt x="1638" y="229"/>
                    <a:pt x="1722" y="269"/>
                    <a:pt x="1781" y="334"/>
                  </a:cubicBezTo>
                  <a:cubicBezTo>
                    <a:pt x="1847" y="407"/>
                    <a:pt x="1877" y="506"/>
                    <a:pt x="1896" y="603"/>
                  </a:cubicBezTo>
                  <a:cubicBezTo>
                    <a:pt x="1937" y="802"/>
                    <a:pt x="1958" y="998"/>
                    <a:pt x="1929" y="11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5575" name="Google Shape;734;p30">
              <a:extLst>
                <a:ext uri="{FF2B5EF4-FFF2-40B4-BE49-F238E27FC236}">
                  <a16:creationId xmlns:a16="http://schemas.microsoft.com/office/drawing/2014/main" id="{8790152D-4402-FF62-C0E9-68706B866618}"/>
                </a:ext>
              </a:extLst>
            </p:cNvPr>
            <p:cNvGrpSpPr/>
            <p:nvPr/>
          </p:nvGrpSpPr>
          <p:grpSpPr>
            <a:xfrm>
              <a:off x="6845669" y="1925742"/>
              <a:ext cx="448308" cy="153081"/>
              <a:chOff x="3259440" y="1892880"/>
              <a:chExt cx="649440" cy="221760"/>
            </a:xfrm>
          </p:grpSpPr>
          <p:sp>
            <p:nvSpPr>
              <p:cNvPr id="5905" name="Google Shape;735;p30">
                <a:extLst>
                  <a:ext uri="{FF2B5EF4-FFF2-40B4-BE49-F238E27FC236}">
                    <a16:creationId xmlns:a16="http://schemas.microsoft.com/office/drawing/2014/main" id="{CDC0B5C5-50B7-4BE7-0060-80CFDC30BC3C}"/>
                  </a:ext>
                </a:extLst>
              </p:cNvPr>
              <p:cNvSpPr/>
              <p:nvPr/>
            </p:nvSpPr>
            <p:spPr>
              <a:xfrm>
                <a:off x="3425040" y="1987200"/>
                <a:ext cx="48240" cy="84600"/>
              </a:xfrm>
              <a:custGeom>
                <a:avLst/>
                <a:gdLst/>
                <a:ahLst/>
                <a:cxnLst/>
                <a:rect l="l" t="t" r="r" b="b"/>
                <a:pathLst>
                  <a:path w="135" h="236" extrusionOk="0">
                    <a:moveTo>
                      <a:pt x="49" y="0"/>
                    </a:moveTo>
                    <a:lnTo>
                      <a:pt x="2" y="159"/>
                    </a:lnTo>
                    <a:cubicBezTo>
                      <a:pt x="-7" y="189"/>
                      <a:pt x="14" y="221"/>
                      <a:pt x="45" y="225"/>
                    </a:cubicBezTo>
                    <a:lnTo>
                      <a:pt x="135" y="236"/>
                    </a:lnTo>
                    <a:lnTo>
                      <a:pt x="49" y="0"/>
                    </a:lnTo>
                    <a:close/>
                  </a:path>
                </a:pathLst>
              </a:custGeom>
              <a:noFill/>
              <a:ln w="12600" cap="flat" cmpd="sng">
                <a:solidFill>
                  <a:schemeClr val="dk1"/>
                </a:solidFill>
                <a:prstDash val="solid"/>
                <a:bevel/>
                <a:headEnd type="none" w="sm" len="sm"/>
                <a:tailEnd type="none" w="sm" len="sm"/>
              </a:ln>
            </p:spPr>
            <p:txBody>
              <a:bodyPr spcFirstLastPara="1" wrap="square" lIns="96100" tIns="33825" rIns="96100" bIns="338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06" name="Google Shape;736;p30">
                <a:extLst>
                  <a:ext uri="{FF2B5EF4-FFF2-40B4-BE49-F238E27FC236}">
                    <a16:creationId xmlns:a16="http://schemas.microsoft.com/office/drawing/2014/main" id="{DFD7D780-4B00-0530-A094-0802A43F2E80}"/>
                  </a:ext>
                </a:extLst>
              </p:cNvPr>
              <p:cNvSpPr/>
              <p:nvPr/>
            </p:nvSpPr>
            <p:spPr>
              <a:xfrm>
                <a:off x="3488760" y="2076840"/>
                <a:ext cx="134640" cy="37800"/>
              </a:xfrm>
              <a:custGeom>
                <a:avLst/>
                <a:gdLst/>
                <a:ahLst/>
                <a:cxnLst/>
                <a:rect l="l" t="t" r="r" b="b"/>
                <a:pathLst>
                  <a:path w="375" h="106" extrusionOk="0">
                    <a:moveTo>
                      <a:pt x="0" y="68"/>
                    </a:moveTo>
                    <a:cubicBezTo>
                      <a:pt x="0" y="68"/>
                      <a:pt x="187" y="189"/>
                      <a:pt x="375" y="0"/>
                    </a:cubicBezTo>
                    <a:lnTo>
                      <a:pt x="0" y="68"/>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07" name="Google Shape;737;p30">
                <a:extLst>
                  <a:ext uri="{FF2B5EF4-FFF2-40B4-BE49-F238E27FC236}">
                    <a16:creationId xmlns:a16="http://schemas.microsoft.com/office/drawing/2014/main" id="{1D62EF97-4B5C-BE8D-0854-419E23CDB56E}"/>
                  </a:ext>
                </a:extLst>
              </p:cNvPr>
              <p:cNvSpPr/>
              <p:nvPr/>
            </p:nvSpPr>
            <p:spPr>
              <a:xfrm>
                <a:off x="3259440" y="1956600"/>
                <a:ext cx="140760" cy="116640"/>
              </a:xfrm>
              <a:custGeom>
                <a:avLst/>
                <a:gdLst/>
                <a:ahLst/>
                <a:cxnLst/>
                <a:rect l="l" t="t" r="r" b="b"/>
                <a:pathLst>
                  <a:path w="392" h="325" extrusionOk="0">
                    <a:moveTo>
                      <a:pt x="0" y="0"/>
                    </a:moveTo>
                    <a:lnTo>
                      <a:pt x="386" y="0"/>
                    </a:lnTo>
                    <a:lnTo>
                      <a:pt x="392" y="174"/>
                    </a:lnTo>
                    <a:cubicBezTo>
                      <a:pt x="395" y="257"/>
                      <a:pt x="328" y="325"/>
                      <a:pt x="246" y="325"/>
                    </a:cubicBezTo>
                    <a:lnTo>
                      <a:pt x="153" y="325"/>
                    </a:lnTo>
                    <a:cubicBezTo>
                      <a:pt x="75" y="325"/>
                      <a:pt x="10" y="263"/>
                      <a:pt x="7" y="184"/>
                    </a:cubicBez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08" name="Google Shape;738;p30">
                <a:extLst>
                  <a:ext uri="{FF2B5EF4-FFF2-40B4-BE49-F238E27FC236}">
                    <a16:creationId xmlns:a16="http://schemas.microsoft.com/office/drawing/2014/main" id="{E8862543-1DD3-752B-1080-4BED6669F763}"/>
                  </a:ext>
                </a:extLst>
              </p:cNvPr>
              <p:cNvSpPr/>
              <p:nvPr/>
            </p:nvSpPr>
            <p:spPr>
              <a:xfrm>
                <a:off x="3478320" y="1947240"/>
                <a:ext cx="167040" cy="119160"/>
              </a:xfrm>
              <a:custGeom>
                <a:avLst/>
                <a:gdLst/>
                <a:ahLst/>
                <a:cxnLst/>
                <a:rect l="l" t="t" r="r" b="b"/>
                <a:pathLst>
                  <a:path w="465" h="332" extrusionOk="0">
                    <a:moveTo>
                      <a:pt x="0" y="13"/>
                    </a:moveTo>
                    <a:lnTo>
                      <a:pt x="5" y="163"/>
                    </a:lnTo>
                    <a:cubicBezTo>
                      <a:pt x="8" y="259"/>
                      <a:pt x="89" y="335"/>
                      <a:pt x="185" y="332"/>
                    </a:cubicBezTo>
                    <a:lnTo>
                      <a:pt x="297" y="327"/>
                    </a:lnTo>
                    <a:cubicBezTo>
                      <a:pt x="393" y="324"/>
                      <a:pt x="469" y="244"/>
                      <a:pt x="465" y="147"/>
                    </a:cubicBezTo>
                    <a:lnTo>
                      <a:pt x="461" y="0"/>
                    </a:lnTo>
                    <a:lnTo>
                      <a:pt x="0" y="13"/>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09" name="Google Shape;739;p30">
                <a:extLst>
                  <a:ext uri="{FF2B5EF4-FFF2-40B4-BE49-F238E27FC236}">
                    <a16:creationId xmlns:a16="http://schemas.microsoft.com/office/drawing/2014/main" id="{0B9E986A-3C3F-E64B-368C-CDA69D8D4577}"/>
                  </a:ext>
                </a:extLst>
              </p:cNvPr>
              <p:cNvSpPr/>
              <p:nvPr/>
            </p:nvSpPr>
            <p:spPr>
              <a:xfrm>
                <a:off x="3399120" y="1960200"/>
                <a:ext cx="79200" cy="11880"/>
              </a:xfrm>
              <a:custGeom>
                <a:avLst/>
                <a:gdLst/>
                <a:ahLst/>
                <a:cxnLst/>
                <a:rect l="l" t="t" r="r" b="b"/>
                <a:pathLst>
                  <a:path w="221" h="34" extrusionOk="0">
                    <a:moveTo>
                      <a:pt x="0" y="34"/>
                    </a:moveTo>
                    <a:lnTo>
                      <a:pt x="31" y="18"/>
                    </a:lnTo>
                    <a:cubicBezTo>
                      <a:pt x="74" y="-4"/>
                      <a:pt x="125" y="-6"/>
                      <a:pt x="170" y="13"/>
                    </a:cubicBezTo>
                    <a:lnTo>
                      <a:pt x="221" y="34"/>
                    </a:lnTo>
                    <a:lnTo>
                      <a:pt x="0" y="34"/>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0" name="Google Shape;740;p30">
                <a:extLst>
                  <a:ext uri="{FF2B5EF4-FFF2-40B4-BE49-F238E27FC236}">
                    <a16:creationId xmlns:a16="http://schemas.microsoft.com/office/drawing/2014/main" id="{5E0B10C0-2EFE-6F9D-6B02-18C74E610B16}"/>
                  </a:ext>
                </a:extLst>
              </p:cNvPr>
              <p:cNvSpPr/>
              <p:nvPr/>
            </p:nvSpPr>
            <p:spPr>
              <a:xfrm>
                <a:off x="3650040" y="1936800"/>
                <a:ext cx="223559" cy="11160"/>
              </a:xfrm>
              <a:custGeom>
                <a:avLst/>
                <a:gdLst/>
                <a:ahLst/>
                <a:cxnLst/>
                <a:rect l="l" t="t" r="r" b="b"/>
                <a:pathLst>
                  <a:path w="622" h="32" extrusionOk="0">
                    <a:moveTo>
                      <a:pt x="0" y="32"/>
                    </a:moveTo>
                    <a:lnTo>
                      <a:pt x="622"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1" name="Google Shape;741;p30">
                <a:extLst>
                  <a:ext uri="{FF2B5EF4-FFF2-40B4-BE49-F238E27FC236}">
                    <a16:creationId xmlns:a16="http://schemas.microsoft.com/office/drawing/2014/main" id="{23F706D4-E294-AA66-AB5B-C0C1193F6878}"/>
                  </a:ext>
                </a:extLst>
              </p:cNvPr>
              <p:cNvSpPr/>
              <p:nvPr/>
            </p:nvSpPr>
            <p:spPr>
              <a:xfrm>
                <a:off x="3513960" y="1892880"/>
                <a:ext cx="115920" cy="15840"/>
              </a:xfrm>
              <a:custGeom>
                <a:avLst/>
                <a:gdLst/>
                <a:ahLst/>
                <a:cxnLst/>
                <a:rect l="l" t="t" r="r" b="b"/>
                <a:pathLst>
                  <a:path w="323" h="45" extrusionOk="0">
                    <a:moveTo>
                      <a:pt x="0" y="12"/>
                    </a:moveTo>
                    <a:cubicBezTo>
                      <a:pt x="0" y="12"/>
                      <a:pt x="129" y="-31"/>
                      <a:pt x="323" y="45"/>
                    </a:cubicBezTo>
                    <a:lnTo>
                      <a:pt x="0" y="1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2" name="Google Shape;742;p30">
                <a:extLst>
                  <a:ext uri="{FF2B5EF4-FFF2-40B4-BE49-F238E27FC236}">
                    <a16:creationId xmlns:a16="http://schemas.microsoft.com/office/drawing/2014/main" id="{43CA0736-C397-8B56-A082-FA0F78010A93}"/>
                  </a:ext>
                </a:extLst>
              </p:cNvPr>
              <p:cNvSpPr/>
              <p:nvPr/>
            </p:nvSpPr>
            <p:spPr>
              <a:xfrm>
                <a:off x="3297600" y="1900080"/>
                <a:ext cx="102600" cy="18360"/>
              </a:xfrm>
              <a:custGeom>
                <a:avLst/>
                <a:gdLst/>
                <a:ahLst/>
                <a:cxnLst/>
                <a:rect l="l" t="t" r="r" b="b"/>
                <a:pathLst>
                  <a:path w="286" h="52" extrusionOk="0">
                    <a:moveTo>
                      <a:pt x="0" y="52"/>
                    </a:moveTo>
                    <a:cubicBezTo>
                      <a:pt x="0" y="52"/>
                      <a:pt x="121" y="-44"/>
                      <a:pt x="286" y="25"/>
                    </a:cubicBezTo>
                    <a:lnTo>
                      <a:pt x="0" y="5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13" name="Google Shape;743;p30">
                <a:extLst>
                  <a:ext uri="{FF2B5EF4-FFF2-40B4-BE49-F238E27FC236}">
                    <a16:creationId xmlns:a16="http://schemas.microsoft.com/office/drawing/2014/main" id="{592B6CD0-3D82-D540-19CF-BF9026010F37}"/>
                  </a:ext>
                </a:extLst>
              </p:cNvPr>
              <p:cNvSpPr/>
              <p:nvPr/>
            </p:nvSpPr>
            <p:spPr>
              <a:xfrm>
                <a:off x="3831120" y="1925400"/>
                <a:ext cx="77760" cy="45360"/>
              </a:xfrm>
              <a:custGeom>
                <a:avLst/>
                <a:gdLst/>
                <a:ahLst/>
                <a:cxnLst/>
                <a:rect l="l" t="t" r="r" b="b"/>
                <a:pathLst>
                  <a:path w="217" h="127" extrusionOk="0">
                    <a:moveTo>
                      <a:pt x="0" y="127"/>
                    </a:moveTo>
                    <a:cubicBezTo>
                      <a:pt x="0" y="127"/>
                      <a:pt x="129" y="-13"/>
                      <a:pt x="217" y="1"/>
                    </a:cubicBezTo>
                    <a:lnTo>
                      <a:pt x="0" y="127"/>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5576" name="Google Shape;744;p30">
              <a:extLst>
                <a:ext uri="{FF2B5EF4-FFF2-40B4-BE49-F238E27FC236}">
                  <a16:creationId xmlns:a16="http://schemas.microsoft.com/office/drawing/2014/main" id="{FF22AA96-3A5F-4837-80C4-AECB051FC7EA}"/>
                </a:ext>
              </a:extLst>
            </p:cNvPr>
            <p:cNvSpPr/>
            <p:nvPr/>
          </p:nvSpPr>
          <p:spPr>
            <a:xfrm>
              <a:off x="7371112" y="3524976"/>
              <a:ext cx="194571" cy="202771"/>
            </a:xfrm>
            <a:custGeom>
              <a:avLst/>
              <a:gdLst/>
              <a:ahLst/>
              <a:cxnLst/>
              <a:rect l="l" t="t" r="r" b="b"/>
              <a:pathLst>
                <a:path w="784" h="817" extrusionOk="0">
                  <a:moveTo>
                    <a:pt x="590" y="0"/>
                  </a:moveTo>
                  <a:lnTo>
                    <a:pt x="784" y="131"/>
                  </a:lnTo>
                  <a:lnTo>
                    <a:pt x="162" y="817"/>
                  </a:lnTo>
                  <a:lnTo>
                    <a:pt x="0" y="546"/>
                  </a:lnTo>
                  <a:lnTo>
                    <a:pt x="59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77" name="Google Shape;745;p30">
              <a:extLst>
                <a:ext uri="{FF2B5EF4-FFF2-40B4-BE49-F238E27FC236}">
                  <a16:creationId xmlns:a16="http://schemas.microsoft.com/office/drawing/2014/main" id="{62A62525-FC6A-BA96-7C98-87F2083684E5}"/>
                </a:ext>
              </a:extLst>
            </p:cNvPr>
            <p:cNvSpPr/>
            <p:nvPr/>
          </p:nvSpPr>
          <p:spPr>
            <a:xfrm>
              <a:off x="7396707" y="3557529"/>
              <a:ext cx="446795" cy="442817"/>
            </a:xfrm>
            <a:custGeom>
              <a:avLst/>
              <a:gdLst/>
              <a:ahLst/>
              <a:cxnLst/>
              <a:rect l="l" t="t" r="r" b="b"/>
              <a:pathLst>
                <a:path w="1799" h="1783" extrusionOk="0">
                  <a:moveTo>
                    <a:pt x="0" y="567"/>
                  </a:moveTo>
                  <a:lnTo>
                    <a:pt x="372" y="1312"/>
                  </a:lnTo>
                  <a:cubicBezTo>
                    <a:pt x="386" y="1340"/>
                    <a:pt x="402" y="1366"/>
                    <a:pt x="420" y="1391"/>
                  </a:cubicBezTo>
                  <a:lnTo>
                    <a:pt x="644" y="1696"/>
                  </a:lnTo>
                  <a:cubicBezTo>
                    <a:pt x="696" y="1767"/>
                    <a:pt x="786" y="1798"/>
                    <a:pt x="870" y="1775"/>
                  </a:cubicBezTo>
                  <a:lnTo>
                    <a:pt x="1368" y="1639"/>
                  </a:lnTo>
                  <a:cubicBezTo>
                    <a:pt x="1415" y="1626"/>
                    <a:pt x="1456" y="1596"/>
                    <a:pt x="1485" y="1556"/>
                  </a:cubicBezTo>
                  <a:lnTo>
                    <a:pt x="1761" y="1162"/>
                  </a:lnTo>
                  <a:cubicBezTo>
                    <a:pt x="1806" y="1097"/>
                    <a:pt x="1812" y="1012"/>
                    <a:pt x="1774" y="942"/>
                  </a:cubicBezTo>
                  <a:lnTo>
                    <a:pt x="1670" y="746"/>
                  </a:lnTo>
                  <a:cubicBezTo>
                    <a:pt x="1628" y="667"/>
                    <a:pt x="1568" y="599"/>
                    <a:pt x="1494" y="549"/>
                  </a:cubicBezTo>
                  <a:lnTo>
                    <a:pt x="681" y="0"/>
                  </a:lnTo>
                  <a:lnTo>
                    <a:pt x="0" y="5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78" name="Google Shape;746;p30">
              <a:extLst>
                <a:ext uri="{FF2B5EF4-FFF2-40B4-BE49-F238E27FC236}">
                  <a16:creationId xmlns:a16="http://schemas.microsoft.com/office/drawing/2014/main" id="{8E430AE1-480C-4AAE-D018-6A9E56E4B39E}"/>
                </a:ext>
              </a:extLst>
            </p:cNvPr>
            <p:cNvSpPr/>
            <p:nvPr/>
          </p:nvSpPr>
          <p:spPr>
            <a:xfrm>
              <a:off x="6410930" y="3001896"/>
              <a:ext cx="1127669" cy="725854"/>
            </a:xfrm>
            <a:custGeom>
              <a:avLst/>
              <a:gdLst/>
              <a:ahLst/>
              <a:cxnLst/>
              <a:rect l="l" t="t" r="r" b="b"/>
              <a:pathLst>
                <a:path w="4539" h="2922" extrusionOk="0">
                  <a:moveTo>
                    <a:pt x="4539" y="2110"/>
                  </a:moveTo>
                  <a:lnTo>
                    <a:pt x="1524" y="150"/>
                  </a:lnTo>
                  <a:cubicBezTo>
                    <a:pt x="1253" y="-30"/>
                    <a:pt x="906" y="-49"/>
                    <a:pt x="616" y="98"/>
                  </a:cubicBezTo>
                  <a:lnTo>
                    <a:pt x="271" y="274"/>
                  </a:lnTo>
                  <a:cubicBezTo>
                    <a:pt x="48" y="388"/>
                    <a:pt x="-56" y="652"/>
                    <a:pt x="31" y="888"/>
                  </a:cubicBezTo>
                  <a:lnTo>
                    <a:pt x="106" y="1091"/>
                  </a:lnTo>
                  <a:cubicBezTo>
                    <a:pt x="247" y="1474"/>
                    <a:pt x="554" y="1772"/>
                    <a:pt x="940" y="1902"/>
                  </a:cubicBezTo>
                  <a:lnTo>
                    <a:pt x="3984" y="2922"/>
                  </a:lnTo>
                  <a:lnTo>
                    <a:pt x="4539" y="211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79" name="Google Shape;747;p30">
              <a:extLst>
                <a:ext uri="{FF2B5EF4-FFF2-40B4-BE49-F238E27FC236}">
                  <a16:creationId xmlns:a16="http://schemas.microsoft.com/office/drawing/2014/main" id="{12724F8E-B810-1857-8D15-4EEED137DFE4}"/>
                </a:ext>
              </a:extLst>
            </p:cNvPr>
            <p:cNvSpPr/>
            <p:nvPr/>
          </p:nvSpPr>
          <p:spPr>
            <a:xfrm>
              <a:off x="6852007" y="3079675"/>
              <a:ext cx="665464" cy="432626"/>
            </a:xfrm>
            <a:custGeom>
              <a:avLst/>
              <a:gdLst/>
              <a:ahLst/>
              <a:cxnLst/>
              <a:rect l="l" t="t" r="r" b="b"/>
              <a:pathLst>
                <a:path w="2679" h="1742" extrusionOk="0">
                  <a:moveTo>
                    <a:pt x="0" y="0"/>
                  </a:moveTo>
                  <a:lnTo>
                    <a:pt x="2679" y="1742"/>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0" name="Google Shape;748;p30">
              <a:extLst>
                <a:ext uri="{FF2B5EF4-FFF2-40B4-BE49-F238E27FC236}">
                  <a16:creationId xmlns:a16="http://schemas.microsoft.com/office/drawing/2014/main" id="{C8C04C18-5D14-A9D2-56C8-CA729DBD829A}"/>
                </a:ext>
              </a:extLst>
            </p:cNvPr>
            <p:cNvSpPr/>
            <p:nvPr/>
          </p:nvSpPr>
          <p:spPr>
            <a:xfrm>
              <a:off x="6734718" y="3504848"/>
              <a:ext cx="503948" cy="168479"/>
            </a:xfrm>
            <a:custGeom>
              <a:avLst/>
              <a:gdLst/>
              <a:ahLst/>
              <a:cxnLst/>
              <a:rect l="l" t="t" r="r" b="b"/>
              <a:pathLst>
                <a:path w="2029" h="679" extrusionOk="0">
                  <a:moveTo>
                    <a:pt x="0" y="0"/>
                  </a:moveTo>
                  <a:lnTo>
                    <a:pt x="2029" y="67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1" name="Google Shape;749;p30">
              <a:extLst>
                <a:ext uri="{FF2B5EF4-FFF2-40B4-BE49-F238E27FC236}">
                  <a16:creationId xmlns:a16="http://schemas.microsoft.com/office/drawing/2014/main" id="{F4A65211-4E8D-88FD-13F9-BB27D35DAB57}"/>
                </a:ext>
              </a:extLst>
            </p:cNvPr>
            <p:cNvSpPr/>
            <p:nvPr/>
          </p:nvSpPr>
          <p:spPr>
            <a:xfrm>
              <a:off x="7539840" y="3756821"/>
              <a:ext cx="283533" cy="213953"/>
            </a:xfrm>
            <a:custGeom>
              <a:avLst/>
              <a:gdLst/>
              <a:ahLst/>
              <a:cxnLst/>
              <a:rect l="l" t="t" r="r" b="b"/>
              <a:pathLst>
                <a:path w="1142" h="862" extrusionOk="0">
                  <a:moveTo>
                    <a:pt x="0" y="862"/>
                  </a:moveTo>
                  <a:lnTo>
                    <a:pt x="539" y="702"/>
                  </a:lnTo>
                  <a:cubicBezTo>
                    <a:pt x="668" y="663"/>
                    <a:pt x="778" y="579"/>
                    <a:pt x="850" y="465"/>
                  </a:cubicBezTo>
                  <a:lnTo>
                    <a:pt x="1142" y="0"/>
                  </a:lnTo>
                  <a:lnTo>
                    <a:pt x="0" y="862"/>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2" name="Google Shape;750;p30">
              <a:extLst>
                <a:ext uri="{FF2B5EF4-FFF2-40B4-BE49-F238E27FC236}">
                  <a16:creationId xmlns:a16="http://schemas.microsoft.com/office/drawing/2014/main" id="{BBA28F93-3F3D-8409-5C5F-7E41AA5DBB77}"/>
                </a:ext>
              </a:extLst>
            </p:cNvPr>
            <p:cNvSpPr/>
            <p:nvPr/>
          </p:nvSpPr>
          <p:spPr>
            <a:xfrm>
              <a:off x="7510021" y="3665375"/>
              <a:ext cx="104368" cy="85233"/>
            </a:xfrm>
            <a:custGeom>
              <a:avLst/>
              <a:gdLst/>
              <a:ahLst/>
              <a:cxnLst/>
              <a:rect l="l" t="t" r="r" b="b"/>
              <a:pathLst>
                <a:path w="421" h="344" extrusionOk="0">
                  <a:moveTo>
                    <a:pt x="0" y="344"/>
                  </a:moveTo>
                  <a:cubicBezTo>
                    <a:pt x="141" y="230"/>
                    <a:pt x="280" y="115"/>
                    <a:pt x="421" y="0"/>
                  </a:cubicBezTo>
                  <a:lnTo>
                    <a:pt x="0" y="34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3" name="Google Shape;751;p30">
              <a:extLst>
                <a:ext uri="{FF2B5EF4-FFF2-40B4-BE49-F238E27FC236}">
                  <a16:creationId xmlns:a16="http://schemas.microsoft.com/office/drawing/2014/main" id="{41C8C46B-59B3-3D84-6CD3-3A4B5E23DA0F}"/>
                </a:ext>
              </a:extLst>
            </p:cNvPr>
            <p:cNvSpPr/>
            <p:nvPr/>
          </p:nvSpPr>
          <p:spPr>
            <a:xfrm>
              <a:off x="7539840" y="3703892"/>
              <a:ext cx="118035" cy="90203"/>
            </a:xfrm>
            <a:custGeom>
              <a:avLst/>
              <a:gdLst/>
              <a:ahLst/>
              <a:cxnLst/>
              <a:rect l="l" t="t" r="r" b="b"/>
              <a:pathLst>
                <a:path w="476" h="364" extrusionOk="0">
                  <a:moveTo>
                    <a:pt x="0" y="364"/>
                  </a:moveTo>
                  <a:lnTo>
                    <a:pt x="476" y="0"/>
                  </a:lnTo>
                  <a:lnTo>
                    <a:pt x="0" y="36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4" name="Google Shape;752;p30">
              <a:extLst>
                <a:ext uri="{FF2B5EF4-FFF2-40B4-BE49-F238E27FC236}">
                  <a16:creationId xmlns:a16="http://schemas.microsoft.com/office/drawing/2014/main" id="{7E22FF70-09E0-B81C-B37E-E051753087E7}"/>
                </a:ext>
              </a:extLst>
            </p:cNvPr>
            <p:cNvSpPr/>
            <p:nvPr/>
          </p:nvSpPr>
          <p:spPr>
            <a:xfrm>
              <a:off x="7561211" y="3740669"/>
              <a:ext cx="146860" cy="105610"/>
            </a:xfrm>
            <a:custGeom>
              <a:avLst/>
              <a:gdLst/>
              <a:ahLst/>
              <a:cxnLst/>
              <a:rect l="l" t="t" r="r" b="b"/>
              <a:pathLst>
                <a:path w="592" h="426" extrusionOk="0">
                  <a:moveTo>
                    <a:pt x="0" y="426"/>
                  </a:moveTo>
                  <a:cubicBezTo>
                    <a:pt x="186" y="269"/>
                    <a:pt x="384" y="127"/>
                    <a:pt x="592" y="0"/>
                  </a:cubicBezTo>
                  <a:lnTo>
                    <a:pt x="0" y="426"/>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5" name="Google Shape;753;p30">
              <a:extLst>
                <a:ext uri="{FF2B5EF4-FFF2-40B4-BE49-F238E27FC236}">
                  <a16:creationId xmlns:a16="http://schemas.microsoft.com/office/drawing/2014/main" id="{DD87D0E1-0BFE-E4C7-0063-87DB2D56348D}"/>
                </a:ext>
              </a:extLst>
            </p:cNvPr>
            <p:cNvSpPr/>
            <p:nvPr/>
          </p:nvSpPr>
          <p:spPr>
            <a:xfrm>
              <a:off x="7461564" y="3614931"/>
              <a:ext cx="195068" cy="192086"/>
            </a:xfrm>
            <a:custGeom>
              <a:avLst/>
              <a:gdLst/>
              <a:ahLst/>
              <a:cxnLst/>
              <a:rect l="l" t="t" r="r" b="b"/>
              <a:pathLst>
                <a:path w="786" h="774" extrusionOk="0">
                  <a:moveTo>
                    <a:pt x="300" y="774"/>
                  </a:moveTo>
                  <a:cubicBezTo>
                    <a:pt x="332" y="567"/>
                    <a:pt x="302" y="352"/>
                    <a:pt x="216" y="162"/>
                  </a:cubicBezTo>
                  <a:cubicBezTo>
                    <a:pt x="201" y="129"/>
                    <a:pt x="184" y="96"/>
                    <a:pt x="156" y="72"/>
                  </a:cubicBezTo>
                  <a:cubicBezTo>
                    <a:pt x="129" y="48"/>
                    <a:pt x="88" y="36"/>
                    <a:pt x="55" y="51"/>
                  </a:cubicBezTo>
                  <a:cubicBezTo>
                    <a:pt x="5" y="73"/>
                    <a:pt x="-6" y="141"/>
                    <a:pt x="3" y="195"/>
                  </a:cubicBezTo>
                  <a:cubicBezTo>
                    <a:pt x="14" y="263"/>
                    <a:pt x="48" y="334"/>
                    <a:pt x="113" y="357"/>
                  </a:cubicBezTo>
                  <a:cubicBezTo>
                    <a:pt x="165" y="376"/>
                    <a:pt x="225" y="358"/>
                    <a:pt x="268" y="323"/>
                  </a:cubicBezTo>
                  <a:cubicBezTo>
                    <a:pt x="311" y="287"/>
                    <a:pt x="339" y="237"/>
                    <a:pt x="361" y="186"/>
                  </a:cubicBezTo>
                  <a:cubicBezTo>
                    <a:pt x="373" y="156"/>
                    <a:pt x="383" y="126"/>
                    <a:pt x="383" y="94"/>
                  </a:cubicBezTo>
                  <a:cubicBezTo>
                    <a:pt x="383" y="62"/>
                    <a:pt x="369" y="29"/>
                    <a:pt x="343" y="12"/>
                  </a:cubicBezTo>
                  <a:cubicBezTo>
                    <a:pt x="301" y="-15"/>
                    <a:pt x="243" y="7"/>
                    <a:pt x="212" y="46"/>
                  </a:cubicBezTo>
                  <a:cubicBezTo>
                    <a:pt x="167" y="104"/>
                    <a:pt x="170" y="193"/>
                    <a:pt x="213" y="254"/>
                  </a:cubicBezTo>
                  <a:cubicBezTo>
                    <a:pt x="255" y="314"/>
                    <a:pt x="330" y="347"/>
                    <a:pt x="404" y="350"/>
                  </a:cubicBezTo>
                  <a:cubicBezTo>
                    <a:pt x="478" y="353"/>
                    <a:pt x="551" y="328"/>
                    <a:pt x="614" y="289"/>
                  </a:cubicBezTo>
                  <a:cubicBezTo>
                    <a:pt x="678" y="251"/>
                    <a:pt x="733" y="201"/>
                    <a:pt x="786" y="150"/>
                  </a:cubicBezTo>
                  <a:lnTo>
                    <a:pt x="300" y="77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586" name="Google Shape;754;p30">
              <a:extLst>
                <a:ext uri="{FF2B5EF4-FFF2-40B4-BE49-F238E27FC236}">
                  <a16:creationId xmlns:a16="http://schemas.microsoft.com/office/drawing/2014/main" id="{2A12130F-0461-4D3F-424A-FE576E6C597A}"/>
                </a:ext>
              </a:extLst>
            </p:cNvPr>
            <p:cNvSpPr/>
            <p:nvPr/>
          </p:nvSpPr>
          <p:spPr>
            <a:xfrm>
              <a:off x="7697385" y="3109246"/>
              <a:ext cx="511151" cy="511151"/>
            </a:xfrm>
            <a:custGeom>
              <a:avLst/>
              <a:gdLst/>
              <a:ahLst/>
              <a:cxnLst/>
              <a:rect l="l" t="t" r="r" b="b"/>
              <a:pathLst>
                <a:path w="2058" h="2058" extrusionOk="0">
                  <a:moveTo>
                    <a:pt x="0" y="1029"/>
                  </a:moveTo>
                  <a:cubicBezTo>
                    <a:pt x="0" y="460"/>
                    <a:pt x="461" y="0"/>
                    <a:pt x="1029" y="0"/>
                  </a:cubicBezTo>
                  <a:cubicBezTo>
                    <a:pt x="1597" y="0"/>
                    <a:pt x="2058" y="460"/>
                    <a:pt x="2058" y="1029"/>
                  </a:cubicBezTo>
                  <a:cubicBezTo>
                    <a:pt x="2058" y="1597"/>
                    <a:pt x="1597" y="2058"/>
                    <a:pt x="1029" y="2058"/>
                  </a:cubicBezTo>
                  <a:cubicBezTo>
                    <a:pt x="461" y="2058"/>
                    <a:pt x="0" y="1597"/>
                    <a:pt x="0" y="102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587" name="Google Shape;755;p30">
              <a:extLst>
                <a:ext uri="{FF2B5EF4-FFF2-40B4-BE49-F238E27FC236}">
                  <a16:creationId xmlns:a16="http://schemas.microsoft.com/office/drawing/2014/main" id="{EF002108-6F61-3FD8-EB00-1F550FB7AECD}"/>
                </a:ext>
              </a:extLst>
            </p:cNvPr>
            <p:cNvGrpSpPr/>
            <p:nvPr/>
          </p:nvGrpSpPr>
          <p:grpSpPr>
            <a:xfrm>
              <a:off x="5996938" y="3913621"/>
              <a:ext cx="489783" cy="238057"/>
              <a:chOff x="5996938" y="3913621"/>
              <a:chExt cx="489783" cy="238057"/>
            </a:xfrm>
          </p:grpSpPr>
          <p:sp>
            <p:nvSpPr>
              <p:cNvPr id="5588" name="Google Shape;756;p30">
                <a:extLst>
                  <a:ext uri="{FF2B5EF4-FFF2-40B4-BE49-F238E27FC236}">
                    <a16:creationId xmlns:a16="http://schemas.microsoft.com/office/drawing/2014/main" id="{1456397E-98F8-B20D-351E-322462523CDA}"/>
                  </a:ext>
                </a:extLst>
              </p:cNvPr>
              <p:cNvSpPr/>
              <p:nvPr/>
            </p:nvSpPr>
            <p:spPr>
              <a:xfrm>
                <a:off x="6472308" y="3913621"/>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89" name="Google Shape;757;p30">
                <a:extLst>
                  <a:ext uri="{FF2B5EF4-FFF2-40B4-BE49-F238E27FC236}">
                    <a16:creationId xmlns:a16="http://schemas.microsoft.com/office/drawing/2014/main" id="{DD679E7A-9AD5-195A-C1F6-21EA608A3728}"/>
                  </a:ext>
                </a:extLst>
              </p:cNvPr>
              <p:cNvSpPr/>
              <p:nvPr/>
            </p:nvSpPr>
            <p:spPr>
              <a:xfrm>
                <a:off x="6377135" y="3913621"/>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90" name="Google Shape;758;p30">
                <a:extLst>
                  <a:ext uri="{FF2B5EF4-FFF2-40B4-BE49-F238E27FC236}">
                    <a16:creationId xmlns:a16="http://schemas.microsoft.com/office/drawing/2014/main" id="{ADCEDBCA-DDC4-0871-722A-7489E7139453}"/>
                  </a:ext>
                </a:extLst>
              </p:cNvPr>
              <p:cNvSpPr/>
              <p:nvPr/>
            </p:nvSpPr>
            <p:spPr>
              <a:xfrm>
                <a:off x="6282210" y="3913621"/>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91" name="Google Shape;759;p30">
                <a:extLst>
                  <a:ext uri="{FF2B5EF4-FFF2-40B4-BE49-F238E27FC236}">
                    <a16:creationId xmlns:a16="http://schemas.microsoft.com/office/drawing/2014/main" id="{129D0A8D-C27E-92A9-F695-8F1D0D95CE8F}"/>
                  </a:ext>
                </a:extLst>
              </p:cNvPr>
              <p:cNvSpPr/>
              <p:nvPr/>
            </p:nvSpPr>
            <p:spPr>
              <a:xfrm>
                <a:off x="6187036" y="3913621"/>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92" name="Google Shape;760;p30">
                <a:extLst>
                  <a:ext uri="{FF2B5EF4-FFF2-40B4-BE49-F238E27FC236}">
                    <a16:creationId xmlns:a16="http://schemas.microsoft.com/office/drawing/2014/main" id="{7592207E-E8F5-7BA2-0FED-C946658EBE1D}"/>
                  </a:ext>
                </a:extLst>
              </p:cNvPr>
              <p:cNvSpPr/>
              <p:nvPr/>
            </p:nvSpPr>
            <p:spPr>
              <a:xfrm>
                <a:off x="6091863" y="3913621"/>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93" name="Google Shape;761;p30">
                <a:extLst>
                  <a:ext uri="{FF2B5EF4-FFF2-40B4-BE49-F238E27FC236}">
                    <a16:creationId xmlns:a16="http://schemas.microsoft.com/office/drawing/2014/main" id="{DA463D05-54ED-7B52-4772-0FAEC12DC488}"/>
                  </a:ext>
                </a:extLst>
              </p:cNvPr>
              <p:cNvSpPr/>
              <p:nvPr/>
            </p:nvSpPr>
            <p:spPr>
              <a:xfrm>
                <a:off x="5996938" y="3913621"/>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94" name="Google Shape;762;p30">
                <a:extLst>
                  <a:ext uri="{FF2B5EF4-FFF2-40B4-BE49-F238E27FC236}">
                    <a16:creationId xmlns:a16="http://schemas.microsoft.com/office/drawing/2014/main" id="{5AB929B1-53C5-1675-E585-1E4D72F9490C}"/>
                  </a:ext>
                </a:extLst>
              </p:cNvPr>
              <p:cNvSpPr/>
              <p:nvPr/>
            </p:nvSpPr>
            <p:spPr>
              <a:xfrm>
                <a:off x="6472308" y="3988169"/>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88" name="Google Shape;763;p30">
                <a:extLst>
                  <a:ext uri="{FF2B5EF4-FFF2-40B4-BE49-F238E27FC236}">
                    <a16:creationId xmlns:a16="http://schemas.microsoft.com/office/drawing/2014/main" id="{0574CBB1-0E82-FEB2-81E6-002B186FF4BF}"/>
                  </a:ext>
                </a:extLst>
              </p:cNvPr>
              <p:cNvSpPr/>
              <p:nvPr/>
            </p:nvSpPr>
            <p:spPr>
              <a:xfrm>
                <a:off x="6377135" y="3988169"/>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89" name="Google Shape;764;p30">
                <a:extLst>
                  <a:ext uri="{FF2B5EF4-FFF2-40B4-BE49-F238E27FC236}">
                    <a16:creationId xmlns:a16="http://schemas.microsoft.com/office/drawing/2014/main" id="{C23E480D-CEA5-B22B-756F-1A381A76E676}"/>
                  </a:ext>
                </a:extLst>
              </p:cNvPr>
              <p:cNvSpPr/>
              <p:nvPr/>
            </p:nvSpPr>
            <p:spPr>
              <a:xfrm>
                <a:off x="6282210" y="3988169"/>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0" name="Google Shape;765;p30">
                <a:extLst>
                  <a:ext uri="{FF2B5EF4-FFF2-40B4-BE49-F238E27FC236}">
                    <a16:creationId xmlns:a16="http://schemas.microsoft.com/office/drawing/2014/main" id="{BDE364D1-A1E5-C9AE-E65A-5D42595A7761}"/>
                  </a:ext>
                </a:extLst>
              </p:cNvPr>
              <p:cNvSpPr/>
              <p:nvPr/>
            </p:nvSpPr>
            <p:spPr>
              <a:xfrm>
                <a:off x="6187036" y="3988169"/>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1" name="Google Shape;766;p30">
                <a:extLst>
                  <a:ext uri="{FF2B5EF4-FFF2-40B4-BE49-F238E27FC236}">
                    <a16:creationId xmlns:a16="http://schemas.microsoft.com/office/drawing/2014/main" id="{A7210C89-36A9-121C-E6B6-4EC628A9176B}"/>
                  </a:ext>
                </a:extLst>
              </p:cNvPr>
              <p:cNvSpPr/>
              <p:nvPr/>
            </p:nvSpPr>
            <p:spPr>
              <a:xfrm>
                <a:off x="6091863" y="3988169"/>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2" name="Google Shape;767;p30">
                <a:extLst>
                  <a:ext uri="{FF2B5EF4-FFF2-40B4-BE49-F238E27FC236}">
                    <a16:creationId xmlns:a16="http://schemas.microsoft.com/office/drawing/2014/main" id="{ECD06B3C-0F18-6382-11F5-40283BD53256}"/>
                  </a:ext>
                </a:extLst>
              </p:cNvPr>
              <p:cNvSpPr/>
              <p:nvPr/>
            </p:nvSpPr>
            <p:spPr>
              <a:xfrm>
                <a:off x="5996938" y="3988169"/>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3" name="Google Shape;768;p30">
                <a:extLst>
                  <a:ext uri="{FF2B5EF4-FFF2-40B4-BE49-F238E27FC236}">
                    <a16:creationId xmlns:a16="http://schemas.microsoft.com/office/drawing/2014/main" id="{3CAF3A85-C8DA-2417-D849-282476BF3205}"/>
                  </a:ext>
                </a:extLst>
              </p:cNvPr>
              <p:cNvSpPr/>
              <p:nvPr/>
            </p:nvSpPr>
            <p:spPr>
              <a:xfrm>
                <a:off x="6472308" y="4062717"/>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4" name="Google Shape;769;p30">
                <a:extLst>
                  <a:ext uri="{FF2B5EF4-FFF2-40B4-BE49-F238E27FC236}">
                    <a16:creationId xmlns:a16="http://schemas.microsoft.com/office/drawing/2014/main" id="{F8D74238-230F-269A-94E6-91C49A349D5C}"/>
                  </a:ext>
                </a:extLst>
              </p:cNvPr>
              <p:cNvSpPr/>
              <p:nvPr/>
            </p:nvSpPr>
            <p:spPr>
              <a:xfrm>
                <a:off x="6377135" y="4062717"/>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5" name="Google Shape;770;p30">
                <a:extLst>
                  <a:ext uri="{FF2B5EF4-FFF2-40B4-BE49-F238E27FC236}">
                    <a16:creationId xmlns:a16="http://schemas.microsoft.com/office/drawing/2014/main" id="{4C791DC0-4565-8B97-F583-FDD6CCF1F442}"/>
                  </a:ext>
                </a:extLst>
              </p:cNvPr>
              <p:cNvSpPr/>
              <p:nvPr/>
            </p:nvSpPr>
            <p:spPr>
              <a:xfrm>
                <a:off x="6282210" y="4062717"/>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6" name="Google Shape;771;p30">
                <a:extLst>
                  <a:ext uri="{FF2B5EF4-FFF2-40B4-BE49-F238E27FC236}">
                    <a16:creationId xmlns:a16="http://schemas.microsoft.com/office/drawing/2014/main" id="{33B54DE3-2CC6-B2F6-D1B5-992492A24F61}"/>
                  </a:ext>
                </a:extLst>
              </p:cNvPr>
              <p:cNvSpPr/>
              <p:nvPr/>
            </p:nvSpPr>
            <p:spPr>
              <a:xfrm>
                <a:off x="6187036" y="4062717"/>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7" name="Google Shape;772;p30">
                <a:extLst>
                  <a:ext uri="{FF2B5EF4-FFF2-40B4-BE49-F238E27FC236}">
                    <a16:creationId xmlns:a16="http://schemas.microsoft.com/office/drawing/2014/main" id="{4D2F2354-BAA8-263C-62A8-03A6DE046A56}"/>
                  </a:ext>
                </a:extLst>
              </p:cNvPr>
              <p:cNvSpPr/>
              <p:nvPr/>
            </p:nvSpPr>
            <p:spPr>
              <a:xfrm>
                <a:off x="6091863" y="4062717"/>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8" name="Google Shape;773;p30">
                <a:extLst>
                  <a:ext uri="{FF2B5EF4-FFF2-40B4-BE49-F238E27FC236}">
                    <a16:creationId xmlns:a16="http://schemas.microsoft.com/office/drawing/2014/main" id="{02A38139-0476-3F85-DD80-0B8EAC74309C}"/>
                  </a:ext>
                </a:extLst>
              </p:cNvPr>
              <p:cNvSpPr/>
              <p:nvPr/>
            </p:nvSpPr>
            <p:spPr>
              <a:xfrm>
                <a:off x="5996938" y="4062717"/>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99" name="Google Shape;774;p30">
                <a:extLst>
                  <a:ext uri="{FF2B5EF4-FFF2-40B4-BE49-F238E27FC236}">
                    <a16:creationId xmlns:a16="http://schemas.microsoft.com/office/drawing/2014/main" id="{64BEE273-89E7-83D8-66C7-8FDE2F7D4984}"/>
                  </a:ext>
                </a:extLst>
              </p:cNvPr>
              <p:cNvSpPr/>
              <p:nvPr/>
            </p:nvSpPr>
            <p:spPr>
              <a:xfrm>
                <a:off x="6472308" y="4137265"/>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00" name="Google Shape;775;p30">
                <a:extLst>
                  <a:ext uri="{FF2B5EF4-FFF2-40B4-BE49-F238E27FC236}">
                    <a16:creationId xmlns:a16="http://schemas.microsoft.com/office/drawing/2014/main" id="{AB38B82A-131D-B65E-875B-3D2DC296DBC5}"/>
                  </a:ext>
                </a:extLst>
              </p:cNvPr>
              <p:cNvSpPr/>
              <p:nvPr/>
            </p:nvSpPr>
            <p:spPr>
              <a:xfrm>
                <a:off x="6377135" y="4137265"/>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01" name="Google Shape;776;p30">
                <a:extLst>
                  <a:ext uri="{FF2B5EF4-FFF2-40B4-BE49-F238E27FC236}">
                    <a16:creationId xmlns:a16="http://schemas.microsoft.com/office/drawing/2014/main" id="{27AC5990-584A-7A1A-3A70-4085668F4E76}"/>
                  </a:ext>
                </a:extLst>
              </p:cNvPr>
              <p:cNvSpPr/>
              <p:nvPr/>
            </p:nvSpPr>
            <p:spPr>
              <a:xfrm>
                <a:off x="6282210" y="4137265"/>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02" name="Google Shape;777;p30">
                <a:extLst>
                  <a:ext uri="{FF2B5EF4-FFF2-40B4-BE49-F238E27FC236}">
                    <a16:creationId xmlns:a16="http://schemas.microsoft.com/office/drawing/2014/main" id="{0D344862-A017-230B-56DF-1D389C22D394}"/>
                  </a:ext>
                </a:extLst>
              </p:cNvPr>
              <p:cNvSpPr/>
              <p:nvPr/>
            </p:nvSpPr>
            <p:spPr>
              <a:xfrm>
                <a:off x="6187036" y="4137265"/>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03" name="Google Shape;778;p30">
                <a:extLst>
                  <a:ext uri="{FF2B5EF4-FFF2-40B4-BE49-F238E27FC236}">
                    <a16:creationId xmlns:a16="http://schemas.microsoft.com/office/drawing/2014/main" id="{CF53349A-E818-A816-2E31-141DF427029C}"/>
                  </a:ext>
                </a:extLst>
              </p:cNvPr>
              <p:cNvSpPr/>
              <p:nvPr/>
            </p:nvSpPr>
            <p:spPr>
              <a:xfrm>
                <a:off x="6091863" y="4137265"/>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04" name="Google Shape;779;p30">
                <a:extLst>
                  <a:ext uri="{FF2B5EF4-FFF2-40B4-BE49-F238E27FC236}">
                    <a16:creationId xmlns:a16="http://schemas.microsoft.com/office/drawing/2014/main" id="{6D1ED257-64A0-D6A0-2D9B-15F55E808F5B}"/>
                  </a:ext>
                </a:extLst>
              </p:cNvPr>
              <p:cNvSpPr/>
              <p:nvPr/>
            </p:nvSpPr>
            <p:spPr>
              <a:xfrm>
                <a:off x="5996938" y="4137265"/>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573317" y="2347358"/>
            <a:ext cx="377539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400" dirty="0">
                <a:solidFill>
                  <a:srgbClr val="000000"/>
                </a:solidFill>
              </a:rPr>
              <a:t>A. 1.</a:t>
            </a:r>
          </a:p>
        </p:txBody>
      </p:sp>
      <p:sp>
        <p:nvSpPr>
          <p:cNvPr id="6" name="Rectangle: Rounded Corners 5"/>
          <p:cNvSpPr/>
          <p:nvPr/>
        </p:nvSpPr>
        <p:spPr>
          <a:xfrm>
            <a:off x="573316" y="3630305"/>
            <a:ext cx="377539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400" dirty="0">
                <a:solidFill>
                  <a:srgbClr val="000000"/>
                </a:solidFill>
              </a:rPr>
              <a:t>B. 2.</a:t>
            </a:r>
          </a:p>
        </p:txBody>
      </p:sp>
      <p:sp>
        <p:nvSpPr>
          <p:cNvPr id="9" name="Rectangle: Rounded Corners 8"/>
          <p:cNvSpPr/>
          <p:nvPr/>
        </p:nvSpPr>
        <p:spPr>
          <a:xfrm>
            <a:off x="4795290" y="2347358"/>
            <a:ext cx="377539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400" dirty="0">
                <a:solidFill>
                  <a:srgbClr val="000000"/>
                </a:solidFill>
              </a:rPr>
              <a:t>C. 3.</a:t>
            </a:r>
          </a:p>
        </p:txBody>
      </p:sp>
      <p:sp>
        <p:nvSpPr>
          <p:cNvPr id="10" name="Rectangle: Rounded Corners 9"/>
          <p:cNvSpPr/>
          <p:nvPr/>
        </p:nvSpPr>
        <p:spPr>
          <a:xfrm>
            <a:off x="4795289" y="3630305"/>
            <a:ext cx="377539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400" dirty="0">
                <a:solidFill>
                  <a:srgbClr val="000000"/>
                </a:solidFill>
              </a:rPr>
              <a:t>D. 4.</a:t>
            </a:r>
          </a:p>
        </p:txBody>
      </p:sp>
      <p:sp>
        <p:nvSpPr>
          <p:cNvPr id="12" name="Rectangle: Rounded Corners 11"/>
          <p:cNvSpPr/>
          <p:nvPr/>
        </p:nvSpPr>
        <p:spPr>
          <a:xfrm>
            <a:off x="4795290" y="3630305"/>
            <a:ext cx="3775394"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400" dirty="0">
                <a:solidFill>
                  <a:srgbClr val="000000"/>
                </a:solidFill>
              </a:rPr>
              <a:t>D. 4.</a:t>
            </a:r>
          </a:p>
        </p:txBody>
      </p:sp>
      <p:sp>
        <p:nvSpPr>
          <p:cNvPr id="2" name="Title 1">
            <a:extLst>
              <a:ext uri="{FF2B5EF4-FFF2-40B4-BE49-F238E27FC236}">
                <a16:creationId xmlns:a16="http://schemas.microsoft.com/office/drawing/2014/main" id="{68827F98-6246-2F39-6EE4-CEBB5F6C41A4}"/>
              </a:ext>
            </a:extLst>
          </p:cNvPr>
          <p:cNvSpPr>
            <a:spLocks noGrp="1"/>
          </p:cNvSpPr>
          <p:nvPr>
            <p:ph type="title"/>
          </p:nvPr>
        </p:nvSpPr>
        <p:spPr>
          <a:xfrm>
            <a:off x="573316" y="890698"/>
            <a:ext cx="7997368" cy="1217581"/>
          </a:xfrm>
          <a:prstGeom prst="roundRect">
            <a:avLst/>
          </a:prstGeom>
          <a:solidFill>
            <a:schemeClr val="accent2">
              <a:lumMod val="40000"/>
              <a:lumOff val="60000"/>
            </a:schemeClr>
          </a:solidFill>
        </p:spPr>
        <p:txBody>
          <a:bodyPr anchor="ctr"/>
          <a:lstStyle/>
          <a:p>
            <a:pPr>
              <a:lnSpc>
                <a:spcPct val="150000"/>
              </a:lnSpc>
            </a:pPr>
            <a:r>
              <a:rPr lang="vi-VN" sz="2400" b="1"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Câu 1. </a:t>
            </a:r>
            <a: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Chất lượng thông tin được </a:t>
            </a:r>
            <a:b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br>
            <a: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đánh giá thông qua mấy tiêu chí?</a:t>
            </a:r>
            <a:endParaRPr lang="vi-VN" sz="2400" dirty="0">
              <a:solidFill>
                <a:schemeClr val="bg1">
                  <a:lumMod val="1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638628" y="2387171"/>
            <a:ext cx="358671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latin typeface="Arial" panose="020B0604020202020204" pitchFamily="34" charset="0"/>
                <a:cs typeface="Arial" panose="020B0604020202020204" pitchFamily="34" charset="0"/>
              </a:rPr>
              <a:t>A. Tính sử dụng được.</a:t>
            </a:r>
          </a:p>
        </p:txBody>
      </p:sp>
      <p:sp>
        <p:nvSpPr>
          <p:cNvPr id="6" name="Rectangle: Rounded Corners 5"/>
          <p:cNvSpPr/>
          <p:nvPr/>
        </p:nvSpPr>
        <p:spPr>
          <a:xfrm>
            <a:off x="638627" y="3630305"/>
            <a:ext cx="358671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latin typeface="Arial" panose="020B0604020202020204" pitchFamily="34" charset="0"/>
                <a:cs typeface="Arial" panose="020B0604020202020204" pitchFamily="34" charset="0"/>
              </a:rPr>
              <a:t>B. Tính hấp dẫn.</a:t>
            </a:r>
          </a:p>
        </p:txBody>
      </p:sp>
      <p:sp>
        <p:nvSpPr>
          <p:cNvPr id="9" name="Rectangle: Rounded Corners 8"/>
          <p:cNvSpPr/>
          <p:nvPr/>
        </p:nvSpPr>
        <p:spPr>
          <a:xfrm>
            <a:off x="4918659" y="2387171"/>
            <a:ext cx="358671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latin typeface="Arial" panose="020B0604020202020204" pitchFamily="34" charset="0"/>
                <a:cs typeface="Arial" panose="020B0604020202020204" pitchFamily="34" charset="0"/>
              </a:rPr>
              <a:t>C. Tính cập nhật.</a:t>
            </a:r>
          </a:p>
        </p:txBody>
      </p:sp>
      <p:sp>
        <p:nvSpPr>
          <p:cNvPr id="10" name="Rectangle: Rounded Corners 9"/>
          <p:cNvSpPr/>
          <p:nvPr/>
        </p:nvSpPr>
        <p:spPr>
          <a:xfrm>
            <a:off x="4918658" y="3630305"/>
            <a:ext cx="3586716"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latin typeface="Arial" panose="020B0604020202020204" pitchFamily="34" charset="0"/>
                <a:cs typeface="Arial" panose="020B0604020202020204" pitchFamily="34" charset="0"/>
              </a:rPr>
              <a:t>D. Tính đầy đủ.</a:t>
            </a:r>
          </a:p>
        </p:txBody>
      </p:sp>
      <p:sp>
        <p:nvSpPr>
          <p:cNvPr id="12" name="Rectangle: Rounded Corners 11"/>
          <p:cNvSpPr/>
          <p:nvPr/>
        </p:nvSpPr>
        <p:spPr>
          <a:xfrm>
            <a:off x="638626" y="3630305"/>
            <a:ext cx="3586716"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200" dirty="0">
                <a:solidFill>
                  <a:schemeClr val="bg1">
                    <a:lumMod val="10000"/>
                  </a:schemeClr>
                </a:solidFill>
                <a:cs typeface="Arial" panose="020B0604020202020204" pitchFamily="34" charset="0"/>
              </a:rPr>
              <a:t>B. Tính hấp dẫn.</a:t>
            </a:r>
          </a:p>
        </p:txBody>
      </p:sp>
      <p:sp>
        <p:nvSpPr>
          <p:cNvPr id="2" name="Title 1">
            <a:extLst>
              <a:ext uri="{FF2B5EF4-FFF2-40B4-BE49-F238E27FC236}">
                <a16:creationId xmlns:a16="http://schemas.microsoft.com/office/drawing/2014/main" id="{B069B33C-ADC2-BADB-6362-BA5373E3E05E}"/>
              </a:ext>
            </a:extLst>
          </p:cNvPr>
          <p:cNvSpPr>
            <a:spLocks noGrp="1"/>
          </p:cNvSpPr>
          <p:nvPr>
            <p:ph type="title"/>
          </p:nvPr>
        </p:nvSpPr>
        <p:spPr>
          <a:xfrm>
            <a:off x="638627" y="854849"/>
            <a:ext cx="7866746" cy="1333055"/>
          </a:xfrm>
          <a:prstGeom prst="roundRect">
            <a:avLst/>
          </a:prstGeom>
          <a:solidFill>
            <a:schemeClr val="accent2">
              <a:lumMod val="40000"/>
              <a:lumOff val="60000"/>
            </a:schemeClr>
          </a:solidFill>
        </p:spPr>
        <p:txBody>
          <a:bodyPr bIns="108000" anchor="ctr"/>
          <a:lstStyle/>
          <a:p>
            <a:pPr>
              <a:lnSpc>
                <a:spcPct val="150000"/>
              </a:lnSpc>
            </a:pPr>
            <a:r>
              <a:rPr lang="vi-VN" sz="2400" b="1"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Câu 2. </a:t>
            </a:r>
            <a: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Tiêu chí nào sau đây </a:t>
            </a:r>
            <a:r>
              <a:rPr lang="vi-VN" sz="2400" b="1"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không</a:t>
            </a:r>
            <a: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 được </a:t>
            </a:r>
            <a:b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br>
            <a:r>
              <a:rPr lang="vi-VN" sz="2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dùng để đánh giá chất lượng thông tin?</a:t>
            </a:r>
            <a:endParaRPr lang="vi-VN" sz="2400"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7080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11" name="Title 10">
            <a:extLst>
              <a:ext uri="{FF2B5EF4-FFF2-40B4-BE49-F238E27FC236}">
                <a16:creationId xmlns:a16="http://schemas.microsoft.com/office/drawing/2014/main" id="{A05A55F5-A9CE-1F4D-4FD7-A5E733C00764}"/>
              </a:ext>
            </a:extLst>
          </p:cNvPr>
          <p:cNvSpPr>
            <a:spLocks noGrp="1"/>
          </p:cNvSpPr>
          <p:nvPr>
            <p:ph type="title"/>
          </p:nvPr>
        </p:nvSpPr>
        <p:spPr>
          <a:xfrm>
            <a:off x="250371" y="702654"/>
            <a:ext cx="8643257" cy="572700"/>
          </a:xfrm>
          <a:solidFill>
            <a:schemeClr val="bg2"/>
          </a:solidFill>
        </p:spPr>
        <p:txBody>
          <a:bodyPr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Ví dụ</a:t>
            </a:r>
          </a:p>
        </p:txBody>
      </p:sp>
      <p:pic>
        <p:nvPicPr>
          <p:cNvPr id="1028" name="Picture 4" descr="Nguyên liệu làm há cảo">
            <a:extLst>
              <a:ext uri="{FF2B5EF4-FFF2-40B4-BE49-F238E27FC236}">
                <a16:creationId xmlns:a16="http://schemas.microsoft.com/office/drawing/2014/main" id="{BDA4DAE4-318F-D983-3E7B-A8DDDB4433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74" b="8571"/>
          <a:stretch/>
        </p:blipFill>
        <p:spPr bwMode="auto">
          <a:xfrm>
            <a:off x="5567923" y="1407886"/>
            <a:ext cx="2872134" cy="3331029"/>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2594061-BC8C-B531-7D06-332790404479}"/>
              </a:ext>
            </a:extLst>
          </p:cNvPr>
          <p:cNvSpPr txBox="1"/>
          <p:nvPr/>
        </p:nvSpPr>
        <p:spPr>
          <a:xfrm>
            <a:off x="703943" y="1508622"/>
            <a:ext cx="4361542" cy="1021549"/>
          </a:xfrm>
          <a:prstGeom prst="rect">
            <a:avLst/>
          </a:prstGeom>
          <a:solidFill>
            <a:schemeClr val="bg2"/>
          </a:solidFill>
        </p:spPr>
        <p:txBody>
          <a:bodyPr wrap="square" bIns="108000" anchor="ctr">
            <a:spAutoFit/>
          </a:bodyPr>
          <a:lstStyle/>
          <a:p>
            <a:pPr algn="ctr">
              <a:lnSpc>
                <a:spcPct val="150000"/>
              </a:lnSpc>
            </a:pPr>
            <a:r>
              <a:rPr lang="vi-VN" sz="2000" dirty="0">
                <a:latin typeface="Arial" panose="020B0604020202020204" pitchFamily="34" charset="0"/>
                <a:ea typeface="SimSun" panose="02010600030101010101" pitchFamily="2" charset="-122"/>
                <a:cs typeface="Arial" panose="020B0604020202020204" pitchFamily="34" charset="0"/>
              </a:rPr>
              <a:t>K</a:t>
            </a: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hông chỉ rõ tỉ lệ (về khối lượng) của các loại nguyên liệu thành phần.</a:t>
            </a:r>
          </a:p>
        </p:txBody>
      </p:sp>
      <p:grpSp>
        <p:nvGrpSpPr>
          <p:cNvPr id="32" name="Group 31">
            <a:extLst>
              <a:ext uri="{FF2B5EF4-FFF2-40B4-BE49-F238E27FC236}">
                <a16:creationId xmlns:a16="http://schemas.microsoft.com/office/drawing/2014/main" id="{14F8C3DA-5D6E-A3DD-DE9B-D166E3F98766}"/>
              </a:ext>
            </a:extLst>
          </p:cNvPr>
          <p:cNvGrpSpPr/>
          <p:nvPr/>
        </p:nvGrpSpPr>
        <p:grpSpPr>
          <a:xfrm>
            <a:off x="972454" y="2763438"/>
            <a:ext cx="3824518" cy="1636591"/>
            <a:chOff x="1190168" y="2630905"/>
            <a:chExt cx="3824518" cy="1636591"/>
          </a:xfrm>
        </p:grpSpPr>
        <p:sp>
          <p:nvSpPr>
            <p:cNvPr id="30" name="Arrow: Down 29">
              <a:extLst>
                <a:ext uri="{FF2B5EF4-FFF2-40B4-BE49-F238E27FC236}">
                  <a16:creationId xmlns:a16="http://schemas.microsoft.com/office/drawing/2014/main" id="{FFEFC799-5448-C727-80AF-11C92C73C67C}"/>
                </a:ext>
              </a:extLst>
            </p:cNvPr>
            <p:cNvSpPr/>
            <p:nvPr/>
          </p:nvSpPr>
          <p:spPr>
            <a:xfrm>
              <a:off x="2898259" y="2630905"/>
              <a:ext cx="408336" cy="468993"/>
            </a:xfrm>
            <a:prstGeom prst="downArrow">
              <a:avLst/>
            </a:prstGeom>
            <a:solidFill>
              <a:srgbClr val="C000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DC88330A-4C3E-4F47-4DD5-4F35500A3897}"/>
                </a:ext>
              </a:extLst>
            </p:cNvPr>
            <p:cNvSpPr txBox="1"/>
            <p:nvPr/>
          </p:nvSpPr>
          <p:spPr>
            <a:xfrm>
              <a:off x="1190168" y="3245947"/>
              <a:ext cx="3824518" cy="1021549"/>
            </a:xfrm>
            <a:prstGeom prst="rect">
              <a:avLst/>
            </a:prstGeom>
            <a:solidFill>
              <a:schemeClr val="bg2"/>
            </a:solidFill>
          </p:spPr>
          <p:txBody>
            <a:bodyPr wrap="square" bIns="108000" anchor="ctr">
              <a:spAutoFit/>
            </a:bodyP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Ta không thể làm thành công được món bánh mong muốn.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linds(horizont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590859" y="2311345"/>
            <a:ext cx="3859114"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A. mạng xã hội.</a:t>
            </a:r>
          </a:p>
        </p:txBody>
      </p:sp>
      <p:sp>
        <p:nvSpPr>
          <p:cNvPr id="6" name="Rectangle: Rounded Corners 5"/>
          <p:cNvSpPr/>
          <p:nvPr/>
        </p:nvSpPr>
        <p:spPr>
          <a:xfrm>
            <a:off x="590859" y="3567849"/>
            <a:ext cx="3859114"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latin typeface="Arial" panose="020B0604020202020204" pitchFamily="34" charset="0"/>
                <a:cs typeface="Arial" panose="020B0604020202020204" pitchFamily="34" charset="0"/>
              </a:rPr>
              <a:t>B. trang web của Bộ </a:t>
            </a:r>
          </a:p>
          <a:p>
            <a:pPr algn="ctr">
              <a:lnSpc>
                <a:spcPct val="150000"/>
              </a:lnSpc>
            </a:pPr>
            <a:r>
              <a:rPr lang="vi-VN" sz="2000" dirty="0">
                <a:latin typeface="Arial" panose="020B0604020202020204" pitchFamily="34" charset="0"/>
                <a:cs typeface="Arial" panose="020B0604020202020204" pitchFamily="34" charset="0"/>
              </a:rPr>
              <a:t>Thông tin và Truyền thông.</a:t>
            </a:r>
          </a:p>
        </p:txBody>
      </p:sp>
      <p:sp>
        <p:nvSpPr>
          <p:cNvPr id="9" name="Rectangle: Rounded Corners 8"/>
          <p:cNvSpPr/>
          <p:nvPr/>
        </p:nvSpPr>
        <p:spPr>
          <a:xfrm>
            <a:off x="4694030" y="2311345"/>
            <a:ext cx="3796108"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latin typeface="Arial" panose="020B0604020202020204" pitchFamily="34" charset="0"/>
                <a:cs typeface="Arial" panose="020B0604020202020204" pitchFamily="34" charset="0"/>
              </a:rPr>
              <a:t>C. trang web của </a:t>
            </a:r>
          </a:p>
          <a:p>
            <a:pPr algn="ctr">
              <a:lnSpc>
                <a:spcPct val="150000"/>
              </a:lnSpc>
            </a:pPr>
            <a:r>
              <a:rPr lang="vi-VN" sz="2000" dirty="0">
                <a:latin typeface="Arial" panose="020B0604020202020204" pitchFamily="34" charset="0"/>
                <a:cs typeface="Arial" panose="020B0604020202020204" pitchFamily="34" charset="0"/>
              </a:rPr>
              <a:t>Sở Giáo dục và Đào tạo.</a:t>
            </a:r>
          </a:p>
        </p:txBody>
      </p:sp>
      <p:sp>
        <p:nvSpPr>
          <p:cNvPr id="10" name="Rectangle: Rounded Corners 9"/>
          <p:cNvSpPr/>
          <p:nvPr/>
        </p:nvSpPr>
        <p:spPr>
          <a:xfrm>
            <a:off x="4694029" y="3567849"/>
            <a:ext cx="3797739"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D. thông tin từ bạn bè.</a:t>
            </a:r>
          </a:p>
        </p:txBody>
      </p:sp>
      <p:sp>
        <p:nvSpPr>
          <p:cNvPr id="12" name="Rectangle: Rounded Corners 11"/>
          <p:cNvSpPr/>
          <p:nvPr/>
        </p:nvSpPr>
        <p:spPr>
          <a:xfrm>
            <a:off x="4694029" y="2311345"/>
            <a:ext cx="3796108"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chemeClr val="bg1">
                    <a:lumMod val="10000"/>
                  </a:schemeClr>
                </a:solidFill>
                <a:cs typeface="Arial" panose="020B0604020202020204" pitchFamily="34" charset="0"/>
              </a:rPr>
              <a:t>C. trang web của </a:t>
            </a:r>
          </a:p>
          <a:p>
            <a:pPr algn="ctr">
              <a:lnSpc>
                <a:spcPct val="150000"/>
              </a:lnSpc>
            </a:pPr>
            <a:r>
              <a:rPr lang="vi-VN" sz="2000" dirty="0">
                <a:solidFill>
                  <a:schemeClr val="bg1">
                    <a:lumMod val="10000"/>
                  </a:schemeClr>
                </a:solidFill>
                <a:cs typeface="Arial" panose="020B0604020202020204" pitchFamily="34" charset="0"/>
              </a:rPr>
              <a:t>Sở Giáo dục và Đào tạo.</a:t>
            </a:r>
          </a:p>
        </p:txBody>
      </p:sp>
      <p:sp>
        <p:nvSpPr>
          <p:cNvPr id="2" name="Title 1">
            <a:extLst>
              <a:ext uri="{FF2B5EF4-FFF2-40B4-BE49-F238E27FC236}">
                <a16:creationId xmlns:a16="http://schemas.microsoft.com/office/drawing/2014/main" id="{07A67DEB-C2DD-9FAA-6440-89C8533A1FF3}"/>
              </a:ext>
            </a:extLst>
          </p:cNvPr>
          <p:cNvSpPr>
            <a:spLocks noGrp="1"/>
          </p:cNvSpPr>
          <p:nvPr>
            <p:ph type="title"/>
          </p:nvPr>
        </p:nvSpPr>
        <p:spPr>
          <a:xfrm>
            <a:off x="590859" y="901790"/>
            <a:ext cx="7899279" cy="1231809"/>
          </a:xfrm>
          <a:prstGeom prst="roundRect">
            <a:avLst/>
          </a:prstGeom>
          <a:solidFill>
            <a:schemeClr val="accent2">
              <a:lumMod val="40000"/>
              <a:lumOff val="60000"/>
            </a:schemeClr>
          </a:solidFill>
        </p:spPr>
        <p:txBody>
          <a:bodyPr anchor="ctr"/>
          <a:lstStyle/>
          <a:p>
            <a:pPr>
              <a:lnSpc>
                <a:spcPct val="150000"/>
              </a:lnSpc>
            </a:pPr>
            <a:r>
              <a:rPr lang="vi-VN" sz="24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3. </a:t>
            </a:r>
            <a:r>
              <a:rPr lang="vi-VN"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Nguồn thông tin đáng tin cậy để tìm hiểu thông tin về kì thi tuyển sinh lớp 10 là</a:t>
            </a:r>
            <a:endParaRPr lang="vi-VN" sz="24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8190045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F931-0A91-1D13-6BE0-FD00C545C099}"/>
              </a:ext>
            </a:extLst>
          </p:cNvPr>
          <p:cNvSpPr>
            <a:spLocks noGrp="1"/>
          </p:cNvSpPr>
          <p:nvPr>
            <p:ph type="title"/>
          </p:nvPr>
        </p:nvSpPr>
        <p:spPr>
          <a:xfrm>
            <a:off x="638626" y="856970"/>
            <a:ext cx="7866748" cy="2221975"/>
          </a:xfrm>
          <a:prstGeom prst="roundRect">
            <a:avLst/>
          </a:prstGeom>
          <a:solidFill>
            <a:schemeClr val="accent2">
              <a:lumMod val="40000"/>
              <a:lumOff val="60000"/>
            </a:schemeClr>
          </a:solidFill>
        </p:spPr>
        <p:txBody>
          <a:bodyPr anchor="ctr"/>
          <a:lstStyle/>
          <a:p>
            <a:pPr algn="just">
              <a:lnSpc>
                <a:spcPct val="150000"/>
              </a:lnSpc>
            </a:pP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4. </a:t>
            </a: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Khi tìm kiếm thông tin về Cuộc thi Viết thư Quốc tế UPU năm học 2024 – 2025, bạn Minh đã không để ý đến thời hạn nộp bài dự thi nên đã bỏ lỡ cơ hội tham gia. Theo em, sơ suất này vi phạm tiêu chí nào về chất lượng thông tin?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7" name="Rectangle: Rounded Corners 6">
            <a:extLst>
              <a:ext uri="{FF2B5EF4-FFF2-40B4-BE49-F238E27FC236}">
                <a16:creationId xmlns:a16="http://schemas.microsoft.com/office/drawing/2014/main" id="{9C65A3FC-7571-DF8C-41A5-84C7437F8A6E}"/>
              </a:ext>
            </a:extLst>
          </p:cNvPr>
          <p:cNvSpPr/>
          <p:nvPr/>
        </p:nvSpPr>
        <p:spPr>
          <a:xfrm>
            <a:off x="638628" y="3246777"/>
            <a:ext cx="3586716" cy="629782"/>
          </a:xfrm>
          <a:prstGeom prst="roundRect">
            <a:avLst>
              <a:gd name="adj" fmla="val 25886"/>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A. Tính đầy đủ.</a:t>
            </a:r>
          </a:p>
        </p:txBody>
      </p:sp>
      <p:sp>
        <p:nvSpPr>
          <p:cNvPr id="8" name="Rectangle: Rounded Corners 7">
            <a:extLst>
              <a:ext uri="{FF2B5EF4-FFF2-40B4-BE49-F238E27FC236}">
                <a16:creationId xmlns:a16="http://schemas.microsoft.com/office/drawing/2014/main" id="{D9ED7A77-9D0A-665E-A9BA-693C52EAB1F7}"/>
              </a:ext>
            </a:extLst>
          </p:cNvPr>
          <p:cNvSpPr/>
          <p:nvPr/>
        </p:nvSpPr>
        <p:spPr>
          <a:xfrm>
            <a:off x="638627" y="4044391"/>
            <a:ext cx="3586716" cy="629782"/>
          </a:xfrm>
          <a:prstGeom prst="roundRect">
            <a:avLst>
              <a:gd name="adj" fmla="val 24733"/>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B. Tính chính xác.</a:t>
            </a:r>
          </a:p>
        </p:txBody>
      </p:sp>
      <p:sp>
        <p:nvSpPr>
          <p:cNvPr id="11" name="Rectangle: Rounded Corners 10">
            <a:extLst>
              <a:ext uri="{FF2B5EF4-FFF2-40B4-BE49-F238E27FC236}">
                <a16:creationId xmlns:a16="http://schemas.microsoft.com/office/drawing/2014/main" id="{D0BB7973-6C63-DA5B-6EA3-16F2FE6A91A3}"/>
              </a:ext>
            </a:extLst>
          </p:cNvPr>
          <p:cNvSpPr/>
          <p:nvPr/>
        </p:nvSpPr>
        <p:spPr>
          <a:xfrm>
            <a:off x="4918659" y="3246777"/>
            <a:ext cx="3586716" cy="629782"/>
          </a:xfrm>
          <a:prstGeom prst="roundRect">
            <a:avLst>
              <a:gd name="adj" fmla="val 28190"/>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C. Tính mới.</a:t>
            </a:r>
          </a:p>
        </p:txBody>
      </p:sp>
      <p:sp>
        <p:nvSpPr>
          <p:cNvPr id="13" name="Rectangle: Rounded Corners 12">
            <a:extLst>
              <a:ext uri="{FF2B5EF4-FFF2-40B4-BE49-F238E27FC236}">
                <a16:creationId xmlns:a16="http://schemas.microsoft.com/office/drawing/2014/main" id="{965F6258-71D4-18A0-537E-4891E1B0A251}"/>
              </a:ext>
            </a:extLst>
          </p:cNvPr>
          <p:cNvSpPr/>
          <p:nvPr/>
        </p:nvSpPr>
        <p:spPr>
          <a:xfrm>
            <a:off x="4918658" y="4044391"/>
            <a:ext cx="3586716" cy="629782"/>
          </a:xfrm>
          <a:prstGeom prst="roundRect">
            <a:avLst>
              <a:gd name="adj" fmla="val 27038"/>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D. Tính sử dụng được.</a:t>
            </a:r>
          </a:p>
        </p:txBody>
      </p:sp>
      <p:sp>
        <p:nvSpPr>
          <p:cNvPr id="14" name="Rectangle: Rounded Corners 13">
            <a:extLst>
              <a:ext uri="{FF2B5EF4-FFF2-40B4-BE49-F238E27FC236}">
                <a16:creationId xmlns:a16="http://schemas.microsoft.com/office/drawing/2014/main" id="{54BABC3E-6E9A-929F-63B0-AA266119CA9B}"/>
              </a:ext>
            </a:extLst>
          </p:cNvPr>
          <p:cNvSpPr/>
          <p:nvPr/>
        </p:nvSpPr>
        <p:spPr>
          <a:xfrm>
            <a:off x="638626" y="3227839"/>
            <a:ext cx="3586716" cy="629782"/>
          </a:xfrm>
          <a:prstGeom prst="roundRect">
            <a:avLst>
              <a:gd name="adj" fmla="val 22429"/>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000" dirty="0">
                <a:solidFill>
                  <a:schemeClr val="bg1">
                    <a:lumMod val="10000"/>
                  </a:schemeClr>
                </a:solidFill>
                <a:cs typeface="Arial" panose="020B0604020202020204" pitchFamily="34" charset="0"/>
              </a:rPr>
              <a:t>A. Tính đầy đủ.</a:t>
            </a:r>
          </a:p>
        </p:txBody>
      </p:sp>
    </p:spTree>
    <p:extLst>
      <p:ext uri="{BB962C8B-B14F-4D97-AF65-F5344CB8AC3E}">
        <p14:creationId xmlns:p14="http://schemas.microsoft.com/office/powerpoint/2010/main" val="628313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82631" y="2170967"/>
            <a:ext cx="3595884" cy="111253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t>A. Ý kiến của người thân.</a:t>
            </a:r>
          </a:p>
        </p:txBody>
      </p:sp>
      <p:sp>
        <p:nvSpPr>
          <p:cNvPr id="6" name="Rectangle: Rounded Corners 5"/>
          <p:cNvSpPr/>
          <p:nvPr/>
        </p:nvSpPr>
        <p:spPr>
          <a:xfrm>
            <a:off x="482631" y="3526971"/>
            <a:ext cx="3595884" cy="111253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B. Các loại sách tham khảo </a:t>
            </a:r>
          </a:p>
          <a:p>
            <a:pPr algn="ctr">
              <a:lnSpc>
                <a:spcPct val="150000"/>
              </a:lnSpc>
            </a:pPr>
            <a:r>
              <a:rPr lang="vi-VN" sz="2000" dirty="0"/>
              <a:t>phổ biến trên thị trường.</a:t>
            </a:r>
          </a:p>
        </p:txBody>
      </p:sp>
      <p:sp>
        <p:nvSpPr>
          <p:cNvPr id="9" name="Rectangle: Rounded Corners 8"/>
          <p:cNvSpPr/>
          <p:nvPr/>
        </p:nvSpPr>
        <p:spPr>
          <a:xfrm>
            <a:off x="4318000" y="2170967"/>
            <a:ext cx="4336114" cy="111253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C. Những chia sẻ </a:t>
            </a:r>
          </a:p>
          <a:p>
            <a:pPr algn="ctr">
              <a:lnSpc>
                <a:spcPct val="150000"/>
              </a:lnSpc>
            </a:pPr>
            <a:r>
              <a:rPr lang="vi-VN" sz="2000" dirty="0"/>
              <a:t>cá nhân trên Internet.</a:t>
            </a:r>
          </a:p>
        </p:txBody>
      </p:sp>
      <p:sp>
        <p:nvSpPr>
          <p:cNvPr id="10" name="Rectangle: Rounded Corners 9"/>
          <p:cNvSpPr/>
          <p:nvPr/>
        </p:nvSpPr>
        <p:spPr>
          <a:xfrm>
            <a:off x="4318000" y="3526971"/>
            <a:ext cx="4336114" cy="111253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D. Sách giáo khoa do Nhà xuất bản Giáo dục Việt Nam phát hành.</a:t>
            </a:r>
          </a:p>
        </p:txBody>
      </p:sp>
      <p:sp>
        <p:nvSpPr>
          <p:cNvPr id="2" name="Title 1">
            <a:extLst>
              <a:ext uri="{FF2B5EF4-FFF2-40B4-BE49-F238E27FC236}">
                <a16:creationId xmlns:a16="http://schemas.microsoft.com/office/drawing/2014/main" id="{6EA7AD35-ADC9-8C05-F340-A9DB9FB43C21}"/>
              </a:ext>
            </a:extLst>
          </p:cNvPr>
          <p:cNvSpPr>
            <a:spLocks noGrp="1"/>
          </p:cNvSpPr>
          <p:nvPr>
            <p:ph type="title"/>
          </p:nvPr>
        </p:nvSpPr>
        <p:spPr>
          <a:xfrm>
            <a:off x="482630" y="921657"/>
            <a:ext cx="8171484" cy="1005840"/>
          </a:xfrm>
          <a:prstGeom prst="roundRect">
            <a:avLst/>
          </a:prstGeom>
          <a:solidFill>
            <a:schemeClr val="accent2">
              <a:lumMod val="40000"/>
              <a:lumOff val="60000"/>
            </a:schemeClr>
          </a:solidFill>
        </p:spPr>
        <p:txBody>
          <a:bodyPr bIns="108000" anchor="ctr"/>
          <a:lstStyle/>
          <a:p>
            <a:r>
              <a:rPr lang="vi-VN" sz="22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5. </a:t>
            </a:r>
            <a: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t>Nguồn thông tin nào sau đây là đáng tin cậy nhất?</a:t>
            </a:r>
            <a:endParaRPr lang="vi-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12" name="Rectangle: Rounded Corners 11"/>
          <p:cNvSpPr/>
          <p:nvPr/>
        </p:nvSpPr>
        <p:spPr>
          <a:xfrm>
            <a:off x="4318000" y="3526970"/>
            <a:ext cx="4336114" cy="1112534"/>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chemeClr val="bg1">
                    <a:lumMod val="10000"/>
                  </a:schemeClr>
                </a:solidFill>
              </a:rPr>
              <a:t>D. Sách giáo khoa do Nhà xuất bản Giáo dục Việt Nam phát hành.</a:t>
            </a:r>
          </a:p>
        </p:txBody>
      </p:sp>
    </p:spTree>
    <p:extLst>
      <p:ext uri="{BB962C8B-B14F-4D97-AF65-F5344CB8AC3E}">
        <p14:creationId xmlns:p14="http://schemas.microsoft.com/office/powerpoint/2010/main" val="23885430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82631" y="1978668"/>
            <a:ext cx="3595884" cy="123590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marL="342900" indent="-342900" algn="ctr">
              <a:lnSpc>
                <a:spcPct val="150000"/>
              </a:lnSpc>
              <a:buAutoNum type="alphaUcPeriod"/>
            </a:pPr>
            <a:r>
              <a:rPr lang="vi-VN" sz="1800" dirty="0">
                <a:latin typeface="Arial" panose="020B0604020202020204" pitchFamily="34" charset="0"/>
                <a:cs typeface="Arial" panose="020B0604020202020204" pitchFamily="34" charset="0"/>
              </a:rPr>
              <a:t>Thể hiện thông tin </a:t>
            </a:r>
          </a:p>
          <a:p>
            <a:pPr algn="ctr">
              <a:lnSpc>
                <a:spcPct val="150000"/>
              </a:lnSpc>
            </a:pPr>
            <a:r>
              <a:rPr lang="vi-VN" sz="1800" dirty="0">
                <a:latin typeface="Arial" panose="020B0604020202020204" pitchFamily="34" charset="0"/>
                <a:cs typeface="Arial" panose="020B0604020202020204" pitchFamily="34" charset="0"/>
              </a:rPr>
              <a:t>đã bị lỗi thời chưa.</a:t>
            </a:r>
          </a:p>
        </p:txBody>
      </p:sp>
      <p:sp>
        <p:nvSpPr>
          <p:cNvPr id="6" name="Rectangle: Rounded Corners 5"/>
          <p:cNvSpPr/>
          <p:nvPr/>
        </p:nvSpPr>
        <p:spPr>
          <a:xfrm>
            <a:off x="482631" y="3403601"/>
            <a:ext cx="3595884" cy="123590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latin typeface="Arial" panose="020B0604020202020204" pitchFamily="34" charset="0"/>
                <a:cs typeface="Arial" panose="020B0604020202020204" pitchFamily="34" charset="0"/>
              </a:rPr>
              <a:t>B. Thể hiện tính phù hợp của thông tin với vấn đề hay câu hỏi được đặt ra.</a:t>
            </a:r>
          </a:p>
        </p:txBody>
      </p:sp>
      <p:sp>
        <p:nvSpPr>
          <p:cNvPr id="9" name="Rectangle: Rounded Corners 8"/>
          <p:cNvSpPr/>
          <p:nvPr/>
        </p:nvSpPr>
        <p:spPr>
          <a:xfrm>
            <a:off x="4318000" y="1978668"/>
            <a:ext cx="4336114" cy="123590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latin typeface="Arial" panose="020B0604020202020204" pitchFamily="34" charset="0"/>
                <a:cs typeface="Arial" panose="020B0604020202020204" pitchFamily="34" charset="0"/>
              </a:rPr>
              <a:t>C. Thể hiện sự bao quát nhiều </a:t>
            </a:r>
          </a:p>
          <a:p>
            <a:pPr algn="ctr">
              <a:lnSpc>
                <a:spcPct val="150000"/>
              </a:lnSpc>
            </a:pPr>
            <a:r>
              <a:rPr lang="vi-VN" sz="1800" dirty="0">
                <a:latin typeface="Arial" panose="020B0604020202020204" pitchFamily="34" charset="0"/>
                <a:cs typeface="Arial" panose="020B0604020202020204" pitchFamily="34" charset="0"/>
              </a:rPr>
              <a:t>khía cạnh, cho em có được cái nhìn tổng thể về vấn đề được đặt ra.</a:t>
            </a:r>
          </a:p>
        </p:txBody>
      </p:sp>
      <p:sp>
        <p:nvSpPr>
          <p:cNvPr id="10" name="Rectangle: Rounded Corners 9"/>
          <p:cNvSpPr/>
          <p:nvPr/>
        </p:nvSpPr>
        <p:spPr>
          <a:xfrm>
            <a:off x="4318000" y="3403601"/>
            <a:ext cx="4336114" cy="123590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latin typeface="Arial" panose="020B0604020202020204" pitchFamily="34" charset="0"/>
                <a:cs typeface="Arial" panose="020B0604020202020204" pitchFamily="34" charset="0"/>
              </a:rPr>
              <a:t>D. Thể hiện tính </a:t>
            </a:r>
          </a:p>
          <a:p>
            <a:pPr algn="ctr">
              <a:lnSpc>
                <a:spcPct val="150000"/>
              </a:lnSpc>
            </a:pPr>
            <a:r>
              <a:rPr lang="vi-VN" sz="1800" dirty="0">
                <a:latin typeface="Arial" panose="020B0604020202020204" pitchFamily="34" charset="0"/>
                <a:cs typeface="Arial" panose="020B0604020202020204" pitchFamily="34" charset="0"/>
              </a:rPr>
              <a:t>đúng đắn của thông tin.</a:t>
            </a:r>
          </a:p>
        </p:txBody>
      </p:sp>
      <p:sp>
        <p:nvSpPr>
          <p:cNvPr id="2" name="Title 1">
            <a:extLst>
              <a:ext uri="{FF2B5EF4-FFF2-40B4-BE49-F238E27FC236}">
                <a16:creationId xmlns:a16="http://schemas.microsoft.com/office/drawing/2014/main" id="{6EA7AD35-ADC9-8C05-F340-A9DB9FB43C21}"/>
              </a:ext>
            </a:extLst>
          </p:cNvPr>
          <p:cNvSpPr>
            <a:spLocks noGrp="1"/>
          </p:cNvSpPr>
          <p:nvPr>
            <p:ph type="title"/>
          </p:nvPr>
        </p:nvSpPr>
        <p:spPr>
          <a:xfrm>
            <a:off x="482630" y="921657"/>
            <a:ext cx="8171484" cy="892629"/>
          </a:xfrm>
          <a:prstGeom prst="roundRect">
            <a:avLst/>
          </a:prstGeom>
          <a:solidFill>
            <a:schemeClr val="accent2">
              <a:lumMod val="40000"/>
              <a:lumOff val="60000"/>
            </a:schemeClr>
          </a:solidFill>
        </p:spPr>
        <p:txBody>
          <a:bodyPr bIns="108000" anchor="ctr"/>
          <a:lstStyle/>
          <a:p>
            <a:r>
              <a:rPr lang="vi-VN" sz="22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6. </a:t>
            </a:r>
            <a: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t>Tính chính xác của thông tin thể hiện điều gì?</a:t>
            </a:r>
            <a:endParaRPr lang="vi-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12" name="Rectangle: Rounded Corners 11"/>
          <p:cNvSpPr/>
          <p:nvPr/>
        </p:nvSpPr>
        <p:spPr>
          <a:xfrm>
            <a:off x="4318000" y="3403601"/>
            <a:ext cx="4336114" cy="121012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chemeClr val="bg1">
                    <a:lumMod val="10000"/>
                  </a:schemeClr>
                </a:solidFill>
                <a:cs typeface="Arial" panose="020B0604020202020204" pitchFamily="34" charset="0"/>
              </a:rPr>
              <a:t>D. Thể hiện tính </a:t>
            </a:r>
          </a:p>
          <a:p>
            <a:pPr algn="ctr">
              <a:lnSpc>
                <a:spcPct val="150000"/>
              </a:lnSpc>
            </a:pPr>
            <a:r>
              <a:rPr lang="vi-VN" sz="2000" dirty="0">
                <a:solidFill>
                  <a:schemeClr val="bg1">
                    <a:lumMod val="10000"/>
                  </a:schemeClr>
                </a:solidFill>
                <a:cs typeface="Arial" panose="020B0604020202020204" pitchFamily="34" charset="0"/>
              </a:rPr>
              <a:t>đúng đắn của thông tin.</a:t>
            </a:r>
          </a:p>
        </p:txBody>
      </p:sp>
    </p:spTree>
    <p:extLst>
      <p:ext uri="{BB962C8B-B14F-4D97-AF65-F5344CB8AC3E}">
        <p14:creationId xmlns:p14="http://schemas.microsoft.com/office/powerpoint/2010/main" val="18602999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631372" y="3040743"/>
            <a:ext cx="3632230" cy="71293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A. Tính mới.</a:t>
            </a:r>
          </a:p>
        </p:txBody>
      </p:sp>
      <p:sp>
        <p:nvSpPr>
          <p:cNvPr id="6" name="Rectangle: Rounded Corners 5"/>
          <p:cNvSpPr/>
          <p:nvPr/>
        </p:nvSpPr>
        <p:spPr>
          <a:xfrm>
            <a:off x="631371" y="3970745"/>
            <a:ext cx="3632230" cy="703427"/>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B. Tính chính xác.</a:t>
            </a:r>
          </a:p>
        </p:txBody>
      </p:sp>
      <p:sp>
        <p:nvSpPr>
          <p:cNvPr id="9" name="Rectangle: Rounded Corners 8"/>
          <p:cNvSpPr/>
          <p:nvPr/>
        </p:nvSpPr>
        <p:spPr>
          <a:xfrm>
            <a:off x="4880398" y="3040743"/>
            <a:ext cx="3632230" cy="712934"/>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C. Tính đầy đủ.</a:t>
            </a:r>
          </a:p>
        </p:txBody>
      </p:sp>
      <p:sp>
        <p:nvSpPr>
          <p:cNvPr id="10" name="Rectangle: Rounded Corners 9"/>
          <p:cNvSpPr/>
          <p:nvPr/>
        </p:nvSpPr>
        <p:spPr>
          <a:xfrm>
            <a:off x="4880397" y="3970745"/>
            <a:ext cx="3632230" cy="703427"/>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D. Tính sử dụng được.</a:t>
            </a:r>
          </a:p>
        </p:txBody>
      </p:sp>
      <p:sp>
        <p:nvSpPr>
          <p:cNvPr id="12" name="Rectangle: Rounded Corners 11"/>
          <p:cNvSpPr/>
          <p:nvPr/>
        </p:nvSpPr>
        <p:spPr>
          <a:xfrm>
            <a:off x="631371" y="3970745"/>
            <a:ext cx="3632230" cy="703427"/>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000" dirty="0">
                <a:solidFill>
                  <a:srgbClr val="000000"/>
                </a:solidFill>
                <a:cs typeface="Arial" panose="020B0604020202020204" pitchFamily="34" charset="0"/>
              </a:rPr>
              <a:t>B. Tính chính xác.</a:t>
            </a:r>
          </a:p>
        </p:txBody>
      </p:sp>
      <p:sp>
        <p:nvSpPr>
          <p:cNvPr id="2" name="Title 1">
            <a:extLst>
              <a:ext uri="{FF2B5EF4-FFF2-40B4-BE49-F238E27FC236}">
                <a16:creationId xmlns:a16="http://schemas.microsoft.com/office/drawing/2014/main" id="{3466F64F-EC8E-7DA0-EBBC-284A560FE0E8}"/>
              </a:ext>
            </a:extLst>
          </p:cNvPr>
          <p:cNvSpPr>
            <a:spLocks noGrp="1"/>
          </p:cNvSpPr>
          <p:nvPr>
            <p:ph type="title"/>
          </p:nvPr>
        </p:nvSpPr>
        <p:spPr>
          <a:xfrm>
            <a:off x="631371" y="925550"/>
            <a:ext cx="7881258" cy="1898125"/>
          </a:xfrm>
          <a:prstGeom prst="roundRect">
            <a:avLst/>
          </a:prstGeom>
          <a:solidFill>
            <a:schemeClr val="accent2"/>
          </a:solidFill>
        </p:spPr>
        <p:txBody>
          <a:bodyPr anchor="ctr"/>
          <a:lstStyle/>
          <a:p>
            <a:pPr algn="just">
              <a:lnSpc>
                <a:spcPct val="150000"/>
              </a:lnSpc>
            </a:pPr>
            <a:r>
              <a:rPr lang="vi-VN" sz="2000" b="1"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Câu 7.</a:t>
            </a:r>
            <a:r>
              <a:rPr lang="vi-VN" sz="20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 Nhà quản lí căn cứ vào danh sách nhân viên vắng mặt không lí do trong một ngày cụ thể để đánh giá về chuyên cần và thái độ làm việc của nhân viên. Thông tin nhà quản lí đã vi phạm yếu tố nào của thông tin trong giải quyết vấn đề?</a:t>
            </a:r>
            <a:endParaRPr lang="vi-VN" sz="200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1495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39"/>
          <p:cNvSpPr txBox="1">
            <a:spLocks noGrp="1"/>
          </p:cNvSpPr>
          <p:nvPr>
            <p:ph type="title"/>
          </p:nvPr>
        </p:nvSpPr>
        <p:spPr>
          <a:xfrm>
            <a:off x="671261" y="1011538"/>
            <a:ext cx="3898490" cy="73263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rgbClr val="C00000"/>
                </a:solidFill>
                <a:latin typeface="Arial" panose="020B0604020202020204" pitchFamily="34" charset="0"/>
                <a:cs typeface="Arial" panose="020B0604020202020204" pitchFamily="34" charset="0"/>
              </a:rPr>
              <a:t>LUYỆN TẬP</a:t>
            </a:r>
            <a:endParaRPr sz="3200" dirty="0">
              <a:solidFill>
                <a:srgbClr val="C00000"/>
              </a:solidFill>
              <a:latin typeface="Arial" panose="020B0604020202020204" pitchFamily="34" charset="0"/>
              <a:cs typeface="Arial" panose="020B0604020202020204" pitchFamily="34" charset="0"/>
            </a:endParaRPr>
          </a:p>
        </p:txBody>
      </p:sp>
      <p:grpSp>
        <p:nvGrpSpPr>
          <p:cNvPr id="1244" name="Google Shape;1244;p39"/>
          <p:cNvGrpSpPr/>
          <p:nvPr/>
        </p:nvGrpSpPr>
        <p:grpSpPr>
          <a:xfrm>
            <a:off x="5157449" y="868750"/>
            <a:ext cx="3274153" cy="3639751"/>
            <a:chOff x="5157449" y="868750"/>
            <a:chExt cx="3274153" cy="3639751"/>
          </a:xfrm>
        </p:grpSpPr>
        <p:sp>
          <p:nvSpPr>
            <p:cNvPr id="1245" name="Google Shape;1245;p39"/>
            <p:cNvSpPr/>
            <p:nvPr/>
          </p:nvSpPr>
          <p:spPr>
            <a:xfrm>
              <a:off x="7223925" y="3246204"/>
              <a:ext cx="1106911" cy="1262298"/>
            </a:xfrm>
            <a:custGeom>
              <a:avLst/>
              <a:gdLst/>
              <a:ahLst/>
              <a:cxnLst/>
              <a:rect l="l" t="t" r="r" b="b"/>
              <a:pathLst>
                <a:path w="2479" h="2827" extrusionOk="0">
                  <a:moveTo>
                    <a:pt x="2479" y="1414"/>
                  </a:moveTo>
                  <a:cubicBezTo>
                    <a:pt x="2479" y="633"/>
                    <a:pt x="1924" y="0"/>
                    <a:pt x="1240" y="0"/>
                  </a:cubicBezTo>
                  <a:cubicBezTo>
                    <a:pt x="555" y="0"/>
                    <a:pt x="0" y="633"/>
                    <a:pt x="0" y="1414"/>
                  </a:cubicBezTo>
                  <a:cubicBezTo>
                    <a:pt x="0" y="2194"/>
                    <a:pt x="555" y="2827"/>
                    <a:pt x="1240" y="2827"/>
                  </a:cubicBezTo>
                  <a:cubicBezTo>
                    <a:pt x="1924" y="2827"/>
                    <a:pt x="2479" y="2194"/>
                    <a:pt x="2479" y="141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6" name="Google Shape;1246;p39"/>
            <p:cNvSpPr/>
            <p:nvPr/>
          </p:nvSpPr>
          <p:spPr>
            <a:xfrm>
              <a:off x="5157449" y="868750"/>
              <a:ext cx="1571733" cy="1678450"/>
            </a:xfrm>
            <a:custGeom>
              <a:avLst/>
              <a:gdLst/>
              <a:ahLst/>
              <a:cxnLst/>
              <a:rect l="l" t="t" r="r" b="b"/>
              <a:pathLst>
                <a:path w="3520" h="3759" extrusionOk="0">
                  <a:moveTo>
                    <a:pt x="3520" y="0"/>
                  </a:moveTo>
                  <a:lnTo>
                    <a:pt x="3520" y="1751"/>
                  </a:lnTo>
                  <a:cubicBezTo>
                    <a:pt x="3520" y="2305"/>
                    <a:pt x="3323" y="2807"/>
                    <a:pt x="3005" y="3171"/>
                  </a:cubicBezTo>
                  <a:cubicBezTo>
                    <a:pt x="2686" y="3534"/>
                    <a:pt x="2246" y="3759"/>
                    <a:pt x="1760" y="3759"/>
                  </a:cubicBezTo>
                  <a:cubicBezTo>
                    <a:pt x="788" y="3759"/>
                    <a:pt x="0" y="2860"/>
                    <a:pt x="0" y="1751"/>
                  </a:cubicBezTo>
                  <a:lnTo>
                    <a:pt x="0" y="0"/>
                  </a:lnTo>
                  <a:lnTo>
                    <a:pt x="3520" y="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247" name="Google Shape;1247;p39"/>
            <p:cNvGrpSpPr/>
            <p:nvPr/>
          </p:nvGrpSpPr>
          <p:grpSpPr>
            <a:xfrm>
              <a:off x="5510758" y="1933953"/>
              <a:ext cx="1061882" cy="489412"/>
              <a:chOff x="7200360" y="654120"/>
              <a:chExt cx="856080" cy="394560"/>
            </a:xfrm>
          </p:grpSpPr>
          <p:sp>
            <p:nvSpPr>
              <p:cNvPr id="1248" name="Google Shape;1248;p39"/>
              <p:cNvSpPr/>
              <p:nvPr/>
            </p:nvSpPr>
            <p:spPr>
              <a:xfrm>
                <a:off x="7200360" y="654120"/>
                <a:ext cx="856080" cy="394560"/>
              </a:xfrm>
              <a:custGeom>
                <a:avLst/>
                <a:gdLst/>
                <a:ahLst/>
                <a:cxnLst/>
                <a:rect l="l" t="t" r="r" b="b"/>
                <a:pathLst>
                  <a:path w="2378" h="1096" extrusionOk="0">
                    <a:moveTo>
                      <a:pt x="2372" y="1096"/>
                    </a:moveTo>
                    <a:cubicBezTo>
                      <a:pt x="2376" y="1071"/>
                      <a:pt x="2378" y="1047"/>
                      <a:pt x="2378" y="1022"/>
                    </a:cubicBezTo>
                    <a:cubicBezTo>
                      <a:pt x="2378" y="763"/>
                      <a:pt x="2193" y="553"/>
                      <a:pt x="1966" y="553"/>
                    </a:cubicBezTo>
                    <a:cubicBezTo>
                      <a:pt x="1917" y="553"/>
                      <a:pt x="1871" y="563"/>
                      <a:pt x="1827" y="580"/>
                    </a:cubicBezTo>
                    <a:cubicBezTo>
                      <a:pt x="1787" y="252"/>
                      <a:pt x="1540" y="0"/>
                      <a:pt x="1242" y="0"/>
                    </a:cubicBezTo>
                    <a:cubicBezTo>
                      <a:pt x="1014" y="0"/>
                      <a:pt x="816" y="147"/>
                      <a:pt x="717" y="363"/>
                    </a:cubicBezTo>
                    <a:cubicBezTo>
                      <a:pt x="677" y="353"/>
                      <a:pt x="635" y="347"/>
                      <a:pt x="592" y="347"/>
                    </a:cubicBezTo>
                    <a:cubicBezTo>
                      <a:pt x="265" y="347"/>
                      <a:pt x="0" y="649"/>
                      <a:pt x="0" y="1022"/>
                    </a:cubicBezTo>
                    <a:cubicBezTo>
                      <a:pt x="0" y="1047"/>
                      <a:pt x="2" y="1071"/>
                      <a:pt x="4" y="1096"/>
                    </a:cubicBezTo>
                    <a:lnTo>
                      <a:pt x="2372" y="1096"/>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9" name="Google Shape;1249;p39"/>
              <p:cNvSpPr/>
              <p:nvPr/>
            </p:nvSpPr>
            <p:spPr>
              <a:xfrm>
                <a:off x="7201800" y="1048680"/>
                <a:ext cx="852480" cy="0"/>
              </a:xfrm>
              <a:custGeom>
                <a:avLst/>
                <a:gdLst/>
                <a:ahLst/>
                <a:cxnLst/>
                <a:rect l="l" t="t" r="r" b="b"/>
                <a:pathLst>
                  <a:path w="2368" h="120000" extrusionOk="0">
                    <a:moveTo>
                      <a:pt x="2368" y="0"/>
                    </a:moveTo>
                    <a:lnTo>
                      <a:pt x="0" y="0"/>
                    </a:lnTo>
                    <a:lnTo>
                      <a:pt x="2368" y="0"/>
                    </a:ln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50" name="Google Shape;1250;p39"/>
            <p:cNvGrpSpPr/>
            <p:nvPr/>
          </p:nvGrpSpPr>
          <p:grpSpPr>
            <a:xfrm>
              <a:off x="7149128" y="2642172"/>
              <a:ext cx="935510" cy="1066794"/>
              <a:chOff x="8521200" y="1225080"/>
              <a:chExt cx="754200" cy="860040"/>
            </a:xfrm>
          </p:grpSpPr>
          <p:sp>
            <p:nvSpPr>
              <p:cNvPr id="1251" name="Google Shape;1251;p39"/>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2" name="Google Shape;1252;p39"/>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3" name="Google Shape;1253;p39"/>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4" name="Google Shape;1254;p39"/>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5" name="Google Shape;1255;p39"/>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6" name="Google Shape;1256;p39"/>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7" name="Google Shape;1257;p39"/>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8" name="Google Shape;1258;p39"/>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9" name="Google Shape;1259;p39"/>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0" name="Google Shape;1260;p39"/>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1" name="Google Shape;1261;p39"/>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2" name="Google Shape;1262;p39"/>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3" name="Google Shape;1263;p39"/>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4" name="Google Shape;1264;p39"/>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5" name="Google Shape;1265;p39"/>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6" name="Google Shape;1266;p39"/>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267" name="Google Shape;1267;p39"/>
            <p:cNvSpPr/>
            <p:nvPr/>
          </p:nvSpPr>
          <p:spPr>
            <a:xfrm>
              <a:off x="5346326" y="2517939"/>
              <a:ext cx="212988" cy="242904"/>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8" name="Google Shape;1268;p39"/>
            <p:cNvSpPr/>
            <p:nvPr/>
          </p:nvSpPr>
          <p:spPr>
            <a:xfrm>
              <a:off x="5346326" y="2760843"/>
              <a:ext cx="212988" cy="243351"/>
            </a:xfrm>
            <a:custGeom>
              <a:avLst/>
              <a:gdLst/>
              <a:ahLst/>
              <a:cxnLst/>
              <a:rect l="l" t="t" r="r" b="b"/>
              <a:pathLst>
                <a:path w="477" h="545" extrusionOk="0">
                  <a:moveTo>
                    <a:pt x="477" y="0"/>
                  </a:moveTo>
                  <a:lnTo>
                    <a:pt x="0" y="0"/>
                  </a:lnTo>
                  <a:lnTo>
                    <a:pt x="0" y="545"/>
                  </a:lnTo>
                  <a:lnTo>
                    <a:pt x="477" y="545"/>
                  </a:lnTo>
                  <a:lnTo>
                    <a:pt x="477"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9" name="Google Shape;1269;p39"/>
            <p:cNvSpPr/>
            <p:nvPr/>
          </p:nvSpPr>
          <p:spPr>
            <a:xfrm>
              <a:off x="5346326" y="3004193"/>
              <a:ext cx="212988" cy="242904"/>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0" name="Google Shape;1270;p39"/>
            <p:cNvSpPr/>
            <p:nvPr/>
          </p:nvSpPr>
          <p:spPr>
            <a:xfrm>
              <a:off x="5346326" y="3247097"/>
              <a:ext cx="212988" cy="242904"/>
            </a:xfrm>
            <a:custGeom>
              <a:avLst/>
              <a:gdLst/>
              <a:ahLst/>
              <a:cxnLst/>
              <a:rect l="l" t="t" r="r" b="b"/>
              <a:pathLst>
                <a:path w="477" h="544" extrusionOk="0">
                  <a:moveTo>
                    <a:pt x="477" y="0"/>
                  </a:moveTo>
                  <a:lnTo>
                    <a:pt x="0" y="0"/>
                  </a:lnTo>
                  <a:lnTo>
                    <a:pt x="0" y="544"/>
                  </a:lnTo>
                  <a:lnTo>
                    <a:pt x="477" y="544"/>
                  </a:lnTo>
                  <a:lnTo>
                    <a:pt x="47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271" name="Google Shape;1271;p39"/>
            <p:cNvGrpSpPr/>
            <p:nvPr/>
          </p:nvGrpSpPr>
          <p:grpSpPr>
            <a:xfrm>
              <a:off x="5475481" y="2596178"/>
              <a:ext cx="506827" cy="601941"/>
              <a:chOff x="7171920" y="1188000"/>
              <a:chExt cx="408600" cy="485280"/>
            </a:xfrm>
          </p:grpSpPr>
          <p:sp>
            <p:nvSpPr>
              <p:cNvPr id="1272" name="Google Shape;1272;p39"/>
              <p:cNvSpPr/>
              <p:nvPr/>
            </p:nvSpPr>
            <p:spPr>
              <a:xfrm>
                <a:off x="7171920" y="1310400"/>
                <a:ext cx="306720" cy="362880"/>
              </a:xfrm>
              <a:custGeom>
                <a:avLst/>
                <a:gdLst/>
                <a:ahLst/>
                <a:cxnLst/>
                <a:rect l="l" t="t" r="r" b="b"/>
                <a:pathLst>
                  <a:path w="852" h="1008" extrusionOk="0">
                    <a:moveTo>
                      <a:pt x="52" y="979"/>
                    </a:moveTo>
                    <a:lnTo>
                      <a:pt x="29" y="954"/>
                    </a:lnTo>
                    <a:cubicBezTo>
                      <a:pt x="-9" y="914"/>
                      <a:pt x="-10" y="847"/>
                      <a:pt x="25" y="805"/>
                    </a:cubicBezTo>
                    <a:lnTo>
                      <a:pt x="689" y="8"/>
                    </a:lnTo>
                    <a:cubicBezTo>
                      <a:pt x="697" y="-2"/>
                      <a:pt x="710" y="-2"/>
                      <a:pt x="719" y="7"/>
                    </a:cubicBezTo>
                    <a:lnTo>
                      <a:pt x="846" y="144"/>
                    </a:lnTo>
                    <a:cubicBezTo>
                      <a:pt x="854" y="153"/>
                      <a:pt x="854" y="168"/>
                      <a:pt x="846" y="178"/>
                    </a:cubicBezTo>
                    <a:lnTo>
                      <a:pt x="182" y="975"/>
                    </a:lnTo>
                    <a:cubicBezTo>
                      <a:pt x="147" y="1018"/>
                      <a:pt x="89" y="1019"/>
                      <a:pt x="52" y="979"/>
                    </a:cubicBez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3" name="Google Shape;1273;p39"/>
              <p:cNvSpPr/>
              <p:nvPr/>
            </p:nvSpPr>
            <p:spPr>
              <a:xfrm>
                <a:off x="7371000" y="1272600"/>
                <a:ext cx="147240" cy="159480"/>
              </a:xfrm>
              <a:custGeom>
                <a:avLst/>
                <a:gdLst/>
                <a:ahLst/>
                <a:cxnLst/>
                <a:rect l="l" t="t" r="r" b="b"/>
                <a:pathLst>
                  <a:path w="409" h="443" extrusionOk="0">
                    <a:moveTo>
                      <a:pt x="0" y="0"/>
                    </a:moveTo>
                    <a:lnTo>
                      <a:pt x="409" y="443"/>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4" name="Google Shape;1274;p39"/>
              <p:cNvSpPr/>
              <p:nvPr/>
            </p:nvSpPr>
            <p:spPr>
              <a:xfrm>
                <a:off x="7408080" y="1188000"/>
                <a:ext cx="172440" cy="199800"/>
              </a:xfrm>
              <a:custGeom>
                <a:avLst/>
                <a:gdLst/>
                <a:ahLst/>
                <a:cxnLst/>
                <a:rect l="l" t="t" r="r" b="b"/>
                <a:pathLst>
                  <a:path w="479" h="555" extrusionOk="0">
                    <a:moveTo>
                      <a:pt x="193" y="555"/>
                    </a:moveTo>
                    <a:lnTo>
                      <a:pt x="0" y="347"/>
                    </a:lnTo>
                    <a:lnTo>
                      <a:pt x="255" y="40"/>
                    </a:lnTo>
                    <a:cubicBezTo>
                      <a:pt x="299" y="-12"/>
                      <a:pt x="370" y="-14"/>
                      <a:pt x="416" y="36"/>
                    </a:cubicBezTo>
                    <a:lnTo>
                      <a:pt x="444" y="66"/>
                    </a:lnTo>
                    <a:cubicBezTo>
                      <a:pt x="490" y="115"/>
                      <a:pt x="491" y="197"/>
                      <a:pt x="448" y="249"/>
                    </a:cubicBezTo>
                    <a:lnTo>
                      <a:pt x="193"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275" name="Google Shape;1275;p39"/>
            <p:cNvSpPr/>
            <p:nvPr/>
          </p:nvSpPr>
          <p:spPr>
            <a:xfrm>
              <a:off x="7777605" y="3388642"/>
              <a:ext cx="555018" cy="633605"/>
            </a:xfrm>
            <a:custGeom>
              <a:avLst/>
              <a:gdLst/>
              <a:ahLst/>
              <a:cxnLst/>
              <a:rect l="l" t="t" r="r" b="b"/>
              <a:pathLst>
                <a:path w="1243" h="1419" extrusionOk="0">
                  <a:moveTo>
                    <a:pt x="872" y="102"/>
                  </a:moveTo>
                  <a:lnTo>
                    <a:pt x="0" y="0"/>
                  </a:lnTo>
                  <a:lnTo>
                    <a:pt x="89" y="995"/>
                  </a:lnTo>
                  <a:lnTo>
                    <a:pt x="273" y="784"/>
                  </a:lnTo>
                  <a:lnTo>
                    <a:pt x="829" y="1419"/>
                  </a:lnTo>
                  <a:lnTo>
                    <a:pt x="1243" y="947"/>
                  </a:lnTo>
                  <a:lnTo>
                    <a:pt x="687" y="313"/>
                  </a:lnTo>
                  <a:lnTo>
                    <a:pt x="872" y="102"/>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276" name="Google Shape;1276;p39"/>
            <p:cNvGrpSpPr/>
            <p:nvPr/>
          </p:nvGrpSpPr>
          <p:grpSpPr>
            <a:xfrm>
              <a:off x="5943906" y="1744172"/>
              <a:ext cx="1679452" cy="1502621"/>
              <a:chOff x="7549560" y="501120"/>
              <a:chExt cx="1353960" cy="1211400"/>
            </a:xfrm>
          </p:grpSpPr>
          <p:sp>
            <p:nvSpPr>
              <p:cNvPr id="1277" name="Google Shape;1277;p39"/>
              <p:cNvSpPr/>
              <p:nvPr/>
            </p:nvSpPr>
            <p:spPr>
              <a:xfrm>
                <a:off x="7549560" y="501120"/>
                <a:ext cx="1353960" cy="1211400"/>
              </a:xfrm>
              <a:custGeom>
                <a:avLst/>
                <a:gdLst/>
                <a:ahLst/>
                <a:cxnLst/>
                <a:rect l="l" t="t" r="r" b="b"/>
                <a:pathLst>
                  <a:path w="3761" h="3365" extrusionOk="0">
                    <a:moveTo>
                      <a:pt x="3630" y="0"/>
                    </a:moveTo>
                    <a:lnTo>
                      <a:pt x="3578" y="0"/>
                    </a:lnTo>
                    <a:lnTo>
                      <a:pt x="0" y="3290"/>
                    </a:lnTo>
                    <a:lnTo>
                      <a:pt x="0" y="3365"/>
                    </a:lnTo>
                    <a:lnTo>
                      <a:pt x="2758" y="3365"/>
                    </a:lnTo>
                    <a:lnTo>
                      <a:pt x="3761" y="2037"/>
                    </a:lnTo>
                    <a:lnTo>
                      <a:pt x="3630"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78" name="Google Shape;1278;p39"/>
              <p:cNvSpPr/>
              <p:nvPr/>
            </p:nvSpPr>
            <p:spPr>
              <a:xfrm>
                <a:off x="7851240" y="501120"/>
                <a:ext cx="1032120" cy="718200"/>
              </a:xfrm>
              <a:custGeom>
                <a:avLst/>
                <a:gdLst/>
                <a:ahLst/>
                <a:cxnLst/>
                <a:rect l="l" t="t" r="r" b="b"/>
                <a:pathLst>
                  <a:path w="2867" h="1995" extrusionOk="0">
                    <a:moveTo>
                      <a:pt x="2740" y="0"/>
                    </a:moveTo>
                    <a:lnTo>
                      <a:pt x="0" y="0"/>
                    </a:lnTo>
                    <a:lnTo>
                      <a:pt x="128" y="1995"/>
                    </a:lnTo>
                    <a:lnTo>
                      <a:pt x="2867" y="1995"/>
                    </a:lnTo>
                    <a:lnTo>
                      <a:pt x="274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9" name="Google Shape;1279;p39"/>
              <p:cNvSpPr/>
              <p:nvPr/>
            </p:nvSpPr>
            <p:spPr>
              <a:xfrm>
                <a:off x="7549560" y="1219320"/>
                <a:ext cx="1333800" cy="466200"/>
              </a:xfrm>
              <a:custGeom>
                <a:avLst/>
                <a:gdLst/>
                <a:ahLst/>
                <a:cxnLst/>
                <a:rect l="l" t="t" r="r" b="b"/>
                <a:pathLst>
                  <a:path w="3705" h="1295" extrusionOk="0">
                    <a:moveTo>
                      <a:pt x="3705" y="0"/>
                    </a:moveTo>
                    <a:lnTo>
                      <a:pt x="966" y="0"/>
                    </a:lnTo>
                    <a:lnTo>
                      <a:pt x="0" y="1295"/>
                    </a:lnTo>
                    <a:lnTo>
                      <a:pt x="2739" y="1295"/>
                    </a:lnTo>
                    <a:lnTo>
                      <a:pt x="3705"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0" name="Google Shape;1280;p39"/>
              <p:cNvSpPr/>
              <p:nvPr/>
            </p:nvSpPr>
            <p:spPr>
              <a:xfrm>
                <a:off x="7882920" y="528120"/>
                <a:ext cx="973440" cy="655200"/>
              </a:xfrm>
              <a:custGeom>
                <a:avLst/>
                <a:gdLst/>
                <a:ahLst/>
                <a:cxnLst/>
                <a:rect l="l" t="t" r="r" b="b"/>
                <a:pathLst>
                  <a:path w="2704" h="1820" extrusionOk="0">
                    <a:moveTo>
                      <a:pt x="2588" y="0"/>
                    </a:moveTo>
                    <a:lnTo>
                      <a:pt x="0" y="0"/>
                    </a:lnTo>
                    <a:lnTo>
                      <a:pt x="116" y="1820"/>
                    </a:lnTo>
                    <a:lnTo>
                      <a:pt x="2704" y="1820"/>
                    </a:lnTo>
                    <a:lnTo>
                      <a:pt x="2588"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81" name="Google Shape;1281;p39"/>
              <p:cNvSpPr/>
              <p:nvPr/>
            </p:nvSpPr>
            <p:spPr>
              <a:xfrm>
                <a:off x="7936560" y="1219320"/>
                <a:ext cx="946800" cy="0"/>
              </a:xfrm>
              <a:custGeom>
                <a:avLst/>
                <a:gdLst/>
                <a:ahLst/>
                <a:cxnLst/>
                <a:rect l="l" t="t" r="r" b="b"/>
                <a:pathLst>
                  <a:path w="2630" h="120000" extrusionOk="0">
                    <a:moveTo>
                      <a:pt x="0" y="0"/>
                    </a:moveTo>
                    <a:lnTo>
                      <a:pt x="2630" y="0"/>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2" name="Google Shape;1282;p39"/>
              <p:cNvSpPr/>
              <p:nvPr/>
            </p:nvSpPr>
            <p:spPr>
              <a:xfrm>
                <a:off x="7882920" y="1479960"/>
                <a:ext cx="441000" cy="154080"/>
              </a:xfrm>
              <a:custGeom>
                <a:avLst/>
                <a:gdLst/>
                <a:ahLst/>
                <a:cxnLst/>
                <a:rect l="l" t="t" r="r" b="b"/>
                <a:pathLst>
                  <a:path w="1225" h="428" extrusionOk="0">
                    <a:moveTo>
                      <a:pt x="1225" y="0"/>
                    </a:moveTo>
                    <a:lnTo>
                      <a:pt x="319" y="0"/>
                    </a:lnTo>
                    <a:lnTo>
                      <a:pt x="0" y="428"/>
                    </a:lnTo>
                    <a:lnTo>
                      <a:pt x="906" y="428"/>
                    </a:lnTo>
                    <a:lnTo>
                      <a:pt x="1225" y="0"/>
                    </a:lnTo>
                    <a:close/>
                  </a:path>
                </a:pathLst>
              </a:custGeom>
              <a:noFill/>
              <a:ln w="9525" cap="flat" cmpd="sng">
                <a:solidFill>
                  <a:schemeClr val="accent3"/>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283" name="Google Shape;1283;p39"/>
              <p:cNvGrpSpPr/>
              <p:nvPr/>
            </p:nvGrpSpPr>
            <p:grpSpPr>
              <a:xfrm>
                <a:off x="7833600" y="1277280"/>
                <a:ext cx="946080" cy="105480"/>
                <a:chOff x="7833600" y="1277280"/>
                <a:chExt cx="946080" cy="105480"/>
              </a:xfrm>
            </p:grpSpPr>
            <p:sp>
              <p:nvSpPr>
                <p:cNvPr id="1284" name="Google Shape;1284;p39"/>
                <p:cNvSpPr/>
                <p:nvPr/>
              </p:nvSpPr>
              <p:spPr>
                <a:xfrm>
                  <a:off x="7833600" y="1382760"/>
                  <a:ext cx="853920" cy="0"/>
                </a:xfrm>
                <a:custGeom>
                  <a:avLst/>
                  <a:gdLst/>
                  <a:ahLst/>
                  <a:cxnLst/>
                  <a:rect l="l" t="t" r="r" b="b"/>
                  <a:pathLst>
                    <a:path w="2372" h="120000" extrusionOk="0">
                      <a:moveTo>
                        <a:pt x="0" y="0"/>
                      </a:moveTo>
                      <a:lnTo>
                        <a:pt x="2372" y="0"/>
                      </a:lnTo>
                      <a:lnTo>
                        <a:pt x="0" y="0"/>
                      </a:lnTo>
                      <a:close/>
                    </a:path>
                  </a:pathLst>
                </a:custGeom>
                <a:noFill/>
                <a:ln w="9525" cap="flat" cmpd="sng">
                  <a:solidFill>
                    <a:schemeClr val="accent3"/>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5" name="Google Shape;1285;p39"/>
                <p:cNvSpPr/>
                <p:nvPr/>
              </p:nvSpPr>
              <p:spPr>
                <a:xfrm>
                  <a:off x="7879680" y="1330200"/>
                  <a:ext cx="853920" cy="0"/>
                </a:xfrm>
                <a:custGeom>
                  <a:avLst/>
                  <a:gdLst/>
                  <a:ahLst/>
                  <a:cxnLst/>
                  <a:rect l="l" t="t" r="r" b="b"/>
                  <a:pathLst>
                    <a:path w="2372" h="120000" extrusionOk="0">
                      <a:moveTo>
                        <a:pt x="0" y="0"/>
                      </a:moveTo>
                      <a:lnTo>
                        <a:pt x="2372" y="0"/>
                      </a:lnTo>
                      <a:lnTo>
                        <a:pt x="0" y="0"/>
                      </a:lnTo>
                      <a:close/>
                    </a:path>
                  </a:pathLst>
                </a:custGeom>
                <a:noFill/>
                <a:ln w="9525" cap="flat" cmpd="sng">
                  <a:solidFill>
                    <a:schemeClr val="accent3"/>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6" name="Google Shape;1286;p39"/>
                <p:cNvSpPr/>
                <p:nvPr/>
              </p:nvSpPr>
              <p:spPr>
                <a:xfrm>
                  <a:off x="7925760" y="1277280"/>
                  <a:ext cx="853920" cy="0"/>
                </a:xfrm>
                <a:custGeom>
                  <a:avLst/>
                  <a:gdLst/>
                  <a:ahLst/>
                  <a:cxnLst/>
                  <a:rect l="l" t="t" r="r" b="b"/>
                  <a:pathLst>
                    <a:path w="2372" h="120000" extrusionOk="0">
                      <a:moveTo>
                        <a:pt x="0" y="0"/>
                      </a:moveTo>
                      <a:lnTo>
                        <a:pt x="2372" y="0"/>
                      </a:lnTo>
                      <a:lnTo>
                        <a:pt x="0" y="0"/>
                      </a:lnTo>
                      <a:close/>
                    </a:path>
                  </a:pathLst>
                </a:custGeom>
                <a:noFill/>
                <a:ln w="9525" cap="flat" cmpd="sng">
                  <a:solidFill>
                    <a:schemeClr val="accent3"/>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287" name="Google Shape;1287;p39"/>
            <p:cNvGrpSpPr/>
            <p:nvPr/>
          </p:nvGrpSpPr>
          <p:grpSpPr>
            <a:xfrm>
              <a:off x="7785900" y="2017904"/>
              <a:ext cx="645703" cy="358128"/>
              <a:chOff x="9034560" y="721800"/>
              <a:chExt cx="520560" cy="288720"/>
            </a:xfrm>
          </p:grpSpPr>
          <p:sp>
            <p:nvSpPr>
              <p:cNvPr id="1288" name="Google Shape;1288;p39"/>
              <p:cNvSpPr/>
              <p:nvPr/>
            </p:nvSpPr>
            <p:spPr>
              <a:xfrm>
                <a:off x="9539640" y="721800"/>
                <a:ext cx="15480" cy="18000"/>
              </a:xfrm>
              <a:custGeom>
                <a:avLst/>
                <a:gdLst/>
                <a:ahLst/>
                <a:cxnLst/>
                <a:rect l="l" t="t" r="r" b="b"/>
                <a:pathLst>
                  <a:path w="43" h="50" extrusionOk="0">
                    <a:moveTo>
                      <a:pt x="0" y="25"/>
                    </a:moveTo>
                    <a:cubicBezTo>
                      <a:pt x="0" y="11"/>
                      <a:pt x="10" y="0"/>
                      <a:pt x="21" y="0"/>
                    </a:cubicBezTo>
                    <a:cubicBezTo>
                      <a:pt x="33" y="0"/>
                      <a:pt x="43" y="11"/>
                      <a:pt x="43" y="25"/>
                    </a:cubicBezTo>
                    <a:cubicBezTo>
                      <a:pt x="43" y="39"/>
                      <a:pt x="33" y="50"/>
                      <a:pt x="21"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89" name="Google Shape;1289;p39"/>
              <p:cNvSpPr/>
              <p:nvPr/>
            </p:nvSpPr>
            <p:spPr>
              <a:xfrm>
                <a:off x="9438480" y="721800"/>
                <a:ext cx="15840" cy="18000"/>
              </a:xfrm>
              <a:custGeom>
                <a:avLst/>
                <a:gdLst/>
                <a:ahLst/>
                <a:cxnLst/>
                <a:rect l="l" t="t" r="r" b="b"/>
                <a:pathLst>
                  <a:path w="44" h="50" extrusionOk="0">
                    <a:moveTo>
                      <a:pt x="0" y="25"/>
                    </a:moveTo>
                    <a:cubicBezTo>
                      <a:pt x="0" y="11"/>
                      <a:pt x="10" y="0"/>
                      <a:pt x="22" y="0"/>
                    </a:cubicBezTo>
                    <a:cubicBezTo>
                      <a:pt x="34" y="0"/>
                      <a:pt x="44" y="11"/>
                      <a:pt x="44" y="25"/>
                    </a:cubicBezTo>
                    <a:cubicBezTo>
                      <a:pt x="44"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0" name="Google Shape;1290;p39"/>
              <p:cNvSpPr/>
              <p:nvPr/>
            </p:nvSpPr>
            <p:spPr>
              <a:xfrm>
                <a:off x="9337680" y="72180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9"/>
                      <a:pt x="33" y="50"/>
                      <a:pt x="21" y="50"/>
                    </a:cubicBezTo>
                    <a:cubicBezTo>
                      <a:pt x="9"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1" name="Google Shape;1291;p39"/>
              <p:cNvSpPr/>
              <p:nvPr/>
            </p:nvSpPr>
            <p:spPr>
              <a:xfrm>
                <a:off x="9236520" y="72180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2" name="Google Shape;1292;p39"/>
              <p:cNvSpPr/>
              <p:nvPr/>
            </p:nvSpPr>
            <p:spPr>
              <a:xfrm>
                <a:off x="9135720" y="72180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9"/>
                      <a:pt x="33" y="50"/>
                      <a:pt x="21" y="50"/>
                    </a:cubicBezTo>
                    <a:cubicBezTo>
                      <a:pt x="9"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3" name="Google Shape;1293;p39"/>
              <p:cNvSpPr/>
              <p:nvPr/>
            </p:nvSpPr>
            <p:spPr>
              <a:xfrm>
                <a:off x="9034560" y="72180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4" name="Google Shape;1294;p39"/>
              <p:cNvSpPr/>
              <p:nvPr/>
            </p:nvSpPr>
            <p:spPr>
              <a:xfrm>
                <a:off x="9539640" y="812160"/>
                <a:ext cx="15480" cy="17640"/>
              </a:xfrm>
              <a:custGeom>
                <a:avLst/>
                <a:gdLst/>
                <a:ahLst/>
                <a:cxnLst/>
                <a:rect l="l" t="t" r="r" b="b"/>
                <a:pathLst>
                  <a:path w="43" h="49" extrusionOk="0">
                    <a:moveTo>
                      <a:pt x="0" y="25"/>
                    </a:moveTo>
                    <a:cubicBezTo>
                      <a:pt x="0" y="11"/>
                      <a:pt x="10" y="0"/>
                      <a:pt x="21" y="0"/>
                    </a:cubicBezTo>
                    <a:cubicBezTo>
                      <a:pt x="33" y="0"/>
                      <a:pt x="43" y="11"/>
                      <a:pt x="43" y="25"/>
                    </a:cubicBezTo>
                    <a:cubicBezTo>
                      <a:pt x="43" y="38"/>
                      <a:pt x="33" y="49"/>
                      <a:pt x="21"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5" name="Google Shape;1295;p39"/>
              <p:cNvSpPr/>
              <p:nvPr/>
            </p:nvSpPr>
            <p:spPr>
              <a:xfrm>
                <a:off x="9438480" y="812160"/>
                <a:ext cx="15840" cy="17640"/>
              </a:xfrm>
              <a:custGeom>
                <a:avLst/>
                <a:gdLst/>
                <a:ahLst/>
                <a:cxnLst/>
                <a:rect l="l" t="t" r="r" b="b"/>
                <a:pathLst>
                  <a:path w="44" h="49" extrusionOk="0">
                    <a:moveTo>
                      <a:pt x="0" y="25"/>
                    </a:moveTo>
                    <a:cubicBezTo>
                      <a:pt x="0" y="11"/>
                      <a:pt x="10" y="0"/>
                      <a:pt x="22" y="0"/>
                    </a:cubicBezTo>
                    <a:cubicBezTo>
                      <a:pt x="34" y="0"/>
                      <a:pt x="44" y="11"/>
                      <a:pt x="44" y="25"/>
                    </a:cubicBezTo>
                    <a:cubicBezTo>
                      <a:pt x="44"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6" name="Google Shape;1296;p39"/>
              <p:cNvSpPr/>
              <p:nvPr/>
            </p:nvSpPr>
            <p:spPr>
              <a:xfrm>
                <a:off x="9337680" y="81216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7" name="Google Shape;1297;p39"/>
              <p:cNvSpPr/>
              <p:nvPr/>
            </p:nvSpPr>
            <p:spPr>
              <a:xfrm>
                <a:off x="9236520" y="81216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8" name="Google Shape;1298;p39"/>
              <p:cNvSpPr/>
              <p:nvPr/>
            </p:nvSpPr>
            <p:spPr>
              <a:xfrm>
                <a:off x="9135720" y="81216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99" name="Google Shape;1299;p39"/>
              <p:cNvSpPr/>
              <p:nvPr/>
            </p:nvSpPr>
            <p:spPr>
              <a:xfrm>
                <a:off x="9034560" y="81216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0" name="Google Shape;1300;p39"/>
              <p:cNvSpPr/>
              <p:nvPr/>
            </p:nvSpPr>
            <p:spPr>
              <a:xfrm>
                <a:off x="9539640" y="902520"/>
                <a:ext cx="15480" cy="17640"/>
              </a:xfrm>
              <a:custGeom>
                <a:avLst/>
                <a:gdLst/>
                <a:ahLst/>
                <a:cxnLst/>
                <a:rect l="l" t="t" r="r" b="b"/>
                <a:pathLst>
                  <a:path w="43" h="49" extrusionOk="0">
                    <a:moveTo>
                      <a:pt x="0" y="25"/>
                    </a:moveTo>
                    <a:cubicBezTo>
                      <a:pt x="0" y="11"/>
                      <a:pt x="10" y="0"/>
                      <a:pt x="21" y="0"/>
                    </a:cubicBezTo>
                    <a:cubicBezTo>
                      <a:pt x="33" y="0"/>
                      <a:pt x="43" y="11"/>
                      <a:pt x="43" y="25"/>
                    </a:cubicBezTo>
                    <a:cubicBezTo>
                      <a:pt x="43" y="38"/>
                      <a:pt x="33" y="49"/>
                      <a:pt x="21"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1" name="Google Shape;1301;p39"/>
              <p:cNvSpPr/>
              <p:nvPr/>
            </p:nvSpPr>
            <p:spPr>
              <a:xfrm>
                <a:off x="9438480" y="902520"/>
                <a:ext cx="15840" cy="17640"/>
              </a:xfrm>
              <a:custGeom>
                <a:avLst/>
                <a:gdLst/>
                <a:ahLst/>
                <a:cxnLst/>
                <a:rect l="l" t="t" r="r" b="b"/>
                <a:pathLst>
                  <a:path w="44" h="49" extrusionOk="0">
                    <a:moveTo>
                      <a:pt x="0" y="25"/>
                    </a:moveTo>
                    <a:cubicBezTo>
                      <a:pt x="0" y="11"/>
                      <a:pt x="10" y="0"/>
                      <a:pt x="22" y="0"/>
                    </a:cubicBezTo>
                    <a:cubicBezTo>
                      <a:pt x="34" y="0"/>
                      <a:pt x="44" y="11"/>
                      <a:pt x="44" y="25"/>
                    </a:cubicBezTo>
                    <a:cubicBezTo>
                      <a:pt x="44"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2" name="Google Shape;1302;p39"/>
              <p:cNvSpPr/>
              <p:nvPr/>
            </p:nvSpPr>
            <p:spPr>
              <a:xfrm>
                <a:off x="9337680" y="90252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3" name="Google Shape;1303;p39"/>
              <p:cNvSpPr/>
              <p:nvPr/>
            </p:nvSpPr>
            <p:spPr>
              <a:xfrm>
                <a:off x="9236520" y="90252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4" name="Google Shape;1304;p39"/>
              <p:cNvSpPr/>
              <p:nvPr/>
            </p:nvSpPr>
            <p:spPr>
              <a:xfrm>
                <a:off x="9135720" y="90252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5" name="Google Shape;1305;p39"/>
              <p:cNvSpPr/>
              <p:nvPr/>
            </p:nvSpPr>
            <p:spPr>
              <a:xfrm>
                <a:off x="9034560" y="90252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6" name="Google Shape;1306;p39"/>
              <p:cNvSpPr/>
              <p:nvPr/>
            </p:nvSpPr>
            <p:spPr>
              <a:xfrm>
                <a:off x="9539640" y="992880"/>
                <a:ext cx="15480" cy="17640"/>
              </a:xfrm>
              <a:custGeom>
                <a:avLst/>
                <a:gdLst/>
                <a:ahLst/>
                <a:cxnLst/>
                <a:rect l="l" t="t" r="r" b="b"/>
                <a:pathLst>
                  <a:path w="43" h="49" extrusionOk="0">
                    <a:moveTo>
                      <a:pt x="0" y="24"/>
                    </a:moveTo>
                    <a:cubicBezTo>
                      <a:pt x="0" y="11"/>
                      <a:pt x="10" y="0"/>
                      <a:pt x="21" y="0"/>
                    </a:cubicBezTo>
                    <a:cubicBezTo>
                      <a:pt x="33" y="0"/>
                      <a:pt x="43" y="11"/>
                      <a:pt x="43" y="24"/>
                    </a:cubicBezTo>
                    <a:cubicBezTo>
                      <a:pt x="43" y="38"/>
                      <a:pt x="33" y="49"/>
                      <a:pt x="21"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7" name="Google Shape;1307;p39"/>
              <p:cNvSpPr/>
              <p:nvPr/>
            </p:nvSpPr>
            <p:spPr>
              <a:xfrm>
                <a:off x="9438480" y="992880"/>
                <a:ext cx="15840" cy="17640"/>
              </a:xfrm>
              <a:custGeom>
                <a:avLst/>
                <a:gdLst/>
                <a:ahLst/>
                <a:cxnLst/>
                <a:rect l="l" t="t" r="r" b="b"/>
                <a:pathLst>
                  <a:path w="44" h="49" extrusionOk="0">
                    <a:moveTo>
                      <a:pt x="0" y="24"/>
                    </a:moveTo>
                    <a:cubicBezTo>
                      <a:pt x="0" y="11"/>
                      <a:pt x="10" y="0"/>
                      <a:pt x="22" y="0"/>
                    </a:cubicBezTo>
                    <a:cubicBezTo>
                      <a:pt x="34" y="0"/>
                      <a:pt x="44" y="11"/>
                      <a:pt x="44" y="24"/>
                    </a:cubicBezTo>
                    <a:cubicBezTo>
                      <a:pt x="44"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8" name="Google Shape;1308;p39"/>
              <p:cNvSpPr/>
              <p:nvPr/>
            </p:nvSpPr>
            <p:spPr>
              <a:xfrm>
                <a:off x="9337680" y="992880"/>
                <a:ext cx="15480" cy="17640"/>
              </a:xfrm>
              <a:custGeom>
                <a:avLst/>
                <a:gdLst/>
                <a:ahLst/>
                <a:cxnLst/>
                <a:rect l="l" t="t" r="r" b="b"/>
                <a:pathLst>
                  <a:path w="43" h="49" extrusionOk="0">
                    <a:moveTo>
                      <a:pt x="0" y="24"/>
                    </a:moveTo>
                    <a:cubicBezTo>
                      <a:pt x="0" y="11"/>
                      <a:pt x="9" y="0"/>
                      <a:pt x="21" y="0"/>
                    </a:cubicBezTo>
                    <a:cubicBezTo>
                      <a:pt x="33" y="0"/>
                      <a:pt x="43" y="11"/>
                      <a:pt x="43" y="24"/>
                    </a:cubicBezTo>
                    <a:cubicBezTo>
                      <a:pt x="43" y="38"/>
                      <a:pt x="33" y="49"/>
                      <a:pt x="21" y="49"/>
                    </a:cubicBezTo>
                    <a:cubicBezTo>
                      <a:pt x="9"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9" name="Google Shape;1309;p39"/>
              <p:cNvSpPr/>
              <p:nvPr/>
            </p:nvSpPr>
            <p:spPr>
              <a:xfrm>
                <a:off x="9236520" y="992880"/>
                <a:ext cx="15480" cy="17640"/>
              </a:xfrm>
              <a:custGeom>
                <a:avLst/>
                <a:gdLst/>
                <a:ahLst/>
                <a:cxnLst/>
                <a:rect l="l" t="t" r="r" b="b"/>
                <a:pathLst>
                  <a:path w="43" h="49" extrusionOk="0">
                    <a:moveTo>
                      <a:pt x="0" y="24"/>
                    </a:moveTo>
                    <a:cubicBezTo>
                      <a:pt x="0" y="11"/>
                      <a:pt x="10" y="0"/>
                      <a:pt x="22" y="0"/>
                    </a:cubicBezTo>
                    <a:cubicBezTo>
                      <a:pt x="34" y="0"/>
                      <a:pt x="43" y="11"/>
                      <a:pt x="43" y="24"/>
                    </a:cubicBezTo>
                    <a:cubicBezTo>
                      <a:pt x="43"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0" name="Google Shape;1310;p39"/>
              <p:cNvSpPr/>
              <p:nvPr/>
            </p:nvSpPr>
            <p:spPr>
              <a:xfrm>
                <a:off x="9135720" y="992880"/>
                <a:ext cx="15480" cy="17640"/>
              </a:xfrm>
              <a:custGeom>
                <a:avLst/>
                <a:gdLst/>
                <a:ahLst/>
                <a:cxnLst/>
                <a:rect l="l" t="t" r="r" b="b"/>
                <a:pathLst>
                  <a:path w="43" h="49" extrusionOk="0">
                    <a:moveTo>
                      <a:pt x="0" y="24"/>
                    </a:moveTo>
                    <a:cubicBezTo>
                      <a:pt x="0" y="11"/>
                      <a:pt x="9" y="0"/>
                      <a:pt x="21" y="0"/>
                    </a:cubicBezTo>
                    <a:cubicBezTo>
                      <a:pt x="33" y="0"/>
                      <a:pt x="43" y="11"/>
                      <a:pt x="43" y="24"/>
                    </a:cubicBezTo>
                    <a:cubicBezTo>
                      <a:pt x="43" y="38"/>
                      <a:pt x="33" y="49"/>
                      <a:pt x="21" y="49"/>
                    </a:cubicBezTo>
                    <a:cubicBezTo>
                      <a:pt x="9"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1" name="Google Shape;1311;p39"/>
              <p:cNvSpPr/>
              <p:nvPr/>
            </p:nvSpPr>
            <p:spPr>
              <a:xfrm>
                <a:off x="9034560" y="992880"/>
                <a:ext cx="15480" cy="17640"/>
              </a:xfrm>
              <a:custGeom>
                <a:avLst/>
                <a:gdLst/>
                <a:ahLst/>
                <a:cxnLst/>
                <a:rect l="l" t="t" r="r" b="b"/>
                <a:pathLst>
                  <a:path w="43" h="49" extrusionOk="0">
                    <a:moveTo>
                      <a:pt x="0" y="24"/>
                    </a:moveTo>
                    <a:cubicBezTo>
                      <a:pt x="0" y="11"/>
                      <a:pt x="10" y="0"/>
                      <a:pt x="22" y="0"/>
                    </a:cubicBezTo>
                    <a:cubicBezTo>
                      <a:pt x="34" y="0"/>
                      <a:pt x="43" y="11"/>
                      <a:pt x="43" y="24"/>
                    </a:cubicBezTo>
                    <a:cubicBezTo>
                      <a:pt x="43"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312" name="Google Shape;1312;p39"/>
            <p:cNvGrpSpPr/>
            <p:nvPr/>
          </p:nvGrpSpPr>
          <p:grpSpPr>
            <a:xfrm>
              <a:off x="5747873" y="3334762"/>
              <a:ext cx="645703" cy="357682"/>
              <a:chOff x="7391520" y="1783440"/>
              <a:chExt cx="520560" cy="288360"/>
            </a:xfrm>
          </p:grpSpPr>
          <p:sp>
            <p:nvSpPr>
              <p:cNvPr id="1313" name="Google Shape;1313;p39"/>
              <p:cNvSpPr/>
              <p:nvPr/>
            </p:nvSpPr>
            <p:spPr>
              <a:xfrm>
                <a:off x="7896600" y="1783440"/>
                <a:ext cx="15480" cy="17640"/>
              </a:xfrm>
              <a:custGeom>
                <a:avLst/>
                <a:gdLst/>
                <a:ahLst/>
                <a:cxnLst/>
                <a:rect l="l" t="t" r="r" b="b"/>
                <a:pathLst>
                  <a:path w="43" h="49" extrusionOk="0">
                    <a:moveTo>
                      <a:pt x="0" y="24"/>
                    </a:moveTo>
                    <a:cubicBezTo>
                      <a:pt x="0" y="11"/>
                      <a:pt x="9" y="0"/>
                      <a:pt x="21" y="0"/>
                    </a:cubicBezTo>
                    <a:cubicBezTo>
                      <a:pt x="33" y="0"/>
                      <a:pt x="43" y="11"/>
                      <a:pt x="43" y="24"/>
                    </a:cubicBezTo>
                    <a:cubicBezTo>
                      <a:pt x="43" y="38"/>
                      <a:pt x="33" y="49"/>
                      <a:pt x="21" y="49"/>
                    </a:cubicBezTo>
                    <a:cubicBezTo>
                      <a:pt x="9"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4" name="Google Shape;1314;p39"/>
              <p:cNvSpPr/>
              <p:nvPr/>
            </p:nvSpPr>
            <p:spPr>
              <a:xfrm>
                <a:off x="7795440" y="1783440"/>
                <a:ext cx="15840" cy="17640"/>
              </a:xfrm>
              <a:custGeom>
                <a:avLst/>
                <a:gdLst/>
                <a:ahLst/>
                <a:cxnLst/>
                <a:rect l="l" t="t" r="r" b="b"/>
                <a:pathLst>
                  <a:path w="44" h="49" extrusionOk="0">
                    <a:moveTo>
                      <a:pt x="0" y="24"/>
                    </a:moveTo>
                    <a:cubicBezTo>
                      <a:pt x="0" y="11"/>
                      <a:pt x="10" y="0"/>
                      <a:pt x="22" y="0"/>
                    </a:cubicBezTo>
                    <a:cubicBezTo>
                      <a:pt x="34" y="0"/>
                      <a:pt x="44" y="11"/>
                      <a:pt x="44" y="24"/>
                    </a:cubicBezTo>
                    <a:cubicBezTo>
                      <a:pt x="44"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5" name="Google Shape;1315;p39"/>
              <p:cNvSpPr/>
              <p:nvPr/>
            </p:nvSpPr>
            <p:spPr>
              <a:xfrm>
                <a:off x="7694640" y="1783440"/>
                <a:ext cx="15480" cy="17640"/>
              </a:xfrm>
              <a:custGeom>
                <a:avLst/>
                <a:gdLst/>
                <a:ahLst/>
                <a:cxnLst/>
                <a:rect l="l" t="t" r="r" b="b"/>
                <a:pathLst>
                  <a:path w="43" h="49" extrusionOk="0">
                    <a:moveTo>
                      <a:pt x="0" y="24"/>
                    </a:moveTo>
                    <a:cubicBezTo>
                      <a:pt x="0" y="11"/>
                      <a:pt x="9" y="0"/>
                      <a:pt x="21" y="0"/>
                    </a:cubicBezTo>
                    <a:cubicBezTo>
                      <a:pt x="33" y="0"/>
                      <a:pt x="43" y="11"/>
                      <a:pt x="43" y="24"/>
                    </a:cubicBezTo>
                    <a:cubicBezTo>
                      <a:pt x="43" y="38"/>
                      <a:pt x="33" y="49"/>
                      <a:pt x="21" y="49"/>
                    </a:cubicBezTo>
                    <a:cubicBezTo>
                      <a:pt x="9"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6" name="Google Shape;1316;p39"/>
              <p:cNvSpPr/>
              <p:nvPr/>
            </p:nvSpPr>
            <p:spPr>
              <a:xfrm>
                <a:off x="7593480" y="1783440"/>
                <a:ext cx="15480" cy="17640"/>
              </a:xfrm>
              <a:custGeom>
                <a:avLst/>
                <a:gdLst/>
                <a:ahLst/>
                <a:cxnLst/>
                <a:rect l="l" t="t" r="r" b="b"/>
                <a:pathLst>
                  <a:path w="43" h="49" extrusionOk="0">
                    <a:moveTo>
                      <a:pt x="0" y="24"/>
                    </a:moveTo>
                    <a:cubicBezTo>
                      <a:pt x="0" y="11"/>
                      <a:pt x="10" y="0"/>
                      <a:pt x="22" y="0"/>
                    </a:cubicBezTo>
                    <a:cubicBezTo>
                      <a:pt x="34" y="0"/>
                      <a:pt x="43" y="11"/>
                      <a:pt x="43" y="24"/>
                    </a:cubicBezTo>
                    <a:cubicBezTo>
                      <a:pt x="43"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7" name="Google Shape;1317;p39"/>
              <p:cNvSpPr/>
              <p:nvPr/>
            </p:nvSpPr>
            <p:spPr>
              <a:xfrm>
                <a:off x="7492320" y="1783440"/>
                <a:ext cx="15480" cy="17640"/>
              </a:xfrm>
              <a:custGeom>
                <a:avLst/>
                <a:gdLst/>
                <a:ahLst/>
                <a:cxnLst/>
                <a:rect l="l" t="t" r="r" b="b"/>
                <a:pathLst>
                  <a:path w="43" h="49" extrusionOk="0">
                    <a:moveTo>
                      <a:pt x="0" y="24"/>
                    </a:moveTo>
                    <a:cubicBezTo>
                      <a:pt x="0" y="11"/>
                      <a:pt x="10" y="0"/>
                      <a:pt x="22" y="0"/>
                    </a:cubicBezTo>
                    <a:cubicBezTo>
                      <a:pt x="34" y="0"/>
                      <a:pt x="43" y="11"/>
                      <a:pt x="43" y="24"/>
                    </a:cubicBezTo>
                    <a:cubicBezTo>
                      <a:pt x="43"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8" name="Google Shape;1318;p39"/>
              <p:cNvSpPr/>
              <p:nvPr/>
            </p:nvSpPr>
            <p:spPr>
              <a:xfrm>
                <a:off x="7391520" y="1783440"/>
                <a:ext cx="15480" cy="17640"/>
              </a:xfrm>
              <a:custGeom>
                <a:avLst/>
                <a:gdLst/>
                <a:ahLst/>
                <a:cxnLst/>
                <a:rect l="l" t="t" r="r" b="b"/>
                <a:pathLst>
                  <a:path w="43" h="49" extrusionOk="0">
                    <a:moveTo>
                      <a:pt x="0" y="24"/>
                    </a:moveTo>
                    <a:cubicBezTo>
                      <a:pt x="0" y="11"/>
                      <a:pt x="10" y="0"/>
                      <a:pt x="22" y="0"/>
                    </a:cubicBezTo>
                    <a:cubicBezTo>
                      <a:pt x="34" y="0"/>
                      <a:pt x="43" y="11"/>
                      <a:pt x="43" y="24"/>
                    </a:cubicBezTo>
                    <a:cubicBezTo>
                      <a:pt x="43" y="38"/>
                      <a:pt x="34" y="49"/>
                      <a:pt x="22" y="49"/>
                    </a:cubicBezTo>
                    <a:cubicBezTo>
                      <a:pt x="10" y="49"/>
                      <a:pt x="0" y="38"/>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9" name="Google Shape;1319;p39"/>
              <p:cNvSpPr/>
              <p:nvPr/>
            </p:nvSpPr>
            <p:spPr>
              <a:xfrm>
                <a:off x="7896600" y="187344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9"/>
                      <a:pt x="33" y="50"/>
                      <a:pt x="21" y="50"/>
                    </a:cubicBezTo>
                    <a:cubicBezTo>
                      <a:pt x="9"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0" name="Google Shape;1320;p39"/>
              <p:cNvSpPr/>
              <p:nvPr/>
            </p:nvSpPr>
            <p:spPr>
              <a:xfrm>
                <a:off x="7795440" y="1873440"/>
                <a:ext cx="15840" cy="18000"/>
              </a:xfrm>
              <a:custGeom>
                <a:avLst/>
                <a:gdLst/>
                <a:ahLst/>
                <a:cxnLst/>
                <a:rect l="l" t="t" r="r" b="b"/>
                <a:pathLst>
                  <a:path w="44" h="50" extrusionOk="0">
                    <a:moveTo>
                      <a:pt x="0" y="25"/>
                    </a:moveTo>
                    <a:cubicBezTo>
                      <a:pt x="0" y="11"/>
                      <a:pt x="10" y="0"/>
                      <a:pt x="22" y="0"/>
                    </a:cubicBezTo>
                    <a:cubicBezTo>
                      <a:pt x="34" y="0"/>
                      <a:pt x="44" y="11"/>
                      <a:pt x="44" y="25"/>
                    </a:cubicBezTo>
                    <a:cubicBezTo>
                      <a:pt x="44"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1" name="Google Shape;1321;p39"/>
              <p:cNvSpPr/>
              <p:nvPr/>
            </p:nvSpPr>
            <p:spPr>
              <a:xfrm>
                <a:off x="7694640" y="187344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9"/>
                      <a:pt x="33" y="50"/>
                      <a:pt x="21" y="50"/>
                    </a:cubicBezTo>
                    <a:cubicBezTo>
                      <a:pt x="9"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2" name="Google Shape;1322;p39"/>
              <p:cNvSpPr/>
              <p:nvPr/>
            </p:nvSpPr>
            <p:spPr>
              <a:xfrm>
                <a:off x="7593480" y="187344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3" name="Google Shape;1323;p39"/>
              <p:cNvSpPr/>
              <p:nvPr/>
            </p:nvSpPr>
            <p:spPr>
              <a:xfrm>
                <a:off x="7492320" y="187344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4" name="Google Shape;1324;p39"/>
              <p:cNvSpPr/>
              <p:nvPr/>
            </p:nvSpPr>
            <p:spPr>
              <a:xfrm>
                <a:off x="7391520" y="187344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9"/>
                      <a:pt x="34" y="50"/>
                      <a:pt x="22" y="50"/>
                    </a:cubicBezTo>
                    <a:cubicBezTo>
                      <a:pt x="10" y="50"/>
                      <a:pt x="0" y="39"/>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5" name="Google Shape;1325;p39"/>
              <p:cNvSpPr/>
              <p:nvPr/>
            </p:nvSpPr>
            <p:spPr>
              <a:xfrm>
                <a:off x="7896600" y="196380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8"/>
                      <a:pt x="33" y="50"/>
                      <a:pt x="21" y="50"/>
                    </a:cubicBezTo>
                    <a:cubicBezTo>
                      <a:pt x="9"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6" name="Google Shape;1326;p39"/>
              <p:cNvSpPr/>
              <p:nvPr/>
            </p:nvSpPr>
            <p:spPr>
              <a:xfrm>
                <a:off x="7795440" y="1963800"/>
                <a:ext cx="15840" cy="18000"/>
              </a:xfrm>
              <a:custGeom>
                <a:avLst/>
                <a:gdLst/>
                <a:ahLst/>
                <a:cxnLst/>
                <a:rect l="l" t="t" r="r" b="b"/>
                <a:pathLst>
                  <a:path w="44" h="50" extrusionOk="0">
                    <a:moveTo>
                      <a:pt x="0" y="25"/>
                    </a:moveTo>
                    <a:cubicBezTo>
                      <a:pt x="0" y="11"/>
                      <a:pt x="10" y="0"/>
                      <a:pt x="22" y="0"/>
                    </a:cubicBezTo>
                    <a:cubicBezTo>
                      <a:pt x="34" y="0"/>
                      <a:pt x="44" y="11"/>
                      <a:pt x="44" y="25"/>
                    </a:cubicBezTo>
                    <a:cubicBezTo>
                      <a:pt x="44" y="38"/>
                      <a:pt x="34" y="50"/>
                      <a:pt x="22" y="50"/>
                    </a:cubicBezTo>
                    <a:cubicBezTo>
                      <a:pt x="10"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7" name="Google Shape;1327;p39"/>
              <p:cNvSpPr/>
              <p:nvPr/>
            </p:nvSpPr>
            <p:spPr>
              <a:xfrm>
                <a:off x="7694640" y="1963800"/>
                <a:ext cx="15480" cy="18000"/>
              </a:xfrm>
              <a:custGeom>
                <a:avLst/>
                <a:gdLst/>
                <a:ahLst/>
                <a:cxnLst/>
                <a:rect l="l" t="t" r="r" b="b"/>
                <a:pathLst>
                  <a:path w="43" h="50" extrusionOk="0">
                    <a:moveTo>
                      <a:pt x="0" y="25"/>
                    </a:moveTo>
                    <a:cubicBezTo>
                      <a:pt x="0" y="11"/>
                      <a:pt x="9" y="0"/>
                      <a:pt x="21" y="0"/>
                    </a:cubicBezTo>
                    <a:cubicBezTo>
                      <a:pt x="33" y="0"/>
                      <a:pt x="43" y="11"/>
                      <a:pt x="43" y="25"/>
                    </a:cubicBezTo>
                    <a:cubicBezTo>
                      <a:pt x="43" y="38"/>
                      <a:pt x="33" y="50"/>
                      <a:pt x="21" y="50"/>
                    </a:cubicBezTo>
                    <a:cubicBezTo>
                      <a:pt x="9"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8" name="Google Shape;1328;p39"/>
              <p:cNvSpPr/>
              <p:nvPr/>
            </p:nvSpPr>
            <p:spPr>
              <a:xfrm>
                <a:off x="7593480" y="196380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8"/>
                      <a:pt x="34" y="50"/>
                      <a:pt x="22" y="50"/>
                    </a:cubicBezTo>
                    <a:cubicBezTo>
                      <a:pt x="10"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9" name="Google Shape;1329;p39"/>
              <p:cNvSpPr/>
              <p:nvPr/>
            </p:nvSpPr>
            <p:spPr>
              <a:xfrm>
                <a:off x="7492320" y="196380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8"/>
                      <a:pt x="34" y="50"/>
                      <a:pt x="22" y="50"/>
                    </a:cubicBezTo>
                    <a:cubicBezTo>
                      <a:pt x="10"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0" name="Google Shape;1330;p39"/>
              <p:cNvSpPr/>
              <p:nvPr/>
            </p:nvSpPr>
            <p:spPr>
              <a:xfrm>
                <a:off x="7391520" y="1963800"/>
                <a:ext cx="15480" cy="18000"/>
              </a:xfrm>
              <a:custGeom>
                <a:avLst/>
                <a:gdLst/>
                <a:ahLst/>
                <a:cxnLst/>
                <a:rect l="l" t="t" r="r" b="b"/>
                <a:pathLst>
                  <a:path w="43" h="50" extrusionOk="0">
                    <a:moveTo>
                      <a:pt x="0" y="25"/>
                    </a:moveTo>
                    <a:cubicBezTo>
                      <a:pt x="0" y="11"/>
                      <a:pt x="10" y="0"/>
                      <a:pt x="22" y="0"/>
                    </a:cubicBezTo>
                    <a:cubicBezTo>
                      <a:pt x="34" y="0"/>
                      <a:pt x="43" y="11"/>
                      <a:pt x="43" y="25"/>
                    </a:cubicBezTo>
                    <a:cubicBezTo>
                      <a:pt x="43" y="38"/>
                      <a:pt x="34" y="50"/>
                      <a:pt x="22" y="50"/>
                    </a:cubicBezTo>
                    <a:cubicBezTo>
                      <a:pt x="10" y="50"/>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1" name="Google Shape;1331;p39"/>
              <p:cNvSpPr/>
              <p:nvPr/>
            </p:nvSpPr>
            <p:spPr>
              <a:xfrm>
                <a:off x="7896600" y="205416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2" name="Google Shape;1332;p39"/>
              <p:cNvSpPr/>
              <p:nvPr/>
            </p:nvSpPr>
            <p:spPr>
              <a:xfrm>
                <a:off x="7795440" y="2054160"/>
                <a:ext cx="15840" cy="17640"/>
              </a:xfrm>
              <a:custGeom>
                <a:avLst/>
                <a:gdLst/>
                <a:ahLst/>
                <a:cxnLst/>
                <a:rect l="l" t="t" r="r" b="b"/>
                <a:pathLst>
                  <a:path w="44" h="49" extrusionOk="0">
                    <a:moveTo>
                      <a:pt x="0" y="25"/>
                    </a:moveTo>
                    <a:cubicBezTo>
                      <a:pt x="0" y="11"/>
                      <a:pt x="10" y="0"/>
                      <a:pt x="22" y="0"/>
                    </a:cubicBezTo>
                    <a:cubicBezTo>
                      <a:pt x="34" y="0"/>
                      <a:pt x="44" y="11"/>
                      <a:pt x="44" y="25"/>
                    </a:cubicBezTo>
                    <a:cubicBezTo>
                      <a:pt x="44"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3" name="Google Shape;1333;p39"/>
              <p:cNvSpPr/>
              <p:nvPr/>
            </p:nvSpPr>
            <p:spPr>
              <a:xfrm>
                <a:off x="7694640" y="2054160"/>
                <a:ext cx="15480" cy="17640"/>
              </a:xfrm>
              <a:custGeom>
                <a:avLst/>
                <a:gdLst/>
                <a:ahLst/>
                <a:cxnLst/>
                <a:rect l="l" t="t" r="r" b="b"/>
                <a:pathLst>
                  <a:path w="43" h="49" extrusionOk="0">
                    <a:moveTo>
                      <a:pt x="0" y="25"/>
                    </a:moveTo>
                    <a:cubicBezTo>
                      <a:pt x="0" y="11"/>
                      <a:pt x="9" y="0"/>
                      <a:pt x="21" y="0"/>
                    </a:cubicBezTo>
                    <a:cubicBezTo>
                      <a:pt x="33" y="0"/>
                      <a:pt x="43" y="11"/>
                      <a:pt x="43" y="25"/>
                    </a:cubicBezTo>
                    <a:cubicBezTo>
                      <a:pt x="43" y="38"/>
                      <a:pt x="33" y="49"/>
                      <a:pt x="21" y="49"/>
                    </a:cubicBezTo>
                    <a:cubicBezTo>
                      <a:pt x="9"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4" name="Google Shape;1334;p39"/>
              <p:cNvSpPr/>
              <p:nvPr/>
            </p:nvSpPr>
            <p:spPr>
              <a:xfrm>
                <a:off x="7593480" y="205416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5" name="Google Shape;1335;p39"/>
              <p:cNvSpPr/>
              <p:nvPr/>
            </p:nvSpPr>
            <p:spPr>
              <a:xfrm>
                <a:off x="7492320" y="205416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6" name="Google Shape;1336;p39"/>
              <p:cNvSpPr/>
              <p:nvPr/>
            </p:nvSpPr>
            <p:spPr>
              <a:xfrm>
                <a:off x="7391520" y="2054160"/>
                <a:ext cx="15480" cy="17640"/>
              </a:xfrm>
              <a:custGeom>
                <a:avLst/>
                <a:gdLst/>
                <a:ahLst/>
                <a:cxnLst/>
                <a:rect l="l" t="t" r="r" b="b"/>
                <a:pathLst>
                  <a:path w="43" h="49" extrusionOk="0">
                    <a:moveTo>
                      <a:pt x="0" y="25"/>
                    </a:moveTo>
                    <a:cubicBezTo>
                      <a:pt x="0" y="11"/>
                      <a:pt x="10" y="0"/>
                      <a:pt x="22" y="0"/>
                    </a:cubicBezTo>
                    <a:cubicBezTo>
                      <a:pt x="34" y="0"/>
                      <a:pt x="43" y="11"/>
                      <a:pt x="43" y="25"/>
                    </a:cubicBezTo>
                    <a:cubicBezTo>
                      <a:pt x="43" y="38"/>
                      <a:pt x="34" y="49"/>
                      <a:pt x="22" y="49"/>
                    </a:cubicBezTo>
                    <a:cubicBezTo>
                      <a:pt x="10" y="49"/>
                      <a:pt x="0" y="38"/>
                      <a:pt x="0"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4" name="Google Shape;787;p31">
            <a:extLst>
              <a:ext uri="{FF2B5EF4-FFF2-40B4-BE49-F238E27FC236}">
                <a16:creationId xmlns:a16="http://schemas.microsoft.com/office/drawing/2014/main" id="{CCC45BD0-256A-FC66-53F7-E0372739E518}"/>
              </a:ext>
            </a:extLst>
          </p:cNvPr>
          <p:cNvSpPr/>
          <p:nvPr/>
        </p:nvSpPr>
        <p:spPr>
          <a:xfrm>
            <a:off x="671261" y="1904147"/>
            <a:ext cx="3898490" cy="2490598"/>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ví dụ về tính chính xác, tính mới, tính đầy đủ và tính sử dụng được của thông tin trong giải quyết vấn đề mà em biết.</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5" name="Google Shape;785;p31"/>
          <p:cNvSpPr/>
          <p:nvPr/>
        </p:nvSpPr>
        <p:spPr>
          <a:xfrm>
            <a:off x="5537201" y="1687478"/>
            <a:ext cx="2992452" cy="2669722"/>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Khi xếp loại HS, nếu điểm các môn học nhập vào không chính xác sẽ dẫn đến xếp loại sai.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7" name="Title 6">
            <a:extLst>
              <a:ext uri="{FF2B5EF4-FFF2-40B4-BE49-F238E27FC236}">
                <a16:creationId xmlns:a16="http://schemas.microsoft.com/office/drawing/2014/main" id="{C96233C5-53DE-CF15-D726-6C9C6E6AA62E}"/>
              </a:ext>
            </a:extLst>
          </p:cNvPr>
          <p:cNvSpPr>
            <a:spLocks noGrp="1"/>
          </p:cNvSpPr>
          <p:nvPr>
            <p:ph type="title" idx="8"/>
          </p:nvPr>
        </p:nvSpPr>
        <p:spPr>
          <a:xfrm>
            <a:off x="261257" y="786300"/>
            <a:ext cx="8621486" cy="572700"/>
          </a:xfrm>
          <a:solidFill>
            <a:schemeClr val="bg2"/>
          </a:solidFill>
        </p:spPr>
        <p:txBody>
          <a:bodyPr/>
          <a:lstStyle/>
          <a:p>
            <a:r>
              <a:rPr lang="vi-VN" sz="2400" dirty="0">
                <a:solidFill>
                  <a:schemeClr val="accent2">
                    <a:lumMod val="50000"/>
                  </a:schemeClr>
                </a:solidFill>
                <a:latin typeface="Arial" panose="020B0604020202020204" pitchFamily="34" charset="0"/>
                <a:cs typeface="Arial" panose="020B0604020202020204" pitchFamily="34" charset="0"/>
              </a:rPr>
              <a:t>Ví dụ tham khảo</a:t>
            </a:r>
          </a:p>
        </p:txBody>
      </p:sp>
      <p:pic>
        <p:nvPicPr>
          <p:cNvPr id="1026" name="Picture 2" descr="Hàm xếp loại học lực trong Excel là gì? Cách sử dụng như thế nào?">
            <a:extLst>
              <a:ext uri="{FF2B5EF4-FFF2-40B4-BE49-F238E27FC236}">
                <a16:creationId xmlns:a16="http://schemas.microsoft.com/office/drawing/2014/main" id="{4D0EE5BF-C988-9559-5B0E-1929B0310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63" y="1687478"/>
            <a:ext cx="4746171" cy="2669721"/>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6738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linds(horizontal)">
                                      <p:cBhvr>
                                        <p:cTn id="12" dur="500"/>
                                        <p:tgtEl>
                                          <p:spTgt spid="10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85"/>
                                        </p:tgtEl>
                                        <p:attrNameLst>
                                          <p:attrName>style.visibility</p:attrName>
                                        </p:attrNameLst>
                                      </p:cBhvr>
                                      <p:to>
                                        <p:strVal val="visible"/>
                                      </p:to>
                                    </p:set>
                                    <p:animEffect transition="in" filter="wipe(up)">
                                      <p:cBhvr>
                                        <p:cTn id="15" dur="500"/>
                                        <p:tgtEl>
                                          <p:spTgt spid="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3" name="Title 2">
            <a:extLst>
              <a:ext uri="{FF2B5EF4-FFF2-40B4-BE49-F238E27FC236}">
                <a16:creationId xmlns:a16="http://schemas.microsoft.com/office/drawing/2014/main" id="{91F31675-EB16-2EF6-D8C0-E758C8D43523}"/>
              </a:ext>
            </a:extLst>
          </p:cNvPr>
          <p:cNvSpPr>
            <a:spLocks noGrp="1"/>
          </p:cNvSpPr>
          <p:nvPr>
            <p:ph type="title"/>
          </p:nvPr>
        </p:nvSpPr>
        <p:spPr>
          <a:xfrm>
            <a:off x="259031" y="881345"/>
            <a:ext cx="8625938" cy="572700"/>
          </a:xfrm>
          <a:solidFill>
            <a:schemeClr val="bg2"/>
          </a:solidFill>
        </p:spPr>
        <p:txBody>
          <a:bodyPr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Ví dụ tham khảo</a:t>
            </a:r>
            <a:endParaRPr lang="vi-VN" sz="2400" dirty="0"/>
          </a:p>
        </p:txBody>
      </p:sp>
      <p:grpSp>
        <p:nvGrpSpPr>
          <p:cNvPr id="905" name="Google Shape;905;p33"/>
          <p:cNvGrpSpPr/>
          <p:nvPr/>
        </p:nvGrpSpPr>
        <p:grpSpPr>
          <a:xfrm>
            <a:off x="8627209" y="752255"/>
            <a:ext cx="678240" cy="415440"/>
            <a:chOff x="-962030" y="2476750"/>
            <a:chExt cx="678240" cy="415440"/>
          </a:xfrm>
        </p:grpSpPr>
        <p:sp>
          <p:nvSpPr>
            <p:cNvPr id="906" name="Google Shape;906;p33"/>
            <p:cNvSpPr/>
            <p:nvPr/>
          </p:nvSpPr>
          <p:spPr>
            <a:xfrm>
              <a:off x="-962030" y="2476750"/>
              <a:ext cx="678240" cy="415440"/>
            </a:xfrm>
            <a:custGeom>
              <a:avLst/>
              <a:gdLst/>
              <a:ahLst/>
              <a:cxnLst/>
              <a:rect l="l" t="t" r="r" b="b"/>
              <a:pathLst>
                <a:path w="1884" h="1154" extrusionOk="0">
                  <a:moveTo>
                    <a:pt x="1307" y="1154"/>
                  </a:moveTo>
                  <a:lnTo>
                    <a:pt x="0" y="1154"/>
                  </a:lnTo>
                  <a:lnTo>
                    <a:pt x="0" y="577"/>
                  </a:lnTo>
                  <a:cubicBezTo>
                    <a:pt x="0" y="258"/>
                    <a:pt x="258" y="0"/>
                    <a:pt x="577" y="0"/>
                  </a:cubicBezTo>
                  <a:lnTo>
                    <a:pt x="1307" y="0"/>
                  </a:lnTo>
                  <a:cubicBezTo>
                    <a:pt x="1626" y="0"/>
                    <a:pt x="1884" y="258"/>
                    <a:pt x="1884" y="577"/>
                  </a:cubicBezTo>
                  <a:cubicBezTo>
                    <a:pt x="1884" y="896"/>
                    <a:pt x="1626" y="1154"/>
                    <a:pt x="1307" y="11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07" name="Google Shape;907;p33"/>
            <p:cNvGrpSpPr/>
            <p:nvPr/>
          </p:nvGrpSpPr>
          <p:grpSpPr>
            <a:xfrm>
              <a:off x="-815870" y="2671150"/>
              <a:ext cx="374400" cy="50760"/>
              <a:chOff x="5989680" y="3796200"/>
              <a:chExt cx="374400" cy="50760"/>
            </a:xfrm>
          </p:grpSpPr>
          <p:sp>
            <p:nvSpPr>
              <p:cNvPr id="908" name="Google Shape;908;p33"/>
              <p:cNvSpPr/>
              <p:nvPr/>
            </p:nvSpPr>
            <p:spPr>
              <a:xfrm>
                <a:off x="5989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09" name="Google Shape;909;p33"/>
              <p:cNvSpPr/>
              <p:nvPr/>
            </p:nvSpPr>
            <p:spPr>
              <a:xfrm>
                <a:off x="6151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10" name="Google Shape;910;p33"/>
              <p:cNvSpPr/>
              <p:nvPr/>
            </p:nvSpPr>
            <p:spPr>
              <a:xfrm>
                <a:off x="6313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4" name="Google Shape;785;p31">
            <a:extLst>
              <a:ext uri="{FF2B5EF4-FFF2-40B4-BE49-F238E27FC236}">
                <a16:creationId xmlns:a16="http://schemas.microsoft.com/office/drawing/2014/main" id="{1596FDEC-101D-C5B3-9FAB-FD8D0E1B7050}"/>
              </a:ext>
            </a:extLst>
          </p:cNvPr>
          <p:cNvSpPr/>
          <p:nvPr/>
        </p:nvSpPr>
        <p:spPr>
          <a:xfrm>
            <a:off x="641002" y="1721523"/>
            <a:ext cx="7861996" cy="2669722"/>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t>Nếu một câu lạc bộ thay đổi giờ, ngày sinh hoạt mà không thông báo kịp thời đến các thành viên (trên các phương tiện vẫn liên lạc với các thành viên) thì buổi sinh hoạt đó sẽ thiếu nhiều thành viên. Đây là ví dụ về thông tin thời gian sinh hoạt liên quan đến nhiều người không được cập nhật.</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3" name="Title 2">
            <a:extLst>
              <a:ext uri="{FF2B5EF4-FFF2-40B4-BE49-F238E27FC236}">
                <a16:creationId xmlns:a16="http://schemas.microsoft.com/office/drawing/2014/main" id="{4370E0E0-0F81-3670-3720-A290B84604C1}"/>
              </a:ext>
            </a:extLst>
          </p:cNvPr>
          <p:cNvSpPr>
            <a:spLocks noGrp="1"/>
          </p:cNvSpPr>
          <p:nvPr>
            <p:ph type="title" idx="8"/>
          </p:nvPr>
        </p:nvSpPr>
        <p:spPr>
          <a:xfrm>
            <a:off x="261257" y="709911"/>
            <a:ext cx="8621486" cy="572700"/>
          </a:xfrm>
          <a:solidFill>
            <a:schemeClr val="bg2"/>
          </a:solidFill>
        </p:spPr>
        <p:txBody>
          <a:bodyPr anchor="ctr"/>
          <a:lstStyle/>
          <a:p>
            <a:r>
              <a:rPr lang="vi-VN" sz="2400" dirty="0">
                <a:solidFill>
                  <a:schemeClr val="accent2">
                    <a:lumMod val="50000"/>
                  </a:schemeClr>
                </a:solidFill>
                <a:latin typeface="Arial" panose="020B0604020202020204" pitchFamily="34" charset="0"/>
                <a:cs typeface="Arial" panose="020B0604020202020204" pitchFamily="34" charset="0"/>
              </a:rPr>
              <a:t>Ví dụ tham khảo</a:t>
            </a:r>
            <a:endParaRPr lang="vi-VN" sz="2400" dirty="0"/>
          </a:p>
        </p:txBody>
      </p:sp>
      <p:sp>
        <p:nvSpPr>
          <p:cNvPr id="28" name="Google Shape;785;p31">
            <a:extLst>
              <a:ext uri="{FF2B5EF4-FFF2-40B4-BE49-F238E27FC236}">
                <a16:creationId xmlns:a16="http://schemas.microsoft.com/office/drawing/2014/main" id="{D3BC19AA-D0ED-FCBD-1C5D-99644795094B}"/>
              </a:ext>
            </a:extLst>
          </p:cNvPr>
          <p:cNvSpPr/>
          <p:nvPr/>
        </p:nvSpPr>
        <p:spPr>
          <a:xfrm>
            <a:off x="4513942" y="1683391"/>
            <a:ext cx="3749568" cy="2815626"/>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1800" dirty="0"/>
              <a:t>Khi không đủ thông tin về các trường THPT trên địa phương thì có thể các HS không có được lựa chọn trường THPT phù hợp nhất để làm hồ sơ xét tuyển vào lớp 10 trong năm học tới.</a:t>
            </a:r>
          </a:p>
        </p:txBody>
      </p:sp>
      <p:pic>
        <p:nvPicPr>
          <p:cNvPr id="29" name="Picture 2">
            <a:extLst>
              <a:ext uri="{FF2B5EF4-FFF2-40B4-BE49-F238E27FC236}">
                <a16:creationId xmlns:a16="http://schemas.microsoft.com/office/drawing/2014/main" id="{BD9DE0FC-B5EC-710C-C9F0-F037BD9F39B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41796"/>
          <a:stretch/>
        </p:blipFill>
        <p:spPr bwMode="auto">
          <a:xfrm>
            <a:off x="994228" y="1516671"/>
            <a:ext cx="3258458" cy="3149067"/>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3" name="Title 2">
            <a:extLst>
              <a:ext uri="{FF2B5EF4-FFF2-40B4-BE49-F238E27FC236}">
                <a16:creationId xmlns:a16="http://schemas.microsoft.com/office/drawing/2014/main" id="{91F31675-EB16-2EF6-D8C0-E758C8D43523}"/>
              </a:ext>
            </a:extLst>
          </p:cNvPr>
          <p:cNvSpPr>
            <a:spLocks noGrp="1"/>
          </p:cNvSpPr>
          <p:nvPr>
            <p:ph type="title"/>
          </p:nvPr>
        </p:nvSpPr>
        <p:spPr>
          <a:xfrm>
            <a:off x="259031" y="881345"/>
            <a:ext cx="8625938" cy="572700"/>
          </a:xfrm>
          <a:solidFill>
            <a:schemeClr val="bg2"/>
          </a:solidFill>
        </p:spPr>
        <p:txBody>
          <a:bodyPr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Ví dụ tham khảo</a:t>
            </a:r>
            <a:endParaRPr lang="vi-VN" sz="2400" dirty="0"/>
          </a:p>
        </p:txBody>
      </p:sp>
      <p:grpSp>
        <p:nvGrpSpPr>
          <p:cNvPr id="905" name="Google Shape;905;p33"/>
          <p:cNvGrpSpPr/>
          <p:nvPr/>
        </p:nvGrpSpPr>
        <p:grpSpPr>
          <a:xfrm>
            <a:off x="8627209" y="752255"/>
            <a:ext cx="678240" cy="415440"/>
            <a:chOff x="-962030" y="2476750"/>
            <a:chExt cx="678240" cy="415440"/>
          </a:xfrm>
        </p:grpSpPr>
        <p:sp>
          <p:nvSpPr>
            <p:cNvPr id="906" name="Google Shape;906;p33"/>
            <p:cNvSpPr/>
            <p:nvPr/>
          </p:nvSpPr>
          <p:spPr>
            <a:xfrm>
              <a:off x="-962030" y="2476750"/>
              <a:ext cx="678240" cy="415440"/>
            </a:xfrm>
            <a:custGeom>
              <a:avLst/>
              <a:gdLst/>
              <a:ahLst/>
              <a:cxnLst/>
              <a:rect l="l" t="t" r="r" b="b"/>
              <a:pathLst>
                <a:path w="1884" h="1154" extrusionOk="0">
                  <a:moveTo>
                    <a:pt x="1307" y="1154"/>
                  </a:moveTo>
                  <a:lnTo>
                    <a:pt x="0" y="1154"/>
                  </a:lnTo>
                  <a:lnTo>
                    <a:pt x="0" y="577"/>
                  </a:lnTo>
                  <a:cubicBezTo>
                    <a:pt x="0" y="258"/>
                    <a:pt x="258" y="0"/>
                    <a:pt x="577" y="0"/>
                  </a:cubicBezTo>
                  <a:lnTo>
                    <a:pt x="1307" y="0"/>
                  </a:lnTo>
                  <a:cubicBezTo>
                    <a:pt x="1626" y="0"/>
                    <a:pt x="1884" y="258"/>
                    <a:pt x="1884" y="577"/>
                  </a:cubicBezTo>
                  <a:cubicBezTo>
                    <a:pt x="1884" y="896"/>
                    <a:pt x="1626" y="1154"/>
                    <a:pt x="1307" y="11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07" name="Google Shape;907;p33"/>
            <p:cNvGrpSpPr/>
            <p:nvPr/>
          </p:nvGrpSpPr>
          <p:grpSpPr>
            <a:xfrm>
              <a:off x="-815870" y="2671150"/>
              <a:ext cx="374400" cy="50760"/>
              <a:chOff x="5989680" y="3796200"/>
              <a:chExt cx="374400" cy="50760"/>
            </a:xfrm>
          </p:grpSpPr>
          <p:sp>
            <p:nvSpPr>
              <p:cNvPr id="908" name="Google Shape;908;p33"/>
              <p:cNvSpPr/>
              <p:nvPr/>
            </p:nvSpPr>
            <p:spPr>
              <a:xfrm>
                <a:off x="5989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09" name="Google Shape;909;p33"/>
              <p:cNvSpPr/>
              <p:nvPr/>
            </p:nvSpPr>
            <p:spPr>
              <a:xfrm>
                <a:off x="6151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10" name="Google Shape;910;p33"/>
              <p:cNvSpPr/>
              <p:nvPr/>
            </p:nvSpPr>
            <p:spPr>
              <a:xfrm>
                <a:off x="6313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4" name="Google Shape;785;p31">
            <a:extLst>
              <a:ext uri="{FF2B5EF4-FFF2-40B4-BE49-F238E27FC236}">
                <a16:creationId xmlns:a16="http://schemas.microsoft.com/office/drawing/2014/main" id="{1596FDEC-101D-C5B3-9FAB-FD8D0E1B7050}"/>
              </a:ext>
            </a:extLst>
          </p:cNvPr>
          <p:cNvSpPr/>
          <p:nvPr/>
        </p:nvSpPr>
        <p:spPr>
          <a:xfrm>
            <a:off x="641002" y="1721523"/>
            <a:ext cx="7861996" cy="2669722"/>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t>Nếu em sử dụng phần mềm Excel để tạo biểu đồ thể hiện thành tích của Việt Nam ở SEA Games một số năm thì thông tin về số lượng huy chương của Việt Nam những năm đó là thông tin sử dụng được, còn cách tạo biểu đồ trong Excel không phải là thông tin sử dụng được.</a:t>
            </a:r>
          </a:p>
        </p:txBody>
      </p:sp>
    </p:spTree>
    <p:extLst>
      <p:ext uri="{BB962C8B-B14F-4D97-AF65-F5344CB8AC3E}">
        <p14:creationId xmlns:p14="http://schemas.microsoft.com/office/powerpoint/2010/main" val="616215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3" name="Title 2">
            <a:extLst>
              <a:ext uri="{FF2B5EF4-FFF2-40B4-BE49-F238E27FC236}">
                <a16:creationId xmlns:a16="http://schemas.microsoft.com/office/drawing/2014/main" id="{3ED7C2A6-2BE2-DBD9-EFCD-FC70EDE1AF91}"/>
              </a:ext>
            </a:extLst>
          </p:cNvPr>
          <p:cNvSpPr>
            <a:spLocks noGrp="1"/>
          </p:cNvSpPr>
          <p:nvPr>
            <p:ph type="title"/>
          </p:nvPr>
        </p:nvSpPr>
        <p:spPr>
          <a:xfrm>
            <a:off x="362857" y="1589314"/>
            <a:ext cx="8418286" cy="3200400"/>
          </a:xfrm>
        </p:spPr>
        <p:txBody>
          <a:bodyPr anchor="ctr"/>
          <a:lstStyle/>
          <a:p>
            <a:pPr algn="ctr">
              <a:lnSpc>
                <a:spcPct val="150000"/>
              </a:lnSpc>
            </a:pPr>
            <a:r>
              <a:rPr lang="vi-VN" sz="3400" b="1" dirty="0">
                <a:solidFill>
                  <a:schemeClr val="bg1">
                    <a:lumMod val="10000"/>
                  </a:schemeClr>
                </a:solidFill>
                <a:effectLst/>
                <a:latin typeface="Arial" panose="020B0604020202020204" pitchFamily="34" charset="0"/>
                <a:ea typeface="DengXian Light" panose="02010600030101010101" pitchFamily="2" charset="-122"/>
                <a:cs typeface="Arial" panose="020B0604020202020204" pitchFamily="34" charset="0"/>
              </a:rPr>
              <a:t>TỔ CHỨC LƯU TRỮ, TÌM KIẾM </a:t>
            </a:r>
            <a:br>
              <a:rPr lang="vi-VN" sz="3400" b="1" dirty="0">
                <a:solidFill>
                  <a:schemeClr val="bg1">
                    <a:lumMod val="10000"/>
                  </a:schemeClr>
                </a:solidFill>
                <a:effectLst/>
                <a:latin typeface="Arial" panose="020B0604020202020204" pitchFamily="34" charset="0"/>
                <a:ea typeface="DengXian Light" panose="02010600030101010101" pitchFamily="2" charset="-122"/>
                <a:cs typeface="Arial" panose="020B0604020202020204" pitchFamily="34" charset="0"/>
              </a:rPr>
            </a:br>
            <a:r>
              <a:rPr lang="vi-VN" sz="3400" b="1" dirty="0">
                <a:solidFill>
                  <a:schemeClr val="bg1">
                    <a:lumMod val="10000"/>
                  </a:schemeClr>
                </a:solidFill>
                <a:effectLst/>
                <a:latin typeface="Arial" panose="020B0604020202020204" pitchFamily="34" charset="0"/>
                <a:ea typeface="DengXian Light" panose="02010600030101010101" pitchFamily="2" charset="-122"/>
                <a:cs typeface="Arial" panose="020B0604020202020204" pitchFamily="34" charset="0"/>
              </a:rPr>
              <a:t>VÀ TRAO ĐỔI THÔNG TIN</a:t>
            </a:r>
            <a:r>
              <a:rPr lang="vi-VN" sz="3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
            </a:r>
            <a:br>
              <a:rPr lang="vi-VN" sz="3400"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br>
            <a:r>
              <a:rPr lang="vi-VN" sz="3400" b="1" dirty="0">
                <a:solidFill>
                  <a:schemeClr val="bg1">
                    <a:lumMod val="10000"/>
                  </a:schemeClr>
                </a:solidFill>
                <a:effectLst/>
                <a:latin typeface="Arial" panose="020B0604020202020204" pitchFamily="34" charset="0"/>
                <a:ea typeface="SimSun" panose="02010600030101010101" pitchFamily="2" charset="-122"/>
                <a:cs typeface="Arial" panose="020B0604020202020204" pitchFamily="34" charset="0"/>
              </a:rPr>
              <a:t>ĐÁNH GIÁ CHẤT LƯỢNG THÔNG TIN TRONG GIẢI QUYẾT VẤN ĐỀ</a:t>
            </a:r>
            <a:endParaRPr lang="vi-VN" sz="3400" dirty="0">
              <a:solidFill>
                <a:schemeClr val="bg1">
                  <a:lumMod val="10000"/>
                </a:schemeClr>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16F18A42-38B4-3A86-DA7C-C3777BBB9807}"/>
              </a:ext>
            </a:extLst>
          </p:cNvPr>
          <p:cNvSpPr/>
          <p:nvPr/>
        </p:nvSpPr>
        <p:spPr>
          <a:xfrm>
            <a:off x="3142342" y="798286"/>
            <a:ext cx="2859316" cy="732972"/>
          </a:xfrm>
          <a:prstGeom prst="roundRect">
            <a:avLst/>
          </a:prstGeom>
          <a:solidFill>
            <a:schemeClr val="accent5">
              <a:lumMod val="50000"/>
            </a:schemeClr>
          </a:solidFill>
          <a:ln>
            <a:solidFill>
              <a:schemeClr val="accent5">
                <a:lumMod val="9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400" b="1" dirty="0">
                <a:solidFill>
                  <a:schemeClr val="bg2"/>
                </a:solidFill>
                <a:effectLst/>
                <a:latin typeface="Arial" panose="020B0604020202020204" pitchFamily="34" charset="0"/>
                <a:ea typeface="DengXian Light" panose="02010600030101010101" pitchFamily="2" charset="-122"/>
                <a:cs typeface="Arial" panose="020B0604020202020204" pitchFamily="34" charset="0"/>
              </a:rPr>
              <a:t>CHỦ ĐỀ C</a:t>
            </a:r>
            <a:endParaRPr lang="vi-VN" sz="3400" dirty="0">
              <a:solidFill>
                <a:schemeClr val="bg2"/>
              </a:solidFill>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2050" name="Picture 2" descr="Hình ảnh Kỳ Nghỉ Hè Trên Bãi Biển PNG , Kì Nghỉ Hè, Bờ Biển, Biển PNG miễn  phí tải tập tin PSDComment và Vector">
            <a:extLst>
              <a:ext uri="{FF2B5EF4-FFF2-40B4-BE49-F238E27FC236}">
                <a16:creationId xmlns:a16="http://schemas.microsoft.com/office/drawing/2014/main" id="{B733C8CA-95C5-6AD3-9563-6C1F6115D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057" y="705342"/>
            <a:ext cx="4005943" cy="3621426"/>
          </a:xfrm>
          <a:prstGeom prst="rect">
            <a:avLst/>
          </a:prstGeom>
          <a:noFill/>
          <a:extLst>
            <a:ext uri="{909E8E84-426E-40DD-AFC4-6F175D3DCCD1}">
              <a14:hiddenFill xmlns:a14="http://schemas.microsoft.com/office/drawing/2010/main">
                <a:solidFill>
                  <a:srgbClr val="FFFFFF"/>
                </a:solidFill>
              </a14:hiddenFill>
            </a:ext>
          </a:extLst>
        </p:spPr>
      </p:pic>
      <p:sp>
        <p:nvSpPr>
          <p:cNvPr id="1242" name="Google Shape;1242;p39"/>
          <p:cNvSpPr txBox="1">
            <a:spLocks noGrp="1"/>
          </p:cNvSpPr>
          <p:nvPr>
            <p:ph type="title"/>
          </p:nvPr>
        </p:nvSpPr>
        <p:spPr>
          <a:xfrm>
            <a:off x="671261" y="859138"/>
            <a:ext cx="3898490" cy="65034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rgbClr val="C00000"/>
                </a:solidFill>
                <a:latin typeface="Arial" panose="020B0604020202020204" pitchFamily="34" charset="0"/>
                <a:cs typeface="Arial" panose="020B0604020202020204" pitchFamily="34" charset="0"/>
              </a:rPr>
              <a:t>VẬN DỤNG</a:t>
            </a:r>
            <a:endParaRPr sz="3200" dirty="0">
              <a:solidFill>
                <a:srgbClr val="C00000"/>
              </a:solidFill>
              <a:latin typeface="Arial" panose="020B0604020202020204" pitchFamily="34" charset="0"/>
              <a:cs typeface="Arial" panose="020B0604020202020204" pitchFamily="34" charset="0"/>
            </a:endParaRPr>
          </a:p>
        </p:txBody>
      </p:sp>
      <p:sp>
        <p:nvSpPr>
          <p:cNvPr id="4" name="Google Shape;787;p31">
            <a:extLst>
              <a:ext uri="{FF2B5EF4-FFF2-40B4-BE49-F238E27FC236}">
                <a16:creationId xmlns:a16="http://schemas.microsoft.com/office/drawing/2014/main" id="{CCC45BD0-256A-FC66-53F7-E0372739E518}"/>
              </a:ext>
            </a:extLst>
          </p:cNvPr>
          <p:cNvSpPr/>
          <p:nvPr/>
        </p:nvSpPr>
        <p:spPr>
          <a:xfrm>
            <a:off x="671261" y="1618342"/>
            <a:ext cx="4154742" cy="2997199"/>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lên kế hoạch một kì nghỉ hè 5 ngày ở biển cho gia đình, em đã sử dụng những thông tin nào? Em hãy chỉ ra tính chính xác, tính mới, tính đầy đủ và tính sử dụng được của những thông tin đó.</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5514464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3" name="Title 2">
            <a:extLst>
              <a:ext uri="{FF2B5EF4-FFF2-40B4-BE49-F238E27FC236}">
                <a16:creationId xmlns:a16="http://schemas.microsoft.com/office/drawing/2014/main" id="{47E65C72-052A-F738-9A9D-0F8E98FF34D6}"/>
              </a:ext>
            </a:extLst>
          </p:cNvPr>
          <p:cNvSpPr>
            <a:spLocks noGrp="1"/>
          </p:cNvSpPr>
          <p:nvPr>
            <p:ph type="title"/>
          </p:nvPr>
        </p:nvSpPr>
        <p:spPr>
          <a:xfrm>
            <a:off x="674915" y="1399340"/>
            <a:ext cx="4027714"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4" name="Google Shape;785;p31">
            <a:extLst>
              <a:ext uri="{FF2B5EF4-FFF2-40B4-BE49-F238E27FC236}">
                <a16:creationId xmlns:a16="http://schemas.microsoft.com/office/drawing/2014/main" id="{E73F3420-BA39-1A81-09B1-C1FA77E153DE}"/>
              </a:ext>
            </a:extLst>
          </p:cNvPr>
          <p:cNvSpPr/>
          <p:nvPr/>
        </p:nvSpPr>
        <p:spPr>
          <a:xfrm>
            <a:off x="674915" y="2299989"/>
            <a:ext cx="4027714" cy="1792515"/>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ctr">
              <a:lnSpc>
                <a:spcPct val="150000"/>
              </a:lnSpc>
            </a:pPr>
            <a:r>
              <a:rPr lang="vi-VN" sz="2000" b="1" dirty="0"/>
              <a:t>Thông tin đã có: </a:t>
            </a:r>
          </a:p>
          <a:p>
            <a:pPr marL="285750" indent="-285750" algn="just">
              <a:lnSpc>
                <a:spcPct val="150000"/>
              </a:lnSpc>
              <a:buFontTx/>
              <a:buChar char="-"/>
            </a:pPr>
            <a:r>
              <a:rPr lang="vi-VN" sz="2000" dirty="0"/>
              <a:t>Thời gian du lịch là 5 ngày.</a:t>
            </a:r>
          </a:p>
          <a:p>
            <a:pPr marL="285750" indent="-285750" algn="just">
              <a:lnSpc>
                <a:spcPct val="150000"/>
              </a:lnSpc>
              <a:buFontTx/>
              <a:buChar char="-"/>
            </a:pPr>
            <a:r>
              <a:rPr lang="vi-VN" sz="2000" dirty="0"/>
              <a:t>Địa điểm du lịch là vùng biển.</a:t>
            </a:r>
          </a:p>
        </p:txBody>
      </p:sp>
      <p:pic>
        <p:nvPicPr>
          <p:cNvPr id="5" name="Picture 2">
            <a:extLst>
              <a:ext uri="{FF2B5EF4-FFF2-40B4-BE49-F238E27FC236}">
                <a16:creationId xmlns:a16="http://schemas.microsoft.com/office/drawing/2014/main" id="{D00C45AF-F496-59D6-D3C6-B5F18C5E5628}"/>
              </a:ext>
            </a:extLst>
          </p:cNvPr>
          <p:cNvPicPr>
            <a:picLocks noChangeAspect="1" noChangeArrowheads="1"/>
          </p:cNvPicPr>
          <p:nvPr/>
        </p:nvPicPr>
        <p:blipFill>
          <a:blip r:embed="rId3"/>
          <a:srcRect l="11197" r="11197"/>
          <a:stretch/>
        </p:blipFill>
        <p:spPr bwMode="auto">
          <a:xfrm>
            <a:off x="5007502" y="1161144"/>
            <a:ext cx="3330882" cy="321905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3" name="Title 2">
            <a:extLst>
              <a:ext uri="{FF2B5EF4-FFF2-40B4-BE49-F238E27FC236}">
                <a16:creationId xmlns:a16="http://schemas.microsoft.com/office/drawing/2014/main" id="{47E65C72-052A-F738-9A9D-0F8E98FF34D6}"/>
              </a:ext>
            </a:extLst>
          </p:cNvPr>
          <p:cNvSpPr>
            <a:spLocks noGrp="1"/>
          </p:cNvSpPr>
          <p:nvPr>
            <p:ph type="title"/>
          </p:nvPr>
        </p:nvSpPr>
        <p:spPr>
          <a:xfrm>
            <a:off x="471788" y="922957"/>
            <a:ext cx="8200424" cy="521216"/>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4" name="Google Shape;785;p31">
            <a:extLst>
              <a:ext uri="{FF2B5EF4-FFF2-40B4-BE49-F238E27FC236}">
                <a16:creationId xmlns:a16="http://schemas.microsoft.com/office/drawing/2014/main" id="{E73F3420-BA39-1A81-09B1-C1FA77E153DE}"/>
              </a:ext>
            </a:extLst>
          </p:cNvPr>
          <p:cNvSpPr/>
          <p:nvPr/>
        </p:nvSpPr>
        <p:spPr>
          <a:xfrm>
            <a:off x="624114" y="1625599"/>
            <a:ext cx="5159755" cy="2856201"/>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1800" b="1" dirty="0"/>
              <a:t>Thông tin cần tìm hiểu để lựa chọn địa điểm và lên kế hoạch cho chuyến du lịch:</a:t>
            </a:r>
          </a:p>
          <a:p>
            <a:pPr algn="just">
              <a:lnSpc>
                <a:spcPct val="150000"/>
              </a:lnSpc>
            </a:pPr>
            <a:r>
              <a:rPr lang="vi-VN" sz="1800" dirty="0"/>
              <a:t>+ Những địa điểm ven biển dành cho nghỉ dưỡng, du lịch.</a:t>
            </a:r>
          </a:p>
          <a:p>
            <a:pPr algn="just">
              <a:lnSpc>
                <a:spcPct val="150000"/>
              </a:lnSpc>
            </a:pPr>
            <a:r>
              <a:rPr lang="vi-VN" sz="1800" dirty="0"/>
              <a:t>+ Dự báo thời tiết ở mỗi địa điểm trong khoảng thời gian nghỉ (nếu có thể tìm hiểu được).</a:t>
            </a:r>
          </a:p>
        </p:txBody>
      </p:sp>
      <p:pic>
        <p:nvPicPr>
          <p:cNvPr id="5" name="Picture 2">
            <a:extLst>
              <a:ext uri="{FF2B5EF4-FFF2-40B4-BE49-F238E27FC236}">
                <a16:creationId xmlns:a16="http://schemas.microsoft.com/office/drawing/2014/main" id="{D00C45AF-F496-59D6-D3C6-B5F18C5E562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7779" t="6253" r="10990" b="6253"/>
          <a:stretch/>
        </p:blipFill>
        <p:spPr bwMode="auto">
          <a:xfrm>
            <a:off x="6194628" y="1625599"/>
            <a:ext cx="2325258" cy="2856201"/>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192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3" name="Title 2">
            <a:extLst>
              <a:ext uri="{FF2B5EF4-FFF2-40B4-BE49-F238E27FC236}">
                <a16:creationId xmlns:a16="http://schemas.microsoft.com/office/drawing/2014/main" id="{47E65C72-052A-F738-9A9D-0F8E98FF34D6}"/>
              </a:ext>
            </a:extLst>
          </p:cNvPr>
          <p:cNvSpPr>
            <a:spLocks noGrp="1"/>
          </p:cNvSpPr>
          <p:nvPr>
            <p:ph type="title"/>
          </p:nvPr>
        </p:nvSpPr>
        <p:spPr>
          <a:xfrm>
            <a:off x="720000" y="833283"/>
            <a:ext cx="7704000"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4" name="Google Shape;785;p31">
            <a:extLst>
              <a:ext uri="{FF2B5EF4-FFF2-40B4-BE49-F238E27FC236}">
                <a16:creationId xmlns:a16="http://schemas.microsoft.com/office/drawing/2014/main" id="{E73F3420-BA39-1A81-09B1-C1FA77E153DE}"/>
              </a:ext>
            </a:extLst>
          </p:cNvPr>
          <p:cNvSpPr/>
          <p:nvPr/>
        </p:nvSpPr>
        <p:spPr>
          <a:xfrm>
            <a:off x="609600" y="1531256"/>
            <a:ext cx="7924800" cy="3033487"/>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1800" dirty="0"/>
              <a:t>+ Tìm hiểu phương tiện đến mỗi địa điểm trong danh sách nói trên, cùng với thời gian dành cho đi lại ở mỗi phương tiện, giờ khởi hành và giờ đến.</a:t>
            </a:r>
          </a:p>
          <a:p>
            <a:pPr algn="just">
              <a:lnSpc>
                <a:spcPct val="150000"/>
              </a:lnSpc>
            </a:pPr>
            <a:r>
              <a:rPr lang="vi-VN" sz="1800" dirty="0"/>
              <a:t>+ Nơi ở, ăn uống và chi phí tại mỗi địa điểm, danh lam thắng cảnh hoặc khu vui chơi ở mỗi địa điểm, khoảng cách từ chỗ ở đến các khu vui chơi, nghỉ dưỡng ven biển.</a:t>
            </a:r>
          </a:p>
          <a:p>
            <a:pPr algn="just">
              <a:lnSpc>
                <a:spcPct val="150000"/>
              </a:lnSpc>
            </a:pPr>
            <a:r>
              <a:rPr lang="vi-VN" sz="1800" dirty="0"/>
              <a:t>+ Chi phí có thể phát sinh thêm ở mỗi địa điểm.</a:t>
            </a:r>
          </a:p>
        </p:txBody>
      </p:sp>
    </p:spTree>
    <p:extLst>
      <p:ext uri="{BB962C8B-B14F-4D97-AF65-F5344CB8AC3E}">
        <p14:creationId xmlns:p14="http://schemas.microsoft.com/office/powerpoint/2010/main" val="12654287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3" name="Title 2">
            <a:extLst>
              <a:ext uri="{FF2B5EF4-FFF2-40B4-BE49-F238E27FC236}">
                <a16:creationId xmlns:a16="http://schemas.microsoft.com/office/drawing/2014/main" id="{47E65C72-052A-F738-9A9D-0F8E98FF34D6}"/>
              </a:ext>
            </a:extLst>
          </p:cNvPr>
          <p:cNvSpPr>
            <a:spLocks noGrp="1"/>
          </p:cNvSpPr>
          <p:nvPr>
            <p:ph type="title"/>
          </p:nvPr>
        </p:nvSpPr>
        <p:spPr>
          <a:xfrm>
            <a:off x="471788" y="885372"/>
            <a:ext cx="8200424" cy="53703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4" name="Google Shape;785;p31">
            <a:extLst>
              <a:ext uri="{FF2B5EF4-FFF2-40B4-BE49-F238E27FC236}">
                <a16:creationId xmlns:a16="http://schemas.microsoft.com/office/drawing/2014/main" id="{E73F3420-BA39-1A81-09B1-C1FA77E153DE}"/>
              </a:ext>
            </a:extLst>
          </p:cNvPr>
          <p:cNvSpPr/>
          <p:nvPr/>
        </p:nvSpPr>
        <p:spPr>
          <a:xfrm>
            <a:off x="471788" y="1625599"/>
            <a:ext cx="5580669" cy="2856200"/>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ctr">
              <a:lnSpc>
                <a:spcPct val="150000"/>
              </a:lnSpc>
            </a:pPr>
            <a:r>
              <a:rPr lang="vi-VN" sz="1800" b="1" dirty="0"/>
              <a:t>Tính chính xác của thông tin: </a:t>
            </a:r>
            <a:endParaRPr lang="vi-VN" sz="1800" dirty="0"/>
          </a:p>
          <a:p>
            <a:pPr algn="just">
              <a:lnSpc>
                <a:spcPct val="150000"/>
              </a:lnSpc>
            </a:pPr>
            <a:r>
              <a:rPr lang="vi-VN" sz="1800" dirty="0"/>
              <a:t>Thông tin lấy từ nguồn đáng tin cậy (ví dụ xem thông báo của các hãng vận tải, du lịch về phương tiện giao thông,...), một số thông tin có thể hỏi trực tiếp (ví dụ giá khách sạn, ý thích của mỗi thành viên trong gia đình đối với địa điểm đi du lịch).</a:t>
            </a:r>
          </a:p>
        </p:txBody>
      </p:sp>
      <p:pic>
        <p:nvPicPr>
          <p:cNvPr id="5" name="Picture 2">
            <a:extLst>
              <a:ext uri="{FF2B5EF4-FFF2-40B4-BE49-F238E27FC236}">
                <a16:creationId xmlns:a16="http://schemas.microsoft.com/office/drawing/2014/main" id="{D00C45AF-F496-59D6-D3C6-B5F18C5E5628}"/>
              </a:ext>
            </a:extLst>
          </p:cNvPr>
          <p:cNvPicPr>
            <a:picLocks noChangeAspect="1" noChangeArrowheads="1"/>
          </p:cNvPicPr>
          <p:nvPr/>
        </p:nvPicPr>
        <p:blipFill rotWithShape="1">
          <a:blip r:embed="rId3"/>
          <a:srcRect t="13802" b="2623"/>
          <a:stretch/>
        </p:blipFill>
        <p:spPr bwMode="auto">
          <a:xfrm>
            <a:off x="6346954" y="1625599"/>
            <a:ext cx="2325258" cy="2856201"/>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6378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3" name="Title 2">
            <a:extLst>
              <a:ext uri="{FF2B5EF4-FFF2-40B4-BE49-F238E27FC236}">
                <a16:creationId xmlns:a16="http://schemas.microsoft.com/office/drawing/2014/main" id="{47E65C72-052A-F738-9A9D-0F8E98FF34D6}"/>
              </a:ext>
            </a:extLst>
          </p:cNvPr>
          <p:cNvSpPr>
            <a:spLocks noGrp="1"/>
          </p:cNvSpPr>
          <p:nvPr>
            <p:ph type="title"/>
          </p:nvPr>
        </p:nvSpPr>
        <p:spPr>
          <a:xfrm>
            <a:off x="720000" y="833283"/>
            <a:ext cx="7704000"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4" name="Google Shape;785;p31">
            <a:extLst>
              <a:ext uri="{FF2B5EF4-FFF2-40B4-BE49-F238E27FC236}">
                <a16:creationId xmlns:a16="http://schemas.microsoft.com/office/drawing/2014/main" id="{E73F3420-BA39-1A81-09B1-C1FA77E153DE}"/>
              </a:ext>
            </a:extLst>
          </p:cNvPr>
          <p:cNvSpPr/>
          <p:nvPr/>
        </p:nvSpPr>
        <p:spPr>
          <a:xfrm>
            <a:off x="609600" y="1531257"/>
            <a:ext cx="7924800" cy="3077029"/>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1800" dirty="0">
                <a:latin typeface="Arial" panose="020B0604020202020204" pitchFamily="34" charset="0"/>
                <a:cs typeface="Arial" panose="020B0604020202020204" pitchFamily="34" charset="0"/>
              </a:rPr>
              <a:t>- Tính cập nhật: thông tin mới được cập nhật hoặc được cập nhật thường xuyên, không lấy thông tin cũ (ví dụ thông tin từ bài báo nào đó đăng ở các năm trước).</a:t>
            </a:r>
          </a:p>
          <a:p>
            <a:pPr algn="just">
              <a:lnSpc>
                <a:spcPct val="150000"/>
              </a:lnSpc>
            </a:pPr>
            <a:r>
              <a:rPr lang="vi-VN" sz="1800" dirty="0">
                <a:latin typeface="Arial" panose="020B0604020202020204" pitchFamily="34" charset="0"/>
                <a:cs typeface="Arial" panose="020B0604020202020204" pitchFamily="34" charset="0"/>
              </a:rPr>
              <a:t>- Tính đầy đủ thông tin đầy đủ về nhiều khía cạnh liên quan đến việc đi du lịch (thời gian, địa điểm, giá dịch vụ, phương tiện di chuyển, sở thích).</a:t>
            </a:r>
          </a:p>
          <a:p>
            <a:pPr algn="just">
              <a:lnSpc>
                <a:spcPct val="150000"/>
              </a:lnSpc>
            </a:pPr>
            <a:r>
              <a:rPr lang="vi-VN" sz="1800" dirty="0">
                <a:latin typeface="Arial" panose="020B0604020202020204" pitchFamily="34" charset="0"/>
                <a:cs typeface="Arial" panose="020B0604020202020204" pitchFamily="34" charset="0"/>
              </a:rPr>
              <a:t>- Tính sử dụng được: thông tin phù hợp với những hạn chế đã biết về thời gian, sức khỏe và tài chính của gia đình.</a:t>
            </a:r>
          </a:p>
        </p:txBody>
      </p:sp>
    </p:spTree>
    <p:extLst>
      <p:ext uri="{BB962C8B-B14F-4D97-AF65-F5344CB8AC3E}">
        <p14:creationId xmlns:p14="http://schemas.microsoft.com/office/powerpoint/2010/main" val="4425097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grpSp>
        <p:nvGrpSpPr>
          <p:cNvPr id="1616" name="Google Shape;1616;p46"/>
          <p:cNvGrpSpPr/>
          <p:nvPr/>
        </p:nvGrpSpPr>
        <p:grpSpPr>
          <a:xfrm>
            <a:off x="1001397" y="1737618"/>
            <a:ext cx="3183975" cy="2722154"/>
            <a:chOff x="1084324" y="3313516"/>
            <a:chExt cx="1598311" cy="1366484"/>
          </a:xfrm>
        </p:grpSpPr>
        <p:sp>
          <p:nvSpPr>
            <p:cNvPr id="1617" name="Google Shape;1617;p46"/>
            <p:cNvSpPr/>
            <p:nvPr/>
          </p:nvSpPr>
          <p:spPr>
            <a:xfrm>
              <a:off x="1084324" y="3313516"/>
              <a:ext cx="1598311" cy="1102625"/>
            </a:xfrm>
            <a:custGeom>
              <a:avLst/>
              <a:gdLst/>
              <a:ahLst/>
              <a:cxnLst/>
              <a:rect l="l" t="t" r="r" b="b"/>
              <a:pathLst>
                <a:path w="5488" h="3786" extrusionOk="0">
                  <a:moveTo>
                    <a:pt x="5322" y="0"/>
                  </a:moveTo>
                  <a:lnTo>
                    <a:pt x="165" y="0"/>
                  </a:lnTo>
                  <a:cubicBezTo>
                    <a:pt x="74" y="0"/>
                    <a:pt x="0" y="74"/>
                    <a:pt x="0" y="165"/>
                  </a:cubicBezTo>
                  <a:lnTo>
                    <a:pt x="0" y="3620"/>
                  </a:lnTo>
                  <a:cubicBezTo>
                    <a:pt x="0" y="3712"/>
                    <a:pt x="74" y="3786"/>
                    <a:pt x="165" y="3786"/>
                  </a:cubicBezTo>
                  <a:lnTo>
                    <a:pt x="5322" y="3786"/>
                  </a:lnTo>
                  <a:cubicBezTo>
                    <a:pt x="5414" y="3786"/>
                    <a:pt x="5488" y="3712"/>
                    <a:pt x="5488" y="3620"/>
                  </a:cubicBezTo>
                  <a:lnTo>
                    <a:pt x="5488" y="165"/>
                  </a:lnTo>
                  <a:cubicBezTo>
                    <a:pt x="5488" y="74"/>
                    <a:pt x="5414" y="0"/>
                    <a:pt x="5322"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18" name="Google Shape;1618;p46"/>
            <p:cNvSpPr/>
            <p:nvPr/>
          </p:nvSpPr>
          <p:spPr>
            <a:xfrm>
              <a:off x="1158589" y="3388364"/>
              <a:ext cx="1449780" cy="855947"/>
            </a:xfrm>
            <a:custGeom>
              <a:avLst/>
              <a:gdLst/>
              <a:ahLst/>
              <a:cxnLst/>
              <a:rect l="l" t="t" r="r" b="b"/>
              <a:pathLst>
                <a:path w="4978" h="2939" extrusionOk="0">
                  <a:moveTo>
                    <a:pt x="4978" y="0"/>
                  </a:moveTo>
                  <a:lnTo>
                    <a:pt x="0" y="0"/>
                  </a:lnTo>
                  <a:lnTo>
                    <a:pt x="0" y="2939"/>
                  </a:lnTo>
                  <a:lnTo>
                    <a:pt x="4978" y="2939"/>
                  </a:lnTo>
                  <a:lnTo>
                    <a:pt x="4978"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19" name="Google Shape;1619;p46"/>
            <p:cNvSpPr/>
            <p:nvPr/>
          </p:nvSpPr>
          <p:spPr>
            <a:xfrm>
              <a:off x="1841248" y="4290616"/>
              <a:ext cx="84459" cy="84459"/>
            </a:xfrm>
            <a:custGeom>
              <a:avLst/>
              <a:gdLst/>
              <a:ahLst/>
              <a:cxnLst/>
              <a:rect l="l" t="t" r="r" b="b"/>
              <a:pathLst>
                <a:path w="290" h="290" extrusionOk="0">
                  <a:moveTo>
                    <a:pt x="290" y="146"/>
                  </a:moveTo>
                  <a:cubicBezTo>
                    <a:pt x="290" y="225"/>
                    <a:pt x="225" y="290"/>
                    <a:pt x="145" y="290"/>
                  </a:cubicBezTo>
                  <a:cubicBezTo>
                    <a:pt x="65" y="290"/>
                    <a:pt x="0" y="225"/>
                    <a:pt x="0" y="146"/>
                  </a:cubicBezTo>
                  <a:cubicBezTo>
                    <a:pt x="0" y="65"/>
                    <a:pt x="65" y="0"/>
                    <a:pt x="145" y="0"/>
                  </a:cubicBezTo>
                  <a:cubicBezTo>
                    <a:pt x="225" y="0"/>
                    <a:pt x="290" y="65"/>
                    <a:pt x="290"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0" name="Google Shape;1620;p46"/>
            <p:cNvSpPr/>
            <p:nvPr/>
          </p:nvSpPr>
          <p:spPr>
            <a:xfrm>
              <a:off x="1619908" y="4585930"/>
              <a:ext cx="526849" cy="94070"/>
            </a:xfrm>
            <a:custGeom>
              <a:avLst/>
              <a:gdLst/>
              <a:ahLst/>
              <a:cxnLst/>
              <a:rect l="l" t="t" r="r" b="b"/>
              <a:pathLst>
                <a:path w="1809" h="323" extrusionOk="0">
                  <a:moveTo>
                    <a:pt x="1694" y="0"/>
                  </a:moveTo>
                  <a:lnTo>
                    <a:pt x="116" y="0"/>
                  </a:lnTo>
                  <a:cubicBezTo>
                    <a:pt x="52" y="0"/>
                    <a:pt x="0" y="51"/>
                    <a:pt x="0" y="115"/>
                  </a:cubicBezTo>
                  <a:lnTo>
                    <a:pt x="0" y="323"/>
                  </a:lnTo>
                  <a:lnTo>
                    <a:pt x="1809" y="323"/>
                  </a:lnTo>
                  <a:lnTo>
                    <a:pt x="1809" y="115"/>
                  </a:lnTo>
                  <a:cubicBezTo>
                    <a:pt x="1809" y="51"/>
                    <a:pt x="1758" y="0"/>
                    <a:pt x="1694"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1" name="Google Shape;1621;p46"/>
            <p:cNvSpPr/>
            <p:nvPr/>
          </p:nvSpPr>
          <p:spPr>
            <a:xfrm>
              <a:off x="1759119" y="4414974"/>
              <a:ext cx="248717" cy="170956"/>
            </a:xfrm>
            <a:custGeom>
              <a:avLst/>
              <a:gdLst/>
              <a:ahLst/>
              <a:cxnLst/>
              <a:rect l="l" t="t" r="r" b="b"/>
              <a:pathLst>
                <a:path w="854" h="587" extrusionOk="0">
                  <a:moveTo>
                    <a:pt x="854" y="587"/>
                  </a:moveTo>
                  <a:lnTo>
                    <a:pt x="0" y="587"/>
                  </a:lnTo>
                  <a:lnTo>
                    <a:pt x="97" y="0"/>
                  </a:lnTo>
                  <a:lnTo>
                    <a:pt x="757" y="0"/>
                  </a:lnTo>
                  <a:lnTo>
                    <a:pt x="854" y="5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2" name="Google Shape;1622;p46"/>
            <p:cNvSpPr/>
            <p:nvPr/>
          </p:nvSpPr>
          <p:spPr>
            <a:xfrm>
              <a:off x="2276646" y="4551565"/>
              <a:ext cx="219593" cy="128436"/>
            </a:xfrm>
            <a:custGeom>
              <a:avLst/>
              <a:gdLst/>
              <a:ahLst/>
              <a:cxnLst/>
              <a:rect l="l" t="t" r="r" b="b"/>
              <a:pathLst>
                <a:path w="754" h="441" extrusionOk="0">
                  <a:moveTo>
                    <a:pt x="377" y="0"/>
                  </a:moveTo>
                  <a:cubicBezTo>
                    <a:pt x="169" y="0"/>
                    <a:pt x="0" y="169"/>
                    <a:pt x="0" y="377"/>
                  </a:cubicBezTo>
                  <a:lnTo>
                    <a:pt x="0" y="441"/>
                  </a:lnTo>
                  <a:lnTo>
                    <a:pt x="754" y="441"/>
                  </a:lnTo>
                  <a:lnTo>
                    <a:pt x="754" y="377"/>
                  </a:lnTo>
                  <a:cubicBezTo>
                    <a:pt x="754" y="169"/>
                    <a:pt x="586" y="0"/>
                    <a:pt x="377"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3" name="Google Shape;1623;p46"/>
            <p:cNvSpPr/>
            <p:nvPr/>
          </p:nvSpPr>
          <p:spPr>
            <a:xfrm>
              <a:off x="1310906" y="3448068"/>
              <a:ext cx="1167862" cy="755179"/>
            </a:xfrm>
            <a:custGeom>
              <a:avLst/>
              <a:gdLst/>
              <a:ahLst/>
              <a:cxnLst/>
              <a:rect l="l" t="t" r="r" b="b"/>
              <a:pathLst>
                <a:path w="4010" h="2593" extrusionOk="0">
                  <a:moveTo>
                    <a:pt x="155" y="0"/>
                  </a:moveTo>
                  <a:lnTo>
                    <a:pt x="3854" y="0"/>
                  </a:lnTo>
                  <a:cubicBezTo>
                    <a:pt x="3940" y="0"/>
                    <a:pt x="4010" y="70"/>
                    <a:pt x="4010" y="156"/>
                  </a:cubicBezTo>
                  <a:lnTo>
                    <a:pt x="4010" y="2435"/>
                  </a:lnTo>
                  <a:cubicBezTo>
                    <a:pt x="4010" y="2522"/>
                    <a:pt x="3939" y="2593"/>
                    <a:pt x="3852" y="2593"/>
                  </a:cubicBezTo>
                  <a:lnTo>
                    <a:pt x="157" y="2593"/>
                  </a:lnTo>
                  <a:cubicBezTo>
                    <a:pt x="70" y="2593"/>
                    <a:pt x="0" y="2522"/>
                    <a:pt x="0" y="2435"/>
                  </a:cubicBezTo>
                  <a:lnTo>
                    <a:pt x="0" y="156"/>
                  </a:lnTo>
                  <a:cubicBezTo>
                    <a:pt x="0" y="70"/>
                    <a:pt x="69" y="0"/>
                    <a:pt x="155"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4" name="Google Shape;1624;p46"/>
            <p:cNvSpPr/>
            <p:nvPr/>
          </p:nvSpPr>
          <p:spPr>
            <a:xfrm>
              <a:off x="1310906" y="3448068"/>
              <a:ext cx="1167862" cy="154647"/>
            </a:xfrm>
            <a:custGeom>
              <a:avLst/>
              <a:gdLst/>
              <a:ahLst/>
              <a:cxnLst/>
              <a:rect l="l" t="t" r="r" b="b"/>
              <a:pathLst>
                <a:path w="4010" h="531" extrusionOk="0">
                  <a:moveTo>
                    <a:pt x="155" y="0"/>
                  </a:moveTo>
                  <a:lnTo>
                    <a:pt x="3854" y="0"/>
                  </a:lnTo>
                  <a:cubicBezTo>
                    <a:pt x="3940" y="0"/>
                    <a:pt x="4010" y="70"/>
                    <a:pt x="4010" y="156"/>
                  </a:cubicBezTo>
                  <a:lnTo>
                    <a:pt x="4010" y="531"/>
                  </a:lnTo>
                  <a:lnTo>
                    <a:pt x="0" y="531"/>
                  </a:lnTo>
                  <a:lnTo>
                    <a:pt x="0" y="156"/>
                  </a:lnTo>
                  <a:cubicBezTo>
                    <a:pt x="0" y="70"/>
                    <a:pt x="69" y="0"/>
                    <a:pt x="155"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5" name="Google Shape;1625;p46"/>
            <p:cNvSpPr/>
            <p:nvPr/>
          </p:nvSpPr>
          <p:spPr>
            <a:xfrm>
              <a:off x="2370716" y="3499908"/>
              <a:ext cx="50967" cy="50967"/>
            </a:xfrm>
            <a:custGeom>
              <a:avLst/>
              <a:gdLst/>
              <a:ahLst/>
              <a:cxnLst/>
              <a:rect l="l" t="t" r="r" b="b"/>
              <a:pathLst>
                <a:path w="175" h="175" extrusionOk="0">
                  <a:moveTo>
                    <a:pt x="0" y="88"/>
                  </a:moveTo>
                  <a:cubicBezTo>
                    <a:pt x="0" y="136"/>
                    <a:pt x="40" y="175"/>
                    <a:pt x="88" y="175"/>
                  </a:cubicBezTo>
                  <a:cubicBezTo>
                    <a:pt x="136" y="175"/>
                    <a:pt x="175" y="136"/>
                    <a:pt x="175" y="88"/>
                  </a:cubicBezTo>
                  <a:cubicBezTo>
                    <a:pt x="175" y="39"/>
                    <a:pt x="136" y="0"/>
                    <a:pt x="88" y="0"/>
                  </a:cubicBezTo>
                  <a:cubicBezTo>
                    <a:pt x="40" y="0"/>
                    <a:pt x="0" y="39"/>
                    <a:pt x="0" y="88"/>
                  </a:cubicBezTo>
                  <a:close/>
                </a:path>
              </a:pathLst>
            </a:custGeom>
            <a:solidFill>
              <a:schemeClr val="accent2"/>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6" name="Google Shape;1626;p46"/>
            <p:cNvSpPr/>
            <p:nvPr/>
          </p:nvSpPr>
          <p:spPr>
            <a:xfrm>
              <a:off x="2284510" y="3499908"/>
              <a:ext cx="50967" cy="50967"/>
            </a:xfrm>
            <a:custGeom>
              <a:avLst/>
              <a:gdLst/>
              <a:ahLst/>
              <a:cxnLst/>
              <a:rect l="l" t="t" r="r" b="b"/>
              <a:pathLst>
                <a:path w="175" h="175" extrusionOk="0">
                  <a:moveTo>
                    <a:pt x="0" y="88"/>
                  </a:moveTo>
                  <a:cubicBezTo>
                    <a:pt x="0" y="136"/>
                    <a:pt x="39" y="175"/>
                    <a:pt x="87" y="175"/>
                  </a:cubicBezTo>
                  <a:cubicBezTo>
                    <a:pt x="136" y="175"/>
                    <a:pt x="175" y="136"/>
                    <a:pt x="175" y="88"/>
                  </a:cubicBezTo>
                  <a:cubicBezTo>
                    <a:pt x="175" y="39"/>
                    <a:pt x="136" y="0"/>
                    <a:pt x="87" y="0"/>
                  </a:cubicBezTo>
                  <a:cubicBezTo>
                    <a:pt x="39" y="0"/>
                    <a:pt x="0" y="39"/>
                    <a:pt x="0" y="88"/>
                  </a:cubicBezTo>
                  <a:close/>
                </a:path>
              </a:pathLst>
            </a:custGeom>
            <a:solidFill>
              <a:schemeClr val="accent5"/>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7" name="Google Shape;1627;p46"/>
            <p:cNvSpPr/>
            <p:nvPr/>
          </p:nvSpPr>
          <p:spPr>
            <a:xfrm>
              <a:off x="2198013" y="3499908"/>
              <a:ext cx="50967" cy="50967"/>
            </a:xfrm>
            <a:custGeom>
              <a:avLst/>
              <a:gdLst/>
              <a:ahLst/>
              <a:cxnLst/>
              <a:rect l="l" t="t" r="r" b="b"/>
              <a:pathLst>
                <a:path w="175" h="175" extrusionOk="0">
                  <a:moveTo>
                    <a:pt x="0" y="88"/>
                  </a:moveTo>
                  <a:cubicBezTo>
                    <a:pt x="0" y="136"/>
                    <a:pt x="39" y="175"/>
                    <a:pt x="87" y="175"/>
                  </a:cubicBezTo>
                  <a:cubicBezTo>
                    <a:pt x="136" y="175"/>
                    <a:pt x="175" y="136"/>
                    <a:pt x="175" y="88"/>
                  </a:cubicBezTo>
                  <a:cubicBezTo>
                    <a:pt x="175" y="39"/>
                    <a:pt x="136" y="0"/>
                    <a:pt x="87" y="0"/>
                  </a:cubicBezTo>
                  <a:cubicBezTo>
                    <a:pt x="39" y="0"/>
                    <a:pt x="0" y="39"/>
                    <a:pt x="0" y="88"/>
                  </a:cubicBezTo>
                  <a:close/>
                </a:path>
              </a:pathLst>
            </a:custGeom>
            <a:solidFill>
              <a:schemeClr val="accent6"/>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8" name="Google Shape;1628;p46"/>
            <p:cNvSpPr/>
            <p:nvPr/>
          </p:nvSpPr>
          <p:spPr>
            <a:xfrm>
              <a:off x="1758245" y="3681349"/>
              <a:ext cx="269395" cy="147075"/>
            </a:xfrm>
            <a:custGeom>
              <a:avLst/>
              <a:gdLst/>
              <a:ahLst/>
              <a:cxnLst/>
              <a:rect l="l" t="t" r="r" b="b"/>
              <a:pathLst>
                <a:path w="925" h="505" extrusionOk="0">
                  <a:moveTo>
                    <a:pt x="885" y="0"/>
                  </a:moveTo>
                  <a:lnTo>
                    <a:pt x="40" y="0"/>
                  </a:lnTo>
                  <a:cubicBezTo>
                    <a:pt x="18" y="0"/>
                    <a:pt x="0" y="18"/>
                    <a:pt x="0" y="40"/>
                  </a:cubicBezTo>
                  <a:lnTo>
                    <a:pt x="0" y="465"/>
                  </a:lnTo>
                  <a:cubicBezTo>
                    <a:pt x="0" y="487"/>
                    <a:pt x="18" y="505"/>
                    <a:pt x="40" y="505"/>
                  </a:cubicBezTo>
                  <a:lnTo>
                    <a:pt x="885" y="505"/>
                  </a:lnTo>
                  <a:cubicBezTo>
                    <a:pt x="907" y="505"/>
                    <a:pt x="925" y="487"/>
                    <a:pt x="925" y="465"/>
                  </a:cubicBezTo>
                  <a:lnTo>
                    <a:pt x="925" y="40"/>
                  </a:lnTo>
                  <a:cubicBezTo>
                    <a:pt x="925" y="18"/>
                    <a:pt x="907" y="0"/>
                    <a:pt x="885" y="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29" name="Google Shape;1629;p46"/>
            <p:cNvSpPr/>
            <p:nvPr/>
          </p:nvSpPr>
          <p:spPr>
            <a:xfrm>
              <a:off x="1874740" y="3898903"/>
              <a:ext cx="178529" cy="18930"/>
            </a:xfrm>
            <a:custGeom>
              <a:avLst/>
              <a:gdLst/>
              <a:ahLst/>
              <a:cxnLst/>
              <a:rect l="l" t="t" r="r" b="b"/>
              <a:pathLst>
                <a:path w="613" h="65" extrusionOk="0">
                  <a:moveTo>
                    <a:pt x="599" y="0"/>
                  </a:moveTo>
                  <a:lnTo>
                    <a:pt x="14" y="0"/>
                  </a:lnTo>
                  <a:cubicBezTo>
                    <a:pt x="6" y="0"/>
                    <a:pt x="0" y="6"/>
                    <a:pt x="0" y="14"/>
                  </a:cubicBezTo>
                  <a:lnTo>
                    <a:pt x="0" y="52"/>
                  </a:lnTo>
                  <a:cubicBezTo>
                    <a:pt x="0" y="59"/>
                    <a:pt x="6" y="65"/>
                    <a:pt x="14" y="65"/>
                  </a:cubicBezTo>
                  <a:lnTo>
                    <a:pt x="599" y="65"/>
                  </a:lnTo>
                  <a:cubicBezTo>
                    <a:pt x="607" y="65"/>
                    <a:pt x="613" y="59"/>
                    <a:pt x="613" y="52"/>
                  </a:cubicBezTo>
                  <a:lnTo>
                    <a:pt x="613" y="14"/>
                  </a:lnTo>
                  <a:cubicBezTo>
                    <a:pt x="613" y="6"/>
                    <a:pt x="607" y="0"/>
                    <a:pt x="59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0" name="Google Shape;1630;p46"/>
            <p:cNvSpPr/>
            <p:nvPr/>
          </p:nvSpPr>
          <p:spPr>
            <a:xfrm>
              <a:off x="1874740" y="3931521"/>
              <a:ext cx="146492" cy="18930"/>
            </a:xfrm>
            <a:custGeom>
              <a:avLst/>
              <a:gdLst/>
              <a:ahLst/>
              <a:cxnLst/>
              <a:rect l="l" t="t" r="r" b="b"/>
              <a:pathLst>
                <a:path w="503" h="65" extrusionOk="0">
                  <a:moveTo>
                    <a:pt x="489" y="0"/>
                  </a:moveTo>
                  <a:lnTo>
                    <a:pt x="14" y="0"/>
                  </a:lnTo>
                  <a:cubicBezTo>
                    <a:pt x="6" y="0"/>
                    <a:pt x="0" y="6"/>
                    <a:pt x="0" y="13"/>
                  </a:cubicBezTo>
                  <a:lnTo>
                    <a:pt x="0" y="52"/>
                  </a:lnTo>
                  <a:cubicBezTo>
                    <a:pt x="0" y="59"/>
                    <a:pt x="6" y="65"/>
                    <a:pt x="14" y="65"/>
                  </a:cubicBezTo>
                  <a:lnTo>
                    <a:pt x="489" y="65"/>
                  </a:lnTo>
                  <a:cubicBezTo>
                    <a:pt x="497" y="65"/>
                    <a:pt x="503" y="59"/>
                    <a:pt x="503" y="52"/>
                  </a:cubicBezTo>
                  <a:lnTo>
                    <a:pt x="503" y="13"/>
                  </a:lnTo>
                  <a:cubicBezTo>
                    <a:pt x="503" y="6"/>
                    <a:pt x="497" y="0"/>
                    <a:pt x="48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1" name="Google Shape;1631;p46"/>
            <p:cNvSpPr/>
            <p:nvPr/>
          </p:nvSpPr>
          <p:spPr>
            <a:xfrm>
              <a:off x="1752712" y="3874730"/>
              <a:ext cx="100186" cy="100186"/>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7"/>
                    <a:pt x="77" y="0"/>
                    <a:pt x="172" y="0"/>
                  </a:cubicBezTo>
                  <a:cubicBezTo>
                    <a:pt x="267" y="0"/>
                    <a:pt x="344" y="77"/>
                    <a:pt x="344" y="17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2" name="Google Shape;1632;p46"/>
            <p:cNvSpPr/>
            <p:nvPr/>
          </p:nvSpPr>
          <p:spPr>
            <a:xfrm>
              <a:off x="1874740" y="4038405"/>
              <a:ext cx="178529" cy="19222"/>
            </a:xfrm>
            <a:custGeom>
              <a:avLst/>
              <a:gdLst/>
              <a:ahLst/>
              <a:cxnLst/>
              <a:rect l="l" t="t" r="r" b="b"/>
              <a:pathLst>
                <a:path w="613" h="66" extrusionOk="0">
                  <a:moveTo>
                    <a:pt x="599" y="0"/>
                  </a:moveTo>
                  <a:lnTo>
                    <a:pt x="14" y="0"/>
                  </a:lnTo>
                  <a:cubicBezTo>
                    <a:pt x="6" y="0"/>
                    <a:pt x="0" y="6"/>
                    <a:pt x="0" y="14"/>
                  </a:cubicBezTo>
                  <a:lnTo>
                    <a:pt x="0" y="52"/>
                  </a:lnTo>
                  <a:cubicBezTo>
                    <a:pt x="0" y="60"/>
                    <a:pt x="6" y="66"/>
                    <a:pt x="14" y="66"/>
                  </a:cubicBezTo>
                  <a:lnTo>
                    <a:pt x="599" y="66"/>
                  </a:lnTo>
                  <a:cubicBezTo>
                    <a:pt x="607" y="66"/>
                    <a:pt x="613" y="60"/>
                    <a:pt x="613" y="52"/>
                  </a:cubicBezTo>
                  <a:lnTo>
                    <a:pt x="613" y="14"/>
                  </a:lnTo>
                  <a:cubicBezTo>
                    <a:pt x="613" y="6"/>
                    <a:pt x="607" y="0"/>
                    <a:pt x="59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3" name="Google Shape;1633;p46"/>
            <p:cNvSpPr/>
            <p:nvPr/>
          </p:nvSpPr>
          <p:spPr>
            <a:xfrm>
              <a:off x="1874740" y="4071024"/>
              <a:ext cx="146492" cy="18930"/>
            </a:xfrm>
            <a:custGeom>
              <a:avLst/>
              <a:gdLst/>
              <a:ahLst/>
              <a:cxnLst/>
              <a:rect l="l" t="t" r="r" b="b"/>
              <a:pathLst>
                <a:path w="503" h="65" extrusionOk="0">
                  <a:moveTo>
                    <a:pt x="489" y="0"/>
                  </a:moveTo>
                  <a:lnTo>
                    <a:pt x="14" y="0"/>
                  </a:lnTo>
                  <a:cubicBezTo>
                    <a:pt x="6" y="0"/>
                    <a:pt x="0" y="6"/>
                    <a:pt x="0" y="14"/>
                  </a:cubicBezTo>
                  <a:lnTo>
                    <a:pt x="0" y="52"/>
                  </a:lnTo>
                  <a:cubicBezTo>
                    <a:pt x="0" y="59"/>
                    <a:pt x="6" y="65"/>
                    <a:pt x="14" y="65"/>
                  </a:cubicBezTo>
                  <a:lnTo>
                    <a:pt x="489" y="65"/>
                  </a:lnTo>
                  <a:cubicBezTo>
                    <a:pt x="497" y="65"/>
                    <a:pt x="503" y="59"/>
                    <a:pt x="503" y="52"/>
                  </a:cubicBezTo>
                  <a:lnTo>
                    <a:pt x="503" y="14"/>
                  </a:lnTo>
                  <a:cubicBezTo>
                    <a:pt x="503" y="6"/>
                    <a:pt x="497" y="0"/>
                    <a:pt x="48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4" name="Google Shape;1634;p46"/>
            <p:cNvSpPr/>
            <p:nvPr/>
          </p:nvSpPr>
          <p:spPr>
            <a:xfrm>
              <a:off x="1752712" y="4014232"/>
              <a:ext cx="100186" cy="100186"/>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7"/>
                    <a:pt x="77" y="0"/>
                    <a:pt x="172" y="0"/>
                  </a:cubicBezTo>
                  <a:cubicBezTo>
                    <a:pt x="267" y="0"/>
                    <a:pt x="344" y="77"/>
                    <a:pt x="344" y="17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5" name="Google Shape;1635;p46"/>
            <p:cNvSpPr/>
            <p:nvPr/>
          </p:nvSpPr>
          <p:spPr>
            <a:xfrm>
              <a:off x="2206750" y="3898903"/>
              <a:ext cx="178237" cy="18930"/>
            </a:xfrm>
            <a:custGeom>
              <a:avLst/>
              <a:gdLst/>
              <a:ahLst/>
              <a:cxnLst/>
              <a:rect l="l" t="t" r="r" b="b"/>
              <a:pathLst>
                <a:path w="612" h="65" extrusionOk="0">
                  <a:moveTo>
                    <a:pt x="599" y="0"/>
                  </a:moveTo>
                  <a:lnTo>
                    <a:pt x="14" y="0"/>
                  </a:lnTo>
                  <a:cubicBezTo>
                    <a:pt x="6" y="0"/>
                    <a:pt x="0" y="6"/>
                    <a:pt x="0" y="14"/>
                  </a:cubicBezTo>
                  <a:lnTo>
                    <a:pt x="0" y="52"/>
                  </a:lnTo>
                  <a:cubicBezTo>
                    <a:pt x="0" y="59"/>
                    <a:pt x="6" y="65"/>
                    <a:pt x="14" y="65"/>
                  </a:cubicBezTo>
                  <a:lnTo>
                    <a:pt x="599" y="65"/>
                  </a:lnTo>
                  <a:cubicBezTo>
                    <a:pt x="606" y="65"/>
                    <a:pt x="612" y="59"/>
                    <a:pt x="612" y="52"/>
                  </a:cubicBezTo>
                  <a:lnTo>
                    <a:pt x="612" y="14"/>
                  </a:lnTo>
                  <a:cubicBezTo>
                    <a:pt x="612" y="6"/>
                    <a:pt x="606" y="0"/>
                    <a:pt x="59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6" name="Google Shape;1636;p46"/>
            <p:cNvSpPr/>
            <p:nvPr/>
          </p:nvSpPr>
          <p:spPr>
            <a:xfrm>
              <a:off x="2051812" y="3697367"/>
              <a:ext cx="376570" cy="18930"/>
            </a:xfrm>
            <a:custGeom>
              <a:avLst/>
              <a:gdLst/>
              <a:ahLst/>
              <a:cxnLst/>
              <a:rect l="l" t="t" r="r" b="b"/>
              <a:pathLst>
                <a:path w="1293" h="65" extrusionOk="0">
                  <a:moveTo>
                    <a:pt x="1280" y="0"/>
                  </a:moveTo>
                  <a:lnTo>
                    <a:pt x="14" y="0"/>
                  </a:lnTo>
                  <a:cubicBezTo>
                    <a:pt x="6" y="0"/>
                    <a:pt x="0" y="6"/>
                    <a:pt x="0" y="13"/>
                  </a:cubicBezTo>
                  <a:lnTo>
                    <a:pt x="0" y="52"/>
                  </a:lnTo>
                  <a:cubicBezTo>
                    <a:pt x="0" y="59"/>
                    <a:pt x="6" y="65"/>
                    <a:pt x="14" y="65"/>
                  </a:cubicBezTo>
                  <a:lnTo>
                    <a:pt x="1280" y="65"/>
                  </a:lnTo>
                  <a:cubicBezTo>
                    <a:pt x="1287" y="65"/>
                    <a:pt x="1293" y="59"/>
                    <a:pt x="1293" y="52"/>
                  </a:cubicBezTo>
                  <a:lnTo>
                    <a:pt x="1293" y="13"/>
                  </a:lnTo>
                  <a:cubicBezTo>
                    <a:pt x="1293" y="6"/>
                    <a:pt x="1287" y="0"/>
                    <a:pt x="1280"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7" name="Google Shape;1637;p46"/>
            <p:cNvSpPr/>
            <p:nvPr/>
          </p:nvSpPr>
          <p:spPr>
            <a:xfrm>
              <a:off x="2051812" y="3745421"/>
              <a:ext cx="376570" cy="18930"/>
            </a:xfrm>
            <a:custGeom>
              <a:avLst/>
              <a:gdLst/>
              <a:ahLst/>
              <a:cxnLst/>
              <a:rect l="l" t="t" r="r" b="b"/>
              <a:pathLst>
                <a:path w="1293" h="65" extrusionOk="0">
                  <a:moveTo>
                    <a:pt x="1280" y="0"/>
                  </a:moveTo>
                  <a:lnTo>
                    <a:pt x="14" y="0"/>
                  </a:lnTo>
                  <a:cubicBezTo>
                    <a:pt x="6" y="0"/>
                    <a:pt x="0" y="6"/>
                    <a:pt x="0" y="14"/>
                  </a:cubicBezTo>
                  <a:lnTo>
                    <a:pt x="0" y="52"/>
                  </a:lnTo>
                  <a:cubicBezTo>
                    <a:pt x="0" y="59"/>
                    <a:pt x="6" y="65"/>
                    <a:pt x="14" y="65"/>
                  </a:cubicBezTo>
                  <a:lnTo>
                    <a:pt x="1280" y="65"/>
                  </a:lnTo>
                  <a:cubicBezTo>
                    <a:pt x="1287" y="65"/>
                    <a:pt x="1293" y="59"/>
                    <a:pt x="1293" y="52"/>
                  </a:cubicBezTo>
                  <a:lnTo>
                    <a:pt x="1293" y="14"/>
                  </a:lnTo>
                  <a:cubicBezTo>
                    <a:pt x="1293" y="6"/>
                    <a:pt x="1287" y="0"/>
                    <a:pt x="1280"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8" name="Google Shape;1638;p46"/>
            <p:cNvSpPr/>
            <p:nvPr/>
          </p:nvSpPr>
          <p:spPr>
            <a:xfrm>
              <a:off x="2051812" y="3793475"/>
              <a:ext cx="235029" cy="19222"/>
            </a:xfrm>
            <a:custGeom>
              <a:avLst/>
              <a:gdLst/>
              <a:ahLst/>
              <a:cxnLst/>
              <a:rect l="l" t="t" r="r" b="b"/>
              <a:pathLst>
                <a:path w="807" h="66" extrusionOk="0">
                  <a:moveTo>
                    <a:pt x="793" y="0"/>
                  </a:moveTo>
                  <a:lnTo>
                    <a:pt x="14" y="0"/>
                  </a:lnTo>
                  <a:cubicBezTo>
                    <a:pt x="6" y="0"/>
                    <a:pt x="0" y="6"/>
                    <a:pt x="0" y="14"/>
                  </a:cubicBezTo>
                  <a:lnTo>
                    <a:pt x="0" y="52"/>
                  </a:lnTo>
                  <a:cubicBezTo>
                    <a:pt x="0" y="60"/>
                    <a:pt x="6" y="66"/>
                    <a:pt x="14" y="66"/>
                  </a:cubicBezTo>
                  <a:lnTo>
                    <a:pt x="793" y="66"/>
                  </a:lnTo>
                  <a:cubicBezTo>
                    <a:pt x="801" y="66"/>
                    <a:pt x="807" y="60"/>
                    <a:pt x="807" y="52"/>
                  </a:cubicBezTo>
                  <a:lnTo>
                    <a:pt x="807" y="14"/>
                  </a:lnTo>
                  <a:cubicBezTo>
                    <a:pt x="807" y="6"/>
                    <a:pt x="801" y="0"/>
                    <a:pt x="793"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39" name="Google Shape;1639;p46"/>
            <p:cNvSpPr/>
            <p:nvPr/>
          </p:nvSpPr>
          <p:spPr>
            <a:xfrm>
              <a:off x="2206750" y="3931521"/>
              <a:ext cx="146201" cy="18930"/>
            </a:xfrm>
            <a:custGeom>
              <a:avLst/>
              <a:gdLst/>
              <a:ahLst/>
              <a:cxnLst/>
              <a:rect l="l" t="t" r="r" b="b"/>
              <a:pathLst>
                <a:path w="502" h="65" extrusionOk="0">
                  <a:moveTo>
                    <a:pt x="489" y="0"/>
                  </a:moveTo>
                  <a:lnTo>
                    <a:pt x="14" y="0"/>
                  </a:lnTo>
                  <a:cubicBezTo>
                    <a:pt x="6" y="0"/>
                    <a:pt x="0" y="6"/>
                    <a:pt x="0" y="13"/>
                  </a:cubicBezTo>
                  <a:lnTo>
                    <a:pt x="0" y="52"/>
                  </a:lnTo>
                  <a:cubicBezTo>
                    <a:pt x="0" y="59"/>
                    <a:pt x="6" y="65"/>
                    <a:pt x="14" y="65"/>
                  </a:cubicBezTo>
                  <a:lnTo>
                    <a:pt x="489" y="65"/>
                  </a:lnTo>
                  <a:cubicBezTo>
                    <a:pt x="496" y="65"/>
                    <a:pt x="502" y="59"/>
                    <a:pt x="502" y="52"/>
                  </a:cubicBezTo>
                  <a:lnTo>
                    <a:pt x="502" y="13"/>
                  </a:lnTo>
                  <a:cubicBezTo>
                    <a:pt x="502" y="6"/>
                    <a:pt x="496" y="0"/>
                    <a:pt x="48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40" name="Google Shape;1640;p46"/>
            <p:cNvSpPr/>
            <p:nvPr/>
          </p:nvSpPr>
          <p:spPr>
            <a:xfrm>
              <a:off x="2084430" y="3874730"/>
              <a:ext cx="100186" cy="100186"/>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7"/>
                    <a:pt x="77" y="0"/>
                    <a:pt x="172" y="0"/>
                  </a:cubicBezTo>
                  <a:cubicBezTo>
                    <a:pt x="267" y="0"/>
                    <a:pt x="344" y="77"/>
                    <a:pt x="344" y="17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41" name="Google Shape;1641;p46"/>
            <p:cNvSpPr/>
            <p:nvPr/>
          </p:nvSpPr>
          <p:spPr>
            <a:xfrm>
              <a:off x="2206750" y="4038405"/>
              <a:ext cx="178237" cy="19222"/>
            </a:xfrm>
            <a:custGeom>
              <a:avLst/>
              <a:gdLst/>
              <a:ahLst/>
              <a:cxnLst/>
              <a:rect l="l" t="t" r="r" b="b"/>
              <a:pathLst>
                <a:path w="612" h="66" extrusionOk="0">
                  <a:moveTo>
                    <a:pt x="599" y="0"/>
                  </a:moveTo>
                  <a:lnTo>
                    <a:pt x="14" y="0"/>
                  </a:lnTo>
                  <a:cubicBezTo>
                    <a:pt x="6" y="0"/>
                    <a:pt x="0" y="6"/>
                    <a:pt x="0" y="14"/>
                  </a:cubicBezTo>
                  <a:lnTo>
                    <a:pt x="0" y="52"/>
                  </a:lnTo>
                  <a:cubicBezTo>
                    <a:pt x="0" y="60"/>
                    <a:pt x="6" y="66"/>
                    <a:pt x="14" y="66"/>
                  </a:cubicBezTo>
                  <a:lnTo>
                    <a:pt x="599" y="66"/>
                  </a:lnTo>
                  <a:cubicBezTo>
                    <a:pt x="606" y="66"/>
                    <a:pt x="612" y="60"/>
                    <a:pt x="612" y="52"/>
                  </a:cubicBezTo>
                  <a:lnTo>
                    <a:pt x="612" y="14"/>
                  </a:lnTo>
                  <a:cubicBezTo>
                    <a:pt x="612" y="6"/>
                    <a:pt x="606" y="0"/>
                    <a:pt x="59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42" name="Google Shape;1642;p46"/>
            <p:cNvSpPr/>
            <p:nvPr/>
          </p:nvSpPr>
          <p:spPr>
            <a:xfrm>
              <a:off x="2206750" y="4071024"/>
              <a:ext cx="146201" cy="18930"/>
            </a:xfrm>
            <a:custGeom>
              <a:avLst/>
              <a:gdLst/>
              <a:ahLst/>
              <a:cxnLst/>
              <a:rect l="l" t="t" r="r" b="b"/>
              <a:pathLst>
                <a:path w="502" h="65" extrusionOk="0">
                  <a:moveTo>
                    <a:pt x="489" y="0"/>
                  </a:moveTo>
                  <a:lnTo>
                    <a:pt x="14" y="0"/>
                  </a:lnTo>
                  <a:cubicBezTo>
                    <a:pt x="6" y="0"/>
                    <a:pt x="0" y="6"/>
                    <a:pt x="0" y="14"/>
                  </a:cubicBezTo>
                  <a:lnTo>
                    <a:pt x="0" y="52"/>
                  </a:lnTo>
                  <a:cubicBezTo>
                    <a:pt x="0" y="59"/>
                    <a:pt x="6" y="65"/>
                    <a:pt x="14" y="65"/>
                  </a:cubicBezTo>
                  <a:lnTo>
                    <a:pt x="489" y="65"/>
                  </a:lnTo>
                  <a:cubicBezTo>
                    <a:pt x="496" y="65"/>
                    <a:pt x="502" y="59"/>
                    <a:pt x="502" y="52"/>
                  </a:cubicBezTo>
                  <a:lnTo>
                    <a:pt x="502" y="14"/>
                  </a:lnTo>
                  <a:cubicBezTo>
                    <a:pt x="502" y="6"/>
                    <a:pt x="496" y="0"/>
                    <a:pt x="489"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43" name="Google Shape;1643;p46"/>
            <p:cNvSpPr/>
            <p:nvPr/>
          </p:nvSpPr>
          <p:spPr>
            <a:xfrm>
              <a:off x="2084430" y="4014232"/>
              <a:ext cx="100186" cy="100186"/>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7"/>
                    <a:pt x="77" y="0"/>
                    <a:pt x="172" y="0"/>
                  </a:cubicBezTo>
                  <a:cubicBezTo>
                    <a:pt x="267" y="0"/>
                    <a:pt x="344" y="77"/>
                    <a:pt x="344" y="17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644" name="Google Shape;1644;p46"/>
            <p:cNvSpPr/>
            <p:nvPr/>
          </p:nvSpPr>
          <p:spPr>
            <a:xfrm>
              <a:off x="1392452" y="3681349"/>
              <a:ext cx="296189" cy="432196"/>
            </a:xfrm>
            <a:custGeom>
              <a:avLst/>
              <a:gdLst/>
              <a:ahLst/>
              <a:cxnLst/>
              <a:rect l="l" t="t" r="r" b="b"/>
              <a:pathLst>
                <a:path w="1017" h="1484" extrusionOk="0">
                  <a:moveTo>
                    <a:pt x="936" y="0"/>
                  </a:moveTo>
                  <a:lnTo>
                    <a:pt x="81" y="0"/>
                  </a:lnTo>
                  <a:cubicBezTo>
                    <a:pt x="36" y="0"/>
                    <a:pt x="0" y="37"/>
                    <a:pt x="0" y="81"/>
                  </a:cubicBezTo>
                  <a:lnTo>
                    <a:pt x="0" y="1403"/>
                  </a:lnTo>
                  <a:cubicBezTo>
                    <a:pt x="0" y="1448"/>
                    <a:pt x="36" y="1484"/>
                    <a:pt x="81" y="1484"/>
                  </a:cubicBezTo>
                  <a:lnTo>
                    <a:pt x="936" y="1484"/>
                  </a:lnTo>
                  <a:cubicBezTo>
                    <a:pt x="980" y="1484"/>
                    <a:pt x="1017" y="1448"/>
                    <a:pt x="1017" y="1403"/>
                  </a:cubicBezTo>
                  <a:lnTo>
                    <a:pt x="1017" y="81"/>
                  </a:lnTo>
                  <a:cubicBezTo>
                    <a:pt x="1017" y="37"/>
                    <a:pt x="980" y="0"/>
                    <a:pt x="936"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1645" name="Google Shape;1645;p46"/>
            <p:cNvSpPr/>
            <p:nvPr/>
          </p:nvSpPr>
          <p:spPr>
            <a:xfrm>
              <a:off x="1418372" y="3706686"/>
              <a:ext cx="244057" cy="326477"/>
            </a:xfrm>
            <a:custGeom>
              <a:avLst/>
              <a:gdLst/>
              <a:ahLst/>
              <a:cxnLst/>
              <a:rect l="l" t="t" r="r" b="b"/>
              <a:pathLst>
                <a:path w="838" h="1121" extrusionOk="0">
                  <a:moveTo>
                    <a:pt x="782" y="0"/>
                  </a:moveTo>
                  <a:lnTo>
                    <a:pt x="57" y="0"/>
                  </a:lnTo>
                  <a:cubicBezTo>
                    <a:pt x="26" y="0"/>
                    <a:pt x="0" y="26"/>
                    <a:pt x="0" y="57"/>
                  </a:cubicBezTo>
                  <a:lnTo>
                    <a:pt x="0" y="1064"/>
                  </a:lnTo>
                  <a:cubicBezTo>
                    <a:pt x="0" y="1096"/>
                    <a:pt x="26" y="1121"/>
                    <a:pt x="57" y="1121"/>
                  </a:cubicBezTo>
                  <a:lnTo>
                    <a:pt x="782" y="1121"/>
                  </a:lnTo>
                  <a:cubicBezTo>
                    <a:pt x="813" y="1121"/>
                    <a:pt x="838" y="1096"/>
                    <a:pt x="838" y="1064"/>
                  </a:cubicBezTo>
                  <a:lnTo>
                    <a:pt x="838" y="57"/>
                  </a:lnTo>
                  <a:cubicBezTo>
                    <a:pt x="838" y="26"/>
                    <a:pt x="813" y="0"/>
                    <a:pt x="782"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3" name="Title 2">
            <a:extLst>
              <a:ext uri="{FF2B5EF4-FFF2-40B4-BE49-F238E27FC236}">
                <a16:creationId xmlns:a16="http://schemas.microsoft.com/office/drawing/2014/main" id="{3E5193FC-49BB-9EF0-15EA-4EC45D6ED9CF}"/>
              </a:ext>
            </a:extLst>
          </p:cNvPr>
          <p:cNvSpPr>
            <a:spLocks noGrp="1"/>
          </p:cNvSpPr>
          <p:nvPr>
            <p:ph type="title"/>
          </p:nvPr>
        </p:nvSpPr>
        <p:spPr>
          <a:xfrm>
            <a:off x="785682" y="852793"/>
            <a:ext cx="7704000" cy="572700"/>
          </a:xfrm>
        </p:spPr>
        <p:txBody>
          <a:bodyPr anchor="ctr"/>
          <a:lstStyle/>
          <a:p>
            <a:pPr algn="ctr"/>
            <a:r>
              <a:rPr lang="vi-VN" sz="2400" dirty="0">
                <a:solidFill>
                  <a:srgbClr val="C00000"/>
                </a:solidFill>
                <a:latin typeface="Arial" panose="020B0604020202020204" pitchFamily="34" charset="0"/>
                <a:cs typeface="Arial" panose="020B0604020202020204" pitchFamily="34" charset="0"/>
              </a:rPr>
              <a:t>CÂU HỎI TỰ KIỂM TRA</a:t>
            </a:r>
          </a:p>
        </p:txBody>
      </p:sp>
      <p:sp>
        <p:nvSpPr>
          <p:cNvPr id="4" name="Google Shape;787;p31">
            <a:extLst>
              <a:ext uri="{FF2B5EF4-FFF2-40B4-BE49-F238E27FC236}">
                <a16:creationId xmlns:a16="http://schemas.microsoft.com/office/drawing/2014/main" id="{AE3F0EC3-37DC-C272-D06D-CBEA819B36D3}"/>
              </a:ext>
            </a:extLst>
          </p:cNvPr>
          <p:cNvSpPr/>
          <p:nvPr/>
        </p:nvSpPr>
        <p:spPr>
          <a:xfrm>
            <a:off x="4681776" y="1556584"/>
            <a:ext cx="3726357" cy="2997199"/>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tìm kiếm và lựa chọn thông tin trong giải quyết vấn đề, vì sao em cần quan tâm đến tính chính xác, tính mới, tính đầy đủ và tính sử dụng được của thông tin?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23" name="Title 22">
            <a:extLst>
              <a:ext uri="{FF2B5EF4-FFF2-40B4-BE49-F238E27FC236}">
                <a16:creationId xmlns:a16="http://schemas.microsoft.com/office/drawing/2014/main" id="{A264A51F-F04B-DC6A-3970-69C3676C6618}"/>
              </a:ext>
            </a:extLst>
          </p:cNvPr>
          <p:cNvSpPr>
            <a:spLocks noGrp="1"/>
          </p:cNvSpPr>
          <p:nvPr>
            <p:ph type="title"/>
          </p:nvPr>
        </p:nvSpPr>
        <p:spPr>
          <a:xfrm>
            <a:off x="515257" y="913110"/>
            <a:ext cx="8113486" cy="572700"/>
          </a:xfrm>
        </p:spPr>
        <p:txBody>
          <a:bodyPr anchor="ctr"/>
          <a:lstStyle/>
          <a:p>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24" name="Google Shape;785;p31">
            <a:extLst>
              <a:ext uri="{FF2B5EF4-FFF2-40B4-BE49-F238E27FC236}">
                <a16:creationId xmlns:a16="http://schemas.microsoft.com/office/drawing/2014/main" id="{AB79B314-F9AA-6182-E166-FC4A1CC306D1}"/>
              </a:ext>
            </a:extLst>
          </p:cNvPr>
          <p:cNvSpPr/>
          <p:nvPr/>
        </p:nvSpPr>
        <p:spPr>
          <a:xfrm>
            <a:off x="515257" y="1588790"/>
            <a:ext cx="8113486" cy="2917370"/>
          </a:xfrm>
          <a:prstGeom prst="rect">
            <a:avLst/>
          </a:prstGeom>
          <a:solidFill>
            <a:schemeClr val="bg2"/>
          </a:solidFill>
          <a:ln w="9525" cap="flat" cmpd="sng">
            <a:solidFill>
              <a:schemeClr val="dk1"/>
            </a:solidFill>
            <a:prstDash val="solid"/>
            <a:round/>
            <a:headEnd type="none" w="sm" len="sm"/>
            <a:tailEnd type="none" w="sm" len="sm"/>
          </a:ln>
          <a:effectLst>
            <a:outerShdw dist="66675" dir="2640000" algn="bl" rotWithShape="0">
              <a:schemeClr val="accent5"/>
            </a:outerShdw>
          </a:effectLst>
        </p:spPr>
        <p:txBody>
          <a:bodyPr spcFirstLastPara="1" wrap="square" lIns="180000" tIns="91425" rIns="180000" bIns="91425" anchor="ctr" anchorCtr="0">
            <a:noAutofit/>
          </a:bodyPr>
          <a:lstStyle/>
          <a:p>
            <a:pPr algn="just">
              <a:lnSpc>
                <a:spcPct val="150000"/>
              </a:lnSpc>
            </a:pPr>
            <a:r>
              <a:rPr lang="vi-VN" sz="1800" dirty="0"/>
              <a:t>Khi tìm kiếm và lựa chọn thông tin trong giải quyết vấn đề, ta cần quan tâm đến tỉnh chính xác, tỉnh mới, tính đầy đủ và tính sử dụng được của thông tin vi ta muốn lựa chọn sử dụng thông tin có chất lượng. Thông tin có chất lượng có thể giúp ta nhanh tìm ra được giải pháp và đạt được kết quả tốt trong giải quyết vấn để. Chất lượng của thông tin phụ thuộc vào bốn tính chất nêu trên của thông tin.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52" name="Title 51">
            <a:extLst>
              <a:ext uri="{FF2B5EF4-FFF2-40B4-BE49-F238E27FC236}">
                <a16:creationId xmlns:a16="http://schemas.microsoft.com/office/drawing/2014/main" id="{596CBF81-9AE9-5866-8F02-08E3009637D1}"/>
              </a:ext>
            </a:extLst>
          </p:cNvPr>
          <p:cNvSpPr>
            <a:spLocks noGrp="1"/>
          </p:cNvSpPr>
          <p:nvPr>
            <p:ph type="title"/>
          </p:nvPr>
        </p:nvSpPr>
        <p:spPr>
          <a:xfrm>
            <a:off x="720000" y="1040692"/>
            <a:ext cx="7704000" cy="572700"/>
          </a:xfrm>
        </p:spPr>
        <p:txBody>
          <a:bodyPr anchor="ctr"/>
          <a:lstStyle/>
          <a:p>
            <a:pPr algn="ctr"/>
            <a:r>
              <a:rPr lang="vi-VN" sz="3200" dirty="0">
                <a:solidFill>
                  <a:srgbClr val="C00000"/>
                </a:solidFill>
                <a:latin typeface="Arial" panose="020B0604020202020204" pitchFamily="34" charset="0"/>
                <a:cs typeface="Arial" panose="020B0604020202020204" pitchFamily="34" charset="0"/>
              </a:rPr>
              <a:t>HƯỚNG DẪN VỀ NHÀ</a:t>
            </a:r>
          </a:p>
        </p:txBody>
      </p:sp>
      <p:grpSp>
        <p:nvGrpSpPr>
          <p:cNvPr id="18" name="Google Shape;1513;p45">
            <a:extLst>
              <a:ext uri="{FF2B5EF4-FFF2-40B4-BE49-F238E27FC236}">
                <a16:creationId xmlns:a16="http://schemas.microsoft.com/office/drawing/2014/main" id="{D78BCFE6-B7CE-4C6E-B16E-57788226E50F}"/>
              </a:ext>
            </a:extLst>
          </p:cNvPr>
          <p:cNvGrpSpPr/>
          <p:nvPr/>
        </p:nvGrpSpPr>
        <p:grpSpPr>
          <a:xfrm>
            <a:off x="7511818" y="1841487"/>
            <a:ext cx="1158558" cy="1355730"/>
            <a:chOff x="6701453" y="1723239"/>
            <a:chExt cx="1748875" cy="2035873"/>
          </a:xfrm>
        </p:grpSpPr>
        <p:grpSp>
          <p:nvGrpSpPr>
            <p:cNvPr id="19" name="Google Shape;1514;p45">
              <a:extLst>
                <a:ext uri="{FF2B5EF4-FFF2-40B4-BE49-F238E27FC236}">
                  <a16:creationId xmlns:a16="http://schemas.microsoft.com/office/drawing/2014/main" id="{C792FB5F-6E48-5B3B-1BFC-658E69B2FBCE}"/>
                </a:ext>
              </a:extLst>
            </p:cNvPr>
            <p:cNvGrpSpPr/>
            <p:nvPr/>
          </p:nvGrpSpPr>
          <p:grpSpPr>
            <a:xfrm>
              <a:off x="6701453" y="1738297"/>
              <a:ext cx="935510" cy="1066794"/>
              <a:chOff x="8521200" y="1225080"/>
              <a:chExt cx="754200" cy="860040"/>
            </a:xfrm>
          </p:grpSpPr>
          <p:sp>
            <p:nvSpPr>
              <p:cNvPr id="29" name="Google Shape;1515;p45">
                <a:extLst>
                  <a:ext uri="{FF2B5EF4-FFF2-40B4-BE49-F238E27FC236}">
                    <a16:creationId xmlns:a16="http://schemas.microsoft.com/office/drawing/2014/main" id="{ECB168E4-E517-E985-E3BE-3C6886692316}"/>
                  </a:ext>
                </a:extLst>
              </p:cNvPr>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0" name="Google Shape;1516;p45">
                <a:extLst>
                  <a:ext uri="{FF2B5EF4-FFF2-40B4-BE49-F238E27FC236}">
                    <a16:creationId xmlns:a16="http://schemas.microsoft.com/office/drawing/2014/main" id="{C93369C5-40BE-1E00-6158-852A05DCAF8B}"/>
                  </a:ext>
                </a:extLst>
              </p:cNvPr>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1" name="Google Shape;1517;p45">
                <a:extLst>
                  <a:ext uri="{FF2B5EF4-FFF2-40B4-BE49-F238E27FC236}">
                    <a16:creationId xmlns:a16="http://schemas.microsoft.com/office/drawing/2014/main" id="{18C42EFB-F7C1-F323-FA61-6C8D624DF104}"/>
                  </a:ext>
                </a:extLst>
              </p:cNvPr>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2" name="Google Shape;1518;p45">
                <a:extLst>
                  <a:ext uri="{FF2B5EF4-FFF2-40B4-BE49-F238E27FC236}">
                    <a16:creationId xmlns:a16="http://schemas.microsoft.com/office/drawing/2014/main" id="{B5D69E52-2F33-FCE0-7A86-BF4B458D4C51}"/>
                  </a:ext>
                </a:extLst>
              </p:cNvPr>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3" name="Google Shape;1519;p45">
                <a:extLst>
                  <a:ext uri="{FF2B5EF4-FFF2-40B4-BE49-F238E27FC236}">
                    <a16:creationId xmlns:a16="http://schemas.microsoft.com/office/drawing/2014/main" id="{7ADF2BCE-508E-5EAF-35AD-0344BA6A3908}"/>
                  </a:ext>
                </a:extLst>
              </p:cNvPr>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4" name="Google Shape;1520;p45">
                <a:extLst>
                  <a:ext uri="{FF2B5EF4-FFF2-40B4-BE49-F238E27FC236}">
                    <a16:creationId xmlns:a16="http://schemas.microsoft.com/office/drawing/2014/main" id="{18088677-5E08-4C53-5C50-BD8711E584A8}"/>
                  </a:ext>
                </a:extLst>
              </p:cNvPr>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5" name="Google Shape;1521;p45">
                <a:extLst>
                  <a:ext uri="{FF2B5EF4-FFF2-40B4-BE49-F238E27FC236}">
                    <a16:creationId xmlns:a16="http://schemas.microsoft.com/office/drawing/2014/main" id="{D57A3E3F-9B0F-615A-B4AA-2765C4C79613}"/>
                  </a:ext>
                </a:extLst>
              </p:cNvPr>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6" name="Google Shape;1522;p45">
                <a:extLst>
                  <a:ext uri="{FF2B5EF4-FFF2-40B4-BE49-F238E27FC236}">
                    <a16:creationId xmlns:a16="http://schemas.microsoft.com/office/drawing/2014/main" id="{7A5CC009-234E-44D0-68E3-EAB68DAB1547}"/>
                  </a:ext>
                </a:extLst>
              </p:cNvPr>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 name="Google Shape;1523;p45">
                <a:extLst>
                  <a:ext uri="{FF2B5EF4-FFF2-40B4-BE49-F238E27FC236}">
                    <a16:creationId xmlns:a16="http://schemas.microsoft.com/office/drawing/2014/main" id="{934E5CB2-7830-6D29-B5C6-D77B9A8EDB0C}"/>
                  </a:ext>
                </a:extLst>
              </p:cNvPr>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 name="Google Shape;1524;p45">
                <a:extLst>
                  <a:ext uri="{FF2B5EF4-FFF2-40B4-BE49-F238E27FC236}">
                    <a16:creationId xmlns:a16="http://schemas.microsoft.com/office/drawing/2014/main" id="{6A29031B-2DF6-6893-C56B-6DFEA5669630}"/>
                  </a:ext>
                </a:extLst>
              </p:cNvPr>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 name="Google Shape;1525;p45">
                <a:extLst>
                  <a:ext uri="{FF2B5EF4-FFF2-40B4-BE49-F238E27FC236}">
                    <a16:creationId xmlns:a16="http://schemas.microsoft.com/office/drawing/2014/main" id="{2DBB3A6B-0608-4BBF-A5A0-14FB4408B1EB}"/>
                  </a:ext>
                </a:extLst>
              </p:cNvPr>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0" name="Google Shape;1526;p45">
                <a:extLst>
                  <a:ext uri="{FF2B5EF4-FFF2-40B4-BE49-F238E27FC236}">
                    <a16:creationId xmlns:a16="http://schemas.microsoft.com/office/drawing/2014/main" id="{5FA70E32-B1AF-0FC0-6F47-6C320A6B63ED}"/>
                  </a:ext>
                </a:extLst>
              </p:cNvPr>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1" name="Google Shape;1527;p45">
                <a:extLst>
                  <a:ext uri="{FF2B5EF4-FFF2-40B4-BE49-F238E27FC236}">
                    <a16:creationId xmlns:a16="http://schemas.microsoft.com/office/drawing/2014/main" id="{3FB1CEED-D9D8-63F4-D888-FA862ECE1F7D}"/>
                  </a:ext>
                </a:extLst>
              </p:cNvPr>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2" name="Google Shape;1528;p45">
                <a:extLst>
                  <a:ext uri="{FF2B5EF4-FFF2-40B4-BE49-F238E27FC236}">
                    <a16:creationId xmlns:a16="http://schemas.microsoft.com/office/drawing/2014/main" id="{F4B83412-99D4-16CB-A5FC-4AE5AA180674}"/>
                  </a:ext>
                </a:extLst>
              </p:cNvPr>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3" name="Google Shape;1529;p45">
                <a:extLst>
                  <a:ext uri="{FF2B5EF4-FFF2-40B4-BE49-F238E27FC236}">
                    <a16:creationId xmlns:a16="http://schemas.microsoft.com/office/drawing/2014/main" id="{E335D332-4945-95E4-F018-57778B850510}"/>
                  </a:ext>
                </a:extLst>
              </p:cNvPr>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4" name="Google Shape;1530;p45">
                <a:extLst>
                  <a:ext uri="{FF2B5EF4-FFF2-40B4-BE49-F238E27FC236}">
                    <a16:creationId xmlns:a16="http://schemas.microsoft.com/office/drawing/2014/main" id="{A217A092-8C9D-2A9F-864B-A83CF44A12F4}"/>
                  </a:ext>
                </a:extLst>
              </p:cNvPr>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20" name="Google Shape;1531;p45">
              <a:extLst>
                <a:ext uri="{FF2B5EF4-FFF2-40B4-BE49-F238E27FC236}">
                  <a16:creationId xmlns:a16="http://schemas.microsoft.com/office/drawing/2014/main" id="{0C735797-A30D-849C-5A3F-6EA7AA5F7E26}"/>
                </a:ext>
              </a:extLst>
            </p:cNvPr>
            <p:cNvSpPr/>
            <p:nvPr/>
          </p:nvSpPr>
          <p:spPr>
            <a:xfrm>
              <a:off x="7256825" y="1723239"/>
              <a:ext cx="1193503" cy="2035873"/>
            </a:xfrm>
            <a:custGeom>
              <a:avLst/>
              <a:gdLst/>
              <a:ahLst/>
              <a:cxnLst/>
              <a:rect l="l" t="t" r="r" b="b"/>
              <a:pathLst>
                <a:path w="2597" h="4430" extrusionOk="0">
                  <a:moveTo>
                    <a:pt x="2597" y="3132"/>
                  </a:moveTo>
                  <a:lnTo>
                    <a:pt x="2597" y="1298"/>
                  </a:lnTo>
                  <a:cubicBezTo>
                    <a:pt x="2597" y="581"/>
                    <a:pt x="2015" y="0"/>
                    <a:pt x="1298" y="0"/>
                  </a:cubicBezTo>
                  <a:cubicBezTo>
                    <a:pt x="581" y="0"/>
                    <a:pt x="0" y="581"/>
                    <a:pt x="0" y="1298"/>
                  </a:cubicBezTo>
                  <a:lnTo>
                    <a:pt x="0" y="3132"/>
                  </a:lnTo>
                  <a:cubicBezTo>
                    <a:pt x="0" y="3849"/>
                    <a:pt x="581" y="4430"/>
                    <a:pt x="1298" y="4430"/>
                  </a:cubicBezTo>
                  <a:cubicBezTo>
                    <a:pt x="2015" y="4430"/>
                    <a:pt x="2597" y="3849"/>
                    <a:pt x="2597" y="31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21" name="Google Shape;1532;p45">
              <a:extLst>
                <a:ext uri="{FF2B5EF4-FFF2-40B4-BE49-F238E27FC236}">
                  <a16:creationId xmlns:a16="http://schemas.microsoft.com/office/drawing/2014/main" id="{D31A537D-3AF2-F58F-6892-E88806918DE8}"/>
                </a:ext>
              </a:extLst>
            </p:cNvPr>
            <p:cNvGrpSpPr/>
            <p:nvPr/>
          </p:nvGrpSpPr>
          <p:grpSpPr>
            <a:xfrm>
              <a:off x="7734933" y="3040932"/>
              <a:ext cx="523457" cy="272529"/>
              <a:chOff x="9164520" y="4060440"/>
              <a:chExt cx="410040" cy="213480"/>
            </a:xfrm>
          </p:grpSpPr>
          <p:sp>
            <p:nvSpPr>
              <p:cNvPr id="27" name="Google Shape;1533;p45">
                <a:extLst>
                  <a:ext uri="{FF2B5EF4-FFF2-40B4-BE49-F238E27FC236}">
                    <a16:creationId xmlns:a16="http://schemas.microsoft.com/office/drawing/2014/main" id="{B07A3F3C-9117-E4AD-7581-172B62BF03F3}"/>
                  </a:ext>
                </a:extLst>
              </p:cNvPr>
              <p:cNvSpPr/>
              <p:nvPr/>
            </p:nvSpPr>
            <p:spPr>
              <a:xfrm>
                <a:off x="9402120" y="4136040"/>
                <a:ext cx="103680" cy="59760"/>
              </a:xfrm>
              <a:custGeom>
                <a:avLst/>
                <a:gdLst/>
                <a:ahLst/>
                <a:cxnLst/>
                <a:rect l="l" t="t" r="r" b="b"/>
                <a:pathLst>
                  <a:path w="288" h="166" extrusionOk="0">
                    <a:moveTo>
                      <a:pt x="288" y="0"/>
                    </a:moveTo>
                    <a:lnTo>
                      <a:pt x="144" y="166"/>
                    </a:lnTo>
                    <a:lnTo>
                      <a:pt x="0" y="0"/>
                    </a:lnTo>
                    <a:lnTo>
                      <a:pt x="288" y="0"/>
                    </a:lnTo>
                    <a:close/>
                  </a:path>
                </a:pathLst>
              </a:custGeom>
              <a:noFill/>
              <a:ln w="9525" cap="flat" cmpd="sng">
                <a:solidFill>
                  <a:schemeClr val="dk1"/>
                </a:solidFill>
                <a:prstDash val="solid"/>
                <a:bevel/>
                <a:headEnd type="none" w="sm" len="sm"/>
                <a:tailEnd type="none" w="sm" len="sm"/>
              </a:ln>
            </p:spPr>
            <p:txBody>
              <a:bodyPr spcFirstLastPara="1" wrap="square" lIns="92875" tIns="11875" rIns="92875" bIns="11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28" name="Google Shape;1534;p45">
                <a:extLst>
                  <a:ext uri="{FF2B5EF4-FFF2-40B4-BE49-F238E27FC236}">
                    <a16:creationId xmlns:a16="http://schemas.microsoft.com/office/drawing/2014/main" id="{624B85EF-88D3-65C2-11FA-B967918B4E86}"/>
                  </a:ext>
                </a:extLst>
              </p:cNvPr>
              <p:cNvSpPr/>
              <p:nvPr/>
            </p:nvSpPr>
            <p:spPr>
              <a:xfrm>
                <a:off x="9164520" y="4060440"/>
                <a:ext cx="410040" cy="213480"/>
              </a:xfrm>
              <a:custGeom>
                <a:avLst/>
                <a:gdLst/>
                <a:ahLst/>
                <a:cxnLst/>
                <a:rect l="l" t="t" r="r" b="b"/>
                <a:pathLst>
                  <a:path w="1139" h="593" extrusionOk="0">
                    <a:moveTo>
                      <a:pt x="1139" y="593"/>
                    </a:moveTo>
                    <a:lnTo>
                      <a:pt x="0" y="593"/>
                    </a:lnTo>
                    <a:lnTo>
                      <a:pt x="0" y="0"/>
                    </a:lnTo>
                    <a:lnTo>
                      <a:pt x="1139" y="0"/>
                    </a:lnTo>
                    <a:lnTo>
                      <a:pt x="1139" y="593"/>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22" name="Google Shape;1535;p45">
              <a:extLst>
                <a:ext uri="{FF2B5EF4-FFF2-40B4-BE49-F238E27FC236}">
                  <a16:creationId xmlns:a16="http://schemas.microsoft.com/office/drawing/2014/main" id="{FA09169C-1333-169C-E345-E997EE2DE3A3}"/>
                </a:ext>
              </a:extLst>
            </p:cNvPr>
            <p:cNvGrpSpPr/>
            <p:nvPr/>
          </p:nvGrpSpPr>
          <p:grpSpPr>
            <a:xfrm>
              <a:off x="7411851" y="2329049"/>
              <a:ext cx="761058" cy="442112"/>
              <a:chOff x="8911440" y="3502800"/>
              <a:chExt cx="596160" cy="346320"/>
            </a:xfrm>
          </p:grpSpPr>
          <p:sp>
            <p:nvSpPr>
              <p:cNvPr id="23" name="Google Shape;1536;p45">
                <a:extLst>
                  <a:ext uri="{FF2B5EF4-FFF2-40B4-BE49-F238E27FC236}">
                    <a16:creationId xmlns:a16="http://schemas.microsoft.com/office/drawing/2014/main" id="{958E21C8-1E8F-FC00-A6D1-895C06D67548}"/>
                  </a:ext>
                </a:extLst>
              </p:cNvPr>
              <p:cNvSpPr/>
              <p:nvPr/>
            </p:nvSpPr>
            <p:spPr>
              <a:xfrm>
                <a:off x="8911440" y="3502800"/>
                <a:ext cx="596160" cy="346320"/>
              </a:xfrm>
              <a:custGeom>
                <a:avLst/>
                <a:gdLst/>
                <a:ahLst/>
                <a:cxnLst/>
                <a:rect l="l" t="t" r="r" b="b"/>
                <a:pathLst>
                  <a:path w="1656" h="962" extrusionOk="0">
                    <a:moveTo>
                      <a:pt x="1656" y="962"/>
                    </a:moveTo>
                    <a:lnTo>
                      <a:pt x="0" y="962"/>
                    </a:lnTo>
                    <a:lnTo>
                      <a:pt x="0" y="0"/>
                    </a:lnTo>
                    <a:lnTo>
                      <a:pt x="1656" y="0"/>
                    </a:lnTo>
                    <a:lnTo>
                      <a:pt x="1656" y="96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24" name="Google Shape;1537;p45">
                <a:extLst>
                  <a:ext uri="{FF2B5EF4-FFF2-40B4-BE49-F238E27FC236}">
                    <a16:creationId xmlns:a16="http://schemas.microsoft.com/office/drawing/2014/main" id="{13AA3FDB-39E9-B5B5-F873-D74BADCFD84B}"/>
                  </a:ext>
                </a:extLst>
              </p:cNvPr>
              <p:cNvSpPr/>
              <p:nvPr/>
            </p:nvSpPr>
            <p:spPr>
              <a:xfrm>
                <a:off x="8926560" y="3522600"/>
                <a:ext cx="569880" cy="206280"/>
              </a:xfrm>
              <a:custGeom>
                <a:avLst/>
                <a:gdLst/>
                <a:ahLst/>
                <a:cxnLst/>
                <a:rect l="l" t="t" r="r" b="b"/>
                <a:pathLst>
                  <a:path w="1583" h="573" extrusionOk="0">
                    <a:moveTo>
                      <a:pt x="0" y="0"/>
                    </a:moveTo>
                    <a:lnTo>
                      <a:pt x="786" y="573"/>
                    </a:lnTo>
                    <a:lnTo>
                      <a:pt x="1583" y="0"/>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25" name="Google Shape;1538;p45">
                <a:extLst>
                  <a:ext uri="{FF2B5EF4-FFF2-40B4-BE49-F238E27FC236}">
                    <a16:creationId xmlns:a16="http://schemas.microsoft.com/office/drawing/2014/main" id="{19FA6B3E-83C1-EA7C-E47C-A7E7A80FD1F4}"/>
                  </a:ext>
                </a:extLst>
              </p:cNvPr>
              <p:cNvSpPr/>
              <p:nvPr/>
            </p:nvSpPr>
            <p:spPr>
              <a:xfrm>
                <a:off x="8926560" y="3651480"/>
                <a:ext cx="176760" cy="181800"/>
              </a:xfrm>
              <a:custGeom>
                <a:avLst/>
                <a:gdLst/>
                <a:ahLst/>
                <a:cxnLst/>
                <a:rect l="l" t="t" r="r" b="b"/>
                <a:pathLst>
                  <a:path w="491" h="505" extrusionOk="0">
                    <a:moveTo>
                      <a:pt x="0" y="505"/>
                    </a:moveTo>
                    <a:lnTo>
                      <a:pt x="491" y="0"/>
                    </a:lnTo>
                    <a:lnTo>
                      <a:pt x="0" y="505"/>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26" name="Google Shape;1539;p45">
                <a:extLst>
                  <a:ext uri="{FF2B5EF4-FFF2-40B4-BE49-F238E27FC236}">
                    <a16:creationId xmlns:a16="http://schemas.microsoft.com/office/drawing/2014/main" id="{5DC1C3B8-6296-7696-85BD-F47A5256F5E1}"/>
                  </a:ext>
                </a:extLst>
              </p:cNvPr>
              <p:cNvSpPr/>
              <p:nvPr/>
            </p:nvSpPr>
            <p:spPr>
              <a:xfrm>
                <a:off x="9319680" y="3651480"/>
                <a:ext cx="176760" cy="181800"/>
              </a:xfrm>
              <a:custGeom>
                <a:avLst/>
                <a:gdLst/>
                <a:ahLst/>
                <a:cxnLst/>
                <a:rect l="l" t="t" r="r" b="b"/>
                <a:pathLst>
                  <a:path w="491" h="505" extrusionOk="0">
                    <a:moveTo>
                      <a:pt x="491" y="505"/>
                    </a:moveTo>
                    <a:lnTo>
                      <a:pt x="0" y="0"/>
                    </a:lnTo>
                    <a:lnTo>
                      <a:pt x="491" y="505"/>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grpSp>
        <p:nvGrpSpPr>
          <p:cNvPr id="45" name="Google Shape;1540;p45">
            <a:extLst>
              <a:ext uri="{FF2B5EF4-FFF2-40B4-BE49-F238E27FC236}">
                <a16:creationId xmlns:a16="http://schemas.microsoft.com/office/drawing/2014/main" id="{1B301C6C-B909-C3B6-7781-637F4B8BEB62}"/>
              </a:ext>
            </a:extLst>
          </p:cNvPr>
          <p:cNvGrpSpPr/>
          <p:nvPr/>
        </p:nvGrpSpPr>
        <p:grpSpPr>
          <a:xfrm>
            <a:off x="7927858" y="341200"/>
            <a:ext cx="479055" cy="227234"/>
            <a:chOff x="8512920" y="3816720"/>
            <a:chExt cx="462960" cy="219600"/>
          </a:xfrm>
        </p:grpSpPr>
        <p:sp>
          <p:nvSpPr>
            <p:cNvPr id="46" name="Google Shape;1541;p45">
              <a:extLst>
                <a:ext uri="{FF2B5EF4-FFF2-40B4-BE49-F238E27FC236}">
                  <a16:creationId xmlns:a16="http://schemas.microsoft.com/office/drawing/2014/main" id="{93CA8DF5-20AC-F4E4-C758-2C4175A7EF74}"/>
                </a:ext>
              </a:extLst>
            </p:cNvPr>
            <p:cNvSpPr/>
            <p:nvPr/>
          </p:nvSpPr>
          <p:spPr>
            <a:xfrm>
              <a:off x="8512920" y="3816720"/>
              <a:ext cx="462960" cy="219600"/>
            </a:xfrm>
            <a:custGeom>
              <a:avLst/>
              <a:gdLst/>
              <a:ahLst/>
              <a:cxnLst/>
              <a:rect l="l" t="t" r="r" b="b"/>
              <a:pathLst>
                <a:path w="1286" h="610" extrusionOk="0">
                  <a:moveTo>
                    <a:pt x="981" y="610"/>
                  </a:moveTo>
                  <a:lnTo>
                    <a:pt x="305" y="610"/>
                  </a:lnTo>
                  <a:cubicBezTo>
                    <a:pt x="137" y="610"/>
                    <a:pt x="0" y="473"/>
                    <a:pt x="0" y="305"/>
                  </a:cubicBezTo>
                  <a:cubicBezTo>
                    <a:pt x="0" y="136"/>
                    <a:pt x="137" y="0"/>
                    <a:pt x="305" y="0"/>
                  </a:cubicBezTo>
                  <a:lnTo>
                    <a:pt x="981" y="0"/>
                  </a:lnTo>
                  <a:cubicBezTo>
                    <a:pt x="1149" y="0"/>
                    <a:pt x="1286" y="136"/>
                    <a:pt x="1286" y="305"/>
                  </a:cubicBezTo>
                  <a:cubicBezTo>
                    <a:pt x="1286" y="473"/>
                    <a:pt x="1149" y="610"/>
                    <a:pt x="981" y="610"/>
                  </a:cubicBez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7" name="Google Shape;1542;p45">
              <a:extLst>
                <a:ext uri="{FF2B5EF4-FFF2-40B4-BE49-F238E27FC236}">
                  <a16:creationId xmlns:a16="http://schemas.microsoft.com/office/drawing/2014/main" id="{A04A4E9F-D078-3452-57EB-8198C406FDAF}"/>
                </a:ext>
              </a:extLst>
            </p:cNvPr>
            <p:cNvSpPr/>
            <p:nvPr/>
          </p:nvSpPr>
          <p:spPr>
            <a:xfrm>
              <a:off x="8764560" y="3825720"/>
              <a:ext cx="201240" cy="201240"/>
            </a:xfrm>
            <a:custGeom>
              <a:avLst/>
              <a:gdLst/>
              <a:ahLst/>
              <a:cxnLst/>
              <a:rect l="l" t="t" r="r" b="b"/>
              <a:pathLst>
                <a:path w="559" h="559" extrusionOk="0">
                  <a:moveTo>
                    <a:pt x="559" y="280"/>
                  </a:moveTo>
                  <a:cubicBezTo>
                    <a:pt x="559" y="125"/>
                    <a:pt x="434" y="0"/>
                    <a:pt x="279" y="0"/>
                  </a:cubicBezTo>
                  <a:cubicBezTo>
                    <a:pt x="125" y="0"/>
                    <a:pt x="0" y="125"/>
                    <a:pt x="0" y="280"/>
                  </a:cubicBezTo>
                  <a:cubicBezTo>
                    <a:pt x="0" y="434"/>
                    <a:pt x="125" y="559"/>
                    <a:pt x="279" y="559"/>
                  </a:cubicBezTo>
                  <a:cubicBezTo>
                    <a:pt x="434" y="559"/>
                    <a:pt x="559" y="434"/>
                    <a:pt x="559" y="28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48" name="Google Shape;1543;p45">
            <a:extLst>
              <a:ext uri="{FF2B5EF4-FFF2-40B4-BE49-F238E27FC236}">
                <a16:creationId xmlns:a16="http://schemas.microsoft.com/office/drawing/2014/main" id="{E88750B6-C2D8-226A-E6DC-64C820DFAA48}"/>
              </a:ext>
            </a:extLst>
          </p:cNvPr>
          <p:cNvSpPr/>
          <p:nvPr/>
        </p:nvSpPr>
        <p:spPr>
          <a:xfrm>
            <a:off x="7803199" y="4184838"/>
            <a:ext cx="447480" cy="510840"/>
          </a:xfrm>
          <a:custGeom>
            <a:avLst/>
            <a:gdLst/>
            <a:ahLst/>
            <a:cxnLst/>
            <a:rect l="l" t="t" r="r" b="b"/>
            <a:pathLst>
              <a:path w="1243" h="1419" extrusionOk="0">
                <a:moveTo>
                  <a:pt x="872" y="102"/>
                </a:moveTo>
                <a:lnTo>
                  <a:pt x="0" y="0"/>
                </a:lnTo>
                <a:lnTo>
                  <a:pt x="89" y="995"/>
                </a:lnTo>
                <a:lnTo>
                  <a:pt x="273" y="784"/>
                </a:lnTo>
                <a:lnTo>
                  <a:pt x="829" y="1419"/>
                </a:lnTo>
                <a:lnTo>
                  <a:pt x="1243" y="947"/>
                </a:lnTo>
                <a:lnTo>
                  <a:pt x="687" y="313"/>
                </a:lnTo>
                <a:lnTo>
                  <a:pt x="872" y="102"/>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49" name="Google Shape;1544;p45">
            <a:extLst>
              <a:ext uri="{FF2B5EF4-FFF2-40B4-BE49-F238E27FC236}">
                <a16:creationId xmlns:a16="http://schemas.microsoft.com/office/drawing/2014/main" id="{2787B0D2-EC9E-474B-9011-5C8E41C5563A}"/>
              </a:ext>
            </a:extLst>
          </p:cNvPr>
          <p:cNvGrpSpPr/>
          <p:nvPr/>
        </p:nvGrpSpPr>
        <p:grpSpPr>
          <a:xfrm>
            <a:off x="126260" y="926483"/>
            <a:ext cx="856080" cy="394560"/>
            <a:chOff x="7200360" y="654120"/>
            <a:chExt cx="856080" cy="394560"/>
          </a:xfrm>
        </p:grpSpPr>
        <p:sp>
          <p:nvSpPr>
            <p:cNvPr id="50" name="Google Shape;1545;p45">
              <a:extLst>
                <a:ext uri="{FF2B5EF4-FFF2-40B4-BE49-F238E27FC236}">
                  <a16:creationId xmlns:a16="http://schemas.microsoft.com/office/drawing/2014/main" id="{112355B1-4003-8E89-43C7-4C38283E5264}"/>
                </a:ext>
              </a:extLst>
            </p:cNvPr>
            <p:cNvSpPr/>
            <p:nvPr/>
          </p:nvSpPr>
          <p:spPr>
            <a:xfrm>
              <a:off x="7200360" y="654120"/>
              <a:ext cx="856080" cy="394560"/>
            </a:xfrm>
            <a:custGeom>
              <a:avLst/>
              <a:gdLst/>
              <a:ahLst/>
              <a:cxnLst/>
              <a:rect l="l" t="t" r="r" b="b"/>
              <a:pathLst>
                <a:path w="2378" h="1096" extrusionOk="0">
                  <a:moveTo>
                    <a:pt x="2372" y="1096"/>
                  </a:moveTo>
                  <a:cubicBezTo>
                    <a:pt x="2376" y="1071"/>
                    <a:pt x="2378" y="1047"/>
                    <a:pt x="2378" y="1022"/>
                  </a:cubicBezTo>
                  <a:cubicBezTo>
                    <a:pt x="2378" y="763"/>
                    <a:pt x="2193" y="553"/>
                    <a:pt x="1966" y="553"/>
                  </a:cubicBezTo>
                  <a:cubicBezTo>
                    <a:pt x="1917" y="553"/>
                    <a:pt x="1871" y="563"/>
                    <a:pt x="1827" y="580"/>
                  </a:cubicBezTo>
                  <a:cubicBezTo>
                    <a:pt x="1787" y="252"/>
                    <a:pt x="1540" y="0"/>
                    <a:pt x="1242" y="0"/>
                  </a:cubicBezTo>
                  <a:cubicBezTo>
                    <a:pt x="1014" y="0"/>
                    <a:pt x="816" y="147"/>
                    <a:pt x="717" y="363"/>
                  </a:cubicBezTo>
                  <a:cubicBezTo>
                    <a:pt x="677" y="353"/>
                    <a:pt x="635" y="347"/>
                    <a:pt x="592" y="347"/>
                  </a:cubicBezTo>
                  <a:cubicBezTo>
                    <a:pt x="265" y="347"/>
                    <a:pt x="0" y="649"/>
                    <a:pt x="0" y="1022"/>
                  </a:cubicBezTo>
                  <a:cubicBezTo>
                    <a:pt x="0" y="1047"/>
                    <a:pt x="2" y="1071"/>
                    <a:pt x="4" y="1096"/>
                  </a:cubicBezTo>
                  <a:lnTo>
                    <a:pt x="2372" y="1096"/>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51" name="Google Shape;1546;p45">
              <a:extLst>
                <a:ext uri="{FF2B5EF4-FFF2-40B4-BE49-F238E27FC236}">
                  <a16:creationId xmlns:a16="http://schemas.microsoft.com/office/drawing/2014/main" id="{F0CCF2DD-11C1-98BA-2FB8-6FB4B66F6160}"/>
                </a:ext>
              </a:extLst>
            </p:cNvPr>
            <p:cNvSpPr/>
            <p:nvPr/>
          </p:nvSpPr>
          <p:spPr>
            <a:xfrm>
              <a:off x="7201800" y="1048680"/>
              <a:ext cx="852480" cy="0"/>
            </a:xfrm>
            <a:custGeom>
              <a:avLst/>
              <a:gdLst/>
              <a:ahLst/>
              <a:cxnLst/>
              <a:rect l="l" t="t" r="r" b="b"/>
              <a:pathLst>
                <a:path w="2368" h="120000" extrusionOk="0">
                  <a:moveTo>
                    <a:pt x="2368" y="0"/>
                  </a:moveTo>
                  <a:lnTo>
                    <a:pt x="0" y="0"/>
                  </a:lnTo>
                  <a:lnTo>
                    <a:pt x="2368" y="0"/>
                  </a:lnTo>
                  <a:close/>
                </a:path>
              </a:pathLst>
            </a:custGeom>
            <a:solidFill>
              <a:schemeClr val="dk2"/>
            </a:solid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55" name="Group 54">
            <a:extLst>
              <a:ext uri="{FF2B5EF4-FFF2-40B4-BE49-F238E27FC236}">
                <a16:creationId xmlns:a16="http://schemas.microsoft.com/office/drawing/2014/main" id="{D7575BC9-BEF6-3E83-E990-A9E121D6DF2F}"/>
              </a:ext>
            </a:extLst>
          </p:cNvPr>
          <p:cNvGrpSpPr/>
          <p:nvPr/>
        </p:nvGrpSpPr>
        <p:grpSpPr>
          <a:xfrm>
            <a:off x="872328" y="1841487"/>
            <a:ext cx="1617437" cy="2592627"/>
            <a:chOff x="2018392" y="2824925"/>
            <a:chExt cx="1617437" cy="2592627"/>
          </a:xfrm>
        </p:grpSpPr>
        <p:sp>
          <p:nvSpPr>
            <p:cNvPr id="53" name="Google Shape;1431;p43">
              <a:extLst>
                <a:ext uri="{FF2B5EF4-FFF2-40B4-BE49-F238E27FC236}">
                  <a16:creationId xmlns:a16="http://schemas.microsoft.com/office/drawing/2014/main" id="{9240B882-9817-AF61-7EBC-51622AC53B5F}"/>
                </a:ext>
              </a:extLst>
            </p:cNvPr>
            <p:cNvSpPr/>
            <p:nvPr/>
          </p:nvSpPr>
          <p:spPr>
            <a:xfrm>
              <a:off x="2019592" y="2824925"/>
              <a:ext cx="1616237" cy="404100"/>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dirty="0">
                <a:solidFill>
                  <a:schemeClr val="dk1"/>
                </a:solidFill>
                <a:latin typeface="Libre Franklin"/>
                <a:ea typeface="Libre Franklin"/>
                <a:cs typeface="Libre Franklin"/>
                <a:sym typeface="Libre Franklin"/>
              </a:endParaRPr>
            </a:p>
          </p:txBody>
        </p:sp>
        <p:sp>
          <p:nvSpPr>
            <p:cNvPr id="54" name="Google Shape;1434;p43">
              <a:extLst>
                <a:ext uri="{FF2B5EF4-FFF2-40B4-BE49-F238E27FC236}">
                  <a16:creationId xmlns:a16="http://schemas.microsoft.com/office/drawing/2014/main" id="{4C9FACB8-B4A5-554B-0CC5-6ABBD0967454}"/>
                </a:ext>
              </a:extLst>
            </p:cNvPr>
            <p:cNvSpPr/>
            <p:nvPr/>
          </p:nvSpPr>
          <p:spPr>
            <a:xfrm>
              <a:off x="2018392" y="3229024"/>
              <a:ext cx="1617437" cy="218852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1800" dirty="0">
                  <a:solidFill>
                    <a:schemeClr val="dk1"/>
                  </a:solidFill>
                  <a:latin typeface="Arial" panose="020B0604020202020204" pitchFamily="34" charset="0"/>
                  <a:ea typeface="Assistant"/>
                  <a:cs typeface="Arial" panose="020B0604020202020204" pitchFamily="34" charset="0"/>
                  <a:sym typeface="Assistant"/>
                </a:rPr>
                <a:t>Ôn lại các kiến thức </a:t>
              </a:r>
            </a:p>
            <a:p>
              <a:pPr marL="0" lvl="0" indent="0" algn="ctr" rtl="0">
                <a:lnSpc>
                  <a:spcPct val="150000"/>
                </a:lnSpc>
                <a:spcBef>
                  <a:spcPts val="0"/>
                </a:spcBef>
                <a:spcAft>
                  <a:spcPts val="0"/>
                </a:spcAft>
                <a:buClr>
                  <a:schemeClr val="dk1"/>
                </a:buClr>
                <a:buSzPts val="1100"/>
                <a:buFont typeface="Arial"/>
                <a:buNone/>
              </a:pPr>
              <a:r>
                <a:rPr lang="vi-VN" sz="1800" dirty="0">
                  <a:solidFill>
                    <a:schemeClr val="dk1"/>
                  </a:solidFill>
                  <a:latin typeface="Arial" panose="020B0604020202020204" pitchFamily="34" charset="0"/>
                  <a:ea typeface="Assistant"/>
                  <a:cs typeface="Arial" panose="020B0604020202020204" pitchFamily="34" charset="0"/>
                  <a:sym typeface="Assistant"/>
                </a:rPr>
                <a:t>đã học ở </a:t>
              </a:r>
            </a:p>
            <a:p>
              <a:pPr marL="0" lvl="0" indent="0" algn="ctr" rtl="0">
                <a:lnSpc>
                  <a:spcPct val="150000"/>
                </a:lnSpc>
                <a:spcBef>
                  <a:spcPts val="0"/>
                </a:spcBef>
                <a:spcAft>
                  <a:spcPts val="0"/>
                </a:spcAft>
                <a:buClr>
                  <a:schemeClr val="dk1"/>
                </a:buClr>
                <a:buSzPts val="1100"/>
                <a:buFont typeface="Arial"/>
                <a:buNone/>
              </a:pPr>
              <a:r>
                <a:rPr lang="vi-VN" sz="1800" b="1" dirty="0">
                  <a:solidFill>
                    <a:schemeClr val="dk1"/>
                  </a:solidFill>
                  <a:latin typeface="Arial" panose="020B0604020202020204" pitchFamily="34" charset="0"/>
                  <a:ea typeface="Assistant"/>
                  <a:cs typeface="Arial" panose="020B0604020202020204" pitchFamily="34" charset="0"/>
                  <a:sym typeface="Assistant"/>
                </a:rPr>
                <a:t>Bài 1</a:t>
              </a:r>
              <a:r>
                <a:rPr lang="vi-VN" sz="1800" dirty="0">
                  <a:solidFill>
                    <a:schemeClr val="dk1"/>
                  </a:solidFill>
                  <a:latin typeface="Arial" panose="020B0604020202020204" pitchFamily="34" charset="0"/>
                  <a:ea typeface="Assistant"/>
                  <a:cs typeface="Arial" panose="020B0604020202020204" pitchFamily="34" charset="0"/>
                  <a:sym typeface="Assistant"/>
                </a:rPr>
                <a:t>.</a:t>
              </a:r>
              <a:endParaRPr sz="1800" dirty="0">
                <a:solidFill>
                  <a:schemeClr val="dk1"/>
                </a:solidFill>
                <a:latin typeface="Arial" panose="020B0604020202020204" pitchFamily="34" charset="0"/>
                <a:ea typeface="Assistant"/>
                <a:cs typeface="Arial" panose="020B0604020202020204" pitchFamily="34" charset="0"/>
                <a:sym typeface="Assistant"/>
              </a:endParaRPr>
            </a:p>
          </p:txBody>
        </p:sp>
      </p:grpSp>
      <p:grpSp>
        <p:nvGrpSpPr>
          <p:cNvPr id="56" name="Group 55">
            <a:extLst>
              <a:ext uri="{FF2B5EF4-FFF2-40B4-BE49-F238E27FC236}">
                <a16:creationId xmlns:a16="http://schemas.microsoft.com/office/drawing/2014/main" id="{1FAE0DF0-15A8-35B4-6A5C-B82D7CC22366}"/>
              </a:ext>
            </a:extLst>
          </p:cNvPr>
          <p:cNvGrpSpPr/>
          <p:nvPr/>
        </p:nvGrpSpPr>
        <p:grpSpPr>
          <a:xfrm>
            <a:off x="2806492" y="1841487"/>
            <a:ext cx="4385881" cy="2592627"/>
            <a:chOff x="2018392" y="2824925"/>
            <a:chExt cx="4385881" cy="2592627"/>
          </a:xfrm>
        </p:grpSpPr>
        <p:sp>
          <p:nvSpPr>
            <p:cNvPr id="57" name="Google Shape;1431;p43">
              <a:extLst>
                <a:ext uri="{FF2B5EF4-FFF2-40B4-BE49-F238E27FC236}">
                  <a16:creationId xmlns:a16="http://schemas.microsoft.com/office/drawing/2014/main" id="{F67E3754-A123-AD56-CBD2-EBB376D9C608}"/>
                </a:ext>
              </a:extLst>
            </p:cNvPr>
            <p:cNvSpPr/>
            <p:nvPr/>
          </p:nvSpPr>
          <p:spPr>
            <a:xfrm>
              <a:off x="2018392" y="2824925"/>
              <a:ext cx="4385881" cy="404100"/>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dirty="0">
                <a:solidFill>
                  <a:schemeClr val="dk1"/>
                </a:solidFill>
                <a:latin typeface="Libre Franklin"/>
                <a:ea typeface="Libre Franklin"/>
                <a:cs typeface="Libre Franklin"/>
                <a:sym typeface="Libre Franklin"/>
              </a:endParaRPr>
            </a:p>
          </p:txBody>
        </p:sp>
        <p:sp>
          <p:nvSpPr>
            <p:cNvPr id="58" name="Google Shape;1434;p43">
              <a:extLst>
                <a:ext uri="{FF2B5EF4-FFF2-40B4-BE49-F238E27FC236}">
                  <a16:creationId xmlns:a16="http://schemas.microsoft.com/office/drawing/2014/main" id="{5B368944-C391-3445-779E-7091414FE077}"/>
                </a:ext>
              </a:extLst>
            </p:cNvPr>
            <p:cNvSpPr/>
            <p:nvPr/>
          </p:nvSpPr>
          <p:spPr>
            <a:xfrm>
              <a:off x="2018392" y="3229024"/>
              <a:ext cx="4385881" cy="218852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Đọc và tìm hiểu trước </a:t>
              </a:r>
              <a:r>
                <a:rPr lang="vi-VN"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Bài 2: </a:t>
              </a:r>
            </a:p>
            <a:p>
              <a:pPr lvl="0" algn="ctr">
                <a:lnSpc>
                  <a:spcPct val="150000"/>
                </a:lnSpc>
              </a:pPr>
              <a:r>
                <a:rPr lang="vi-VN"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Chất lượng thông tin khi tìm kiếm, tiếp nhận và trao đổi thông tin.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par>
                                <p:cTn id="8" presetID="22" presetClass="entr" presetSubtype="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sp>
        <p:nvSpPr>
          <p:cNvPr id="510" name="Google Shape;510;p26"/>
          <p:cNvSpPr txBox="1">
            <a:spLocks noGrp="1"/>
          </p:cNvSpPr>
          <p:nvPr>
            <p:ph type="ctrTitle"/>
          </p:nvPr>
        </p:nvSpPr>
        <p:spPr>
          <a:xfrm>
            <a:off x="1390501" y="1272392"/>
            <a:ext cx="6381174" cy="2355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accent5">
                    <a:lumMod val="10000"/>
                  </a:schemeClr>
                </a:solidFill>
                <a:latin typeface="Arial" panose="020B0604020202020204" pitchFamily="34" charset="0"/>
                <a:cs typeface="Arial" panose="020B0604020202020204" pitchFamily="34" charset="0"/>
              </a:rPr>
              <a:t>CẢM ƠN CÁC BẠN ĐÃ LẮNG NGHE BÀI GIẢNG!</a:t>
            </a:r>
            <a:endParaRPr sz="4000" dirty="0">
              <a:solidFill>
                <a:schemeClr val="accent5">
                  <a:lumMod val="10000"/>
                </a:schemeClr>
              </a:solidFill>
              <a:latin typeface="Arial" panose="020B0604020202020204" pitchFamily="34" charset="0"/>
              <a:cs typeface="Arial" panose="020B0604020202020204" pitchFamily="34" charset="0"/>
            </a:endParaRPr>
          </a:p>
        </p:txBody>
      </p:sp>
      <p:grpSp>
        <p:nvGrpSpPr>
          <p:cNvPr id="512" name="Google Shape;512;p26"/>
          <p:cNvGrpSpPr/>
          <p:nvPr/>
        </p:nvGrpSpPr>
        <p:grpSpPr>
          <a:xfrm>
            <a:off x="8017863" y="1495423"/>
            <a:ext cx="1011026" cy="610325"/>
            <a:chOff x="7794975" y="1724673"/>
            <a:chExt cx="1011026" cy="610325"/>
          </a:xfrm>
        </p:grpSpPr>
        <p:sp>
          <p:nvSpPr>
            <p:cNvPr id="513" name="Google Shape;513;p26"/>
            <p:cNvSpPr/>
            <p:nvPr/>
          </p:nvSpPr>
          <p:spPr>
            <a:xfrm>
              <a:off x="7794975" y="1724673"/>
              <a:ext cx="1011026" cy="610325"/>
            </a:xfrm>
            <a:custGeom>
              <a:avLst/>
              <a:gdLst/>
              <a:ahLst/>
              <a:cxnLst/>
              <a:rect l="l" t="t" r="r" b="b"/>
              <a:pathLst>
                <a:path w="2590" h="1019" extrusionOk="0">
                  <a:moveTo>
                    <a:pt x="2320" y="1019"/>
                  </a:moveTo>
                  <a:lnTo>
                    <a:pt x="270" y="1019"/>
                  </a:lnTo>
                  <a:cubicBezTo>
                    <a:pt x="121" y="1019"/>
                    <a:pt x="0" y="898"/>
                    <a:pt x="0" y="749"/>
                  </a:cubicBezTo>
                  <a:lnTo>
                    <a:pt x="0" y="270"/>
                  </a:lnTo>
                  <a:cubicBezTo>
                    <a:pt x="0" y="121"/>
                    <a:pt x="121" y="0"/>
                    <a:pt x="270" y="0"/>
                  </a:cubicBezTo>
                  <a:lnTo>
                    <a:pt x="2320" y="0"/>
                  </a:lnTo>
                  <a:cubicBezTo>
                    <a:pt x="2469" y="0"/>
                    <a:pt x="2590" y="121"/>
                    <a:pt x="2590" y="270"/>
                  </a:cubicBezTo>
                  <a:lnTo>
                    <a:pt x="2590" y="749"/>
                  </a:lnTo>
                  <a:cubicBezTo>
                    <a:pt x="2590" y="898"/>
                    <a:pt x="2469" y="1019"/>
                    <a:pt x="2320" y="1019"/>
                  </a:cubicBezTo>
                  <a:close/>
                </a:path>
              </a:pathLst>
            </a:custGeom>
            <a:solidFill>
              <a:schemeClr val="accent4"/>
            </a:solidFill>
            <a:ln w="9525" cap="flat" cmpd="sng">
              <a:solidFill>
                <a:schemeClr val="dk1"/>
              </a:solidFill>
              <a:prstDash val="solid"/>
              <a:bevel/>
              <a:headEnd type="none" w="sm" len="sm"/>
              <a:tailEnd type="none" w="sm" len="sm"/>
            </a:ln>
            <a:effectLst>
              <a:outerShdw dist="76200" dir="2640000" algn="bl" rotWithShape="0">
                <a:schemeClr val="accent5"/>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14" name="Google Shape;514;p26"/>
            <p:cNvGrpSpPr/>
            <p:nvPr/>
          </p:nvGrpSpPr>
          <p:grpSpPr>
            <a:xfrm>
              <a:off x="8002408" y="1856676"/>
              <a:ext cx="596160" cy="346320"/>
              <a:chOff x="8911440" y="3502800"/>
              <a:chExt cx="596160" cy="346320"/>
            </a:xfrm>
          </p:grpSpPr>
          <p:sp>
            <p:nvSpPr>
              <p:cNvPr id="515" name="Google Shape;515;p26"/>
              <p:cNvSpPr/>
              <p:nvPr/>
            </p:nvSpPr>
            <p:spPr>
              <a:xfrm>
                <a:off x="8911440" y="3502800"/>
                <a:ext cx="596160" cy="346320"/>
              </a:xfrm>
              <a:custGeom>
                <a:avLst/>
                <a:gdLst/>
                <a:ahLst/>
                <a:cxnLst/>
                <a:rect l="l" t="t" r="r" b="b"/>
                <a:pathLst>
                  <a:path w="1656" h="962" extrusionOk="0">
                    <a:moveTo>
                      <a:pt x="1656" y="962"/>
                    </a:moveTo>
                    <a:lnTo>
                      <a:pt x="0" y="962"/>
                    </a:lnTo>
                    <a:lnTo>
                      <a:pt x="0" y="0"/>
                    </a:lnTo>
                    <a:lnTo>
                      <a:pt x="1656" y="0"/>
                    </a:lnTo>
                    <a:lnTo>
                      <a:pt x="1656" y="962"/>
                    </a:lnTo>
                    <a:close/>
                  </a:path>
                </a:pathLst>
              </a:custGeom>
              <a:solidFill>
                <a:schemeClr val="dk2"/>
              </a:solidFill>
              <a:ln w="9525" cap="flat" cmpd="sng">
                <a:solidFill>
                  <a:schemeClr val="dk1"/>
                </a:solidFill>
                <a:prstDash val="solid"/>
                <a:round/>
                <a:headEnd type="none" w="sm" len="sm"/>
                <a:tailEnd type="none" w="sm" len="sm"/>
              </a:ln>
              <a:effectLst>
                <a:outerShdw blurRad="57150" dist="19050" dir="5400000" algn="bl" rotWithShape="0">
                  <a:schemeClr val="accent5">
                    <a:alpha val="50000"/>
                  </a:schemeClr>
                </a:outerShdw>
              </a:effectLst>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6" name="Google Shape;516;p26"/>
              <p:cNvSpPr/>
              <p:nvPr/>
            </p:nvSpPr>
            <p:spPr>
              <a:xfrm>
                <a:off x="8926560" y="3522600"/>
                <a:ext cx="569880" cy="206280"/>
              </a:xfrm>
              <a:custGeom>
                <a:avLst/>
                <a:gdLst/>
                <a:ahLst/>
                <a:cxnLst/>
                <a:rect l="l" t="t" r="r" b="b"/>
                <a:pathLst>
                  <a:path w="1583" h="573" extrusionOk="0">
                    <a:moveTo>
                      <a:pt x="0" y="0"/>
                    </a:moveTo>
                    <a:lnTo>
                      <a:pt x="786" y="573"/>
                    </a:lnTo>
                    <a:lnTo>
                      <a:pt x="1583" y="0"/>
                    </a:lnTo>
                    <a:lnTo>
                      <a:pt x="0" y="0"/>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7" name="Google Shape;517;p26"/>
              <p:cNvSpPr/>
              <p:nvPr/>
            </p:nvSpPr>
            <p:spPr>
              <a:xfrm>
                <a:off x="8926560" y="3651480"/>
                <a:ext cx="176760" cy="181800"/>
              </a:xfrm>
              <a:custGeom>
                <a:avLst/>
                <a:gdLst/>
                <a:ahLst/>
                <a:cxnLst/>
                <a:rect l="l" t="t" r="r" b="b"/>
                <a:pathLst>
                  <a:path w="491" h="505" extrusionOk="0">
                    <a:moveTo>
                      <a:pt x="0" y="505"/>
                    </a:moveTo>
                    <a:lnTo>
                      <a:pt x="491" y="0"/>
                    </a:lnTo>
                    <a:lnTo>
                      <a:pt x="0"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8" name="Google Shape;518;p26"/>
              <p:cNvSpPr/>
              <p:nvPr/>
            </p:nvSpPr>
            <p:spPr>
              <a:xfrm>
                <a:off x="9319680" y="3651480"/>
                <a:ext cx="176760" cy="181800"/>
              </a:xfrm>
              <a:custGeom>
                <a:avLst/>
                <a:gdLst/>
                <a:ahLst/>
                <a:cxnLst/>
                <a:rect l="l" t="t" r="r" b="b"/>
                <a:pathLst>
                  <a:path w="491" h="505" extrusionOk="0">
                    <a:moveTo>
                      <a:pt x="491" y="505"/>
                    </a:moveTo>
                    <a:lnTo>
                      <a:pt x="0" y="0"/>
                    </a:lnTo>
                    <a:lnTo>
                      <a:pt x="491" y="505"/>
                    </a:lnTo>
                    <a:close/>
                  </a:path>
                </a:pathLst>
              </a:custGeom>
              <a:noFill/>
              <a:ln w="9525" cap="flat" cmpd="sng">
                <a:solidFill>
                  <a:schemeClr val="dk1"/>
                </a:solidFill>
                <a:prstDash val="solid"/>
                <a:bevel/>
                <a:headEnd type="none" w="sm" len="sm"/>
                <a:tailEnd type="none" w="sm" len="sm"/>
              </a:ln>
              <a:effectLst>
                <a:outerShdw blurRad="57150" dist="19050" dir="5400000" algn="bl" rotWithShape="0">
                  <a:schemeClr val="accent5">
                    <a:alpha val="50000"/>
                  </a:schemeClr>
                </a:outerShdw>
              </a:effectLst>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519" name="Google Shape;519;p26"/>
          <p:cNvGrpSpPr/>
          <p:nvPr/>
        </p:nvGrpSpPr>
        <p:grpSpPr>
          <a:xfrm>
            <a:off x="637170" y="1812005"/>
            <a:ext cx="530279" cy="646201"/>
            <a:chOff x="387720" y="3498480"/>
            <a:chExt cx="530279" cy="646201"/>
          </a:xfrm>
        </p:grpSpPr>
        <p:sp>
          <p:nvSpPr>
            <p:cNvPr id="520" name="Google Shape;520;p26"/>
            <p:cNvSpPr/>
            <p:nvPr/>
          </p:nvSpPr>
          <p:spPr>
            <a:xfrm>
              <a:off x="653040" y="3498480"/>
              <a:ext cx="300" cy="646201"/>
            </a:xfrm>
            <a:custGeom>
              <a:avLst/>
              <a:gdLst/>
              <a:ahLst/>
              <a:cxnLst/>
              <a:rect l="l" t="t" r="r" b="b"/>
              <a:pathLst>
                <a:path w="120000" h="1796" extrusionOk="0">
                  <a:moveTo>
                    <a:pt x="0" y="0"/>
                  </a:moveTo>
                  <a:lnTo>
                    <a:pt x="0" y="1796"/>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1" name="Google Shape;521;p26"/>
            <p:cNvSpPr/>
            <p:nvPr/>
          </p:nvSpPr>
          <p:spPr>
            <a:xfrm>
              <a:off x="387720" y="382176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2" name="Google Shape;522;p26"/>
            <p:cNvSpPr/>
            <p:nvPr/>
          </p:nvSpPr>
          <p:spPr>
            <a:xfrm>
              <a:off x="465480" y="3634200"/>
              <a:ext cx="375120" cy="374761"/>
            </a:xfrm>
            <a:custGeom>
              <a:avLst/>
              <a:gdLst/>
              <a:ahLst/>
              <a:cxnLst/>
              <a:rect l="l" t="t" r="r" b="b"/>
              <a:pathLst>
                <a:path w="1043" h="1042" extrusionOk="0">
                  <a:moveTo>
                    <a:pt x="1043" y="0"/>
                  </a:moveTo>
                  <a:lnTo>
                    <a:pt x="0" y="1042"/>
                  </a:lnTo>
                  <a:lnTo>
                    <a:pt x="1043" y="0"/>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3" name="Google Shape;523;p26"/>
            <p:cNvSpPr/>
            <p:nvPr/>
          </p:nvSpPr>
          <p:spPr>
            <a:xfrm>
              <a:off x="465480" y="3634200"/>
              <a:ext cx="375120" cy="374761"/>
            </a:xfrm>
            <a:custGeom>
              <a:avLst/>
              <a:gdLst/>
              <a:ahLst/>
              <a:cxnLst/>
              <a:rect l="l" t="t" r="r" b="b"/>
              <a:pathLst>
                <a:path w="1043" h="1042" extrusionOk="0">
                  <a:moveTo>
                    <a:pt x="1043" y="1042"/>
                  </a:moveTo>
                  <a:lnTo>
                    <a:pt x="0" y="0"/>
                  </a:lnTo>
                  <a:lnTo>
                    <a:pt x="1043" y="1042"/>
                  </a:lnTo>
                  <a:close/>
                </a:path>
              </a:pathLst>
            </a:custGeom>
            <a:noFill/>
            <a:ln w="12600" cap="flat" cmpd="sng">
              <a:solidFill>
                <a:schemeClr val="accent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cxnSp>
        <p:nvCxnSpPr>
          <p:cNvPr id="524" name="Google Shape;524;p26"/>
          <p:cNvCxnSpPr/>
          <p:nvPr/>
        </p:nvCxnSpPr>
        <p:spPr>
          <a:xfrm>
            <a:off x="1761538" y="4250425"/>
            <a:ext cx="5639100" cy="0"/>
          </a:xfrm>
          <a:prstGeom prst="straightConnector1">
            <a:avLst/>
          </a:prstGeom>
          <a:noFill/>
          <a:ln w="9525" cap="flat" cmpd="sng">
            <a:solidFill>
              <a:schemeClr val="dk1"/>
            </a:solidFill>
            <a:prstDash val="solid"/>
            <a:round/>
            <a:headEnd type="none" w="med" len="med"/>
            <a:tailEnd type="none" w="med" len="med"/>
          </a:ln>
        </p:spPr>
      </p:cxnSp>
      <p:grpSp>
        <p:nvGrpSpPr>
          <p:cNvPr id="525" name="Google Shape;525;p26"/>
          <p:cNvGrpSpPr/>
          <p:nvPr/>
        </p:nvGrpSpPr>
        <p:grpSpPr>
          <a:xfrm>
            <a:off x="2839450" y="4190845"/>
            <a:ext cx="120960" cy="119160"/>
            <a:chOff x="1903675" y="4187320"/>
            <a:chExt cx="120960" cy="119160"/>
          </a:xfrm>
        </p:grpSpPr>
        <p:sp>
          <p:nvSpPr>
            <p:cNvPr id="526" name="Google Shape;526;p26"/>
            <p:cNvSpPr/>
            <p:nvPr/>
          </p:nvSpPr>
          <p:spPr>
            <a:xfrm>
              <a:off x="1921675" y="4203880"/>
              <a:ext cx="102960" cy="102600"/>
            </a:xfrm>
            <a:custGeom>
              <a:avLst/>
              <a:gdLst/>
              <a:ahLst/>
              <a:cxnLst/>
              <a:rect l="l" t="t" r="r" b="b"/>
              <a:pathLst>
                <a:path w="286" h="285" extrusionOk="0">
                  <a:moveTo>
                    <a:pt x="143" y="285"/>
                  </a:moveTo>
                  <a:cubicBezTo>
                    <a:pt x="64" y="285"/>
                    <a:pt x="0" y="221"/>
                    <a:pt x="0" y="143"/>
                  </a:cubicBezTo>
                  <a:cubicBezTo>
                    <a:pt x="0" y="63"/>
                    <a:pt x="64" y="0"/>
                    <a:pt x="143" y="0"/>
                  </a:cubicBezTo>
                  <a:cubicBezTo>
                    <a:pt x="222" y="0"/>
                    <a:pt x="286" y="63"/>
                    <a:pt x="286" y="143"/>
                  </a:cubicBezTo>
                  <a:cubicBezTo>
                    <a:pt x="286" y="221"/>
                    <a:pt x="222" y="285"/>
                    <a:pt x="143" y="28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7" name="Google Shape;527;p26"/>
            <p:cNvSpPr/>
            <p:nvPr/>
          </p:nvSpPr>
          <p:spPr>
            <a:xfrm>
              <a:off x="1903675" y="4187320"/>
              <a:ext cx="102960" cy="103320"/>
            </a:xfrm>
            <a:custGeom>
              <a:avLst/>
              <a:gdLst/>
              <a:ahLst/>
              <a:cxnLst/>
              <a:rect l="l" t="t" r="r" b="b"/>
              <a:pathLst>
                <a:path w="286" h="287" extrusionOk="0">
                  <a:moveTo>
                    <a:pt x="143" y="0"/>
                  </a:moveTo>
                  <a:cubicBezTo>
                    <a:pt x="222" y="0"/>
                    <a:pt x="286" y="65"/>
                    <a:pt x="286" y="144"/>
                  </a:cubicBezTo>
                  <a:cubicBezTo>
                    <a:pt x="286" y="222"/>
                    <a:pt x="222" y="287"/>
                    <a:pt x="143" y="287"/>
                  </a:cubicBezTo>
                  <a:cubicBezTo>
                    <a:pt x="64" y="287"/>
                    <a:pt x="0" y="222"/>
                    <a:pt x="0" y="144"/>
                  </a:cubicBezTo>
                  <a:cubicBezTo>
                    <a:pt x="0" y="65"/>
                    <a:pt x="64" y="0"/>
                    <a:pt x="143"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28" name="Google Shape;528;p26"/>
          <p:cNvGrpSpPr/>
          <p:nvPr/>
        </p:nvGrpSpPr>
        <p:grpSpPr>
          <a:xfrm>
            <a:off x="7782835" y="2544335"/>
            <a:ext cx="709920" cy="236520"/>
            <a:chOff x="5304960" y="763560"/>
            <a:chExt cx="709920" cy="236520"/>
          </a:xfrm>
        </p:grpSpPr>
        <p:sp>
          <p:nvSpPr>
            <p:cNvPr id="529" name="Google Shape;529;p26"/>
            <p:cNvSpPr/>
            <p:nvPr/>
          </p:nvSpPr>
          <p:spPr>
            <a:xfrm>
              <a:off x="5993640" y="763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0" name="Google Shape;530;p26"/>
            <p:cNvSpPr/>
            <p:nvPr/>
          </p:nvSpPr>
          <p:spPr>
            <a:xfrm>
              <a:off x="5856120" y="763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1" name="Google Shape;531;p26"/>
            <p:cNvSpPr/>
            <p:nvPr/>
          </p:nvSpPr>
          <p:spPr>
            <a:xfrm>
              <a:off x="5718240" y="763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2" name="Google Shape;532;p26"/>
            <p:cNvSpPr/>
            <p:nvPr/>
          </p:nvSpPr>
          <p:spPr>
            <a:xfrm>
              <a:off x="5580360" y="763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3" name="Google Shape;533;p26"/>
            <p:cNvSpPr/>
            <p:nvPr/>
          </p:nvSpPr>
          <p:spPr>
            <a:xfrm>
              <a:off x="544284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4" name="Google Shape;534;p26"/>
            <p:cNvSpPr/>
            <p:nvPr/>
          </p:nvSpPr>
          <p:spPr>
            <a:xfrm>
              <a:off x="5304960" y="763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5" name="Google Shape;535;p26"/>
            <p:cNvSpPr/>
            <p:nvPr/>
          </p:nvSpPr>
          <p:spPr>
            <a:xfrm>
              <a:off x="5993640" y="871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6" name="Google Shape;536;p26"/>
            <p:cNvSpPr/>
            <p:nvPr/>
          </p:nvSpPr>
          <p:spPr>
            <a:xfrm>
              <a:off x="5856120" y="871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7" name="Google Shape;537;p26"/>
            <p:cNvSpPr/>
            <p:nvPr/>
          </p:nvSpPr>
          <p:spPr>
            <a:xfrm>
              <a:off x="5718240" y="871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8" name="Google Shape;538;p26"/>
            <p:cNvSpPr/>
            <p:nvPr/>
          </p:nvSpPr>
          <p:spPr>
            <a:xfrm>
              <a:off x="5580360" y="871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9" name="Google Shape;539;p26"/>
            <p:cNvSpPr/>
            <p:nvPr/>
          </p:nvSpPr>
          <p:spPr>
            <a:xfrm>
              <a:off x="544284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0" name="Google Shape;540;p26"/>
            <p:cNvSpPr/>
            <p:nvPr/>
          </p:nvSpPr>
          <p:spPr>
            <a:xfrm>
              <a:off x="5304960" y="871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1" name="Google Shape;541;p26"/>
            <p:cNvSpPr/>
            <p:nvPr/>
          </p:nvSpPr>
          <p:spPr>
            <a:xfrm>
              <a:off x="5993640" y="979560"/>
              <a:ext cx="21240" cy="20520"/>
            </a:xfrm>
            <a:custGeom>
              <a:avLst/>
              <a:gdLst/>
              <a:ahLst/>
              <a:cxnLst/>
              <a:rect l="l" t="t" r="r" b="b"/>
              <a:pathLst>
                <a:path w="60" h="58" extrusionOk="0">
                  <a:moveTo>
                    <a:pt x="0" y="29"/>
                  </a:moveTo>
                  <a:cubicBezTo>
                    <a:pt x="0" y="13"/>
                    <a:pt x="14" y="0"/>
                    <a:pt x="30" y="0"/>
                  </a:cubicBezTo>
                  <a:cubicBezTo>
                    <a:pt x="46" y="0"/>
                    <a:pt x="60" y="13"/>
                    <a:pt x="60" y="29"/>
                  </a:cubicBezTo>
                  <a:cubicBezTo>
                    <a:pt x="60"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2" name="Google Shape;542;p26"/>
            <p:cNvSpPr/>
            <p:nvPr/>
          </p:nvSpPr>
          <p:spPr>
            <a:xfrm>
              <a:off x="5856120" y="979560"/>
              <a:ext cx="20880" cy="20520"/>
            </a:xfrm>
            <a:custGeom>
              <a:avLst/>
              <a:gdLst/>
              <a:ahLst/>
              <a:cxnLst/>
              <a:rect l="l" t="t" r="r" b="b"/>
              <a:pathLst>
                <a:path w="59" h="58" extrusionOk="0">
                  <a:moveTo>
                    <a:pt x="0" y="29"/>
                  </a:moveTo>
                  <a:cubicBezTo>
                    <a:pt x="0" y="13"/>
                    <a:pt x="13" y="0"/>
                    <a:pt x="29" y="0"/>
                  </a:cubicBezTo>
                  <a:cubicBezTo>
                    <a:pt x="45" y="0"/>
                    <a:pt x="59" y="13"/>
                    <a:pt x="59" y="29"/>
                  </a:cubicBezTo>
                  <a:cubicBezTo>
                    <a:pt x="59" y="45"/>
                    <a:pt x="45"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3" name="Google Shape;543;p26"/>
            <p:cNvSpPr/>
            <p:nvPr/>
          </p:nvSpPr>
          <p:spPr>
            <a:xfrm>
              <a:off x="5718240" y="979560"/>
              <a:ext cx="20880" cy="20520"/>
            </a:xfrm>
            <a:custGeom>
              <a:avLst/>
              <a:gdLst/>
              <a:ahLst/>
              <a:cxnLst/>
              <a:rect l="l" t="t" r="r" b="b"/>
              <a:pathLst>
                <a:path w="59" h="58" extrusionOk="0">
                  <a:moveTo>
                    <a:pt x="0" y="29"/>
                  </a:moveTo>
                  <a:cubicBezTo>
                    <a:pt x="0" y="13"/>
                    <a:pt x="13" y="0"/>
                    <a:pt x="30" y="0"/>
                  </a:cubicBezTo>
                  <a:cubicBezTo>
                    <a:pt x="46" y="0"/>
                    <a:pt x="59" y="13"/>
                    <a:pt x="59" y="29"/>
                  </a:cubicBezTo>
                  <a:cubicBezTo>
                    <a:pt x="59" y="45"/>
                    <a:pt x="46" y="58"/>
                    <a:pt x="30"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4" name="Google Shape;544;p26"/>
            <p:cNvSpPr/>
            <p:nvPr/>
          </p:nvSpPr>
          <p:spPr>
            <a:xfrm>
              <a:off x="5580360" y="979560"/>
              <a:ext cx="20880" cy="20520"/>
            </a:xfrm>
            <a:custGeom>
              <a:avLst/>
              <a:gdLst/>
              <a:ahLst/>
              <a:cxnLst/>
              <a:rect l="l" t="t" r="r" b="b"/>
              <a:pathLst>
                <a:path w="59" h="58" extrusionOk="0">
                  <a:moveTo>
                    <a:pt x="0" y="29"/>
                  </a:moveTo>
                  <a:cubicBezTo>
                    <a:pt x="0" y="13"/>
                    <a:pt x="14" y="0"/>
                    <a:pt x="30" y="0"/>
                  </a:cubicBezTo>
                  <a:cubicBezTo>
                    <a:pt x="46" y="0"/>
                    <a:pt x="59" y="13"/>
                    <a:pt x="59" y="29"/>
                  </a:cubicBezTo>
                  <a:cubicBezTo>
                    <a:pt x="59" y="45"/>
                    <a:pt x="46" y="58"/>
                    <a:pt x="30" y="58"/>
                  </a:cubicBezTo>
                  <a:cubicBezTo>
                    <a:pt x="14"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5" name="Google Shape;545;p26"/>
            <p:cNvSpPr/>
            <p:nvPr/>
          </p:nvSpPr>
          <p:spPr>
            <a:xfrm>
              <a:off x="544284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6" name="Google Shape;546;p26"/>
            <p:cNvSpPr/>
            <p:nvPr/>
          </p:nvSpPr>
          <p:spPr>
            <a:xfrm>
              <a:off x="5304960" y="979560"/>
              <a:ext cx="20880" cy="20520"/>
            </a:xfrm>
            <a:custGeom>
              <a:avLst/>
              <a:gdLst/>
              <a:ahLst/>
              <a:cxnLst/>
              <a:rect l="l" t="t" r="r" b="b"/>
              <a:pathLst>
                <a:path w="59" h="58" extrusionOk="0">
                  <a:moveTo>
                    <a:pt x="0" y="29"/>
                  </a:moveTo>
                  <a:cubicBezTo>
                    <a:pt x="0" y="13"/>
                    <a:pt x="13" y="0"/>
                    <a:pt x="29" y="0"/>
                  </a:cubicBezTo>
                  <a:cubicBezTo>
                    <a:pt x="46" y="0"/>
                    <a:pt x="59" y="13"/>
                    <a:pt x="59" y="29"/>
                  </a:cubicBezTo>
                  <a:cubicBezTo>
                    <a:pt x="59" y="45"/>
                    <a:pt x="46" y="58"/>
                    <a:pt x="29" y="58"/>
                  </a:cubicBezTo>
                  <a:cubicBezTo>
                    <a:pt x="13" y="58"/>
                    <a:pt x="0" y="45"/>
                    <a:pt x="0" y="2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547" name="Google Shape;547;p26"/>
          <p:cNvGrpSpPr/>
          <p:nvPr/>
        </p:nvGrpSpPr>
        <p:grpSpPr>
          <a:xfrm>
            <a:off x="850395" y="3214375"/>
            <a:ext cx="678240" cy="415440"/>
            <a:chOff x="-962030" y="2476750"/>
            <a:chExt cx="678240" cy="415440"/>
          </a:xfrm>
        </p:grpSpPr>
        <p:sp>
          <p:nvSpPr>
            <p:cNvPr id="548" name="Google Shape;548;p26"/>
            <p:cNvSpPr/>
            <p:nvPr/>
          </p:nvSpPr>
          <p:spPr>
            <a:xfrm>
              <a:off x="-962030" y="2476750"/>
              <a:ext cx="678240" cy="415440"/>
            </a:xfrm>
            <a:custGeom>
              <a:avLst/>
              <a:gdLst/>
              <a:ahLst/>
              <a:cxnLst/>
              <a:rect l="l" t="t" r="r" b="b"/>
              <a:pathLst>
                <a:path w="1884" h="1154" extrusionOk="0">
                  <a:moveTo>
                    <a:pt x="1307" y="1154"/>
                  </a:moveTo>
                  <a:lnTo>
                    <a:pt x="0" y="1154"/>
                  </a:lnTo>
                  <a:lnTo>
                    <a:pt x="0" y="577"/>
                  </a:lnTo>
                  <a:cubicBezTo>
                    <a:pt x="0" y="258"/>
                    <a:pt x="258" y="0"/>
                    <a:pt x="577" y="0"/>
                  </a:cubicBezTo>
                  <a:lnTo>
                    <a:pt x="1307" y="0"/>
                  </a:lnTo>
                  <a:cubicBezTo>
                    <a:pt x="1626" y="0"/>
                    <a:pt x="1884" y="258"/>
                    <a:pt x="1884" y="577"/>
                  </a:cubicBezTo>
                  <a:cubicBezTo>
                    <a:pt x="1884" y="896"/>
                    <a:pt x="1626" y="1154"/>
                    <a:pt x="1307" y="11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49" name="Google Shape;549;p26"/>
            <p:cNvGrpSpPr/>
            <p:nvPr/>
          </p:nvGrpSpPr>
          <p:grpSpPr>
            <a:xfrm>
              <a:off x="-815870" y="2671150"/>
              <a:ext cx="374400" cy="50760"/>
              <a:chOff x="5989680" y="3796200"/>
              <a:chExt cx="374400" cy="50760"/>
            </a:xfrm>
          </p:grpSpPr>
          <p:sp>
            <p:nvSpPr>
              <p:cNvPr id="550" name="Google Shape;550;p26"/>
              <p:cNvSpPr/>
              <p:nvPr/>
            </p:nvSpPr>
            <p:spPr>
              <a:xfrm>
                <a:off x="5989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1" name="Google Shape;551;p26"/>
              <p:cNvSpPr/>
              <p:nvPr/>
            </p:nvSpPr>
            <p:spPr>
              <a:xfrm>
                <a:off x="6151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2" name="Google Shape;552;p26"/>
              <p:cNvSpPr/>
              <p:nvPr/>
            </p:nvSpPr>
            <p:spPr>
              <a:xfrm>
                <a:off x="6313680" y="3796200"/>
                <a:ext cx="50400" cy="50760"/>
              </a:xfrm>
              <a:custGeom>
                <a:avLst/>
                <a:gdLst/>
                <a:ahLst/>
                <a:cxnLst/>
                <a:rect l="l" t="t" r="r" b="b"/>
                <a:pathLst>
                  <a:path w="140" h="141" extrusionOk="0">
                    <a:moveTo>
                      <a:pt x="140" y="71"/>
                    </a:moveTo>
                    <a:cubicBezTo>
                      <a:pt x="140" y="32"/>
                      <a:pt x="109" y="0"/>
                      <a:pt x="70" y="0"/>
                    </a:cubicBezTo>
                    <a:cubicBezTo>
                      <a:pt x="31" y="0"/>
                      <a:pt x="0" y="32"/>
                      <a:pt x="0" y="71"/>
                    </a:cubicBezTo>
                    <a:cubicBezTo>
                      <a:pt x="0" y="110"/>
                      <a:pt x="31" y="141"/>
                      <a:pt x="70" y="141"/>
                    </a:cubicBezTo>
                    <a:cubicBezTo>
                      <a:pt x="109" y="141"/>
                      <a:pt x="140" y="110"/>
                      <a:pt x="140" y="7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553" name="Google Shape;553;p26"/>
          <p:cNvSpPr/>
          <p:nvPr/>
        </p:nvSpPr>
        <p:spPr>
          <a:xfrm>
            <a:off x="7455095" y="3563088"/>
            <a:ext cx="539632" cy="616040"/>
          </a:xfrm>
          <a:custGeom>
            <a:avLst/>
            <a:gdLst/>
            <a:ahLst/>
            <a:cxnLst/>
            <a:rect l="l" t="t" r="r" b="b"/>
            <a:pathLst>
              <a:path w="1243" h="1419" extrusionOk="0">
                <a:moveTo>
                  <a:pt x="872" y="102"/>
                </a:moveTo>
                <a:lnTo>
                  <a:pt x="0" y="0"/>
                </a:lnTo>
                <a:lnTo>
                  <a:pt x="89" y="995"/>
                </a:lnTo>
                <a:lnTo>
                  <a:pt x="273" y="784"/>
                </a:lnTo>
                <a:lnTo>
                  <a:pt x="829" y="1419"/>
                </a:lnTo>
                <a:lnTo>
                  <a:pt x="1243" y="947"/>
                </a:lnTo>
                <a:lnTo>
                  <a:pt x="687" y="313"/>
                </a:lnTo>
                <a:lnTo>
                  <a:pt x="872" y="102"/>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extLst>
      <p:ext uri="{BB962C8B-B14F-4D97-AF65-F5344CB8AC3E}">
        <p14:creationId xmlns:p14="http://schemas.microsoft.com/office/powerpoint/2010/main" val="25319305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grpSp>
        <p:nvGrpSpPr>
          <p:cNvPr id="653" name="Google Shape;653;p30"/>
          <p:cNvGrpSpPr/>
          <p:nvPr/>
        </p:nvGrpSpPr>
        <p:grpSpPr>
          <a:xfrm>
            <a:off x="5285250" y="991828"/>
            <a:ext cx="3379497" cy="3619023"/>
            <a:chOff x="5285250" y="991828"/>
            <a:chExt cx="3379497" cy="3619023"/>
          </a:xfrm>
        </p:grpSpPr>
        <p:sp>
          <p:nvSpPr>
            <p:cNvPr id="654" name="Google Shape;654;p30"/>
            <p:cNvSpPr/>
            <p:nvPr/>
          </p:nvSpPr>
          <p:spPr>
            <a:xfrm>
              <a:off x="7144746" y="3179068"/>
              <a:ext cx="1431747" cy="1431783"/>
            </a:xfrm>
            <a:custGeom>
              <a:avLst/>
              <a:gdLst/>
              <a:ahLst/>
              <a:cxnLst/>
              <a:rect l="l" t="t" r="r" b="b"/>
              <a:pathLst>
                <a:path w="14168" h="14168" extrusionOk="0">
                  <a:moveTo>
                    <a:pt x="14168" y="7084"/>
                  </a:moveTo>
                  <a:cubicBezTo>
                    <a:pt x="14168" y="3172"/>
                    <a:pt x="10997" y="0"/>
                    <a:pt x="7084" y="0"/>
                  </a:cubicBezTo>
                  <a:cubicBezTo>
                    <a:pt x="3172" y="0"/>
                    <a:pt x="0" y="3172"/>
                    <a:pt x="0" y="7084"/>
                  </a:cubicBezTo>
                  <a:cubicBezTo>
                    <a:pt x="0" y="10996"/>
                    <a:pt x="3172" y="14168"/>
                    <a:pt x="7084" y="14168"/>
                  </a:cubicBezTo>
                  <a:cubicBezTo>
                    <a:pt x="10997" y="14168"/>
                    <a:pt x="14168" y="10996"/>
                    <a:pt x="14168" y="708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55" name="Google Shape;655;p30"/>
            <p:cNvSpPr/>
            <p:nvPr/>
          </p:nvSpPr>
          <p:spPr>
            <a:xfrm>
              <a:off x="5285250" y="991828"/>
              <a:ext cx="3000802" cy="1758848"/>
            </a:xfrm>
            <a:custGeom>
              <a:avLst/>
              <a:gdLst/>
              <a:ahLst/>
              <a:cxnLst/>
              <a:rect l="l" t="t" r="r" b="b"/>
              <a:pathLst>
                <a:path w="12077" h="7079" extrusionOk="0">
                  <a:moveTo>
                    <a:pt x="8537" y="0"/>
                  </a:moveTo>
                  <a:lnTo>
                    <a:pt x="3539" y="0"/>
                  </a:lnTo>
                  <a:cubicBezTo>
                    <a:pt x="1584" y="0"/>
                    <a:pt x="0" y="1585"/>
                    <a:pt x="0" y="3539"/>
                  </a:cubicBezTo>
                  <a:lnTo>
                    <a:pt x="0" y="3539"/>
                  </a:lnTo>
                  <a:cubicBezTo>
                    <a:pt x="0" y="5494"/>
                    <a:pt x="1584" y="7079"/>
                    <a:pt x="3539" y="7079"/>
                  </a:cubicBezTo>
                  <a:lnTo>
                    <a:pt x="8537" y="7079"/>
                  </a:lnTo>
                  <a:cubicBezTo>
                    <a:pt x="10493" y="7079"/>
                    <a:pt x="12077" y="5494"/>
                    <a:pt x="12077" y="3539"/>
                  </a:cubicBezTo>
                  <a:lnTo>
                    <a:pt x="12077" y="3539"/>
                  </a:lnTo>
                  <a:cubicBezTo>
                    <a:pt x="12077" y="1585"/>
                    <a:pt x="10493" y="0"/>
                    <a:pt x="8537"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656" name="Google Shape;656;p30"/>
            <p:cNvGrpSpPr/>
            <p:nvPr/>
          </p:nvGrpSpPr>
          <p:grpSpPr>
            <a:xfrm>
              <a:off x="5478378" y="1649401"/>
              <a:ext cx="1024101" cy="767888"/>
              <a:chOff x="1278720" y="1492560"/>
              <a:chExt cx="1483559" cy="1112397"/>
            </a:xfrm>
          </p:grpSpPr>
          <p:grpSp>
            <p:nvGrpSpPr>
              <p:cNvPr id="657" name="Google Shape;657;p30"/>
              <p:cNvGrpSpPr/>
              <p:nvPr/>
            </p:nvGrpSpPr>
            <p:grpSpPr>
              <a:xfrm>
                <a:off x="1278720" y="1492560"/>
                <a:ext cx="1483559" cy="1112397"/>
                <a:chOff x="1278720" y="1492560"/>
                <a:chExt cx="1483559" cy="1112397"/>
              </a:xfrm>
            </p:grpSpPr>
            <p:sp>
              <p:nvSpPr>
                <p:cNvPr id="658" name="Google Shape;658;p30"/>
                <p:cNvSpPr/>
                <p:nvPr/>
              </p:nvSpPr>
              <p:spPr>
                <a:xfrm>
                  <a:off x="1278720" y="1492560"/>
                  <a:ext cx="1483559" cy="1112397"/>
                </a:xfrm>
                <a:custGeom>
                  <a:avLst/>
                  <a:gdLst/>
                  <a:ahLst/>
                  <a:cxnLst/>
                  <a:rect l="l" t="t" r="r" b="b"/>
                  <a:pathLst>
                    <a:path w="4122" h="3091" extrusionOk="0">
                      <a:moveTo>
                        <a:pt x="4122" y="3091"/>
                      </a:moveTo>
                      <a:lnTo>
                        <a:pt x="0" y="3091"/>
                      </a:lnTo>
                      <a:lnTo>
                        <a:pt x="0" y="0"/>
                      </a:lnTo>
                      <a:lnTo>
                        <a:pt x="4122" y="0"/>
                      </a:lnTo>
                      <a:lnTo>
                        <a:pt x="4122" y="3091"/>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59" name="Google Shape;659;p30"/>
                <p:cNvSpPr/>
                <p:nvPr/>
              </p:nvSpPr>
              <p:spPr>
                <a:xfrm>
                  <a:off x="1278720" y="1652040"/>
                  <a:ext cx="1483559" cy="300"/>
                </a:xfrm>
                <a:custGeom>
                  <a:avLst/>
                  <a:gdLst/>
                  <a:ahLst/>
                  <a:cxnLst/>
                  <a:rect l="l" t="t" r="r" b="b"/>
                  <a:pathLst>
                    <a:path w="4122" h="120000" extrusionOk="0">
                      <a:moveTo>
                        <a:pt x="0" y="0"/>
                      </a:moveTo>
                      <a:lnTo>
                        <a:pt x="4122"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0" name="Google Shape;660;p30"/>
                <p:cNvSpPr/>
                <p:nvPr/>
              </p:nvSpPr>
              <p:spPr>
                <a:xfrm>
                  <a:off x="1332000" y="1543680"/>
                  <a:ext cx="46800" cy="46800"/>
                </a:xfrm>
                <a:custGeom>
                  <a:avLst/>
                  <a:gdLst/>
                  <a:ahLst/>
                  <a:cxnLst/>
                  <a:rect l="l" t="t" r="r" b="b"/>
                  <a:pathLst>
                    <a:path w="131" h="131" extrusionOk="0">
                      <a:moveTo>
                        <a:pt x="131" y="65"/>
                      </a:moveTo>
                      <a:cubicBezTo>
                        <a:pt x="131" y="29"/>
                        <a:pt x="101" y="0"/>
                        <a:pt x="66" y="0"/>
                      </a:cubicBezTo>
                      <a:cubicBezTo>
                        <a:pt x="29" y="0"/>
                        <a:pt x="0" y="29"/>
                        <a:pt x="0" y="65"/>
                      </a:cubicBezTo>
                      <a:cubicBezTo>
                        <a:pt x="0" y="102"/>
                        <a:pt x="29" y="131"/>
                        <a:pt x="66" y="131"/>
                      </a:cubicBezTo>
                      <a:cubicBezTo>
                        <a:pt x="101"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1" name="Google Shape;661;p30"/>
                <p:cNvSpPr/>
                <p:nvPr/>
              </p:nvSpPr>
              <p:spPr>
                <a:xfrm>
                  <a:off x="1443240" y="1543680"/>
                  <a:ext cx="46800" cy="46800"/>
                </a:xfrm>
                <a:custGeom>
                  <a:avLst/>
                  <a:gdLst/>
                  <a:ahLst/>
                  <a:cxnLst/>
                  <a:rect l="l" t="t" r="r" b="b"/>
                  <a:pathLst>
                    <a:path w="131" h="131" extrusionOk="0">
                      <a:moveTo>
                        <a:pt x="131" y="65"/>
                      </a:moveTo>
                      <a:cubicBezTo>
                        <a:pt x="131" y="29"/>
                        <a:pt x="102" y="0"/>
                        <a:pt x="66" y="0"/>
                      </a:cubicBezTo>
                      <a:cubicBezTo>
                        <a:pt x="29" y="0"/>
                        <a:pt x="0" y="29"/>
                        <a:pt x="0" y="65"/>
                      </a:cubicBezTo>
                      <a:cubicBezTo>
                        <a:pt x="0" y="102"/>
                        <a:pt x="29" y="131"/>
                        <a:pt x="66" y="131"/>
                      </a:cubicBezTo>
                      <a:cubicBezTo>
                        <a:pt x="102"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2" name="Google Shape;662;p30"/>
                <p:cNvSpPr/>
                <p:nvPr/>
              </p:nvSpPr>
              <p:spPr>
                <a:xfrm>
                  <a:off x="1554840" y="1543680"/>
                  <a:ext cx="46800" cy="46800"/>
                </a:xfrm>
                <a:custGeom>
                  <a:avLst/>
                  <a:gdLst/>
                  <a:ahLst/>
                  <a:cxnLst/>
                  <a:rect l="l" t="t" r="r" b="b"/>
                  <a:pathLst>
                    <a:path w="131" h="131" extrusionOk="0">
                      <a:moveTo>
                        <a:pt x="131" y="65"/>
                      </a:moveTo>
                      <a:cubicBezTo>
                        <a:pt x="131" y="29"/>
                        <a:pt x="101" y="0"/>
                        <a:pt x="65" y="0"/>
                      </a:cubicBezTo>
                      <a:cubicBezTo>
                        <a:pt x="29" y="0"/>
                        <a:pt x="0" y="29"/>
                        <a:pt x="0" y="65"/>
                      </a:cubicBezTo>
                      <a:cubicBezTo>
                        <a:pt x="0" y="102"/>
                        <a:pt x="29" y="131"/>
                        <a:pt x="65" y="131"/>
                      </a:cubicBezTo>
                      <a:cubicBezTo>
                        <a:pt x="101" y="131"/>
                        <a:pt x="131" y="102"/>
                        <a:pt x="131" y="65"/>
                      </a:cubicBez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3" name="Google Shape;663;p30"/>
                <p:cNvSpPr/>
                <p:nvPr/>
              </p:nvSpPr>
              <p:spPr>
                <a:xfrm>
                  <a:off x="1889280" y="2079000"/>
                  <a:ext cx="458280" cy="217081"/>
                </a:xfrm>
                <a:custGeom>
                  <a:avLst/>
                  <a:gdLst/>
                  <a:ahLst/>
                  <a:cxnLst/>
                  <a:rect l="l" t="t" r="r" b="b"/>
                  <a:pathLst>
                    <a:path w="1274" h="604" extrusionOk="0">
                      <a:moveTo>
                        <a:pt x="991" y="604"/>
                      </a:moveTo>
                      <a:lnTo>
                        <a:pt x="283" y="604"/>
                      </a:lnTo>
                      <a:cubicBezTo>
                        <a:pt x="127" y="604"/>
                        <a:pt x="0" y="477"/>
                        <a:pt x="0" y="321"/>
                      </a:cubicBezTo>
                      <a:lnTo>
                        <a:pt x="0" y="282"/>
                      </a:lnTo>
                      <a:cubicBezTo>
                        <a:pt x="0" y="127"/>
                        <a:pt x="127" y="0"/>
                        <a:pt x="283" y="0"/>
                      </a:cubicBezTo>
                      <a:lnTo>
                        <a:pt x="991" y="0"/>
                      </a:lnTo>
                      <a:cubicBezTo>
                        <a:pt x="1148" y="0"/>
                        <a:pt x="1274" y="127"/>
                        <a:pt x="1274" y="282"/>
                      </a:cubicBezTo>
                      <a:lnTo>
                        <a:pt x="1274" y="321"/>
                      </a:lnTo>
                      <a:cubicBezTo>
                        <a:pt x="1274" y="477"/>
                        <a:pt x="1148" y="604"/>
                        <a:pt x="991" y="60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664" name="Google Shape;664;p30"/>
              <p:cNvSpPr/>
              <p:nvPr/>
            </p:nvSpPr>
            <p:spPr>
              <a:xfrm>
                <a:off x="2153160" y="2102760"/>
                <a:ext cx="169921" cy="169560"/>
              </a:xfrm>
              <a:custGeom>
                <a:avLst/>
                <a:gdLst/>
                <a:ahLst/>
                <a:cxnLst/>
                <a:rect l="l" t="t" r="r" b="b"/>
                <a:pathLst>
                  <a:path w="473" h="472" extrusionOk="0">
                    <a:moveTo>
                      <a:pt x="473" y="236"/>
                    </a:moveTo>
                    <a:cubicBezTo>
                      <a:pt x="473" y="105"/>
                      <a:pt x="367" y="0"/>
                      <a:pt x="236" y="0"/>
                    </a:cubicBezTo>
                    <a:cubicBezTo>
                      <a:pt x="106" y="0"/>
                      <a:pt x="0" y="105"/>
                      <a:pt x="0" y="236"/>
                    </a:cubicBezTo>
                    <a:cubicBezTo>
                      <a:pt x="0" y="366"/>
                      <a:pt x="106" y="472"/>
                      <a:pt x="236" y="472"/>
                    </a:cubicBezTo>
                    <a:cubicBezTo>
                      <a:pt x="367" y="472"/>
                      <a:pt x="473" y="366"/>
                      <a:pt x="473" y="236"/>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665" name="Google Shape;665;p30"/>
            <p:cNvGrpSpPr/>
            <p:nvPr/>
          </p:nvGrpSpPr>
          <p:grpSpPr>
            <a:xfrm>
              <a:off x="7775149" y="2051911"/>
              <a:ext cx="488816" cy="488816"/>
              <a:chOff x="4862880" y="3103920"/>
              <a:chExt cx="708121" cy="708121"/>
            </a:xfrm>
          </p:grpSpPr>
          <p:sp>
            <p:nvSpPr>
              <p:cNvPr id="666" name="Google Shape;666;p30"/>
              <p:cNvSpPr/>
              <p:nvPr/>
            </p:nvSpPr>
            <p:spPr>
              <a:xfrm>
                <a:off x="4862880" y="3103920"/>
                <a:ext cx="708121" cy="708121"/>
              </a:xfrm>
              <a:custGeom>
                <a:avLst/>
                <a:gdLst/>
                <a:ahLst/>
                <a:cxnLst/>
                <a:rect l="l" t="t" r="r" b="b"/>
                <a:pathLst>
                  <a:path w="1968" h="1968" extrusionOk="0">
                    <a:moveTo>
                      <a:pt x="1968" y="0"/>
                    </a:moveTo>
                    <a:lnTo>
                      <a:pt x="0" y="0"/>
                    </a:lnTo>
                    <a:lnTo>
                      <a:pt x="0" y="1968"/>
                    </a:lnTo>
                    <a:lnTo>
                      <a:pt x="1968"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667" name="Google Shape;667;p30"/>
              <p:cNvGrpSpPr/>
              <p:nvPr/>
            </p:nvGrpSpPr>
            <p:grpSpPr>
              <a:xfrm>
                <a:off x="4862880" y="3103920"/>
                <a:ext cx="708121" cy="708121"/>
                <a:chOff x="4862880" y="3103920"/>
                <a:chExt cx="708121" cy="708121"/>
              </a:xfrm>
            </p:grpSpPr>
            <p:sp>
              <p:nvSpPr>
                <p:cNvPr id="668" name="Google Shape;668;p30"/>
                <p:cNvSpPr/>
                <p:nvPr/>
              </p:nvSpPr>
              <p:spPr>
                <a:xfrm>
                  <a:off x="4862880" y="3103920"/>
                  <a:ext cx="708121" cy="708121"/>
                </a:xfrm>
                <a:custGeom>
                  <a:avLst/>
                  <a:gdLst/>
                  <a:ahLst/>
                  <a:cxnLst/>
                  <a:rect l="l" t="t" r="r" b="b"/>
                  <a:pathLst>
                    <a:path w="1968" h="1968" extrusionOk="0">
                      <a:moveTo>
                        <a:pt x="0" y="0"/>
                      </a:moveTo>
                      <a:lnTo>
                        <a:pt x="1968" y="1968"/>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69" name="Google Shape;669;p30"/>
                <p:cNvSpPr/>
                <p:nvPr/>
              </p:nvSpPr>
              <p:spPr>
                <a:xfrm>
                  <a:off x="4862880" y="3103920"/>
                  <a:ext cx="708121" cy="708121"/>
                </a:xfrm>
                <a:custGeom>
                  <a:avLst/>
                  <a:gdLst/>
                  <a:ahLst/>
                  <a:cxnLst/>
                  <a:rect l="l" t="t" r="r" b="b"/>
                  <a:pathLst>
                    <a:path w="1968" h="1968" extrusionOk="0">
                      <a:moveTo>
                        <a:pt x="1968" y="0"/>
                      </a:moveTo>
                      <a:lnTo>
                        <a:pt x="0" y="1968"/>
                      </a:lnTo>
                      <a:lnTo>
                        <a:pt x="1968"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grpSp>
          <p:nvGrpSpPr>
            <p:cNvPr id="670" name="Google Shape;670;p30"/>
            <p:cNvGrpSpPr/>
            <p:nvPr/>
          </p:nvGrpSpPr>
          <p:grpSpPr>
            <a:xfrm>
              <a:off x="8298696" y="1534342"/>
              <a:ext cx="366052" cy="445824"/>
              <a:chOff x="5364360" y="1325880"/>
              <a:chExt cx="530279" cy="645841"/>
            </a:xfrm>
          </p:grpSpPr>
          <p:sp>
            <p:nvSpPr>
              <p:cNvPr id="671" name="Google Shape;671;p30"/>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2" name="Google Shape;672;p30"/>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3" name="Google Shape;673;p30"/>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4" name="Google Shape;674;p30"/>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675" name="Google Shape;675;p30"/>
            <p:cNvGrpSpPr/>
            <p:nvPr/>
          </p:nvGrpSpPr>
          <p:grpSpPr>
            <a:xfrm>
              <a:off x="7095420" y="1131759"/>
              <a:ext cx="1037773" cy="458994"/>
              <a:chOff x="3621240" y="742680"/>
              <a:chExt cx="1503365" cy="664920"/>
            </a:xfrm>
          </p:grpSpPr>
          <p:sp>
            <p:nvSpPr>
              <p:cNvPr id="676" name="Google Shape;676;p30"/>
              <p:cNvSpPr/>
              <p:nvPr/>
            </p:nvSpPr>
            <p:spPr>
              <a:xfrm>
                <a:off x="3621240" y="742680"/>
                <a:ext cx="1503365" cy="664920"/>
              </a:xfrm>
              <a:custGeom>
                <a:avLst/>
                <a:gdLst/>
                <a:ahLst/>
                <a:cxnLst/>
                <a:rect l="l" t="t" r="r" b="b"/>
                <a:pathLst>
                  <a:path w="4177" h="1848" extrusionOk="0">
                    <a:moveTo>
                      <a:pt x="4177" y="1848"/>
                    </a:moveTo>
                    <a:lnTo>
                      <a:pt x="0" y="1848"/>
                    </a:lnTo>
                    <a:lnTo>
                      <a:pt x="0" y="0"/>
                    </a:lnTo>
                    <a:lnTo>
                      <a:pt x="4177" y="0"/>
                    </a:lnTo>
                    <a:lnTo>
                      <a:pt x="4177" y="1848"/>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7" name="Google Shape;677;p30"/>
              <p:cNvSpPr/>
              <p:nvPr/>
            </p:nvSpPr>
            <p:spPr>
              <a:xfrm>
                <a:off x="3766680" y="85608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8" name="Google Shape;678;p30"/>
              <p:cNvSpPr/>
              <p:nvPr/>
            </p:nvSpPr>
            <p:spPr>
              <a:xfrm>
                <a:off x="3766680" y="92844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79" name="Google Shape;679;p30"/>
              <p:cNvSpPr/>
              <p:nvPr/>
            </p:nvSpPr>
            <p:spPr>
              <a:xfrm>
                <a:off x="3766680" y="100044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0" name="Google Shape;680;p30"/>
              <p:cNvSpPr/>
              <p:nvPr/>
            </p:nvSpPr>
            <p:spPr>
              <a:xfrm>
                <a:off x="3766680" y="1072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1" name="Google Shape;681;p30"/>
              <p:cNvSpPr/>
              <p:nvPr/>
            </p:nvSpPr>
            <p:spPr>
              <a:xfrm>
                <a:off x="3766680" y="1144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2" name="Google Shape;682;p30"/>
              <p:cNvSpPr/>
              <p:nvPr/>
            </p:nvSpPr>
            <p:spPr>
              <a:xfrm>
                <a:off x="3766680" y="121680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3" name="Google Shape;683;p30"/>
              <p:cNvSpPr/>
              <p:nvPr/>
            </p:nvSpPr>
            <p:spPr>
              <a:xfrm>
                <a:off x="3766680" y="1289160"/>
                <a:ext cx="56880" cy="300"/>
              </a:xfrm>
              <a:custGeom>
                <a:avLst/>
                <a:gdLst/>
                <a:ahLst/>
                <a:cxnLst/>
                <a:rect l="l" t="t" r="r" b="b"/>
                <a:pathLst>
                  <a:path w="159" h="120000" extrusionOk="0">
                    <a:moveTo>
                      <a:pt x="0" y="0"/>
                    </a:moveTo>
                    <a:lnTo>
                      <a:pt x="159" y="0"/>
                    </a:lnTo>
                    <a:lnTo>
                      <a:pt x="0" y="0"/>
                    </a:lnTo>
                    <a:close/>
                  </a:path>
                </a:pathLst>
              </a:custGeom>
              <a:noFill/>
              <a:ln w="12600" cap="flat" cmpd="sng">
                <a:solidFill>
                  <a:schemeClr val="accent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4" name="Google Shape;684;p30"/>
              <p:cNvSpPr/>
              <p:nvPr/>
            </p:nvSpPr>
            <p:spPr>
              <a:xfrm>
                <a:off x="3941640" y="856080"/>
                <a:ext cx="1042198" cy="300"/>
              </a:xfrm>
              <a:custGeom>
                <a:avLst/>
                <a:gdLst/>
                <a:ahLst/>
                <a:cxnLst/>
                <a:rect l="l" t="t" r="r" b="b"/>
                <a:pathLst>
                  <a:path w="2896" h="120000" extrusionOk="0">
                    <a:moveTo>
                      <a:pt x="0" y="0"/>
                    </a:moveTo>
                    <a:lnTo>
                      <a:pt x="2896"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5" name="Google Shape;685;p30"/>
              <p:cNvSpPr/>
              <p:nvPr/>
            </p:nvSpPr>
            <p:spPr>
              <a:xfrm>
                <a:off x="3941640" y="928440"/>
                <a:ext cx="236160" cy="300"/>
              </a:xfrm>
              <a:custGeom>
                <a:avLst/>
                <a:gdLst/>
                <a:ahLst/>
                <a:cxnLst/>
                <a:rect l="l" t="t" r="r" b="b"/>
                <a:pathLst>
                  <a:path w="657" h="120000" extrusionOk="0">
                    <a:moveTo>
                      <a:pt x="0" y="0"/>
                    </a:moveTo>
                    <a:lnTo>
                      <a:pt x="657"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6" name="Google Shape;686;p30"/>
              <p:cNvSpPr/>
              <p:nvPr/>
            </p:nvSpPr>
            <p:spPr>
              <a:xfrm>
                <a:off x="4261320" y="928440"/>
                <a:ext cx="722519" cy="300"/>
              </a:xfrm>
              <a:custGeom>
                <a:avLst/>
                <a:gdLst/>
                <a:ahLst/>
                <a:cxnLst/>
                <a:rect l="l" t="t" r="r" b="b"/>
                <a:pathLst>
                  <a:path w="2008" h="120000" extrusionOk="0">
                    <a:moveTo>
                      <a:pt x="0" y="0"/>
                    </a:moveTo>
                    <a:lnTo>
                      <a:pt x="2008"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7" name="Google Shape;687;p30"/>
              <p:cNvSpPr/>
              <p:nvPr/>
            </p:nvSpPr>
            <p:spPr>
              <a:xfrm>
                <a:off x="3941640" y="1000440"/>
                <a:ext cx="696242" cy="300"/>
              </a:xfrm>
              <a:custGeom>
                <a:avLst/>
                <a:gdLst/>
                <a:ahLst/>
                <a:cxnLst/>
                <a:rect l="l" t="t" r="r" b="b"/>
                <a:pathLst>
                  <a:path w="1935" h="120000" extrusionOk="0">
                    <a:moveTo>
                      <a:pt x="0" y="0"/>
                    </a:moveTo>
                    <a:lnTo>
                      <a:pt x="1935"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8" name="Google Shape;688;p30"/>
              <p:cNvSpPr/>
              <p:nvPr/>
            </p:nvSpPr>
            <p:spPr>
              <a:xfrm>
                <a:off x="4723560" y="1000440"/>
                <a:ext cx="260280" cy="300"/>
              </a:xfrm>
              <a:custGeom>
                <a:avLst/>
                <a:gdLst/>
                <a:ahLst/>
                <a:cxnLst/>
                <a:rect l="l" t="t" r="r" b="b"/>
                <a:pathLst>
                  <a:path w="724" h="120000" extrusionOk="0">
                    <a:moveTo>
                      <a:pt x="0" y="0"/>
                    </a:moveTo>
                    <a:lnTo>
                      <a:pt x="724"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89" name="Google Shape;689;p30"/>
              <p:cNvSpPr/>
              <p:nvPr/>
            </p:nvSpPr>
            <p:spPr>
              <a:xfrm>
                <a:off x="3941640" y="1289160"/>
                <a:ext cx="236160" cy="300"/>
              </a:xfrm>
              <a:custGeom>
                <a:avLst/>
                <a:gdLst/>
                <a:ahLst/>
                <a:cxnLst/>
                <a:rect l="l" t="t" r="r" b="b"/>
                <a:pathLst>
                  <a:path w="657" h="120000" extrusionOk="0">
                    <a:moveTo>
                      <a:pt x="0" y="0"/>
                    </a:moveTo>
                    <a:lnTo>
                      <a:pt x="657"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0" name="Google Shape;690;p30"/>
              <p:cNvSpPr/>
              <p:nvPr/>
            </p:nvSpPr>
            <p:spPr>
              <a:xfrm>
                <a:off x="4261320" y="1289160"/>
                <a:ext cx="722519" cy="300"/>
              </a:xfrm>
              <a:custGeom>
                <a:avLst/>
                <a:gdLst/>
                <a:ahLst/>
                <a:cxnLst/>
                <a:rect l="l" t="t" r="r" b="b"/>
                <a:pathLst>
                  <a:path w="2008" h="120000" extrusionOk="0">
                    <a:moveTo>
                      <a:pt x="0" y="0"/>
                    </a:moveTo>
                    <a:lnTo>
                      <a:pt x="2008"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1" name="Google Shape;691;p30"/>
              <p:cNvSpPr/>
              <p:nvPr/>
            </p:nvSpPr>
            <p:spPr>
              <a:xfrm>
                <a:off x="3941640" y="1072800"/>
                <a:ext cx="781562" cy="300"/>
              </a:xfrm>
              <a:custGeom>
                <a:avLst/>
                <a:gdLst/>
                <a:ahLst/>
                <a:cxnLst/>
                <a:rect l="l" t="t" r="r" b="b"/>
                <a:pathLst>
                  <a:path w="2172" h="120000" extrusionOk="0">
                    <a:moveTo>
                      <a:pt x="0" y="0"/>
                    </a:moveTo>
                    <a:lnTo>
                      <a:pt x="2172"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2" name="Google Shape;692;p30"/>
              <p:cNvSpPr/>
              <p:nvPr/>
            </p:nvSpPr>
            <p:spPr>
              <a:xfrm>
                <a:off x="3941640" y="1144800"/>
                <a:ext cx="414000" cy="300"/>
              </a:xfrm>
              <a:custGeom>
                <a:avLst/>
                <a:gdLst/>
                <a:ahLst/>
                <a:cxnLst/>
                <a:rect l="l" t="t" r="r" b="b"/>
                <a:pathLst>
                  <a:path w="1151" h="120000" extrusionOk="0">
                    <a:moveTo>
                      <a:pt x="0" y="0"/>
                    </a:moveTo>
                    <a:lnTo>
                      <a:pt x="1151" y="0"/>
                    </a:lnTo>
                    <a:lnTo>
                      <a:pt x="0" y="0"/>
                    </a:lnTo>
                    <a:close/>
                  </a:path>
                </a:pathLst>
              </a:custGeom>
              <a:noFill/>
              <a:ln w="12600" cap="flat" cmpd="sng">
                <a:solidFill>
                  <a:schemeClr val="accent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3" name="Google Shape;693;p30"/>
              <p:cNvSpPr/>
              <p:nvPr/>
            </p:nvSpPr>
            <p:spPr>
              <a:xfrm>
                <a:off x="3941640" y="1216800"/>
                <a:ext cx="1042198" cy="300"/>
              </a:xfrm>
              <a:custGeom>
                <a:avLst/>
                <a:gdLst/>
                <a:ahLst/>
                <a:cxnLst/>
                <a:rect l="l" t="t" r="r" b="b"/>
                <a:pathLst>
                  <a:path w="2896" h="120000" extrusionOk="0">
                    <a:moveTo>
                      <a:pt x="0" y="0"/>
                    </a:moveTo>
                    <a:lnTo>
                      <a:pt x="2896" y="0"/>
                    </a:lnTo>
                    <a:lnTo>
                      <a:pt x="0" y="0"/>
                    </a:lnTo>
                    <a:close/>
                  </a:path>
                </a:pathLst>
              </a:custGeom>
              <a:noFill/>
              <a:ln w="12600" cap="flat" cmpd="sng">
                <a:solidFill>
                  <a:schemeClr val="accent2"/>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694" name="Google Shape;694;p30"/>
            <p:cNvGrpSpPr/>
            <p:nvPr/>
          </p:nvGrpSpPr>
          <p:grpSpPr>
            <a:xfrm>
              <a:off x="6148356" y="1444879"/>
              <a:ext cx="581759" cy="581507"/>
              <a:chOff x="2249280" y="1196280"/>
              <a:chExt cx="842763" cy="842397"/>
            </a:xfrm>
          </p:grpSpPr>
          <p:sp>
            <p:nvSpPr>
              <p:cNvPr id="695" name="Google Shape;695;p30"/>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6" name="Google Shape;696;p30"/>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7" name="Google Shape;697;p30"/>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698" name="Google Shape;698;p30"/>
            <p:cNvSpPr/>
            <p:nvPr/>
          </p:nvSpPr>
          <p:spPr>
            <a:xfrm>
              <a:off x="5797149" y="3440488"/>
              <a:ext cx="2569925" cy="300"/>
            </a:xfrm>
            <a:custGeom>
              <a:avLst/>
              <a:gdLst/>
              <a:ahLst/>
              <a:cxnLst/>
              <a:rect l="l" t="t" r="r" b="b"/>
              <a:pathLst>
                <a:path w="10343" h="120000" extrusionOk="0">
                  <a:moveTo>
                    <a:pt x="0" y="0"/>
                  </a:moveTo>
                  <a:lnTo>
                    <a:pt x="10343" y="0"/>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9" name="Google Shape;699;p30"/>
            <p:cNvSpPr/>
            <p:nvPr/>
          </p:nvSpPr>
          <p:spPr>
            <a:xfrm>
              <a:off x="6727760" y="3524976"/>
              <a:ext cx="194323" cy="202771"/>
            </a:xfrm>
            <a:custGeom>
              <a:avLst/>
              <a:gdLst/>
              <a:ahLst/>
              <a:cxnLst/>
              <a:rect l="l" t="t" r="r" b="b"/>
              <a:pathLst>
                <a:path w="783" h="817" extrusionOk="0">
                  <a:moveTo>
                    <a:pt x="193" y="0"/>
                  </a:moveTo>
                  <a:lnTo>
                    <a:pt x="0" y="131"/>
                  </a:lnTo>
                  <a:lnTo>
                    <a:pt x="621" y="817"/>
                  </a:lnTo>
                  <a:lnTo>
                    <a:pt x="783" y="546"/>
                  </a:lnTo>
                  <a:lnTo>
                    <a:pt x="19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0" name="Google Shape;700;p30"/>
            <p:cNvSpPr/>
            <p:nvPr/>
          </p:nvSpPr>
          <p:spPr>
            <a:xfrm>
              <a:off x="6449695" y="3557529"/>
              <a:ext cx="446795" cy="442817"/>
            </a:xfrm>
            <a:custGeom>
              <a:avLst/>
              <a:gdLst/>
              <a:ahLst/>
              <a:cxnLst/>
              <a:rect l="l" t="t" r="r" b="b"/>
              <a:pathLst>
                <a:path w="1799" h="1783" extrusionOk="0">
                  <a:moveTo>
                    <a:pt x="1799" y="567"/>
                  </a:moveTo>
                  <a:lnTo>
                    <a:pt x="1427" y="1312"/>
                  </a:lnTo>
                  <a:cubicBezTo>
                    <a:pt x="1413" y="1340"/>
                    <a:pt x="1397" y="1366"/>
                    <a:pt x="1379" y="1391"/>
                  </a:cubicBezTo>
                  <a:lnTo>
                    <a:pt x="1155" y="1696"/>
                  </a:lnTo>
                  <a:cubicBezTo>
                    <a:pt x="1103" y="1767"/>
                    <a:pt x="1013" y="1798"/>
                    <a:pt x="929" y="1775"/>
                  </a:cubicBezTo>
                  <a:lnTo>
                    <a:pt x="431" y="1639"/>
                  </a:lnTo>
                  <a:cubicBezTo>
                    <a:pt x="384" y="1626"/>
                    <a:pt x="343" y="1596"/>
                    <a:pt x="314" y="1556"/>
                  </a:cubicBezTo>
                  <a:lnTo>
                    <a:pt x="39" y="1162"/>
                  </a:lnTo>
                  <a:cubicBezTo>
                    <a:pt x="-7" y="1097"/>
                    <a:pt x="-13" y="1012"/>
                    <a:pt x="25" y="942"/>
                  </a:cubicBezTo>
                  <a:lnTo>
                    <a:pt x="129" y="746"/>
                  </a:lnTo>
                  <a:cubicBezTo>
                    <a:pt x="171" y="667"/>
                    <a:pt x="231" y="599"/>
                    <a:pt x="305" y="549"/>
                  </a:cubicBezTo>
                  <a:lnTo>
                    <a:pt x="1119" y="0"/>
                  </a:lnTo>
                  <a:lnTo>
                    <a:pt x="1799" y="5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01" name="Google Shape;701;p30"/>
            <p:cNvSpPr/>
            <p:nvPr/>
          </p:nvSpPr>
          <p:spPr>
            <a:xfrm>
              <a:off x="6754598" y="3001896"/>
              <a:ext cx="1127669" cy="725854"/>
            </a:xfrm>
            <a:custGeom>
              <a:avLst/>
              <a:gdLst/>
              <a:ahLst/>
              <a:cxnLst/>
              <a:rect l="l" t="t" r="r" b="b"/>
              <a:pathLst>
                <a:path w="4539" h="2922" extrusionOk="0">
                  <a:moveTo>
                    <a:pt x="0" y="2110"/>
                  </a:moveTo>
                  <a:lnTo>
                    <a:pt x="3015" y="150"/>
                  </a:lnTo>
                  <a:cubicBezTo>
                    <a:pt x="3287" y="-30"/>
                    <a:pt x="3633" y="-49"/>
                    <a:pt x="3923" y="98"/>
                  </a:cubicBezTo>
                  <a:lnTo>
                    <a:pt x="4268" y="274"/>
                  </a:lnTo>
                  <a:cubicBezTo>
                    <a:pt x="4491" y="388"/>
                    <a:pt x="4595" y="652"/>
                    <a:pt x="4508" y="888"/>
                  </a:cubicBezTo>
                  <a:lnTo>
                    <a:pt x="4433" y="1091"/>
                  </a:lnTo>
                  <a:cubicBezTo>
                    <a:pt x="4292" y="1474"/>
                    <a:pt x="3985" y="1772"/>
                    <a:pt x="3599" y="1902"/>
                  </a:cubicBezTo>
                  <a:lnTo>
                    <a:pt x="555" y="2922"/>
                  </a:lnTo>
                  <a:lnTo>
                    <a:pt x="0" y="211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2" name="Google Shape;702;p30"/>
            <p:cNvSpPr/>
            <p:nvPr/>
          </p:nvSpPr>
          <p:spPr>
            <a:xfrm>
              <a:off x="6775720" y="3079675"/>
              <a:ext cx="665464" cy="432626"/>
            </a:xfrm>
            <a:custGeom>
              <a:avLst/>
              <a:gdLst/>
              <a:ahLst/>
              <a:cxnLst/>
              <a:rect l="l" t="t" r="r" b="b"/>
              <a:pathLst>
                <a:path w="2679" h="1742" extrusionOk="0">
                  <a:moveTo>
                    <a:pt x="2679" y="0"/>
                  </a:moveTo>
                  <a:lnTo>
                    <a:pt x="0" y="1742"/>
                  </a:lnTo>
                  <a:lnTo>
                    <a:pt x="2679" y="0"/>
                  </a:lnTo>
                  <a:close/>
                </a:path>
              </a:pathLst>
            </a:custGeom>
            <a:noFill/>
            <a:ln w="12600" cap="flat" cmpd="sng">
              <a:solidFill>
                <a:srgbClr val="1E2423"/>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3" name="Google Shape;703;p30"/>
            <p:cNvSpPr/>
            <p:nvPr/>
          </p:nvSpPr>
          <p:spPr>
            <a:xfrm>
              <a:off x="7054530" y="3504848"/>
              <a:ext cx="503948" cy="168479"/>
            </a:xfrm>
            <a:custGeom>
              <a:avLst/>
              <a:gdLst/>
              <a:ahLst/>
              <a:cxnLst/>
              <a:rect l="l" t="t" r="r" b="b"/>
              <a:pathLst>
                <a:path w="2029" h="679" extrusionOk="0">
                  <a:moveTo>
                    <a:pt x="2029" y="0"/>
                  </a:moveTo>
                  <a:lnTo>
                    <a:pt x="0" y="679"/>
                  </a:lnTo>
                  <a:lnTo>
                    <a:pt x="2029"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4" name="Google Shape;704;p30"/>
            <p:cNvSpPr/>
            <p:nvPr/>
          </p:nvSpPr>
          <p:spPr>
            <a:xfrm>
              <a:off x="6469823" y="3756821"/>
              <a:ext cx="283533" cy="213953"/>
            </a:xfrm>
            <a:custGeom>
              <a:avLst/>
              <a:gdLst/>
              <a:ahLst/>
              <a:cxnLst/>
              <a:rect l="l" t="t" r="r" b="b"/>
              <a:pathLst>
                <a:path w="1142" h="862" extrusionOk="0">
                  <a:moveTo>
                    <a:pt x="1142" y="862"/>
                  </a:moveTo>
                  <a:lnTo>
                    <a:pt x="604" y="702"/>
                  </a:lnTo>
                  <a:cubicBezTo>
                    <a:pt x="474" y="663"/>
                    <a:pt x="364" y="579"/>
                    <a:pt x="292" y="465"/>
                  </a:cubicBezTo>
                  <a:lnTo>
                    <a:pt x="0" y="0"/>
                  </a:lnTo>
                  <a:lnTo>
                    <a:pt x="1142" y="862"/>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5" name="Google Shape;705;p30"/>
            <p:cNvSpPr/>
            <p:nvPr/>
          </p:nvSpPr>
          <p:spPr>
            <a:xfrm>
              <a:off x="6678807" y="3665375"/>
              <a:ext cx="104368" cy="85233"/>
            </a:xfrm>
            <a:custGeom>
              <a:avLst/>
              <a:gdLst/>
              <a:ahLst/>
              <a:cxnLst/>
              <a:rect l="l" t="t" r="r" b="b"/>
              <a:pathLst>
                <a:path w="421" h="344" extrusionOk="0">
                  <a:moveTo>
                    <a:pt x="421" y="344"/>
                  </a:moveTo>
                  <a:cubicBezTo>
                    <a:pt x="280" y="230"/>
                    <a:pt x="141" y="115"/>
                    <a:pt x="0" y="0"/>
                  </a:cubicBezTo>
                  <a:lnTo>
                    <a:pt x="421" y="34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6" name="Google Shape;706;p30"/>
            <p:cNvSpPr/>
            <p:nvPr/>
          </p:nvSpPr>
          <p:spPr>
            <a:xfrm>
              <a:off x="6635320" y="3703892"/>
              <a:ext cx="118035" cy="90203"/>
            </a:xfrm>
            <a:custGeom>
              <a:avLst/>
              <a:gdLst/>
              <a:ahLst/>
              <a:cxnLst/>
              <a:rect l="l" t="t" r="r" b="b"/>
              <a:pathLst>
                <a:path w="476" h="364" extrusionOk="0">
                  <a:moveTo>
                    <a:pt x="476" y="364"/>
                  </a:moveTo>
                  <a:lnTo>
                    <a:pt x="0" y="0"/>
                  </a:lnTo>
                  <a:lnTo>
                    <a:pt x="476" y="36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7" name="Google Shape;707;p30"/>
            <p:cNvSpPr/>
            <p:nvPr/>
          </p:nvSpPr>
          <p:spPr>
            <a:xfrm>
              <a:off x="6585124" y="3740669"/>
              <a:ext cx="146860" cy="105610"/>
            </a:xfrm>
            <a:custGeom>
              <a:avLst/>
              <a:gdLst/>
              <a:ahLst/>
              <a:cxnLst/>
              <a:rect l="l" t="t" r="r" b="b"/>
              <a:pathLst>
                <a:path w="592" h="426" extrusionOk="0">
                  <a:moveTo>
                    <a:pt x="592" y="426"/>
                  </a:moveTo>
                  <a:cubicBezTo>
                    <a:pt x="406" y="269"/>
                    <a:pt x="208" y="127"/>
                    <a:pt x="0" y="0"/>
                  </a:cubicBezTo>
                  <a:lnTo>
                    <a:pt x="592" y="426"/>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8" name="Google Shape;708;p30"/>
            <p:cNvSpPr/>
            <p:nvPr/>
          </p:nvSpPr>
          <p:spPr>
            <a:xfrm>
              <a:off x="6636563" y="3614931"/>
              <a:ext cx="195068" cy="192086"/>
            </a:xfrm>
            <a:custGeom>
              <a:avLst/>
              <a:gdLst/>
              <a:ahLst/>
              <a:cxnLst/>
              <a:rect l="l" t="t" r="r" b="b"/>
              <a:pathLst>
                <a:path w="786" h="774" extrusionOk="0">
                  <a:moveTo>
                    <a:pt x="486" y="774"/>
                  </a:moveTo>
                  <a:cubicBezTo>
                    <a:pt x="455" y="567"/>
                    <a:pt x="484" y="352"/>
                    <a:pt x="570" y="162"/>
                  </a:cubicBezTo>
                  <a:cubicBezTo>
                    <a:pt x="585" y="129"/>
                    <a:pt x="602" y="96"/>
                    <a:pt x="630" y="72"/>
                  </a:cubicBezTo>
                  <a:cubicBezTo>
                    <a:pt x="657" y="48"/>
                    <a:pt x="698" y="36"/>
                    <a:pt x="731" y="51"/>
                  </a:cubicBezTo>
                  <a:cubicBezTo>
                    <a:pt x="782" y="73"/>
                    <a:pt x="792" y="141"/>
                    <a:pt x="783" y="195"/>
                  </a:cubicBezTo>
                  <a:cubicBezTo>
                    <a:pt x="772" y="263"/>
                    <a:pt x="738" y="334"/>
                    <a:pt x="674" y="357"/>
                  </a:cubicBezTo>
                  <a:cubicBezTo>
                    <a:pt x="621" y="376"/>
                    <a:pt x="561" y="358"/>
                    <a:pt x="518" y="323"/>
                  </a:cubicBezTo>
                  <a:cubicBezTo>
                    <a:pt x="475" y="287"/>
                    <a:pt x="447" y="237"/>
                    <a:pt x="426" y="186"/>
                  </a:cubicBezTo>
                  <a:cubicBezTo>
                    <a:pt x="413" y="156"/>
                    <a:pt x="403" y="126"/>
                    <a:pt x="403" y="94"/>
                  </a:cubicBezTo>
                  <a:cubicBezTo>
                    <a:pt x="404" y="62"/>
                    <a:pt x="417" y="29"/>
                    <a:pt x="443" y="12"/>
                  </a:cubicBezTo>
                  <a:cubicBezTo>
                    <a:pt x="485" y="-15"/>
                    <a:pt x="544" y="7"/>
                    <a:pt x="574" y="46"/>
                  </a:cubicBezTo>
                  <a:cubicBezTo>
                    <a:pt x="620" y="104"/>
                    <a:pt x="616" y="193"/>
                    <a:pt x="573" y="254"/>
                  </a:cubicBezTo>
                  <a:cubicBezTo>
                    <a:pt x="531" y="314"/>
                    <a:pt x="456" y="347"/>
                    <a:pt x="382" y="350"/>
                  </a:cubicBezTo>
                  <a:cubicBezTo>
                    <a:pt x="308" y="353"/>
                    <a:pt x="235" y="328"/>
                    <a:pt x="172" y="289"/>
                  </a:cubicBezTo>
                  <a:cubicBezTo>
                    <a:pt x="108" y="251"/>
                    <a:pt x="53" y="201"/>
                    <a:pt x="0" y="150"/>
                  </a:cubicBezTo>
                  <a:lnTo>
                    <a:pt x="486" y="77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09" name="Google Shape;709;p30"/>
            <p:cNvSpPr/>
            <p:nvPr/>
          </p:nvSpPr>
          <p:spPr>
            <a:xfrm>
              <a:off x="6342097" y="2729298"/>
              <a:ext cx="404049" cy="286264"/>
            </a:xfrm>
            <a:custGeom>
              <a:avLst/>
              <a:gdLst/>
              <a:ahLst/>
              <a:cxnLst/>
              <a:rect l="l" t="t" r="r" b="b"/>
              <a:pathLst>
                <a:path w="1627" h="1153" extrusionOk="0">
                  <a:moveTo>
                    <a:pt x="1257" y="1153"/>
                  </a:moveTo>
                  <a:lnTo>
                    <a:pt x="1627" y="651"/>
                  </a:lnTo>
                  <a:lnTo>
                    <a:pt x="785" y="0"/>
                  </a:lnTo>
                  <a:lnTo>
                    <a:pt x="0" y="1079"/>
                  </a:lnTo>
                  <a:lnTo>
                    <a:pt x="1257" y="1153"/>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0" name="Google Shape;710;p30"/>
            <p:cNvSpPr/>
            <p:nvPr/>
          </p:nvSpPr>
          <p:spPr>
            <a:xfrm>
              <a:off x="6521758" y="2283003"/>
              <a:ext cx="1174388" cy="833946"/>
            </a:xfrm>
            <a:custGeom>
              <a:avLst/>
              <a:gdLst/>
              <a:ahLst/>
              <a:cxnLst/>
              <a:rect l="l" t="t" r="r" b="b"/>
              <a:pathLst>
                <a:path w="4727" h="3357" extrusionOk="0">
                  <a:moveTo>
                    <a:pt x="3546" y="307"/>
                  </a:moveTo>
                  <a:cubicBezTo>
                    <a:pt x="4012" y="407"/>
                    <a:pt x="4383" y="759"/>
                    <a:pt x="4508" y="1219"/>
                  </a:cubicBezTo>
                  <a:lnTo>
                    <a:pt x="4727" y="2023"/>
                  </a:lnTo>
                  <a:lnTo>
                    <a:pt x="3333" y="3357"/>
                  </a:lnTo>
                  <a:lnTo>
                    <a:pt x="1125" y="3231"/>
                  </a:lnTo>
                  <a:lnTo>
                    <a:pt x="1187" y="2060"/>
                  </a:lnTo>
                  <a:lnTo>
                    <a:pt x="904" y="2447"/>
                  </a:lnTo>
                  <a:lnTo>
                    <a:pt x="0" y="1748"/>
                  </a:lnTo>
                  <a:lnTo>
                    <a:pt x="615" y="892"/>
                  </a:lnTo>
                  <a:cubicBezTo>
                    <a:pt x="923" y="455"/>
                    <a:pt x="1538" y="237"/>
                    <a:pt x="2064" y="149"/>
                  </a:cubicBezTo>
                  <a:lnTo>
                    <a:pt x="2473" y="0"/>
                  </a:lnTo>
                  <a:lnTo>
                    <a:pt x="3546" y="30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11" name="Google Shape;711;p30"/>
            <p:cNvSpPr/>
            <p:nvPr/>
          </p:nvSpPr>
          <p:spPr>
            <a:xfrm>
              <a:off x="6863935" y="1767626"/>
              <a:ext cx="352614" cy="453252"/>
            </a:xfrm>
            <a:custGeom>
              <a:avLst/>
              <a:gdLst/>
              <a:ahLst/>
              <a:cxnLst/>
              <a:rect l="l" t="t" r="r" b="b"/>
              <a:pathLst>
                <a:path w="1420" h="1825" extrusionOk="0">
                  <a:moveTo>
                    <a:pt x="1053" y="1805"/>
                  </a:moveTo>
                  <a:lnTo>
                    <a:pt x="431" y="1825"/>
                  </a:lnTo>
                  <a:cubicBezTo>
                    <a:pt x="221" y="1832"/>
                    <a:pt x="46" y="1667"/>
                    <a:pt x="39" y="1458"/>
                  </a:cubicBezTo>
                  <a:lnTo>
                    <a:pt x="0" y="219"/>
                  </a:lnTo>
                  <a:cubicBezTo>
                    <a:pt x="-4" y="116"/>
                    <a:pt x="78" y="29"/>
                    <a:pt x="181" y="26"/>
                  </a:cubicBezTo>
                  <a:lnTo>
                    <a:pt x="995" y="0"/>
                  </a:lnTo>
                  <a:cubicBezTo>
                    <a:pt x="1204" y="-7"/>
                    <a:pt x="1379" y="158"/>
                    <a:pt x="1386" y="367"/>
                  </a:cubicBezTo>
                  <a:lnTo>
                    <a:pt x="1420" y="1414"/>
                  </a:lnTo>
                  <a:cubicBezTo>
                    <a:pt x="1426" y="1623"/>
                    <a:pt x="1262" y="1798"/>
                    <a:pt x="1053" y="1805"/>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2" name="Google Shape;712;p30"/>
            <p:cNvSpPr/>
            <p:nvPr/>
          </p:nvSpPr>
          <p:spPr>
            <a:xfrm>
              <a:off x="7173062" y="1952506"/>
              <a:ext cx="159781" cy="144623"/>
            </a:xfrm>
            <a:custGeom>
              <a:avLst/>
              <a:gdLst/>
              <a:ahLst/>
              <a:cxnLst/>
              <a:rect l="l" t="t" r="r" b="b"/>
              <a:pathLst>
                <a:path w="644" h="583" extrusionOk="0">
                  <a:moveTo>
                    <a:pt x="639" y="236"/>
                  </a:moveTo>
                  <a:cubicBezTo>
                    <a:pt x="669" y="394"/>
                    <a:pt x="565" y="547"/>
                    <a:pt x="408" y="577"/>
                  </a:cubicBezTo>
                  <a:cubicBezTo>
                    <a:pt x="250" y="608"/>
                    <a:pt x="34" y="516"/>
                    <a:pt x="4" y="358"/>
                  </a:cubicBezTo>
                  <a:cubicBezTo>
                    <a:pt x="-26" y="200"/>
                    <a:pt x="139" y="35"/>
                    <a:pt x="297" y="5"/>
                  </a:cubicBezTo>
                  <a:cubicBezTo>
                    <a:pt x="455" y="-25"/>
                    <a:pt x="608" y="78"/>
                    <a:pt x="639" y="236"/>
                  </a:cubicBez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3" name="Google Shape;713;p30"/>
            <p:cNvSpPr/>
            <p:nvPr/>
          </p:nvSpPr>
          <p:spPr>
            <a:xfrm>
              <a:off x="6989673" y="2073274"/>
              <a:ext cx="245512" cy="302914"/>
            </a:xfrm>
            <a:custGeom>
              <a:avLst/>
              <a:gdLst/>
              <a:ahLst/>
              <a:cxnLst/>
              <a:rect l="l" t="t" r="r" b="b"/>
              <a:pathLst>
                <a:path w="989" h="1220" extrusionOk="0">
                  <a:moveTo>
                    <a:pt x="0" y="435"/>
                  </a:moveTo>
                  <a:lnTo>
                    <a:pt x="0" y="1143"/>
                  </a:lnTo>
                  <a:cubicBezTo>
                    <a:pt x="0" y="1143"/>
                    <a:pt x="427" y="1367"/>
                    <a:pt x="989" y="1052"/>
                  </a:cubicBezTo>
                  <a:lnTo>
                    <a:pt x="889" y="0"/>
                  </a:lnTo>
                  <a:lnTo>
                    <a:pt x="0" y="435"/>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4" name="Google Shape;714;p30"/>
            <p:cNvSpPr/>
            <p:nvPr/>
          </p:nvSpPr>
          <p:spPr>
            <a:xfrm>
              <a:off x="5645567" y="2338417"/>
              <a:ext cx="797172" cy="713178"/>
            </a:xfrm>
            <a:custGeom>
              <a:avLst/>
              <a:gdLst/>
              <a:ahLst/>
              <a:cxnLst/>
              <a:rect l="l" t="t" r="r" b="b"/>
              <a:pathLst>
                <a:path w="3209" h="2871" extrusionOk="0">
                  <a:moveTo>
                    <a:pt x="91" y="0"/>
                  </a:moveTo>
                  <a:lnTo>
                    <a:pt x="3209" y="405"/>
                  </a:lnTo>
                  <a:lnTo>
                    <a:pt x="3168" y="2871"/>
                  </a:lnTo>
                  <a:lnTo>
                    <a:pt x="0" y="2344"/>
                  </a:lnTo>
                  <a:lnTo>
                    <a:pt x="91"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5" name="Google Shape;715;p30"/>
            <p:cNvSpPr/>
            <p:nvPr/>
          </p:nvSpPr>
          <p:spPr>
            <a:xfrm>
              <a:off x="6432797" y="3001896"/>
              <a:ext cx="626949" cy="74549"/>
            </a:xfrm>
            <a:custGeom>
              <a:avLst/>
              <a:gdLst/>
              <a:ahLst/>
              <a:cxnLst/>
              <a:rect l="l" t="t" r="r" b="b"/>
              <a:pathLst>
                <a:path w="2524" h="301" extrusionOk="0">
                  <a:moveTo>
                    <a:pt x="3" y="0"/>
                  </a:moveTo>
                  <a:lnTo>
                    <a:pt x="2522" y="96"/>
                  </a:lnTo>
                  <a:lnTo>
                    <a:pt x="2524" y="301"/>
                  </a:lnTo>
                  <a:lnTo>
                    <a:pt x="0" y="201"/>
                  </a:lnTo>
                  <a:lnTo>
                    <a:pt x="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6" name="Google Shape;716;p30"/>
            <p:cNvSpPr/>
            <p:nvPr/>
          </p:nvSpPr>
          <p:spPr>
            <a:xfrm>
              <a:off x="6019800" y="2975307"/>
              <a:ext cx="581729" cy="180903"/>
            </a:xfrm>
            <a:custGeom>
              <a:avLst/>
              <a:gdLst/>
              <a:ahLst/>
              <a:cxnLst/>
              <a:rect l="l" t="t" r="r" b="b"/>
              <a:pathLst>
                <a:path w="2342" h="729" extrusionOk="0">
                  <a:moveTo>
                    <a:pt x="195" y="4"/>
                  </a:moveTo>
                  <a:lnTo>
                    <a:pt x="186" y="2"/>
                  </a:lnTo>
                  <a:cubicBezTo>
                    <a:pt x="98" y="-12"/>
                    <a:pt x="15" y="48"/>
                    <a:pt x="1" y="136"/>
                  </a:cubicBezTo>
                  <a:cubicBezTo>
                    <a:pt x="-12" y="226"/>
                    <a:pt x="51" y="310"/>
                    <a:pt x="142" y="320"/>
                  </a:cubicBezTo>
                  <a:lnTo>
                    <a:pt x="414" y="352"/>
                  </a:lnTo>
                  <a:lnTo>
                    <a:pt x="536" y="466"/>
                  </a:lnTo>
                  <a:cubicBezTo>
                    <a:pt x="663" y="585"/>
                    <a:pt x="824" y="662"/>
                    <a:pt x="996" y="686"/>
                  </a:cubicBezTo>
                  <a:lnTo>
                    <a:pt x="1252" y="721"/>
                  </a:lnTo>
                  <a:cubicBezTo>
                    <a:pt x="1448" y="748"/>
                    <a:pt x="1648" y="704"/>
                    <a:pt x="1816" y="598"/>
                  </a:cubicBezTo>
                  <a:lnTo>
                    <a:pt x="2342" y="335"/>
                  </a:lnTo>
                  <a:lnTo>
                    <a:pt x="1671" y="308"/>
                  </a:lnTo>
                  <a:lnTo>
                    <a:pt x="1636" y="256"/>
                  </a:lnTo>
                  <a:cubicBezTo>
                    <a:pt x="1612" y="223"/>
                    <a:pt x="1575" y="202"/>
                    <a:pt x="1535" y="197"/>
                  </a:cubicBezTo>
                  <a:lnTo>
                    <a:pt x="1494" y="193"/>
                  </a:lnTo>
                  <a:cubicBezTo>
                    <a:pt x="1440" y="186"/>
                    <a:pt x="1387" y="212"/>
                    <a:pt x="1357" y="259"/>
                  </a:cubicBezTo>
                  <a:lnTo>
                    <a:pt x="1336" y="223"/>
                  </a:lnTo>
                  <a:cubicBezTo>
                    <a:pt x="1309" y="180"/>
                    <a:pt x="1263" y="153"/>
                    <a:pt x="1212" y="151"/>
                  </a:cubicBezTo>
                  <a:lnTo>
                    <a:pt x="1179" y="150"/>
                  </a:lnTo>
                  <a:cubicBezTo>
                    <a:pt x="1132" y="148"/>
                    <a:pt x="1087" y="168"/>
                    <a:pt x="1057" y="204"/>
                  </a:cubicBezTo>
                  <a:lnTo>
                    <a:pt x="1023" y="154"/>
                  </a:lnTo>
                  <a:cubicBezTo>
                    <a:pt x="1002" y="122"/>
                    <a:pt x="968" y="102"/>
                    <a:pt x="930" y="98"/>
                  </a:cubicBezTo>
                  <a:lnTo>
                    <a:pt x="844" y="90"/>
                  </a:lnTo>
                  <a:cubicBezTo>
                    <a:pt x="800" y="85"/>
                    <a:pt x="756" y="105"/>
                    <a:pt x="730" y="140"/>
                  </a:cubicBezTo>
                  <a:cubicBezTo>
                    <a:pt x="697" y="83"/>
                    <a:pt x="638" y="45"/>
                    <a:pt x="573" y="39"/>
                  </a:cubicBezTo>
                  <a:lnTo>
                    <a:pt x="195" y="4"/>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7" name="Google Shape;717;p30"/>
            <p:cNvSpPr/>
            <p:nvPr/>
          </p:nvSpPr>
          <p:spPr>
            <a:xfrm>
              <a:off x="6357503" y="3044637"/>
              <a:ext cx="26340" cy="53426"/>
            </a:xfrm>
            <a:custGeom>
              <a:avLst/>
              <a:gdLst/>
              <a:ahLst/>
              <a:cxnLst/>
              <a:rect l="l" t="t" r="r" b="b"/>
              <a:pathLst>
                <a:path w="107" h="216" extrusionOk="0">
                  <a:moveTo>
                    <a:pt x="0" y="0"/>
                  </a:moveTo>
                  <a:lnTo>
                    <a:pt x="107" y="216"/>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26625" rIns="96100" bIns="26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8" name="Google Shape;718;p30"/>
            <p:cNvSpPr/>
            <p:nvPr/>
          </p:nvSpPr>
          <p:spPr>
            <a:xfrm>
              <a:off x="6282458" y="3026000"/>
              <a:ext cx="25346" cy="74051"/>
            </a:xfrm>
            <a:custGeom>
              <a:avLst/>
              <a:gdLst/>
              <a:ahLst/>
              <a:cxnLst/>
              <a:rect l="l" t="t" r="r" b="b"/>
              <a:pathLst>
                <a:path w="103" h="299" extrusionOk="0">
                  <a:moveTo>
                    <a:pt x="0" y="0"/>
                  </a:moveTo>
                  <a:cubicBezTo>
                    <a:pt x="0" y="0"/>
                    <a:pt x="0" y="183"/>
                    <a:pt x="103" y="299"/>
                  </a:cubicBez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19" name="Google Shape;719;p30"/>
            <p:cNvSpPr/>
            <p:nvPr/>
          </p:nvSpPr>
          <p:spPr>
            <a:xfrm>
              <a:off x="6201200" y="3010097"/>
              <a:ext cx="18637" cy="74796"/>
            </a:xfrm>
            <a:custGeom>
              <a:avLst/>
              <a:gdLst/>
              <a:ahLst/>
              <a:cxnLst/>
              <a:rect l="l" t="t" r="r" b="b"/>
              <a:pathLst>
                <a:path w="76" h="302" extrusionOk="0">
                  <a:moveTo>
                    <a:pt x="76" y="302"/>
                  </a:moveTo>
                  <a:cubicBezTo>
                    <a:pt x="76" y="302"/>
                    <a:pt x="10" y="155"/>
                    <a:pt x="0" y="0"/>
                  </a:cubicBezTo>
                  <a:lnTo>
                    <a:pt x="76" y="302"/>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0" name="Google Shape;720;p30"/>
            <p:cNvSpPr/>
            <p:nvPr/>
          </p:nvSpPr>
          <p:spPr>
            <a:xfrm>
              <a:off x="6125410" y="2985993"/>
              <a:ext cx="41996" cy="71815"/>
            </a:xfrm>
            <a:custGeom>
              <a:avLst/>
              <a:gdLst/>
              <a:ahLst/>
              <a:cxnLst/>
              <a:rect l="l" t="t" r="r" b="b"/>
              <a:pathLst>
                <a:path w="170" h="290" extrusionOk="0">
                  <a:moveTo>
                    <a:pt x="170" y="0"/>
                  </a:moveTo>
                  <a:lnTo>
                    <a:pt x="101" y="6"/>
                  </a:lnTo>
                  <a:cubicBezTo>
                    <a:pt x="44" y="10"/>
                    <a:pt x="0" y="58"/>
                    <a:pt x="0" y="116"/>
                  </a:cubicBezTo>
                  <a:lnTo>
                    <a:pt x="0" y="290"/>
                  </a:lnTo>
                  <a:lnTo>
                    <a:pt x="17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1" name="Google Shape;721;p30"/>
            <p:cNvSpPr/>
            <p:nvPr/>
          </p:nvSpPr>
          <p:spPr>
            <a:xfrm>
              <a:off x="6836849" y="2785706"/>
              <a:ext cx="910487" cy="507673"/>
            </a:xfrm>
            <a:custGeom>
              <a:avLst/>
              <a:gdLst/>
              <a:ahLst/>
              <a:cxnLst/>
              <a:rect l="l" t="t" r="r" b="b"/>
              <a:pathLst>
                <a:path w="3665" h="2044" extrusionOk="0">
                  <a:moveTo>
                    <a:pt x="2187" y="199"/>
                  </a:moveTo>
                  <a:lnTo>
                    <a:pt x="2219" y="485"/>
                  </a:lnTo>
                  <a:lnTo>
                    <a:pt x="1447" y="803"/>
                  </a:lnTo>
                  <a:lnTo>
                    <a:pt x="761" y="469"/>
                  </a:lnTo>
                  <a:cubicBezTo>
                    <a:pt x="705" y="574"/>
                    <a:pt x="735" y="705"/>
                    <a:pt x="831" y="776"/>
                  </a:cubicBezTo>
                  <a:lnTo>
                    <a:pt x="1084" y="963"/>
                  </a:lnTo>
                  <a:lnTo>
                    <a:pt x="215" y="1121"/>
                  </a:lnTo>
                  <a:cubicBezTo>
                    <a:pt x="163" y="1131"/>
                    <a:pt x="126" y="1179"/>
                    <a:pt x="131" y="1232"/>
                  </a:cubicBezTo>
                  <a:lnTo>
                    <a:pt x="137" y="1309"/>
                  </a:lnTo>
                  <a:lnTo>
                    <a:pt x="126" y="1309"/>
                  </a:lnTo>
                  <a:cubicBezTo>
                    <a:pt x="59" y="1309"/>
                    <a:pt x="4" y="1362"/>
                    <a:pt x="1" y="1429"/>
                  </a:cubicBezTo>
                  <a:cubicBezTo>
                    <a:pt x="-2" y="1483"/>
                    <a:pt x="31" y="1532"/>
                    <a:pt x="82" y="1552"/>
                  </a:cubicBezTo>
                  <a:lnTo>
                    <a:pt x="99" y="1558"/>
                  </a:lnTo>
                  <a:lnTo>
                    <a:pt x="107" y="1666"/>
                  </a:lnTo>
                  <a:cubicBezTo>
                    <a:pt x="111" y="1734"/>
                    <a:pt x="158" y="1791"/>
                    <a:pt x="223" y="1810"/>
                  </a:cubicBezTo>
                  <a:lnTo>
                    <a:pt x="241" y="1814"/>
                  </a:lnTo>
                  <a:lnTo>
                    <a:pt x="255" y="1863"/>
                  </a:lnTo>
                  <a:cubicBezTo>
                    <a:pt x="278" y="1941"/>
                    <a:pt x="347" y="1998"/>
                    <a:pt x="428" y="2006"/>
                  </a:cubicBezTo>
                  <a:lnTo>
                    <a:pt x="827" y="2044"/>
                  </a:lnTo>
                  <a:lnTo>
                    <a:pt x="1819" y="1854"/>
                  </a:lnTo>
                  <a:lnTo>
                    <a:pt x="3665" y="1081"/>
                  </a:lnTo>
                  <a:lnTo>
                    <a:pt x="3459" y="0"/>
                  </a:lnTo>
                  <a:lnTo>
                    <a:pt x="2187" y="199"/>
                  </a:lnTo>
                  <a:close/>
                </a:path>
              </a:pathLst>
            </a:custGeom>
            <a:solidFill>
              <a:srgbClr val="F9BDC8"/>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2" name="Google Shape;722;p30"/>
            <p:cNvSpPr/>
            <p:nvPr/>
          </p:nvSpPr>
          <p:spPr>
            <a:xfrm>
              <a:off x="6870893" y="3110985"/>
              <a:ext cx="224639" cy="11928"/>
            </a:xfrm>
            <a:custGeom>
              <a:avLst/>
              <a:gdLst/>
              <a:ahLst/>
              <a:cxnLst/>
              <a:rect l="l" t="t" r="r" b="b"/>
              <a:pathLst>
                <a:path w="905" h="49" extrusionOk="0">
                  <a:moveTo>
                    <a:pt x="905" y="49"/>
                  </a:moveTo>
                  <a:lnTo>
                    <a:pt x="418" y="49"/>
                  </a:lnTo>
                  <a:lnTo>
                    <a:pt x="0" y="0"/>
                  </a:lnTo>
                  <a:lnTo>
                    <a:pt x="905" y="49"/>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3" name="Google Shape;723;p30"/>
            <p:cNvSpPr/>
            <p:nvPr/>
          </p:nvSpPr>
          <p:spPr>
            <a:xfrm>
              <a:off x="6861450" y="3172860"/>
              <a:ext cx="217682" cy="16401"/>
            </a:xfrm>
            <a:custGeom>
              <a:avLst/>
              <a:gdLst/>
              <a:ahLst/>
              <a:cxnLst/>
              <a:rect l="l" t="t" r="r" b="b"/>
              <a:pathLst>
                <a:path w="877" h="67" extrusionOk="0">
                  <a:moveTo>
                    <a:pt x="877" y="67"/>
                  </a:moveTo>
                  <a:lnTo>
                    <a:pt x="362" y="67"/>
                  </a:lnTo>
                  <a:lnTo>
                    <a:pt x="0" y="0"/>
                  </a:lnTo>
                  <a:lnTo>
                    <a:pt x="877" y="67"/>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4" name="Google Shape;724;p30"/>
            <p:cNvSpPr/>
            <p:nvPr/>
          </p:nvSpPr>
          <p:spPr>
            <a:xfrm>
              <a:off x="6896736" y="3236475"/>
              <a:ext cx="169473" cy="11182"/>
            </a:xfrm>
            <a:custGeom>
              <a:avLst/>
              <a:gdLst/>
              <a:ahLst/>
              <a:cxnLst/>
              <a:rect l="l" t="t" r="r" b="b"/>
              <a:pathLst>
                <a:path w="683" h="46" extrusionOk="0">
                  <a:moveTo>
                    <a:pt x="683" y="46"/>
                  </a:moveTo>
                  <a:lnTo>
                    <a:pt x="386" y="46"/>
                  </a:lnTo>
                  <a:lnTo>
                    <a:pt x="0" y="0"/>
                  </a:lnTo>
                  <a:lnTo>
                    <a:pt x="683" y="46"/>
                  </a:lnTo>
                  <a:close/>
                </a:path>
              </a:pathLst>
            </a:custGeom>
            <a:noFill/>
            <a:ln w="12600" cap="flat" cmpd="sng">
              <a:solidFill>
                <a:srgbClr val="1E2423"/>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5" name="Google Shape;725;p30"/>
            <p:cNvSpPr/>
            <p:nvPr/>
          </p:nvSpPr>
          <p:spPr>
            <a:xfrm>
              <a:off x="7349990" y="2673387"/>
              <a:ext cx="20128" cy="140647"/>
            </a:xfrm>
            <a:custGeom>
              <a:avLst/>
              <a:gdLst/>
              <a:ahLst/>
              <a:cxnLst/>
              <a:rect l="l" t="t" r="r" b="b"/>
              <a:pathLst>
                <a:path w="82" h="567" extrusionOk="0">
                  <a:moveTo>
                    <a:pt x="0" y="0"/>
                  </a:moveTo>
                  <a:lnTo>
                    <a:pt x="82" y="567"/>
                  </a:lnTo>
                  <a:lnTo>
                    <a:pt x="0"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6" name="Google Shape;726;p30"/>
            <p:cNvSpPr/>
            <p:nvPr/>
          </p:nvSpPr>
          <p:spPr>
            <a:xfrm>
              <a:off x="6816721" y="2660465"/>
              <a:ext cx="5218" cy="134187"/>
            </a:xfrm>
            <a:custGeom>
              <a:avLst/>
              <a:gdLst/>
              <a:ahLst/>
              <a:cxnLst/>
              <a:rect l="l" t="t" r="r" b="b"/>
              <a:pathLst>
                <a:path w="22" h="541" extrusionOk="0">
                  <a:moveTo>
                    <a:pt x="22" y="0"/>
                  </a:moveTo>
                  <a:lnTo>
                    <a:pt x="0" y="541"/>
                  </a:lnTo>
                  <a:lnTo>
                    <a:pt x="22" y="0"/>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7" name="Google Shape;727;p30"/>
            <p:cNvSpPr/>
            <p:nvPr/>
          </p:nvSpPr>
          <p:spPr>
            <a:xfrm>
              <a:off x="6433046" y="2591881"/>
              <a:ext cx="7206" cy="444555"/>
            </a:xfrm>
            <a:custGeom>
              <a:avLst/>
              <a:gdLst/>
              <a:ahLst/>
              <a:cxnLst/>
              <a:rect l="l" t="t" r="r" b="b"/>
              <a:pathLst>
                <a:path w="30" h="1790" extrusionOk="0">
                  <a:moveTo>
                    <a:pt x="0" y="1790"/>
                  </a:moveTo>
                  <a:lnTo>
                    <a:pt x="30" y="0"/>
                  </a:lnTo>
                  <a:lnTo>
                    <a:pt x="0" y="179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8" name="Google Shape;728;p30"/>
            <p:cNvSpPr/>
            <p:nvPr/>
          </p:nvSpPr>
          <p:spPr>
            <a:xfrm>
              <a:off x="5930839" y="2619961"/>
              <a:ext cx="141393" cy="141145"/>
            </a:xfrm>
            <a:custGeom>
              <a:avLst/>
              <a:gdLst/>
              <a:ahLst/>
              <a:cxnLst/>
              <a:rect l="l" t="t" r="r" b="b"/>
              <a:pathLst>
                <a:path w="570" h="569" extrusionOk="0">
                  <a:moveTo>
                    <a:pt x="261" y="569"/>
                  </a:moveTo>
                  <a:lnTo>
                    <a:pt x="0" y="260"/>
                  </a:lnTo>
                  <a:lnTo>
                    <a:pt x="309" y="0"/>
                  </a:lnTo>
                  <a:lnTo>
                    <a:pt x="570" y="309"/>
                  </a:lnTo>
                  <a:lnTo>
                    <a:pt x="261" y="56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9" name="Google Shape;729;p30"/>
            <p:cNvSpPr/>
            <p:nvPr/>
          </p:nvSpPr>
          <p:spPr>
            <a:xfrm>
              <a:off x="7324395" y="2881128"/>
              <a:ext cx="129465" cy="51190"/>
            </a:xfrm>
            <a:custGeom>
              <a:avLst/>
              <a:gdLst/>
              <a:ahLst/>
              <a:cxnLst/>
              <a:rect l="l" t="t" r="r" b="b"/>
              <a:pathLst>
                <a:path w="522" h="207" extrusionOk="0">
                  <a:moveTo>
                    <a:pt x="522" y="0"/>
                  </a:moveTo>
                  <a:lnTo>
                    <a:pt x="0" y="207"/>
                  </a:lnTo>
                  <a:lnTo>
                    <a:pt x="522" y="0"/>
                  </a:lnTo>
                  <a:close/>
                </a:path>
              </a:pathLst>
            </a:custGeom>
            <a:noFill/>
            <a:ln w="12600" cap="flat" cmpd="sng">
              <a:solidFill>
                <a:schemeClr val="dk1"/>
              </a:solidFill>
              <a:prstDash val="solid"/>
              <a:bevel/>
              <a:headEnd type="none" w="sm" len="sm"/>
              <a:tailEnd type="none" w="sm" len="sm"/>
            </a:ln>
          </p:spPr>
          <p:txBody>
            <a:bodyPr spcFirstLastPara="1" wrap="square" lIns="96100" tIns="23400" rIns="96100" bIns="234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730" name="Google Shape;730;p30"/>
            <p:cNvGrpSpPr/>
            <p:nvPr/>
          </p:nvGrpSpPr>
          <p:grpSpPr>
            <a:xfrm>
              <a:off x="6898602" y="1993088"/>
              <a:ext cx="165009" cy="21620"/>
              <a:chOff x="3336120" y="1990440"/>
              <a:chExt cx="239040" cy="31320"/>
            </a:xfrm>
          </p:grpSpPr>
          <p:sp>
            <p:nvSpPr>
              <p:cNvPr id="731" name="Google Shape;731;p30"/>
              <p:cNvSpPr/>
              <p:nvPr/>
            </p:nvSpPr>
            <p:spPr>
              <a:xfrm>
                <a:off x="3336120" y="1990440"/>
                <a:ext cx="31680" cy="31320"/>
              </a:xfrm>
              <a:custGeom>
                <a:avLst/>
                <a:gdLst/>
                <a:ahLst/>
                <a:cxnLst/>
                <a:rect l="l" t="t" r="r" b="b"/>
                <a:pathLst>
                  <a:path w="89" h="88" extrusionOk="0">
                    <a:moveTo>
                      <a:pt x="89" y="44"/>
                    </a:moveTo>
                    <a:cubicBezTo>
                      <a:pt x="89" y="19"/>
                      <a:pt x="69" y="0"/>
                      <a:pt x="44" y="0"/>
                    </a:cubicBezTo>
                    <a:cubicBezTo>
                      <a:pt x="20" y="0"/>
                      <a:pt x="0" y="19"/>
                      <a:pt x="0" y="44"/>
                    </a:cubicBezTo>
                    <a:cubicBezTo>
                      <a:pt x="0" y="68"/>
                      <a:pt x="20" y="88"/>
                      <a:pt x="44" y="88"/>
                    </a:cubicBezTo>
                    <a:cubicBezTo>
                      <a:pt x="69" y="88"/>
                      <a:pt x="89" y="68"/>
                      <a:pt x="89"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32" name="Google Shape;732;p30"/>
              <p:cNvSpPr/>
              <p:nvPr/>
            </p:nvSpPr>
            <p:spPr>
              <a:xfrm>
                <a:off x="3543480" y="1990440"/>
                <a:ext cx="31680" cy="31320"/>
              </a:xfrm>
              <a:custGeom>
                <a:avLst/>
                <a:gdLst/>
                <a:ahLst/>
                <a:cxnLst/>
                <a:rect l="l" t="t" r="r" b="b"/>
                <a:pathLst>
                  <a:path w="89" h="88" extrusionOk="0">
                    <a:moveTo>
                      <a:pt x="89" y="44"/>
                    </a:moveTo>
                    <a:cubicBezTo>
                      <a:pt x="89" y="19"/>
                      <a:pt x="69" y="0"/>
                      <a:pt x="44" y="0"/>
                    </a:cubicBezTo>
                    <a:cubicBezTo>
                      <a:pt x="19" y="0"/>
                      <a:pt x="0" y="19"/>
                      <a:pt x="0" y="44"/>
                    </a:cubicBezTo>
                    <a:cubicBezTo>
                      <a:pt x="0" y="68"/>
                      <a:pt x="19" y="88"/>
                      <a:pt x="44" y="88"/>
                    </a:cubicBezTo>
                    <a:cubicBezTo>
                      <a:pt x="69" y="88"/>
                      <a:pt x="89" y="68"/>
                      <a:pt x="89"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sp>
          <p:nvSpPr>
            <p:cNvPr id="733" name="Google Shape;733;p30"/>
            <p:cNvSpPr/>
            <p:nvPr/>
          </p:nvSpPr>
          <p:spPr>
            <a:xfrm>
              <a:off x="6799824" y="1657047"/>
              <a:ext cx="482330" cy="360564"/>
            </a:xfrm>
            <a:custGeom>
              <a:avLst/>
              <a:gdLst/>
              <a:ahLst/>
              <a:cxnLst/>
              <a:rect l="l" t="t" r="r" b="b"/>
              <a:pathLst>
                <a:path w="1942" h="1452" extrusionOk="0">
                  <a:moveTo>
                    <a:pt x="1929" y="1199"/>
                  </a:moveTo>
                  <a:lnTo>
                    <a:pt x="1718" y="1452"/>
                  </a:lnTo>
                  <a:cubicBezTo>
                    <a:pt x="1718" y="1452"/>
                    <a:pt x="1297" y="1317"/>
                    <a:pt x="1409" y="945"/>
                  </a:cubicBezTo>
                  <a:cubicBezTo>
                    <a:pt x="1283" y="932"/>
                    <a:pt x="1173" y="858"/>
                    <a:pt x="1111" y="748"/>
                  </a:cubicBezTo>
                  <a:cubicBezTo>
                    <a:pt x="907" y="832"/>
                    <a:pt x="686" y="884"/>
                    <a:pt x="466" y="881"/>
                  </a:cubicBezTo>
                  <a:cubicBezTo>
                    <a:pt x="385" y="879"/>
                    <a:pt x="302" y="871"/>
                    <a:pt x="228" y="837"/>
                  </a:cubicBezTo>
                  <a:cubicBezTo>
                    <a:pt x="101" y="778"/>
                    <a:pt x="16" y="644"/>
                    <a:pt x="3" y="504"/>
                  </a:cubicBezTo>
                  <a:cubicBezTo>
                    <a:pt x="-11" y="364"/>
                    <a:pt x="41" y="223"/>
                    <a:pt x="128" y="113"/>
                  </a:cubicBezTo>
                  <a:cubicBezTo>
                    <a:pt x="264" y="-56"/>
                    <a:pt x="541" y="-12"/>
                    <a:pt x="733" y="91"/>
                  </a:cubicBezTo>
                  <a:cubicBezTo>
                    <a:pt x="827" y="44"/>
                    <a:pt x="932" y="28"/>
                    <a:pt x="1033" y="55"/>
                  </a:cubicBezTo>
                  <a:cubicBezTo>
                    <a:pt x="1135" y="81"/>
                    <a:pt x="1226" y="146"/>
                    <a:pt x="1286" y="232"/>
                  </a:cubicBezTo>
                  <a:cubicBezTo>
                    <a:pt x="1371" y="213"/>
                    <a:pt x="1466" y="198"/>
                    <a:pt x="1552" y="214"/>
                  </a:cubicBezTo>
                  <a:cubicBezTo>
                    <a:pt x="1638" y="229"/>
                    <a:pt x="1722" y="269"/>
                    <a:pt x="1781" y="334"/>
                  </a:cubicBezTo>
                  <a:cubicBezTo>
                    <a:pt x="1847" y="407"/>
                    <a:pt x="1877" y="506"/>
                    <a:pt x="1896" y="603"/>
                  </a:cubicBezTo>
                  <a:cubicBezTo>
                    <a:pt x="1937" y="802"/>
                    <a:pt x="1958" y="998"/>
                    <a:pt x="1929" y="11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34" name="Google Shape;734;p30"/>
            <p:cNvGrpSpPr/>
            <p:nvPr/>
          </p:nvGrpSpPr>
          <p:grpSpPr>
            <a:xfrm>
              <a:off x="6845669" y="1925742"/>
              <a:ext cx="448308" cy="153081"/>
              <a:chOff x="3259440" y="1892880"/>
              <a:chExt cx="649440" cy="221760"/>
            </a:xfrm>
          </p:grpSpPr>
          <p:sp>
            <p:nvSpPr>
              <p:cNvPr id="735" name="Google Shape;735;p30"/>
              <p:cNvSpPr/>
              <p:nvPr/>
            </p:nvSpPr>
            <p:spPr>
              <a:xfrm>
                <a:off x="3425040" y="1987200"/>
                <a:ext cx="48240" cy="84600"/>
              </a:xfrm>
              <a:custGeom>
                <a:avLst/>
                <a:gdLst/>
                <a:ahLst/>
                <a:cxnLst/>
                <a:rect l="l" t="t" r="r" b="b"/>
                <a:pathLst>
                  <a:path w="135" h="236" extrusionOk="0">
                    <a:moveTo>
                      <a:pt x="49" y="0"/>
                    </a:moveTo>
                    <a:lnTo>
                      <a:pt x="2" y="159"/>
                    </a:lnTo>
                    <a:cubicBezTo>
                      <a:pt x="-7" y="189"/>
                      <a:pt x="14" y="221"/>
                      <a:pt x="45" y="225"/>
                    </a:cubicBezTo>
                    <a:lnTo>
                      <a:pt x="135" y="236"/>
                    </a:lnTo>
                    <a:lnTo>
                      <a:pt x="49" y="0"/>
                    </a:lnTo>
                    <a:close/>
                  </a:path>
                </a:pathLst>
              </a:custGeom>
              <a:noFill/>
              <a:ln w="12600" cap="flat" cmpd="sng">
                <a:solidFill>
                  <a:schemeClr val="dk1"/>
                </a:solidFill>
                <a:prstDash val="solid"/>
                <a:bevel/>
                <a:headEnd type="none" w="sm" len="sm"/>
                <a:tailEnd type="none" w="sm" len="sm"/>
              </a:ln>
            </p:spPr>
            <p:txBody>
              <a:bodyPr spcFirstLastPara="1" wrap="square" lIns="96100" tIns="33825" rIns="96100" bIns="338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6" name="Google Shape;736;p30"/>
              <p:cNvSpPr/>
              <p:nvPr/>
            </p:nvSpPr>
            <p:spPr>
              <a:xfrm>
                <a:off x="3488760" y="2076840"/>
                <a:ext cx="134640" cy="37800"/>
              </a:xfrm>
              <a:custGeom>
                <a:avLst/>
                <a:gdLst/>
                <a:ahLst/>
                <a:cxnLst/>
                <a:rect l="l" t="t" r="r" b="b"/>
                <a:pathLst>
                  <a:path w="375" h="106" extrusionOk="0">
                    <a:moveTo>
                      <a:pt x="0" y="68"/>
                    </a:moveTo>
                    <a:cubicBezTo>
                      <a:pt x="0" y="68"/>
                      <a:pt x="187" y="189"/>
                      <a:pt x="375" y="0"/>
                    </a:cubicBezTo>
                    <a:lnTo>
                      <a:pt x="0" y="68"/>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7" name="Google Shape;737;p30"/>
              <p:cNvSpPr/>
              <p:nvPr/>
            </p:nvSpPr>
            <p:spPr>
              <a:xfrm>
                <a:off x="3259440" y="1956600"/>
                <a:ext cx="140760" cy="116640"/>
              </a:xfrm>
              <a:custGeom>
                <a:avLst/>
                <a:gdLst/>
                <a:ahLst/>
                <a:cxnLst/>
                <a:rect l="l" t="t" r="r" b="b"/>
                <a:pathLst>
                  <a:path w="392" h="325" extrusionOk="0">
                    <a:moveTo>
                      <a:pt x="0" y="0"/>
                    </a:moveTo>
                    <a:lnTo>
                      <a:pt x="386" y="0"/>
                    </a:lnTo>
                    <a:lnTo>
                      <a:pt x="392" y="174"/>
                    </a:lnTo>
                    <a:cubicBezTo>
                      <a:pt x="395" y="257"/>
                      <a:pt x="328" y="325"/>
                      <a:pt x="246" y="325"/>
                    </a:cubicBezTo>
                    <a:lnTo>
                      <a:pt x="153" y="325"/>
                    </a:lnTo>
                    <a:cubicBezTo>
                      <a:pt x="75" y="325"/>
                      <a:pt x="10" y="263"/>
                      <a:pt x="7" y="184"/>
                    </a:cubicBez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8" name="Google Shape;738;p30"/>
              <p:cNvSpPr/>
              <p:nvPr/>
            </p:nvSpPr>
            <p:spPr>
              <a:xfrm>
                <a:off x="3478320" y="1947240"/>
                <a:ext cx="167040" cy="119160"/>
              </a:xfrm>
              <a:custGeom>
                <a:avLst/>
                <a:gdLst/>
                <a:ahLst/>
                <a:cxnLst/>
                <a:rect l="l" t="t" r="r" b="b"/>
                <a:pathLst>
                  <a:path w="465" h="332" extrusionOk="0">
                    <a:moveTo>
                      <a:pt x="0" y="13"/>
                    </a:moveTo>
                    <a:lnTo>
                      <a:pt x="5" y="163"/>
                    </a:lnTo>
                    <a:cubicBezTo>
                      <a:pt x="8" y="259"/>
                      <a:pt x="89" y="335"/>
                      <a:pt x="185" y="332"/>
                    </a:cubicBezTo>
                    <a:lnTo>
                      <a:pt x="297" y="327"/>
                    </a:lnTo>
                    <a:cubicBezTo>
                      <a:pt x="393" y="324"/>
                      <a:pt x="469" y="244"/>
                      <a:pt x="465" y="147"/>
                    </a:cubicBezTo>
                    <a:lnTo>
                      <a:pt x="461" y="0"/>
                    </a:lnTo>
                    <a:lnTo>
                      <a:pt x="0" y="13"/>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9" name="Google Shape;739;p30"/>
              <p:cNvSpPr/>
              <p:nvPr/>
            </p:nvSpPr>
            <p:spPr>
              <a:xfrm>
                <a:off x="3399120" y="1960200"/>
                <a:ext cx="79200" cy="11880"/>
              </a:xfrm>
              <a:custGeom>
                <a:avLst/>
                <a:gdLst/>
                <a:ahLst/>
                <a:cxnLst/>
                <a:rect l="l" t="t" r="r" b="b"/>
                <a:pathLst>
                  <a:path w="221" h="34" extrusionOk="0">
                    <a:moveTo>
                      <a:pt x="0" y="34"/>
                    </a:moveTo>
                    <a:lnTo>
                      <a:pt x="31" y="18"/>
                    </a:lnTo>
                    <a:cubicBezTo>
                      <a:pt x="74" y="-4"/>
                      <a:pt x="125" y="-6"/>
                      <a:pt x="170" y="13"/>
                    </a:cubicBezTo>
                    <a:lnTo>
                      <a:pt x="221" y="34"/>
                    </a:lnTo>
                    <a:lnTo>
                      <a:pt x="0" y="34"/>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0" name="Google Shape;740;p30"/>
              <p:cNvSpPr/>
              <p:nvPr/>
            </p:nvSpPr>
            <p:spPr>
              <a:xfrm>
                <a:off x="3650040" y="1936800"/>
                <a:ext cx="223559" cy="11160"/>
              </a:xfrm>
              <a:custGeom>
                <a:avLst/>
                <a:gdLst/>
                <a:ahLst/>
                <a:cxnLst/>
                <a:rect l="l" t="t" r="r" b="b"/>
                <a:pathLst>
                  <a:path w="622" h="32" extrusionOk="0">
                    <a:moveTo>
                      <a:pt x="0" y="32"/>
                    </a:moveTo>
                    <a:lnTo>
                      <a:pt x="622" y="0"/>
                    </a:lnTo>
                    <a:lnTo>
                      <a:pt x="0" y="3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1" name="Google Shape;741;p30"/>
              <p:cNvSpPr/>
              <p:nvPr/>
            </p:nvSpPr>
            <p:spPr>
              <a:xfrm>
                <a:off x="3513960" y="1892880"/>
                <a:ext cx="115920" cy="15840"/>
              </a:xfrm>
              <a:custGeom>
                <a:avLst/>
                <a:gdLst/>
                <a:ahLst/>
                <a:cxnLst/>
                <a:rect l="l" t="t" r="r" b="b"/>
                <a:pathLst>
                  <a:path w="323" h="45" extrusionOk="0">
                    <a:moveTo>
                      <a:pt x="0" y="12"/>
                    </a:moveTo>
                    <a:cubicBezTo>
                      <a:pt x="0" y="12"/>
                      <a:pt x="129" y="-31"/>
                      <a:pt x="323" y="45"/>
                    </a:cubicBezTo>
                    <a:lnTo>
                      <a:pt x="0" y="1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2" name="Google Shape;742;p30"/>
              <p:cNvSpPr/>
              <p:nvPr/>
            </p:nvSpPr>
            <p:spPr>
              <a:xfrm>
                <a:off x="3297600" y="1900080"/>
                <a:ext cx="102600" cy="18360"/>
              </a:xfrm>
              <a:custGeom>
                <a:avLst/>
                <a:gdLst/>
                <a:ahLst/>
                <a:cxnLst/>
                <a:rect l="l" t="t" r="r" b="b"/>
                <a:pathLst>
                  <a:path w="286" h="52" extrusionOk="0">
                    <a:moveTo>
                      <a:pt x="0" y="52"/>
                    </a:moveTo>
                    <a:cubicBezTo>
                      <a:pt x="0" y="52"/>
                      <a:pt x="121" y="-44"/>
                      <a:pt x="286" y="25"/>
                    </a:cubicBezTo>
                    <a:lnTo>
                      <a:pt x="0" y="52"/>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3" name="Google Shape;743;p30"/>
              <p:cNvSpPr/>
              <p:nvPr/>
            </p:nvSpPr>
            <p:spPr>
              <a:xfrm>
                <a:off x="3831120" y="1925400"/>
                <a:ext cx="77760" cy="45360"/>
              </a:xfrm>
              <a:custGeom>
                <a:avLst/>
                <a:gdLst/>
                <a:ahLst/>
                <a:cxnLst/>
                <a:rect l="l" t="t" r="r" b="b"/>
                <a:pathLst>
                  <a:path w="217" h="127" extrusionOk="0">
                    <a:moveTo>
                      <a:pt x="0" y="127"/>
                    </a:moveTo>
                    <a:cubicBezTo>
                      <a:pt x="0" y="127"/>
                      <a:pt x="129" y="-13"/>
                      <a:pt x="217" y="1"/>
                    </a:cubicBezTo>
                    <a:lnTo>
                      <a:pt x="0" y="127"/>
                    </a:lnTo>
                    <a:close/>
                  </a:path>
                </a:pathLst>
              </a:custGeom>
              <a:noFill/>
              <a:ln w="12600" cap="flat" cmpd="sng">
                <a:solidFill>
                  <a:schemeClr val="dk1"/>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744" name="Google Shape;744;p30"/>
            <p:cNvSpPr/>
            <p:nvPr/>
          </p:nvSpPr>
          <p:spPr>
            <a:xfrm>
              <a:off x="7371112" y="3524976"/>
              <a:ext cx="194571" cy="202771"/>
            </a:xfrm>
            <a:custGeom>
              <a:avLst/>
              <a:gdLst/>
              <a:ahLst/>
              <a:cxnLst/>
              <a:rect l="l" t="t" r="r" b="b"/>
              <a:pathLst>
                <a:path w="784" h="817" extrusionOk="0">
                  <a:moveTo>
                    <a:pt x="590" y="0"/>
                  </a:moveTo>
                  <a:lnTo>
                    <a:pt x="784" y="131"/>
                  </a:lnTo>
                  <a:lnTo>
                    <a:pt x="162" y="817"/>
                  </a:lnTo>
                  <a:lnTo>
                    <a:pt x="0" y="546"/>
                  </a:lnTo>
                  <a:lnTo>
                    <a:pt x="59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5" name="Google Shape;745;p30"/>
            <p:cNvSpPr/>
            <p:nvPr/>
          </p:nvSpPr>
          <p:spPr>
            <a:xfrm>
              <a:off x="7396707" y="3557529"/>
              <a:ext cx="446795" cy="442817"/>
            </a:xfrm>
            <a:custGeom>
              <a:avLst/>
              <a:gdLst/>
              <a:ahLst/>
              <a:cxnLst/>
              <a:rect l="l" t="t" r="r" b="b"/>
              <a:pathLst>
                <a:path w="1799" h="1783" extrusionOk="0">
                  <a:moveTo>
                    <a:pt x="0" y="567"/>
                  </a:moveTo>
                  <a:lnTo>
                    <a:pt x="372" y="1312"/>
                  </a:lnTo>
                  <a:cubicBezTo>
                    <a:pt x="386" y="1340"/>
                    <a:pt x="402" y="1366"/>
                    <a:pt x="420" y="1391"/>
                  </a:cubicBezTo>
                  <a:lnTo>
                    <a:pt x="644" y="1696"/>
                  </a:lnTo>
                  <a:cubicBezTo>
                    <a:pt x="696" y="1767"/>
                    <a:pt x="786" y="1798"/>
                    <a:pt x="870" y="1775"/>
                  </a:cubicBezTo>
                  <a:lnTo>
                    <a:pt x="1368" y="1639"/>
                  </a:lnTo>
                  <a:cubicBezTo>
                    <a:pt x="1415" y="1626"/>
                    <a:pt x="1456" y="1596"/>
                    <a:pt x="1485" y="1556"/>
                  </a:cubicBezTo>
                  <a:lnTo>
                    <a:pt x="1761" y="1162"/>
                  </a:lnTo>
                  <a:cubicBezTo>
                    <a:pt x="1806" y="1097"/>
                    <a:pt x="1812" y="1012"/>
                    <a:pt x="1774" y="942"/>
                  </a:cubicBezTo>
                  <a:lnTo>
                    <a:pt x="1670" y="746"/>
                  </a:lnTo>
                  <a:cubicBezTo>
                    <a:pt x="1628" y="667"/>
                    <a:pt x="1568" y="599"/>
                    <a:pt x="1494" y="549"/>
                  </a:cubicBezTo>
                  <a:lnTo>
                    <a:pt x="681" y="0"/>
                  </a:lnTo>
                  <a:lnTo>
                    <a:pt x="0" y="5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46" name="Google Shape;746;p30"/>
            <p:cNvSpPr/>
            <p:nvPr/>
          </p:nvSpPr>
          <p:spPr>
            <a:xfrm>
              <a:off x="6410930" y="3001896"/>
              <a:ext cx="1127669" cy="725854"/>
            </a:xfrm>
            <a:custGeom>
              <a:avLst/>
              <a:gdLst/>
              <a:ahLst/>
              <a:cxnLst/>
              <a:rect l="l" t="t" r="r" b="b"/>
              <a:pathLst>
                <a:path w="4539" h="2922" extrusionOk="0">
                  <a:moveTo>
                    <a:pt x="4539" y="2110"/>
                  </a:moveTo>
                  <a:lnTo>
                    <a:pt x="1524" y="150"/>
                  </a:lnTo>
                  <a:cubicBezTo>
                    <a:pt x="1253" y="-30"/>
                    <a:pt x="906" y="-49"/>
                    <a:pt x="616" y="98"/>
                  </a:cubicBezTo>
                  <a:lnTo>
                    <a:pt x="271" y="274"/>
                  </a:lnTo>
                  <a:cubicBezTo>
                    <a:pt x="48" y="388"/>
                    <a:pt x="-56" y="652"/>
                    <a:pt x="31" y="888"/>
                  </a:cubicBezTo>
                  <a:lnTo>
                    <a:pt x="106" y="1091"/>
                  </a:lnTo>
                  <a:cubicBezTo>
                    <a:pt x="247" y="1474"/>
                    <a:pt x="554" y="1772"/>
                    <a:pt x="940" y="1902"/>
                  </a:cubicBezTo>
                  <a:lnTo>
                    <a:pt x="3984" y="2922"/>
                  </a:lnTo>
                  <a:lnTo>
                    <a:pt x="4539" y="211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7" name="Google Shape;747;p30"/>
            <p:cNvSpPr/>
            <p:nvPr/>
          </p:nvSpPr>
          <p:spPr>
            <a:xfrm>
              <a:off x="6852007" y="3079675"/>
              <a:ext cx="665464" cy="432626"/>
            </a:xfrm>
            <a:custGeom>
              <a:avLst/>
              <a:gdLst/>
              <a:ahLst/>
              <a:cxnLst/>
              <a:rect l="l" t="t" r="r" b="b"/>
              <a:pathLst>
                <a:path w="2679" h="1742" extrusionOk="0">
                  <a:moveTo>
                    <a:pt x="0" y="0"/>
                  </a:moveTo>
                  <a:lnTo>
                    <a:pt x="2679" y="1742"/>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8" name="Google Shape;748;p30"/>
            <p:cNvSpPr/>
            <p:nvPr/>
          </p:nvSpPr>
          <p:spPr>
            <a:xfrm>
              <a:off x="6734718" y="3504848"/>
              <a:ext cx="503948" cy="168479"/>
            </a:xfrm>
            <a:custGeom>
              <a:avLst/>
              <a:gdLst/>
              <a:ahLst/>
              <a:cxnLst/>
              <a:rect l="l" t="t" r="r" b="b"/>
              <a:pathLst>
                <a:path w="2029" h="679" extrusionOk="0">
                  <a:moveTo>
                    <a:pt x="0" y="0"/>
                  </a:moveTo>
                  <a:lnTo>
                    <a:pt x="2029" y="679"/>
                  </a:lnTo>
                  <a:lnTo>
                    <a:pt x="0" y="0"/>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9" name="Google Shape;749;p30"/>
            <p:cNvSpPr/>
            <p:nvPr/>
          </p:nvSpPr>
          <p:spPr>
            <a:xfrm>
              <a:off x="7539840" y="3756821"/>
              <a:ext cx="283533" cy="213953"/>
            </a:xfrm>
            <a:custGeom>
              <a:avLst/>
              <a:gdLst/>
              <a:ahLst/>
              <a:cxnLst/>
              <a:rect l="l" t="t" r="r" b="b"/>
              <a:pathLst>
                <a:path w="1142" h="862" extrusionOk="0">
                  <a:moveTo>
                    <a:pt x="0" y="862"/>
                  </a:moveTo>
                  <a:lnTo>
                    <a:pt x="539" y="702"/>
                  </a:lnTo>
                  <a:cubicBezTo>
                    <a:pt x="668" y="663"/>
                    <a:pt x="778" y="579"/>
                    <a:pt x="850" y="465"/>
                  </a:cubicBezTo>
                  <a:lnTo>
                    <a:pt x="1142" y="0"/>
                  </a:lnTo>
                  <a:lnTo>
                    <a:pt x="0" y="862"/>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0" name="Google Shape;750;p30"/>
            <p:cNvSpPr/>
            <p:nvPr/>
          </p:nvSpPr>
          <p:spPr>
            <a:xfrm>
              <a:off x="7510021" y="3665375"/>
              <a:ext cx="104368" cy="85233"/>
            </a:xfrm>
            <a:custGeom>
              <a:avLst/>
              <a:gdLst/>
              <a:ahLst/>
              <a:cxnLst/>
              <a:rect l="l" t="t" r="r" b="b"/>
              <a:pathLst>
                <a:path w="421" h="344" extrusionOk="0">
                  <a:moveTo>
                    <a:pt x="0" y="344"/>
                  </a:moveTo>
                  <a:cubicBezTo>
                    <a:pt x="141" y="230"/>
                    <a:pt x="280" y="115"/>
                    <a:pt x="421" y="0"/>
                  </a:cubicBezTo>
                  <a:lnTo>
                    <a:pt x="0" y="34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1" name="Google Shape;751;p30"/>
            <p:cNvSpPr/>
            <p:nvPr/>
          </p:nvSpPr>
          <p:spPr>
            <a:xfrm>
              <a:off x="7539840" y="3703892"/>
              <a:ext cx="118035" cy="90203"/>
            </a:xfrm>
            <a:custGeom>
              <a:avLst/>
              <a:gdLst/>
              <a:ahLst/>
              <a:cxnLst/>
              <a:rect l="l" t="t" r="r" b="b"/>
              <a:pathLst>
                <a:path w="476" h="364" extrusionOk="0">
                  <a:moveTo>
                    <a:pt x="0" y="364"/>
                  </a:moveTo>
                  <a:lnTo>
                    <a:pt x="476" y="0"/>
                  </a:lnTo>
                  <a:lnTo>
                    <a:pt x="0" y="36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2" name="Google Shape;752;p30"/>
            <p:cNvSpPr/>
            <p:nvPr/>
          </p:nvSpPr>
          <p:spPr>
            <a:xfrm>
              <a:off x="7561211" y="3740669"/>
              <a:ext cx="146860" cy="105610"/>
            </a:xfrm>
            <a:custGeom>
              <a:avLst/>
              <a:gdLst/>
              <a:ahLst/>
              <a:cxnLst/>
              <a:rect l="l" t="t" r="r" b="b"/>
              <a:pathLst>
                <a:path w="592" h="426" extrusionOk="0">
                  <a:moveTo>
                    <a:pt x="0" y="426"/>
                  </a:moveTo>
                  <a:cubicBezTo>
                    <a:pt x="186" y="269"/>
                    <a:pt x="384" y="127"/>
                    <a:pt x="592" y="0"/>
                  </a:cubicBezTo>
                  <a:lnTo>
                    <a:pt x="0" y="426"/>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3" name="Google Shape;753;p30"/>
            <p:cNvSpPr/>
            <p:nvPr/>
          </p:nvSpPr>
          <p:spPr>
            <a:xfrm>
              <a:off x="7461564" y="3614931"/>
              <a:ext cx="195068" cy="192086"/>
            </a:xfrm>
            <a:custGeom>
              <a:avLst/>
              <a:gdLst/>
              <a:ahLst/>
              <a:cxnLst/>
              <a:rect l="l" t="t" r="r" b="b"/>
              <a:pathLst>
                <a:path w="786" h="774" extrusionOk="0">
                  <a:moveTo>
                    <a:pt x="300" y="774"/>
                  </a:moveTo>
                  <a:cubicBezTo>
                    <a:pt x="332" y="567"/>
                    <a:pt x="302" y="352"/>
                    <a:pt x="216" y="162"/>
                  </a:cubicBezTo>
                  <a:cubicBezTo>
                    <a:pt x="201" y="129"/>
                    <a:pt x="184" y="96"/>
                    <a:pt x="156" y="72"/>
                  </a:cubicBezTo>
                  <a:cubicBezTo>
                    <a:pt x="129" y="48"/>
                    <a:pt x="88" y="36"/>
                    <a:pt x="55" y="51"/>
                  </a:cubicBezTo>
                  <a:cubicBezTo>
                    <a:pt x="5" y="73"/>
                    <a:pt x="-6" y="141"/>
                    <a:pt x="3" y="195"/>
                  </a:cubicBezTo>
                  <a:cubicBezTo>
                    <a:pt x="14" y="263"/>
                    <a:pt x="48" y="334"/>
                    <a:pt x="113" y="357"/>
                  </a:cubicBezTo>
                  <a:cubicBezTo>
                    <a:pt x="165" y="376"/>
                    <a:pt x="225" y="358"/>
                    <a:pt x="268" y="323"/>
                  </a:cubicBezTo>
                  <a:cubicBezTo>
                    <a:pt x="311" y="287"/>
                    <a:pt x="339" y="237"/>
                    <a:pt x="361" y="186"/>
                  </a:cubicBezTo>
                  <a:cubicBezTo>
                    <a:pt x="373" y="156"/>
                    <a:pt x="383" y="126"/>
                    <a:pt x="383" y="94"/>
                  </a:cubicBezTo>
                  <a:cubicBezTo>
                    <a:pt x="383" y="62"/>
                    <a:pt x="369" y="29"/>
                    <a:pt x="343" y="12"/>
                  </a:cubicBezTo>
                  <a:cubicBezTo>
                    <a:pt x="301" y="-15"/>
                    <a:pt x="243" y="7"/>
                    <a:pt x="212" y="46"/>
                  </a:cubicBezTo>
                  <a:cubicBezTo>
                    <a:pt x="167" y="104"/>
                    <a:pt x="170" y="193"/>
                    <a:pt x="213" y="254"/>
                  </a:cubicBezTo>
                  <a:cubicBezTo>
                    <a:pt x="255" y="314"/>
                    <a:pt x="330" y="347"/>
                    <a:pt x="404" y="350"/>
                  </a:cubicBezTo>
                  <a:cubicBezTo>
                    <a:pt x="478" y="353"/>
                    <a:pt x="551" y="328"/>
                    <a:pt x="614" y="289"/>
                  </a:cubicBezTo>
                  <a:cubicBezTo>
                    <a:pt x="678" y="251"/>
                    <a:pt x="733" y="201"/>
                    <a:pt x="786" y="150"/>
                  </a:cubicBezTo>
                  <a:lnTo>
                    <a:pt x="300" y="774"/>
                  </a:lnTo>
                  <a:close/>
                </a:path>
              </a:pathLst>
            </a:custGeom>
            <a:noFill/>
            <a:ln w="12600" cap="flat" cmpd="sng">
              <a:solidFill>
                <a:schemeClr val="dk2"/>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4" name="Google Shape;754;p30"/>
            <p:cNvSpPr/>
            <p:nvPr/>
          </p:nvSpPr>
          <p:spPr>
            <a:xfrm>
              <a:off x="7697385" y="3109246"/>
              <a:ext cx="511151" cy="511151"/>
            </a:xfrm>
            <a:custGeom>
              <a:avLst/>
              <a:gdLst/>
              <a:ahLst/>
              <a:cxnLst/>
              <a:rect l="l" t="t" r="r" b="b"/>
              <a:pathLst>
                <a:path w="2058" h="2058" extrusionOk="0">
                  <a:moveTo>
                    <a:pt x="0" y="1029"/>
                  </a:moveTo>
                  <a:cubicBezTo>
                    <a:pt x="0" y="460"/>
                    <a:pt x="461" y="0"/>
                    <a:pt x="1029" y="0"/>
                  </a:cubicBezTo>
                  <a:cubicBezTo>
                    <a:pt x="1597" y="0"/>
                    <a:pt x="2058" y="460"/>
                    <a:pt x="2058" y="1029"/>
                  </a:cubicBezTo>
                  <a:cubicBezTo>
                    <a:pt x="2058" y="1597"/>
                    <a:pt x="1597" y="2058"/>
                    <a:pt x="1029" y="2058"/>
                  </a:cubicBezTo>
                  <a:cubicBezTo>
                    <a:pt x="461" y="2058"/>
                    <a:pt x="0" y="1597"/>
                    <a:pt x="0" y="102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755" name="Google Shape;755;p30"/>
            <p:cNvGrpSpPr/>
            <p:nvPr/>
          </p:nvGrpSpPr>
          <p:grpSpPr>
            <a:xfrm>
              <a:off x="5996938" y="3913621"/>
              <a:ext cx="489783" cy="238057"/>
              <a:chOff x="5996938" y="3913621"/>
              <a:chExt cx="489783" cy="238057"/>
            </a:xfrm>
          </p:grpSpPr>
          <p:sp>
            <p:nvSpPr>
              <p:cNvPr id="756" name="Google Shape;756;p30"/>
              <p:cNvSpPr/>
              <p:nvPr/>
            </p:nvSpPr>
            <p:spPr>
              <a:xfrm>
                <a:off x="6472308" y="3913621"/>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57" name="Google Shape;757;p30"/>
              <p:cNvSpPr/>
              <p:nvPr/>
            </p:nvSpPr>
            <p:spPr>
              <a:xfrm>
                <a:off x="6377135" y="3913621"/>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58" name="Google Shape;758;p30"/>
              <p:cNvSpPr/>
              <p:nvPr/>
            </p:nvSpPr>
            <p:spPr>
              <a:xfrm>
                <a:off x="6282210" y="3913621"/>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59" name="Google Shape;759;p30"/>
              <p:cNvSpPr/>
              <p:nvPr/>
            </p:nvSpPr>
            <p:spPr>
              <a:xfrm>
                <a:off x="6187036" y="3913621"/>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0" name="Google Shape;760;p30"/>
              <p:cNvSpPr/>
              <p:nvPr/>
            </p:nvSpPr>
            <p:spPr>
              <a:xfrm>
                <a:off x="6091863" y="3913621"/>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1" name="Google Shape;761;p30"/>
              <p:cNvSpPr/>
              <p:nvPr/>
            </p:nvSpPr>
            <p:spPr>
              <a:xfrm>
                <a:off x="5996938" y="3913621"/>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2" name="Google Shape;762;p30"/>
              <p:cNvSpPr/>
              <p:nvPr/>
            </p:nvSpPr>
            <p:spPr>
              <a:xfrm>
                <a:off x="6472308" y="3988169"/>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3" name="Google Shape;763;p30"/>
              <p:cNvSpPr/>
              <p:nvPr/>
            </p:nvSpPr>
            <p:spPr>
              <a:xfrm>
                <a:off x="6377135" y="3988169"/>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4" name="Google Shape;764;p30"/>
              <p:cNvSpPr/>
              <p:nvPr/>
            </p:nvSpPr>
            <p:spPr>
              <a:xfrm>
                <a:off x="6282210" y="3988169"/>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5" name="Google Shape;765;p30"/>
              <p:cNvSpPr/>
              <p:nvPr/>
            </p:nvSpPr>
            <p:spPr>
              <a:xfrm>
                <a:off x="6187036" y="3988169"/>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6" name="Google Shape;766;p30"/>
              <p:cNvSpPr/>
              <p:nvPr/>
            </p:nvSpPr>
            <p:spPr>
              <a:xfrm>
                <a:off x="6091863" y="3988169"/>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7" name="Google Shape;767;p30"/>
              <p:cNvSpPr/>
              <p:nvPr/>
            </p:nvSpPr>
            <p:spPr>
              <a:xfrm>
                <a:off x="5996938" y="3988169"/>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8" name="Google Shape;768;p30"/>
              <p:cNvSpPr/>
              <p:nvPr/>
            </p:nvSpPr>
            <p:spPr>
              <a:xfrm>
                <a:off x="6472308" y="4062717"/>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9" name="Google Shape;769;p30"/>
              <p:cNvSpPr/>
              <p:nvPr/>
            </p:nvSpPr>
            <p:spPr>
              <a:xfrm>
                <a:off x="6377135" y="4062717"/>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0" name="Google Shape;770;p30"/>
              <p:cNvSpPr/>
              <p:nvPr/>
            </p:nvSpPr>
            <p:spPr>
              <a:xfrm>
                <a:off x="6282210" y="4062717"/>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1" name="Google Shape;771;p30"/>
              <p:cNvSpPr/>
              <p:nvPr/>
            </p:nvSpPr>
            <p:spPr>
              <a:xfrm>
                <a:off x="6187036" y="4062717"/>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2" name="Google Shape;772;p30"/>
              <p:cNvSpPr/>
              <p:nvPr/>
            </p:nvSpPr>
            <p:spPr>
              <a:xfrm>
                <a:off x="6091863" y="4062717"/>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3" name="Google Shape;773;p30"/>
              <p:cNvSpPr/>
              <p:nvPr/>
            </p:nvSpPr>
            <p:spPr>
              <a:xfrm>
                <a:off x="5996938" y="4062717"/>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4" name="Google Shape;774;p30"/>
              <p:cNvSpPr/>
              <p:nvPr/>
            </p:nvSpPr>
            <p:spPr>
              <a:xfrm>
                <a:off x="6472308" y="4137265"/>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5" name="Google Shape;775;p30"/>
              <p:cNvSpPr/>
              <p:nvPr/>
            </p:nvSpPr>
            <p:spPr>
              <a:xfrm>
                <a:off x="6377135" y="4137265"/>
                <a:ext cx="14413" cy="14413"/>
              </a:xfrm>
              <a:custGeom>
                <a:avLst/>
                <a:gdLst/>
                <a:ahLst/>
                <a:cxnLst/>
                <a:rect l="l" t="t" r="r" b="b"/>
                <a:pathLst>
                  <a:path w="59" h="59" extrusionOk="0">
                    <a:moveTo>
                      <a:pt x="0" y="30"/>
                    </a:moveTo>
                    <a:cubicBezTo>
                      <a:pt x="0" y="13"/>
                      <a:pt x="13" y="0"/>
                      <a:pt x="30" y="0"/>
                    </a:cubicBezTo>
                    <a:cubicBezTo>
                      <a:pt x="46" y="0"/>
                      <a:pt x="59" y="13"/>
                      <a:pt x="59" y="30"/>
                    </a:cubicBezTo>
                    <a:cubicBezTo>
                      <a:pt x="59" y="46"/>
                      <a:pt x="46" y="59"/>
                      <a:pt x="30"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6" name="Google Shape;776;p30"/>
              <p:cNvSpPr/>
              <p:nvPr/>
            </p:nvSpPr>
            <p:spPr>
              <a:xfrm>
                <a:off x="6282210" y="4137265"/>
                <a:ext cx="14413" cy="14413"/>
              </a:xfrm>
              <a:custGeom>
                <a:avLst/>
                <a:gdLst/>
                <a:ahLst/>
                <a:cxnLst/>
                <a:rect l="l" t="t" r="r" b="b"/>
                <a:pathLst>
                  <a:path w="59" h="59" extrusionOk="0">
                    <a:moveTo>
                      <a:pt x="0" y="30"/>
                    </a:moveTo>
                    <a:cubicBezTo>
                      <a:pt x="0" y="13"/>
                      <a:pt x="13" y="0"/>
                      <a:pt x="29" y="0"/>
                    </a:cubicBezTo>
                    <a:cubicBezTo>
                      <a:pt x="45" y="0"/>
                      <a:pt x="59" y="13"/>
                      <a:pt x="59" y="30"/>
                    </a:cubicBezTo>
                    <a:cubicBezTo>
                      <a:pt x="59"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7" name="Google Shape;777;p30"/>
              <p:cNvSpPr/>
              <p:nvPr/>
            </p:nvSpPr>
            <p:spPr>
              <a:xfrm>
                <a:off x="6187036" y="4137265"/>
                <a:ext cx="14413" cy="14413"/>
              </a:xfrm>
              <a:custGeom>
                <a:avLst/>
                <a:gdLst/>
                <a:ahLst/>
                <a:cxnLst/>
                <a:rect l="l" t="t" r="r" b="b"/>
                <a:pathLst>
                  <a:path w="59" h="59" extrusionOk="0">
                    <a:moveTo>
                      <a:pt x="0" y="30"/>
                    </a:moveTo>
                    <a:cubicBezTo>
                      <a:pt x="0" y="13"/>
                      <a:pt x="13" y="0"/>
                      <a:pt x="29" y="0"/>
                    </a:cubicBezTo>
                    <a:cubicBezTo>
                      <a:pt x="46" y="0"/>
                      <a:pt x="59" y="13"/>
                      <a:pt x="59" y="30"/>
                    </a:cubicBezTo>
                    <a:cubicBezTo>
                      <a:pt x="59" y="46"/>
                      <a:pt x="46"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8" name="Google Shape;778;p30"/>
              <p:cNvSpPr/>
              <p:nvPr/>
            </p:nvSpPr>
            <p:spPr>
              <a:xfrm>
                <a:off x="6091863" y="4137265"/>
                <a:ext cx="14413" cy="14413"/>
              </a:xfrm>
              <a:custGeom>
                <a:avLst/>
                <a:gdLst/>
                <a:ahLst/>
                <a:cxnLst/>
                <a:rect l="l" t="t" r="r" b="b"/>
                <a:pathLst>
                  <a:path w="59" h="59" extrusionOk="0">
                    <a:moveTo>
                      <a:pt x="0" y="30"/>
                    </a:moveTo>
                    <a:cubicBezTo>
                      <a:pt x="0" y="13"/>
                      <a:pt x="14" y="0"/>
                      <a:pt x="30" y="0"/>
                    </a:cubicBezTo>
                    <a:cubicBezTo>
                      <a:pt x="46" y="0"/>
                      <a:pt x="59" y="13"/>
                      <a:pt x="59" y="30"/>
                    </a:cubicBezTo>
                    <a:cubicBezTo>
                      <a:pt x="59" y="46"/>
                      <a:pt x="46" y="59"/>
                      <a:pt x="30" y="59"/>
                    </a:cubicBezTo>
                    <a:cubicBezTo>
                      <a:pt x="14"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9" name="Google Shape;779;p30"/>
              <p:cNvSpPr/>
              <p:nvPr/>
            </p:nvSpPr>
            <p:spPr>
              <a:xfrm>
                <a:off x="5996938" y="4137265"/>
                <a:ext cx="14164" cy="14413"/>
              </a:xfrm>
              <a:custGeom>
                <a:avLst/>
                <a:gdLst/>
                <a:ahLst/>
                <a:cxnLst/>
                <a:rect l="l" t="t" r="r" b="b"/>
                <a:pathLst>
                  <a:path w="58" h="59" extrusionOk="0">
                    <a:moveTo>
                      <a:pt x="0" y="30"/>
                    </a:moveTo>
                    <a:cubicBezTo>
                      <a:pt x="0" y="13"/>
                      <a:pt x="13" y="0"/>
                      <a:pt x="29" y="0"/>
                    </a:cubicBezTo>
                    <a:cubicBezTo>
                      <a:pt x="45" y="0"/>
                      <a:pt x="58" y="13"/>
                      <a:pt x="58" y="30"/>
                    </a:cubicBezTo>
                    <a:cubicBezTo>
                      <a:pt x="58" y="46"/>
                      <a:pt x="45" y="59"/>
                      <a:pt x="29" y="59"/>
                    </a:cubicBezTo>
                    <a:cubicBezTo>
                      <a:pt x="13" y="59"/>
                      <a:pt x="0" y="46"/>
                      <a:pt x="0" y="30"/>
                    </a:cubicBezTo>
                    <a:close/>
                  </a:path>
                </a:pathLst>
              </a:custGeom>
              <a:solidFill>
                <a:srgbClr val="1E242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3ED7C2A6-2BE2-DBD9-EFCD-FC70EDE1AF91}"/>
              </a:ext>
            </a:extLst>
          </p:cNvPr>
          <p:cNvSpPr>
            <a:spLocks noGrp="1"/>
          </p:cNvSpPr>
          <p:nvPr>
            <p:ph type="title"/>
          </p:nvPr>
        </p:nvSpPr>
        <p:spPr>
          <a:xfrm>
            <a:off x="452032" y="1609640"/>
            <a:ext cx="4648270" cy="3084836"/>
          </a:xfrm>
        </p:spPr>
        <p:txBody>
          <a:bodyPr anchor="ctr"/>
          <a:lstStyle/>
          <a:p>
            <a:pPr algn="ctr">
              <a:lnSpc>
                <a:spcPct val="150000"/>
              </a:lnSpc>
            </a:pPr>
            <a:r>
              <a:rPr lang="vi-VN" sz="3400" b="1" dirty="0">
                <a:solidFill>
                  <a:schemeClr val="accent2">
                    <a:lumMod val="50000"/>
                  </a:schemeClr>
                </a:solidFill>
                <a:effectLst/>
                <a:latin typeface="Arial" panose="020B0604020202020204" pitchFamily="34" charset="0"/>
                <a:ea typeface="DengXian Light" panose="02010600030101010101" pitchFamily="2" charset="-122"/>
                <a:cs typeface="Arial" panose="020B0604020202020204" pitchFamily="34" charset="0"/>
              </a:rPr>
              <a:t>MỘT SỐ ĐẶC ĐIỂM QUAN TRỌNG CỦA THÔNG TIN TRONG GIẢI QUYẾT VẤN ĐỀ</a:t>
            </a:r>
            <a:endParaRPr lang="vi-VN" sz="3400" dirty="0">
              <a:solidFill>
                <a:schemeClr val="accent2">
                  <a:lumMod val="50000"/>
                </a:schemeClr>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2" name="Rectangle: Rounded Corners 1">
            <a:extLst>
              <a:ext uri="{FF2B5EF4-FFF2-40B4-BE49-F238E27FC236}">
                <a16:creationId xmlns:a16="http://schemas.microsoft.com/office/drawing/2014/main" id="{28533B81-B9FA-E099-E4E0-5C02D1B87CA6}"/>
              </a:ext>
            </a:extLst>
          </p:cNvPr>
          <p:cNvSpPr/>
          <p:nvPr/>
        </p:nvSpPr>
        <p:spPr>
          <a:xfrm>
            <a:off x="1878794" y="888098"/>
            <a:ext cx="1794746" cy="646244"/>
          </a:xfrm>
          <a:prstGeom prst="roundRect">
            <a:avLst/>
          </a:prstGeom>
          <a:solidFill>
            <a:schemeClr val="accent2">
              <a:lumMod val="50000"/>
            </a:schemeClr>
          </a:solidFill>
          <a:ln>
            <a:solidFill>
              <a:schemeClr val="accent5">
                <a:lumMod val="9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400" b="1">
                <a:solidFill>
                  <a:schemeClr val="bg2"/>
                </a:solidFill>
                <a:effectLst/>
                <a:latin typeface="Arial" panose="020B0604020202020204" pitchFamily="34" charset="0"/>
                <a:ea typeface="DengXian Light" panose="02010600030101010101" pitchFamily="2" charset="-122"/>
                <a:cs typeface="Arial" panose="020B0604020202020204" pitchFamily="34" charset="0"/>
              </a:rPr>
              <a:t>BÀI 1</a:t>
            </a:r>
            <a:endParaRPr lang="vi-VN" sz="3400" dirty="0">
              <a:solidFill>
                <a:schemeClr val="bg2"/>
              </a:solidFill>
            </a:endParaRPr>
          </a:p>
        </p:txBody>
      </p:sp>
    </p:spTree>
    <p:extLst>
      <p:ext uri="{BB962C8B-B14F-4D97-AF65-F5344CB8AC3E}">
        <p14:creationId xmlns:p14="http://schemas.microsoft.com/office/powerpoint/2010/main" val="27988929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28"/>
          <p:cNvSpPr txBox="1">
            <a:spLocks noGrp="1"/>
          </p:cNvSpPr>
          <p:nvPr>
            <p:ph type="title" idx="14"/>
          </p:nvPr>
        </p:nvSpPr>
        <p:spPr>
          <a:xfrm>
            <a:off x="4687885" y="1893667"/>
            <a:ext cx="775800" cy="7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02</a:t>
            </a:r>
            <a:endParaRPr>
              <a:latin typeface="Arial" panose="020B0604020202020204" pitchFamily="34" charset="0"/>
              <a:cs typeface="Arial" panose="020B0604020202020204" pitchFamily="34" charset="0"/>
            </a:endParaRPr>
          </a:p>
        </p:txBody>
      </p:sp>
      <p:sp>
        <p:nvSpPr>
          <p:cNvPr id="568" name="Google Shape;568;p28"/>
          <p:cNvSpPr txBox="1">
            <a:spLocks noGrp="1"/>
          </p:cNvSpPr>
          <p:nvPr>
            <p:ph type="title" idx="15"/>
          </p:nvPr>
        </p:nvSpPr>
        <p:spPr>
          <a:xfrm>
            <a:off x="4687885" y="3420567"/>
            <a:ext cx="775800" cy="7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04</a:t>
            </a:r>
            <a:endParaRPr dirty="0">
              <a:latin typeface="Arial" panose="020B0604020202020204" pitchFamily="34" charset="0"/>
              <a:cs typeface="Arial" panose="020B0604020202020204" pitchFamily="34" charset="0"/>
            </a:endParaRPr>
          </a:p>
        </p:txBody>
      </p:sp>
      <p:sp>
        <p:nvSpPr>
          <p:cNvPr id="569" name="Google Shape;569;p28"/>
          <p:cNvSpPr txBox="1">
            <a:spLocks noGrp="1"/>
          </p:cNvSpPr>
          <p:nvPr>
            <p:ph type="title" idx="13"/>
          </p:nvPr>
        </p:nvSpPr>
        <p:spPr>
          <a:xfrm>
            <a:off x="944035" y="3420567"/>
            <a:ext cx="775800" cy="7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03</a:t>
            </a:r>
            <a:endParaRPr>
              <a:latin typeface="Arial" panose="020B0604020202020204" pitchFamily="34" charset="0"/>
              <a:cs typeface="Arial" panose="020B0604020202020204" pitchFamily="34" charset="0"/>
            </a:endParaRPr>
          </a:p>
        </p:txBody>
      </p:sp>
      <p:sp>
        <p:nvSpPr>
          <p:cNvPr id="570" name="Google Shape;570;p28"/>
          <p:cNvSpPr txBox="1">
            <a:spLocks noGrp="1"/>
          </p:cNvSpPr>
          <p:nvPr>
            <p:ph type="title" idx="9"/>
          </p:nvPr>
        </p:nvSpPr>
        <p:spPr>
          <a:xfrm>
            <a:off x="944035" y="1893667"/>
            <a:ext cx="775800" cy="7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01</a:t>
            </a:r>
            <a:endParaRPr dirty="0">
              <a:latin typeface="Arial" panose="020B0604020202020204" pitchFamily="34" charset="0"/>
              <a:cs typeface="Arial" panose="020B0604020202020204" pitchFamily="34" charset="0"/>
            </a:endParaRPr>
          </a:p>
        </p:txBody>
      </p:sp>
      <p:sp>
        <p:nvSpPr>
          <p:cNvPr id="571" name="Google Shape;571;p28"/>
          <p:cNvSpPr txBox="1">
            <a:spLocks noGrp="1"/>
          </p:cNvSpPr>
          <p:nvPr>
            <p:ph type="title"/>
          </p:nvPr>
        </p:nvSpPr>
        <p:spPr>
          <a:xfrm>
            <a:off x="720000" y="95213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rgbClr val="C00000"/>
                </a:solidFill>
                <a:latin typeface="Arial" panose="020B0604020202020204" pitchFamily="34" charset="0"/>
                <a:cs typeface="Arial" panose="020B0604020202020204" pitchFamily="34" charset="0"/>
              </a:rPr>
              <a:t>NỘI DUNG BÀI HỌC</a:t>
            </a:r>
            <a:endParaRPr sz="3200" dirty="0">
              <a:solidFill>
                <a:srgbClr val="C00000"/>
              </a:solidFill>
              <a:latin typeface="Arial" panose="020B0604020202020204" pitchFamily="34" charset="0"/>
              <a:cs typeface="Arial" panose="020B0604020202020204" pitchFamily="34" charset="0"/>
            </a:endParaRPr>
          </a:p>
        </p:txBody>
      </p:sp>
      <p:grpSp>
        <p:nvGrpSpPr>
          <p:cNvPr id="580" name="Google Shape;580;p28"/>
          <p:cNvGrpSpPr/>
          <p:nvPr/>
        </p:nvGrpSpPr>
        <p:grpSpPr>
          <a:xfrm>
            <a:off x="7582150" y="-262750"/>
            <a:ext cx="909000" cy="441720"/>
            <a:chOff x="1045800" y="531000"/>
            <a:chExt cx="909000" cy="441720"/>
          </a:xfrm>
        </p:grpSpPr>
        <p:sp>
          <p:nvSpPr>
            <p:cNvPr id="581" name="Google Shape;581;p28"/>
            <p:cNvSpPr/>
            <p:nvPr/>
          </p:nvSpPr>
          <p:spPr>
            <a:xfrm>
              <a:off x="19274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2" name="Google Shape;582;p28"/>
            <p:cNvSpPr/>
            <p:nvPr/>
          </p:nvSpPr>
          <p:spPr>
            <a:xfrm>
              <a:off x="175104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3" name="Google Shape;583;p28"/>
            <p:cNvSpPr/>
            <p:nvPr/>
          </p:nvSpPr>
          <p:spPr>
            <a:xfrm>
              <a:off x="1575000" y="53100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4" name="Google Shape;584;p28"/>
            <p:cNvSpPr/>
            <p:nvPr/>
          </p:nvSpPr>
          <p:spPr>
            <a:xfrm>
              <a:off x="1398600" y="53100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5" name="Google Shape;585;p28"/>
            <p:cNvSpPr/>
            <p:nvPr/>
          </p:nvSpPr>
          <p:spPr>
            <a:xfrm>
              <a:off x="12222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6" name="Google Shape;586;p28"/>
            <p:cNvSpPr/>
            <p:nvPr/>
          </p:nvSpPr>
          <p:spPr>
            <a:xfrm>
              <a:off x="1045800" y="53100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7" name="Google Shape;587;p28"/>
            <p:cNvSpPr/>
            <p:nvPr/>
          </p:nvSpPr>
          <p:spPr>
            <a:xfrm>
              <a:off x="19274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8" name="Google Shape;588;p28"/>
            <p:cNvSpPr/>
            <p:nvPr/>
          </p:nvSpPr>
          <p:spPr>
            <a:xfrm>
              <a:off x="175104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9" name="Google Shape;589;p28"/>
            <p:cNvSpPr/>
            <p:nvPr/>
          </p:nvSpPr>
          <p:spPr>
            <a:xfrm>
              <a:off x="1575000" y="66924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9"/>
                    <a:pt x="58" y="75"/>
                    <a:pt x="37"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0" name="Google Shape;590;p28"/>
            <p:cNvSpPr/>
            <p:nvPr/>
          </p:nvSpPr>
          <p:spPr>
            <a:xfrm>
              <a:off x="1398600" y="66924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1" name="Google Shape;591;p28"/>
            <p:cNvSpPr/>
            <p:nvPr/>
          </p:nvSpPr>
          <p:spPr>
            <a:xfrm>
              <a:off x="12222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2" name="Google Shape;592;p28"/>
            <p:cNvSpPr/>
            <p:nvPr/>
          </p:nvSpPr>
          <p:spPr>
            <a:xfrm>
              <a:off x="1045800" y="66924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9"/>
                    <a:pt x="59" y="75"/>
                    <a:pt x="38" y="75"/>
                  </a:cubicBezTo>
                  <a:cubicBezTo>
                    <a:pt x="17" y="75"/>
                    <a:pt x="0" y="59"/>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3" name="Google Shape;593;p28"/>
            <p:cNvSpPr/>
            <p:nvPr/>
          </p:nvSpPr>
          <p:spPr>
            <a:xfrm>
              <a:off x="19274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4" name="Google Shape;594;p28"/>
            <p:cNvSpPr/>
            <p:nvPr/>
          </p:nvSpPr>
          <p:spPr>
            <a:xfrm>
              <a:off x="175104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5" name="Google Shape;595;p28"/>
            <p:cNvSpPr/>
            <p:nvPr/>
          </p:nvSpPr>
          <p:spPr>
            <a:xfrm>
              <a:off x="1575000" y="80748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6" name="Google Shape;596;p28"/>
            <p:cNvSpPr/>
            <p:nvPr/>
          </p:nvSpPr>
          <p:spPr>
            <a:xfrm>
              <a:off x="1398600" y="80748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7" name="Google Shape;597;p28"/>
            <p:cNvSpPr/>
            <p:nvPr/>
          </p:nvSpPr>
          <p:spPr>
            <a:xfrm>
              <a:off x="12222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8" name="Google Shape;598;p28"/>
            <p:cNvSpPr/>
            <p:nvPr/>
          </p:nvSpPr>
          <p:spPr>
            <a:xfrm>
              <a:off x="1045800" y="80748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9" name="Google Shape;599;p28"/>
            <p:cNvSpPr/>
            <p:nvPr/>
          </p:nvSpPr>
          <p:spPr>
            <a:xfrm>
              <a:off x="19274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0" name="Google Shape;600;p28"/>
            <p:cNvSpPr/>
            <p:nvPr/>
          </p:nvSpPr>
          <p:spPr>
            <a:xfrm>
              <a:off x="175104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1" name="Google Shape;601;p28"/>
            <p:cNvSpPr/>
            <p:nvPr/>
          </p:nvSpPr>
          <p:spPr>
            <a:xfrm>
              <a:off x="1575000" y="945720"/>
              <a:ext cx="27000" cy="27000"/>
            </a:xfrm>
            <a:custGeom>
              <a:avLst/>
              <a:gdLst/>
              <a:ahLst/>
              <a:cxnLst/>
              <a:rect l="l" t="t" r="r" b="b"/>
              <a:pathLst>
                <a:path w="75" h="75" extrusionOk="0">
                  <a:moveTo>
                    <a:pt x="0" y="38"/>
                  </a:moveTo>
                  <a:cubicBezTo>
                    <a:pt x="0" y="17"/>
                    <a:pt x="17" y="0"/>
                    <a:pt x="37" y="0"/>
                  </a:cubicBezTo>
                  <a:cubicBezTo>
                    <a:pt x="58" y="0"/>
                    <a:pt x="75" y="17"/>
                    <a:pt x="75" y="38"/>
                  </a:cubicBezTo>
                  <a:cubicBezTo>
                    <a:pt x="75" y="58"/>
                    <a:pt x="58" y="75"/>
                    <a:pt x="37"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2" name="Google Shape;602;p28"/>
            <p:cNvSpPr/>
            <p:nvPr/>
          </p:nvSpPr>
          <p:spPr>
            <a:xfrm>
              <a:off x="1398600" y="945720"/>
              <a:ext cx="27000" cy="27000"/>
            </a:xfrm>
            <a:custGeom>
              <a:avLst/>
              <a:gdLst/>
              <a:ahLst/>
              <a:cxnLst/>
              <a:rect l="l" t="t" r="r" b="b"/>
              <a:pathLst>
                <a:path w="75" h="75" extrusionOk="0">
                  <a:moveTo>
                    <a:pt x="0" y="38"/>
                  </a:moveTo>
                  <a:cubicBezTo>
                    <a:pt x="0" y="17"/>
                    <a:pt x="17" y="0"/>
                    <a:pt x="38" y="0"/>
                  </a:cubicBezTo>
                  <a:cubicBezTo>
                    <a:pt x="59" y="0"/>
                    <a:pt x="75" y="17"/>
                    <a:pt x="75" y="38"/>
                  </a:cubicBezTo>
                  <a:cubicBezTo>
                    <a:pt x="75"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3" name="Google Shape;603;p28"/>
            <p:cNvSpPr/>
            <p:nvPr/>
          </p:nvSpPr>
          <p:spPr>
            <a:xfrm>
              <a:off x="12222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4" name="Google Shape;604;p28"/>
            <p:cNvSpPr/>
            <p:nvPr/>
          </p:nvSpPr>
          <p:spPr>
            <a:xfrm>
              <a:off x="1045800" y="945720"/>
              <a:ext cx="27360" cy="27000"/>
            </a:xfrm>
            <a:custGeom>
              <a:avLst/>
              <a:gdLst/>
              <a:ahLst/>
              <a:cxnLst/>
              <a:rect l="l" t="t" r="r" b="b"/>
              <a:pathLst>
                <a:path w="76" h="75" extrusionOk="0">
                  <a:moveTo>
                    <a:pt x="0" y="38"/>
                  </a:moveTo>
                  <a:cubicBezTo>
                    <a:pt x="0" y="17"/>
                    <a:pt x="17" y="0"/>
                    <a:pt x="38" y="0"/>
                  </a:cubicBezTo>
                  <a:cubicBezTo>
                    <a:pt x="59" y="0"/>
                    <a:pt x="76" y="17"/>
                    <a:pt x="76" y="38"/>
                  </a:cubicBezTo>
                  <a:cubicBezTo>
                    <a:pt x="76" y="58"/>
                    <a:pt x="59" y="75"/>
                    <a:pt x="38" y="75"/>
                  </a:cubicBezTo>
                  <a:cubicBezTo>
                    <a:pt x="17" y="75"/>
                    <a:pt x="0" y="58"/>
                    <a:pt x="0"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05" name="Google Shape;605;p28"/>
          <p:cNvGrpSpPr/>
          <p:nvPr/>
        </p:nvGrpSpPr>
        <p:grpSpPr>
          <a:xfrm>
            <a:off x="8135975" y="4070312"/>
            <a:ext cx="894240" cy="598680"/>
            <a:chOff x="7371000" y="3471840"/>
            <a:chExt cx="894240" cy="598680"/>
          </a:xfrm>
        </p:grpSpPr>
        <p:sp>
          <p:nvSpPr>
            <p:cNvPr id="606" name="Google Shape;606;p28"/>
            <p:cNvSpPr/>
            <p:nvPr/>
          </p:nvSpPr>
          <p:spPr>
            <a:xfrm>
              <a:off x="7371000" y="3471840"/>
              <a:ext cx="894240" cy="598680"/>
            </a:xfrm>
            <a:custGeom>
              <a:avLst/>
              <a:gdLst/>
              <a:ahLst/>
              <a:cxnLst/>
              <a:rect l="l" t="t" r="r" b="b"/>
              <a:pathLst>
                <a:path w="2484" h="1663" extrusionOk="0">
                  <a:moveTo>
                    <a:pt x="2484" y="1663"/>
                  </a:moveTo>
                  <a:lnTo>
                    <a:pt x="0" y="1663"/>
                  </a:lnTo>
                  <a:lnTo>
                    <a:pt x="0" y="0"/>
                  </a:lnTo>
                  <a:lnTo>
                    <a:pt x="2484" y="0"/>
                  </a:lnTo>
                  <a:lnTo>
                    <a:pt x="2484" y="166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7" name="Google Shape;607;p28"/>
            <p:cNvSpPr/>
            <p:nvPr/>
          </p:nvSpPr>
          <p:spPr>
            <a:xfrm>
              <a:off x="7371000" y="3582000"/>
              <a:ext cx="894240" cy="0"/>
            </a:xfrm>
            <a:custGeom>
              <a:avLst/>
              <a:gdLst/>
              <a:ahLst/>
              <a:cxnLst/>
              <a:rect l="l" t="t" r="r" b="b"/>
              <a:pathLst>
                <a:path w="2484" h="120000" extrusionOk="0">
                  <a:moveTo>
                    <a:pt x="0" y="0"/>
                  </a:moveTo>
                  <a:lnTo>
                    <a:pt x="2484" y="0"/>
                  </a:lnTo>
                  <a:lnTo>
                    <a:pt x="0" y="0"/>
                  </a:ln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8" name="Google Shape;608;p28"/>
            <p:cNvSpPr/>
            <p:nvPr/>
          </p:nvSpPr>
          <p:spPr>
            <a:xfrm>
              <a:off x="7407720" y="3507480"/>
              <a:ext cx="32760" cy="32400"/>
            </a:xfrm>
            <a:custGeom>
              <a:avLst/>
              <a:gdLst/>
              <a:ahLst/>
              <a:cxnLst/>
              <a:rect l="l" t="t" r="r" b="b"/>
              <a:pathLst>
                <a:path w="91" h="90" extrusionOk="0">
                  <a:moveTo>
                    <a:pt x="91" y="44"/>
                  </a:moveTo>
                  <a:cubicBezTo>
                    <a:pt x="91" y="20"/>
                    <a:pt x="70" y="0"/>
                    <a:pt x="45" y="0"/>
                  </a:cubicBezTo>
                  <a:cubicBezTo>
                    <a:pt x="20" y="0"/>
                    <a:pt x="0" y="20"/>
                    <a:pt x="0" y="44"/>
                  </a:cubicBezTo>
                  <a:cubicBezTo>
                    <a:pt x="0" y="70"/>
                    <a:pt x="20" y="90"/>
                    <a:pt x="45" y="90"/>
                  </a:cubicBezTo>
                  <a:cubicBezTo>
                    <a:pt x="70" y="90"/>
                    <a:pt x="91" y="70"/>
                    <a:pt x="91"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28"/>
            <p:cNvSpPr/>
            <p:nvPr/>
          </p:nvSpPr>
          <p:spPr>
            <a:xfrm>
              <a:off x="7484760" y="3507480"/>
              <a:ext cx="32400" cy="32400"/>
            </a:xfrm>
            <a:custGeom>
              <a:avLst/>
              <a:gdLst/>
              <a:ahLst/>
              <a:cxnLst/>
              <a:rect l="l" t="t" r="r" b="b"/>
              <a:pathLst>
                <a:path w="90" h="90" extrusionOk="0">
                  <a:moveTo>
                    <a:pt x="90" y="44"/>
                  </a:moveTo>
                  <a:cubicBezTo>
                    <a:pt x="90" y="20"/>
                    <a:pt x="70" y="0"/>
                    <a:pt x="45" y="0"/>
                  </a:cubicBezTo>
                  <a:cubicBezTo>
                    <a:pt x="20" y="0"/>
                    <a:pt x="0" y="20"/>
                    <a:pt x="0" y="44"/>
                  </a:cubicBezTo>
                  <a:cubicBezTo>
                    <a:pt x="0" y="70"/>
                    <a:pt x="20" y="90"/>
                    <a:pt x="45" y="90"/>
                  </a:cubicBezTo>
                  <a:cubicBezTo>
                    <a:pt x="70" y="90"/>
                    <a:pt x="90" y="70"/>
                    <a:pt x="90"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28"/>
            <p:cNvSpPr/>
            <p:nvPr/>
          </p:nvSpPr>
          <p:spPr>
            <a:xfrm>
              <a:off x="7561440" y="3507480"/>
              <a:ext cx="32760" cy="32400"/>
            </a:xfrm>
            <a:custGeom>
              <a:avLst/>
              <a:gdLst/>
              <a:ahLst/>
              <a:cxnLst/>
              <a:rect l="l" t="t" r="r" b="b"/>
              <a:pathLst>
                <a:path w="91" h="90" extrusionOk="0">
                  <a:moveTo>
                    <a:pt x="91" y="44"/>
                  </a:moveTo>
                  <a:cubicBezTo>
                    <a:pt x="91" y="20"/>
                    <a:pt x="70" y="0"/>
                    <a:pt x="45" y="0"/>
                  </a:cubicBezTo>
                  <a:cubicBezTo>
                    <a:pt x="21" y="0"/>
                    <a:pt x="0" y="20"/>
                    <a:pt x="0" y="44"/>
                  </a:cubicBezTo>
                  <a:cubicBezTo>
                    <a:pt x="0" y="70"/>
                    <a:pt x="21" y="90"/>
                    <a:pt x="45" y="90"/>
                  </a:cubicBezTo>
                  <a:cubicBezTo>
                    <a:pt x="70" y="90"/>
                    <a:pt x="91" y="70"/>
                    <a:pt x="91" y="44"/>
                  </a:cubicBezTo>
                  <a:close/>
                </a:path>
              </a:pathLst>
            </a:custGeom>
            <a:noFill/>
            <a:ln w="9525" cap="flat" cmpd="sng">
              <a:solidFill>
                <a:schemeClr val="dk1"/>
              </a:solidFill>
              <a:prstDash val="solid"/>
              <a:bevel/>
              <a:headEnd type="none" w="sm" len="sm"/>
              <a:tailEnd type="none" w="sm" len="sm"/>
            </a:ln>
          </p:spPr>
          <p:txBody>
            <a:bodyPr spcFirstLastPara="1" wrap="square" lIns="92875" tIns="0" rIns="92875"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11" name="Google Shape;611;p28"/>
          <p:cNvSpPr/>
          <p:nvPr/>
        </p:nvSpPr>
        <p:spPr>
          <a:xfrm>
            <a:off x="7948450" y="1228613"/>
            <a:ext cx="447480" cy="510840"/>
          </a:xfrm>
          <a:custGeom>
            <a:avLst/>
            <a:gdLst/>
            <a:ahLst/>
            <a:cxnLst/>
            <a:rect l="l" t="t" r="r" b="b"/>
            <a:pathLst>
              <a:path w="1243" h="1419" extrusionOk="0">
                <a:moveTo>
                  <a:pt x="872" y="102"/>
                </a:moveTo>
                <a:lnTo>
                  <a:pt x="0" y="0"/>
                </a:lnTo>
                <a:lnTo>
                  <a:pt x="89" y="995"/>
                </a:lnTo>
                <a:lnTo>
                  <a:pt x="273" y="784"/>
                </a:lnTo>
                <a:lnTo>
                  <a:pt x="829" y="1419"/>
                </a:lnTo>
                <a:lnTo>
                  <a:pt x="1243" y="947"/>
                </a:lnTo>
                <a:lnTo>
                  <a:pt x="687" y="313"/>
                </a:lnTo>
                <a:lnTo>
                  <a:pt x="872" y="102"/>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 name="Title 4">
            <a:extLst>
              <a:ext uri="{FF2B5EF4-FFF2-40B4-BE49-F238E27FC236}">
                <a16:creationId xmlns:a16="http://schemas.microsoft.com/office/drawing/2014/main" id="{9D48ABF5-53ED-7D9E-DB39-8A431C278243}"/>
              </a:ext>
            </a:extLst>
          </p:cNvPr>
          <p:cNvSpPr>
            <a:spLocks noGrp="1"/>
          </p:cNvSpPr>
          <p:nvPr>
            <p:ph type="title" idx="2"/>
          </p:nvPr>
        </p:nvSpPr>
        <p:spPr>
          <a:xfrm>
            <a:off x="1872333" y="1921829"/>
            <a:ext cx="2583900" cy="775800"/>
          </a:xfrm>
        </p:spPr>
        <p:txBody>
          <a:bodyPr anchor="ctr"/>
          <a:lstStyle/>
          <a:p>
            <a:r>
              <a:rPr lang="vi-VN" sz="2000" dirty="0">
                <a:latin typeface="Arial" panose="020B0604020202020204" pitchFamily="34" charset="0"/>
                <a:cs typeface="Arial" panose="020B0604020202020204" pitchFamily="34" charset="0"/>
              </a:rPr>
              <a:t>Tính chính xác</a:t>
            </a:r>
          </a:p>
        </p:txBody>
      </p:sp>
      <p:sp>
        <p:nvSpPr>
          <p:cNvPr id="7" name="Title 6">
            <a:extLst>
              <a:ext uri="{FF2B5EF4-FFF2-40B4-BE49-F238E27FC236}">
                <a16:creationId xmlns:a16="http://schemas.microsoft.com/office/drawing/2014/main" id="{36047C11-1BB8-B290-B5D0-8E2498D95787}"/>
              </a:ext>
            </a:extLst>
          </p:cNvPr>
          <p:cNvSpPr>
            <a:spLocks noGrp="1"/>
          </p:cNvSpPr>
          <p:nvPr>
            <p:ph type="title" idx="5"/>
          </p:nvPr>
        </p:nvSpPr>
        <p:spPr>
          <a:xfrm>
            <a:off x="1872333" y="3446329"/>
            <a:ext cx="2583900" cy="775800"/>
          </a:xfrm>
        </p:spPr>
        <p:txBody>
          <a:bodyPr anchor="ctr"/>
          <a:lstStyle/>
          <a:p>
            <a:r>
              <a:rPr lang="vi-VN" sz="2000" dirty="0">
                <a:latin typeface="Arial" panose="020B0604020202020204" pitchFamily="34" charset="0"/>
                <a:cs typeface="Arial" panose="020B0604020202020204" pitchFamily="34" charset="0"/>
              </a:rPr>
              <a:t>Tính đầy đủ</a:t>
            </a:r>
          </a:p>
        </p:txBody>
      </p:sp>
      <p:sp>
        <p:nvSpPr>
          <p:cNvPr id="13" name="Title 12">
            <a:extLst>
              <a:ext uri="{FF2B5EF4-FFF2-40B4-BE49-F238E27FC236}">
                <a16:creationId xmlns:a16="http://schemas.microsoft.com/office/drawing/2014/main" id="{F29ED75D-2A61-B9ED-9A4D-F3F16389DD31}"/>
              </a:ext>
            </a:extLst>
          </p:cNvPr>
          <p:cNvSpPr>
            <a:spLocks noGrp="1"/>
          </p:cNvSpPr>
          <p:nvPr>
            <p:ph type="title" idx="3"/>
          </p:nvPr>
        </p:nvSpPr>
        <p:spPr>
          <a:xfrm>
            <a:off x="5616058" y="1921829"/>
            <a:ext cx="2583900" cy="775800"/>
          </a:xfrm>
        </p:spPr>
        <p:txBody>
          <a:bodyPr anchor="ctr"/>
          <a:lstStyle/>
          <a:p>
            <a:r>
              <a:rPr lang="vi-VN" sz="2000" dirty="0">
                <a:latin typeface="Arial" panose="020B0604020202020204" pitchFamily="34" charset="0"/>
                <a:cs typeface="Arial" panose="020B0604020202020204" pitchFamily="34" charset="0"/>
              </a:rPr>
              <a:t>Tính cập nhật</a:t>
            </a:r>
          </a:p>
        </p:txBody>
      </p:sp>
      <p:sp>
        <p:nvSpPr>
          <p:cNvPr id="15" name="Title 14">
            <a:extLst>
              <a:ext uri="{FF2B5EF4-FFF2-40B4-BE49-F238E27FC236}">
                <a16:creationId xmlns:a16="http://schemas.microsoft.com/office/drawing/2014/main" id="{665FD89B-279A-F882-E142-883EC75F23E9}"/>
              </a:ext>
            </a:extLst>
          </p:cNvPr>
          <p:cNvSpPr>
            <a:spLocks noGrp="1"/>
          </p:cNvSpPr>
          <p:nvPr>
            <p:ph type="title" idx="6"/>
          </p:nvPr>
        </p:nvSpPr>
        <p:spPr>
          <a:xfrm>
            <a:off x="5616058" y="3446329"/>
            <a:ext cx="2583900" cy="775800"/>
          </a:xfrm>
        </p:spPr>
        <p:txBody>
          <a:bodyPr anchor="ctr"/>
          <a:lstStyle/>
          <a:p>
            <a:r>
              <a:rPr lang="vi-VN" sz="2000" dirty="0">
                <a:latin typeface="Arial" panose="020B0604020202020204" pitchFamily="34" charset="0"/>
                <a:cs typeface="Arial" panose="020B0604020202020204" pitchFamily="34" charset="0"/>
              </a:rPr>
              <a:t>Tính sử dụng được</a:t>
            </a:r>
          </a:p>
        </p:txBody>
      </p:sp>
    </p:spTree>
    <p:extLst>
      <p:ext uri="{BB962C8B-B14F-4D97-AF65-F5344CB8AC3E}">
        <p14:creationId xmlns:p14="http://schemas.microsoft.com/office/powerpoint/2010/main" val="31456237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box(in)">
                                      <p:cBhvr>
                                        <p:cTn id="7" dur="500"/>
                                        <p:tgtEl>
                                          <p:spTgt spid="57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67"/>
                                        </p:tgtEl>
                                        <p:attrNameLst>
                                          <p:attrName>style.visibility</p:attrName>
                                        </p:attrNameLst>
                                      </p:cBhvr>
                                      <p:to>
                                        <p:strVal val="visible"/>
                                      </p:to>
                                    </p:set>
                                    <p:animEffect transition="in" filter="box(in)">
                                      <p:cBhvr>
                                        <p:cTn id="15" dur="500"/>
                                        <p:tgtEl>
                                          <p:spTgt spid="56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569"/>
                                        </p:tgtEl>
                                        <p:attrNameLst>
                                          <p:attrName>style.visibility</p:attrName>
                                        </p:attrNameLst>
                                      </p:cBhvr>
                                      <p:to>
                                        <p:strVal val="visible"/>
                                      </p:to>
                                    </p:set>
                                    <p:animEffect transition="in" filter="box(in)">
                                      <p:cBhvr>
                                        <p:cTn id="23" dur="500"/>
                                        <p:tgtEl>
                                          <p:spTgt spid="569"/>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568"/>
                                        </p:tgtEl>
                                        <p:attrNameLst>
                                          <p:attrName>style.visibility</p:attrName>
                                        </p:attrNameLst>
                                      </p:cBhvr>
                                      <p:to>
                                        <p:strVal val="visible"/>
                                      </p:to>
                                    </p:set>
                                    <p:animEffect transition="in" filter="box(in)">
                                      <p:cBhvr>
                                        <p:cTn id="31" dur="500"/>
                                        <p:tgtEl>
                                          <p:spTgt spid="568"/>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p:bldP spid="568" grpId="0" animBg="1"/>
      <p:bldP spid="569" grpId="0" animBg="1"/>
      <p:bldP spid="570" grpId="0" animBg="1"/>
      <p:bldP spid="5" grpId="0"/>
      <p:bldP spid="7"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29"/>
          <p:cNvGrpSpPr/>
          <p:nvPr/>
        </p:nvGrpSpPr>
        <p:grpSpPr>
          <a:xfrm>
            <a:off x="6556650" y="893480"/>
            <a:ext cx="754200" cy="860040"/>
            <a:chOff x="8521200" y="1225080"/>
            <a:chExt cx="754200" cy="860040"/>
          </a:xfrm>
        </p:grpSpPr>
        <p:sp>
          <p:nvSpPr>
            <p:cNvPr id="617" name="Google Shape;617;p29"/>
            <p:cNvSpPr/>
            <p:nvPr/>
          </p:nvSpPr>
          <p:spPr>
            <a:xfrm>
              <a:off x="8521200" y="122508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8" name="Google Shape;618;p29"/>
            <p:cNvSpPr/>
            <p:nvPr/>
          </p:nvSpPr>
          <p:spPr>
            <a:xfrm>
              <a:off x="870948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19" name="Google Shape;619;p29"/>
            <p:cNvSpPr/>
            <p:nvPr/>
          </p:nvSpPr>
          <p:spPr>
            <a:xfrm>
              <a:off x="889812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0" name="Google Shape;620;p29"/>
            <p:cNvSpPr/>
            <p:nvPr/>
          </p:nvSpPr>
          <p:spPr>
            <a:xfrm>
              <a:off x="9086760" y="122508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1" name="Google Shape;621;p29"/>
            <p:cNvSpPr/>
            <p:nvPr/>
          </p:nvSpPr>
          <p:spPr>
            <a:xfrm>
              <a:off x="8521200" y="14400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2" name="Google Shape;622;p29"/>
            <p:cNvSpPr/>
            <p:nvPr/>
          </p:nvSpPr>
          <p:spPr>
            <a:xfrm>
              <a:off x="870948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3" name="Google Shape;623;p29"/>
            <p:cNvSpPr/>
            <p:nvPr/>
          </p:nvSpPr>
          <p:spPr>
            <a:xfrm>
              <a:off x="889812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4" name="Google Shape;624;p29"/>
            <p:cNvSpPr/>
            <p:nvPr/>
          </p:nvSpPr>
          <p:spPr>
            <a:xfrm>
              <a:off x="9086760" y="14400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5" name="Google Shape;625;p29"/>
            <p:cNvSpPr/>
            <p:nvPr/>
          </p:nvSpPr>
          <p:spPr>
            <a:xfrm>
              <a:off x="8521200" y="1654920"/>
              <a:ext cx="188280" cy="215280"/>
            </a:xfrm>
            <a:custGeom>
              <a:avLst/>
              <a:gdLst/>
              <a:ahLst/>
              <a:cxnLst/>
              <a:rect l="l" t="t" r="r" b="b"/>
              <a:pathLst>
                <a:path w="523" h="598" extrusionOk="0">
                  <a:moveTo>
                    <a:pt x="523" y="0"/>
                  </a:moveTo>
                  <a:lnTo>
                    <a:pt x="0" y="0"/>
                  </a:lnTo>
                  <a:lnTo>
                    <a:pt x="0" y="598"/>
                  </a:lnTo>
                  <a:lnTo>
                    <a:pt x="523" y="598"/>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6" name="Google Shape;626;p29"/>
            <p:cNvSpPr/>
            <p:nvPr/>
          </p:nvSpPr>
          <p:spPr>
            <a:xfrm>
              <a:off x="870948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7" name="Google Shape;627;p29"/>
            <p:cNvSpPr/>
            <p:nvPr/>
          </p:nvSpPr>
          <p:spPr>
            <a:xfrm>
              <a:off x="889812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8" name="Google Shape;628;p29"/>
            <p:cNvSpPr/>
            <p:nvPr/>
          </p:nvSpPr>
          <p:spPr>
            <a:xfrm>
              <a:off x="9086760" y="1654920"/>
              <a:ext cx="188640" cy="215280"/>
            </a:xfrm>
            <a:custGeom>
              <a:avLst/>
              <a:gdLst/>
              <a:ahLst/>
              <a:cxnLst/>
              <a:rect l="l" t="t" r="r" b="b"/>
              <a:pathLst>
                <a:path w="524" h="598" extrusionOk="0">
                  <a:moveTo>
                    <a:pt x="524" y="0"/>
                  </a:moveTo>
                  <a:lnTo>
                    <a:pt x="0" y="0"/>
                  </a:lnTo>
                  <a:lnTo>
                    <a:pt x="0" y="598"/>
                  </a:lnTo>
                  <a:lnTo>
                    <a:pt x="524" y="598"/>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29" name="Google Shape;629;p29"/>
            <p:cNvSpPr/>
            <p:nvPr/>
          </p:nvSpPr>
          <p:spPr>
            <a:xfrm>
              <a:off x="8521200" y="1870200"/>
              <a:ext cx="188280" cy="214920"/>
            </a:xfrm>
            <a:custGeom>
              <a:avLst/>
              <a:gdLst/>
              <a:ahLst/>
              <a:cxnLst/>
              <a:rect l="l" t="t" r="r" b="b"/>
              <a:pathLst>
                <a:path w="523" h="597" extrusionOk="0">
                  <a:moveTo>
                    <a:pt x="523" y="0"/>
                  </a:moveTo>
                  <a:lnTo>
                    <a:pt x="0" y="0"/>
                  </a:lnTo>
                  <a:lnTo>
                    <a:pt x="0" y="597"/>
                  </a:lnTo>
                  <a:lnTo>
                    <a:pt x="523" y="597"/>
                  </a:lnTo>
                  <a:lnTo>
                    <a:pt x="523"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0" name="Google Shape;630;p29"/>
            <p:cNvSpPr/>
            <p:nvPr/>
          </p:nvSpPr>
          <p:spPr>
            <a:xfrm>
              <a:off x="870948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1" name="Google Shape;631;p29"/>
            <p:cNvSpPr/>
            <p:nvPr/>
          </p:nvSpPr>
          <p:spPr>
            <a:xfrm>
              <a:off x="889812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632" name="Google Shape;632;p29"/>
            <p:cNvSpPr/>
            <p:nvPr/>
          </p:nvSpPr>
          <p:spPr>
            <a:xfrm>
              <a:off x="9086760" y="1870200"/>
              <a:ext cx="188640" cy="214920"/>
            </a:xfrm>
            <a:custGeom>
              <a:avLst/>
              <a:gdLst/>
              <a:ahLst/>
              <a:cxnLst/>
              <a:rect l="l" t="t" r="r" b="b"/>
              <a:pathLst>
                <a:path w="524" h="597" extrusionOk="0">
                  <a:moveTo>
                    <a:pt x="524" y="0"/>
                  </a:moveTo>
                  <a:lnTo>
                    <a:pt x="0" y="0"/>
                  </a:lnTo>
                  <a:lnTo>
                    <a:pt x="0" y="597"/>
                  </a:lnTo>
                  <a:lnTo>
                    <a:pt x="524" y="597"/>
                  </a:lnTo>
                  <a:lnTo>
                    <a:pt x="524" y="0"/>
                  </a:lnTo>
                  <a:close/>
                </a:path>
              </a:pathLst>
            </a:custGeom>
            <a:noFill/>
            <a:ln w="9525" cap="flat" cmpd="sng">
              <a:solidFill>
                <a:schemeClr val="dk1"/>
              </a:solidFill>
              <a:prstDash val="solid"/>
              <a:bevel/>
              <a:headEnd type="none" w="sm" len="sm"/>
              <a:tailEnd type="none" w="sm" len="sm"/>
            </a:ln>
          </p:spPr>
          <p:txBody>
            <a:bodyPr spcFirstLastPara="1" wrap="square" lIns="92875" tIns="47875" rIns="92875" bIns="478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633" name="Google Shape;633;p29"/>
          <p:cNvSpPr txBox="1">
            <a:spLocks noGrp="1"/>
          </p:cNvSpPr>
          <p:nvPr>
            <p:ph type="title"/>
          </p:nvPr>
        </p:nvSpPr>
        <p:spPr>
          <a:xfrm>
            <a:off x="4388150" y="2571750"/>
            <a:ext cx="3825250" cy="189139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4000" dirty="0">
                <a:latin typeface="Arial" panose="020B0604020202020204" pitchFamily="34" charset="0"/>
                <a:cs typeface="Arial" panose="020B0604020202020204" pitchFamily="34" charset="0"/>
              </a:rPr>
              <a:t>TÍNH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CHÍNH XÁC</a:t>
            </a:r>
            <a:endParaRPr sz="4000" dirty="0">
              <a:latin typeface="Arial" panose="020B0604020202020204" pitchFamily="34" charset="0"/>
              <a:cs typeface="Arial" panose="020B0604020202020204" pitchFamily="34" charset="0"/>
            </a:endParaRPr>
          </a:p>
        </p:txBody>
      </p:sp>
      <p:sp>
        <p:nvSpPr>
          <p:cNvPr id="634" name="Google Shape;634;p29"/>
          <p:cNvSpPr txBox="1">
            <a:spLocks noGrp="1"/>
          </p:cNvSpPr>
          <p:nvPr>
            <p:ph type="title" idx="2"/>
          </p:nvPr>
        </p:nvSpPr>
        <p:spPr>
          <a:xfrm>
            <a:off x="5621000" y="1327650"/>
            <a:ext cx="1359600" cy="102882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01</a:t>
            </a:r>
            <a:endParaRPr>
              <a:latin typeface="Arial" panose="020B0604020202020204" pitchFamily="34" charset="0"/>
              <a:cs typeface="Arial" panose="020B0604020202020204" pitchFamily="34" charset="0"/>
            </a:endParaRPr>
          </a:p>
        </p:txBody>
      </p:sp>
      <p:sp>
        <p:nvSpPr>
          <p:cNvPr id="636" name="Google Shape;636;p29"/>
          <p:cNvSpPr/>
          <p:nvPr/>
        </p:nvSpPr>
        <p:spPr>
          <a:xfrm>
            <a:off x="713100" y="997375"/>
            <a:ext cx="2912400" cy="3606600"/>
          </a:xfrm>
          <a:prstGeom prst="roundRect">
            <a:avLst>
              <a:gd name="adj" fmla="val 16667"/>
            </a:avLst>
          </a:prstGeom>
          <a:solidFill>
            <a:schemeClr val="lt1"/>
          </a:solidFill>
          <a:ln w="9525" cap="flat" cmpd="sng">
            <a:solidFill>
              <a:schemeClr val="dk1"/>
            </a:solidFill>
            <a:prstDash val="solid"/>
            <a:round/>
            <a:headEnd type="none" w="sm" len="sm"/>
            <a:tailEnd type="none" w="sm" len="sm"/>
          </a:ln>
          <a:effectLst>
            <a:outerShdw dist="114300" dir="3000000" algn="bl" rotWithShape="0">
              <a:schemeClr val="accent5"/>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pic>
        <p:nvPicPr>
          <p:cNvPr id="637" name="Google Shape;637;p29"/>
          <p:cNvPicPr preferRelativeResize="0">
            <a:picLocks noGrp="1"/>
          </p:cNvPicPr>
          <p:nvPr>
            <p:ph type="pic" idx="3"/>
          </p:nvPr>
        </p:nvPicPr>
        <p:blipFill rotWithShape="1">
          <a:blip r:embed="rId3"/>
          <a:srcRect l="23579" t="414" r="23579" b="-414"/>
          <a:stretch/>
        </p:blipFill>
        <p:spPr>
          <a:xfrm>
            <a:off x="930600" y="1238875"/>
            <a:ext cx="2477400" cy="3123600"/>
          </a:xfrm>
          <a:prstGeom prst="roundRect">
            <a:avLst>
              <a:gd name="adj" fmla="val 16667"/>
            </a:avLst>
          </a:prstGeom>
        </p:spPr>
      </p:pic>
      <p:grpSp>
        <p:nvGrpSpPr>
          <p:cNvPr id="638" name="Google Shape;638;p29"/>
          <p:cNvGrpSpPr/>
          <p:nvPr/>
        </p:nvGrpSpPr>
        <p:grpSpPr>
          <a:xfrm>
            <a:off x="569196" y="3844676"/>
            <a:ext cx="695616" cy="695315"/>
            <a:chOff x="2249280" y="1196280"/>
            <a:chExt cx="842763" cy="842397"/>
          </a:xfrm>
        </p:grpSpPr>
        <p:sp>
          <p:nvSpPr>
            <p:cNvPr id="639" name="Google Shape;639;p29"/>
            <p:cNvSpPr/>
            <p:nvPr/>
          </p:nvSpPr>
          <p:spPr>
            <a:xfrm>
              <a:off x="2249280" y="1196280"/>
              <a:ext cx="842763" cy="842397"/>
            </a:xfrm>
            <a:custGeom>
              <a:avLst/>
              <a:gdLst/>
              <a:ahLst/>
              <a:cxnLst/>
              <a:rect l="l" t="t" r="r" b="b"/>
              <a:pathLst>
                <a:path w="2342" h="2341" extrusionOk="0">
                  <a:moveTo>
                    <a:pt x="2342" y="0"/>
                  </a:moveTo>
                  <a:lnTo>
                    <a:pt x="0" y="0"/>
                  </a:lnTo>
                  <a:lnTo>
                    <a:pt x="0" y="2341"/>
                  </a:lnTo>
                  <a:lnTo>
                    <a:pt x="2342" y="2341"/>
                  </a:lnTo>
                  <a:lnTo>
                    <a:pt x="234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0" name="Google Shape;640;p29"/>
            <p:cNvSpPr/>
            <p:nvPr/>
          </p:nvSpPr>
          <p:spPr>
            <a:xfrm>
              <a:off x="2586240" y="1440360"/>
              <a:ext cx="168480" cy="168480"/>
            </a:xfrm>
            <a:custGeom>
              <a:avLst/>
              <a:gdLst/>
              <a:ahLst/>
              <a:cxnLst/>
              <a:rect l="l" t="t" r="r" b="b"/>
              <a:pathLst>
                <a:path w="469" h="469" extrusionOk="0">
                  <a:moveTo>
                    <a:pt x="469" y="234"/>
                  </a:moveTo>
                  <a:cubicBezTo>
                    <a:pt x="469" y="105"/>
                    <a:pt x="365" y="0"/>
                    <a:pt x="235" y="0"/>
                  </a:cubicBezTo>
                  <a:cubicBezTo>
                    <a:pt x="106" y="0"/>
                    <a:pt x="0" y="105"/>
                    <a:pt x="0" y="234"/>
                  </a:cubicBezTo>
                  <a:cubicBezTo>
                    <a:pt x="0" y="363"/>
                    <a:pt x="106" y="469"/>
                    <a:pt x="235" y="469"/>
                  </a:cubicBezTo>
                  <a:cubicBezTo>
                    <a:pt x="365" y="469"/>
                    <a:pt x="469" y="363"/>
                    <a:pt x="469" y="234"/>
                  </a:cubicBez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1" name="Google Shape;641;p29"/>
            <p:cNvSpPr/>
            <p:nvPr/>
          </p:nvSpPr>
          <p:spPr>
            <a:xfrm>
              <a:off x="2516400" y="1640520"/>
              <a:ext cx="308520" cy="154080"/>
            </a:xfrm>
            <a:custGeom>
              <a:avLst/>
              <a:gdLst/>
              <a:ahLst/>
              <a:cxnLst/>
              <a:rect l="l" t="t" r="r" b="b"/>
              <a:pathLst>
                <a:path w="858" h="429" extrusionOk="0">
                  <a:moveTo>
                    <a:pt x="858" y="429"/>
                  </a:moveTo>
                  <a:cubicBezTo>
                    <a:pt x="858" y="192"/>
                    <a:pt x="666" y="0"/>
                    <a:pt x="429" y="0"/>
                  </a:cubicBezTo>
                  <a:cubicBezTo>
                    <a:pt x="192" y="0"/>
                    <a:pt x="0" y="192"/>
                    <a:pt x="0" y="429"/>
                  </a:cubicBezTo>
                  <a:lnTo>
                    <a:pt x="858" y="429"/>
                  </a:lnTo>
                  <a:close/>
                </a:path>
              </a:pathLst>
            </a:custGeom>
            <a:noFill/>
            <a:ln w="12600" cap="flat" cmpd="sng">
              <a:solidFill>
                <a:schemeClr val="dk1"/>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642" name="Google Shape;642;p29"/>
          <p:cNvGrpSpPr/>
          <p:nvPr/>
        </p:nvGrpSpPr>
        <p:grpSpPr>
          <a:xfrm>
            <a:off x="3870110" y="893480"/>
            <a:ext cx="530279" cy="645841"/>
            <a:chOff x="5364360" y="1325880"/>
            <a:chExt cx="530279" cy="645841"/>
          </a:xfrm>
        </p:grpSpPr>
        <p:sp>
          <p:nvSpPr>
            <p:cNvPr id="643" name="Google Shape;643;p29"/>
            <p:cNvSpPr/>
            <p:nvPr/>
          </p:nvSpPr>
          <p:spPr>
            <a:xfrm>
              <a:off x="5629680" y="1325880"/>
              <a:ext cx="300" cy="645841"/>
            </a:xfrm>
            <a:custGeom>
              <a:avLst/>
              <a:gdLst/>
              <a:ahLst/>
              <a:cxnLst/>
              <a:rect l="l" t="t" r="r" b="b"/>
              <a:pathLst>
                <a:path w="120000" h="1795" extrusionOk="0">
                  <a:moveTo>
                    <a:pt x="0" y="0"/>
                  </a:moveTo>
                  <a:lnTo>
                    <a:pt x="0" y="1795"/>
                  </a:lnTo>
                  <a:lnTo>
                    <a:pt x="0"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4" name="Google Shape;644;p29"/>
            <p:cNvSpPr/>
            <p:nvPr/>
          </p:nvSpPr>
          <p:spPr>
            <a:xfrm>
              <a:off x="5364360" y="1648800"/>
              <a:ext cx="530279" cy="300"/>
            </a:xfrm>
            <a:custGeom>
              <a:avLst/>
              <a:gdLst/>
              <a:ahLst/>
              <a:cxnLst/>
              <a:rect l="l" t="t" r="r" b="b"/>
              <a:pathLst>
                <a:path w="1474" h="120000" extrusionOk="0">
                  <a:moveTo>
                    <a:pt x="1474" y="0"/>
                  </a:moveTo>
                  <a:lnTo>
                    <a:pt x="0" y="0"/>
                  </a:lnTo>
                  <a:lnTo>
                    <a:pt x="1474" y="0"/>
                  </a:lnTo>
                  <a:close/>
                </a:path>
              </a:pathLst>
            </a:custGeom>
            <a:noFill/>
            <a:ln w="12600" cap="flat" cmpd="sng">
              <a:solidFill>
                <a:schemeClr val="accent4"/>
              </a:solidFill>
              <a:prstDash val="solid"/>
              <a:bevel/>
              <a:headEnd type="none" w="sm" len="sm"/>
              <a:tailEnd type="none" w="sm" len="sm"/>
            </a:ln>
          </p:spPr>
          <p:txBody>
            <a:bodyPr spcFirstLastPara="1" wrap="square" lIns="96100" tIns="0" rIns="961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5" name="Google Shape;645;p29"/>
            <p:cNvSpPr/>
            <p:nvPr/>
          </p:nvSpPr>
          <p:spPr>
            <a:xfrm>
              <a:off x="5442120" y="1461240"/>
              <a:ext cx="374761" cy="374761"/>
            </a:xfrm>
            <a:custGeom>
              <a:avLst/>
              <a:gdLst/>
              <a:ahLst/>
              <a:cxnLst/>
              <a:rect l="l" t="t" r="r" b="b"/>
              <a:pathLst>
                <a:path w="1042" h="1042" extrusionOk="0">
                  <a:moveTo>
                    <a:pt x="1042" y="0"/>
                  </a:moveTo>
                  <a:lnTo>
                    <a:pt x="0" y="1042"/>
                  </a:lnTo>
                  <a:lnTo>
                    <a:pt x="1042" y="0"/>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646" name="Google Shape;646;p29"/>
            <p:cNvSpPr/>
            <p:nvPr/>
          </p:nvSpPr>
          <p:spPr>
            <a:xfrm>
              <a:off x="5442120" y="1461240"/>
              <a:ext cx="374761" cy="374761"/>
            </a:xfrm>
            <a:custGeom>
              <a:avLst/>
              <a:gdLst/>
              <a:ahLst/>
              <a:cxnLst/>
              <a:rect l="l" t="t" r="r" b="b"/>
              <a:pathLst>
                <a:path w="1042" h="1042" extrusionOk="0">
                  <a:moveTo>
                    <a:pt x="1042" y="1042"/>
                  </a:moveTo>
                  <a:lnTo>
                    <a:pt x="0" y="0"/>
                  </a:lnTo>
                  <a:lnTo>
                    <a:pt x="1042" y="1042"/>
                  </a:lnTo>
                  <a:close/>
                </a:path>
              </a:pathLst>
            </a:custGeom>
            <a:noFill/>
            <a:ln w="12600" cap="flat" cmpd="sng">
              <a:solidFill>
                <a:schemeClr val="accent4"/>
              </a:solidFill>
              <a:prstDash val="solid"/>
              <a:bevel/>
              <a:headEnd type="none" w="sm" len="sm"/>
              <a:tailEnd type="none" w="sm" len="sm"/>
            </a:ln>
          </p:spPr>
          <p:txBody>
            <a:bodyPr spcFirstLastPara="1" wrap="square" lIns="96100" tIns="51100" rIns="96100" bIns="511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11" name="Title 10">
            <a:extLst>
              <a:ext uri="{FF2B5EF4-FFF2-40B4-BE49-F238E27FC236}">
                <a16:creationId xmlns:a16="http://schemas.microsoft.com/office/drawing/2014/main" id="{0CEE88FB-4462-6DA0-D12F-21321DC6DFA8}"/>
              </a:ext>
            </a:extLst>
          </p:cNvPr>
          <p:cNvSpPr>
            <a:spLocks noGrp="1"/>
          </p:cNvSpPr>
          <p:nvPr>
            <p:ph type="title" idx="8"/>
          </p:nvPr>
        </p:nvSpPr>
        <p:spPr>
          <a:xfrm>
            <a:off x="720000" y="907609"/>
            <a:ext cx="7704000" cy="572700"/>
          </a:xfrm>
        </p:spPr>
        <p:txBody>
          <a:bodyPr anchor="ctr"/>
          <a:lstStyle/>
          <a:p>
            <a:r>
              <a:rPr lang="vi-VN" sz="2600" dirty="0">
                <a:solidFill>
                  <a:srgbClr val="A13D44"/>
                </a:solidFill>
                <a:effectLst/>
                <a:latin typeface="Arial" panose="020B0604020202020204" pitchFamily="34" charset="0"/>
                <a:ea typeface="SimSun" panose="02010600030101010101" pitchFamily="2" charset="-122"/>
                <a:cs typeface="Arial" panose="020B0604020202020204" pitchFamily="34" charset="0"/>
              </a:rPr>
              <a:t>THẢO LUẬN NHÓM ĐÔI</a:t>
            </a:r>
            <a:endParaRPr lang="vi-VN" sz="2600" dirty="0">
              <a:solidFill>
                <a:srgbClr val="A13D44"/>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82F4795-7E0C-D541-BCEF-397A3A509DED}"/>
              </a:ext>
            </a:extLst>
          </p:cNvPr>
          <p:cNvGrpSpPr/>
          <p:nvPr/>
        </p:nvGrpSpPr>
        <p:grpSpPr>
          <a:xfrm>
            <a:off x="4761615" y="1673787"/>
            <a:ext cx="3432132" cy="2562104"/>
            <a:chOff x="1639049" y="2883833"/>
            <a:chExt cx="5576648" cy="4162997"/>
          </a:xfrm>
        </p:grpSpPr>
        <p:sp>
          <p:nvSpPr>
            <p:cNvPr id="21" name="Rectangle: Rounded Corners 20">
              <a:extLst>
                <a:ext uri="{FF2B5EF4-FFF2-40B4-BE49-F238E27FC236}">
                  <a16:creationId xmlns:a16="http://schemas.microsoft.com/office/drawing/2014/main" id="{161ED31A-FF44-0C6E-656A-66D320B0BEC3}"/>
                </a:ext>
              </a:extLst>
            </p:cNvPr>
            <p:cNvSpPr/>
            <p:nvPr/>
          </p:nvSpPr>
          <p:spPr>
            <a:xfrm>
              <a:off x="2094251" y="3193702"/>
              <a:ext cx="5121446" cy="3853128"/>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Nêu một số ví dụ về tính chính xác khi tham gia khóa học trực tuyến.</a:t>
              </a:r>
              <a:endParaRPr lang="vi-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22" name="Freeform 7">
              <a:extLst>
                <a:ext uri="{FF2B5EF4-FFF2-40B4-BE49-F238E27FC236}">
                  <a16:creationId xmlns:a16="http://schemas.microsoft.com/office/drawing/2014/main" id="{81BB8935-1880-9E0D-DC21-A886A1328FCA}"/>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pic>
        <p:nvPicPr>
          <p:cNvPr id="23" name="Picture 15">
            <a:extLst>
              <a:ext uri="{FF2B5EF4-FFF2-40B4-BE49-F238E27FC236}">
                <a16:creationId xmlns:a16="http://schemas.microsoft.com/office/drawing/2014/main" id="{420485FE-A7A6-7DC8-8FAA-C817B329A7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20000" y="2077189"/>
            <a:ext cx="3662387" cy="23713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3" name="Title 2">
            <a:extLst>
              <a:ext uri="{FF2B5EF4-FFF2-40B4-BE49-F238E27FC236}">
                <a16:creationId xmlns:a16="http://schemas.microsoft.com/office/drawing/2014/main" id="{1174ED65-19B1-36DE-B2A6-F463123130EF}"/>
              </a:ext>
            </a:extLst>
          </p:cNvPr>
          <p:cNvSpPr>
            <a:spLocks noGrp="1"/>
          </p:cNvSpPr>
          <p:nvPr>
            <p:ph type="title"/>
          </p:nvPr>
        </p:nvSpPr>
        <p:spPr>
          <a:xfrm>
            <a:off x="703942" y="852821"/>
            <a:ext cx="7736116" cy="642151"/>
          </a:xfrm>
        </p:spPr>
        <p:txBody>
          <a:bodyPr anchor="ctr"/>
          <a:lstStyle/>
          <a:p>
            <a:pPr algn="ctr"/>
            <a:r>
              <a:rPr lang="vi-VN" sz="2400" dirty="0">
                <a:solidFill>
                  <a:schemeClr val="tx1"/>
                </a:solidFill>
                <a:latin typeface="Arial" panose="020B0604020202020204" pitchFamily="34" charset="0"/>
                <a:cs typeface="Arial" panose="020B0604020202020204" pitchFamily="34" charset="0"/>
              </a:rPr>
              <a:t>TRẢ LỜI CÂU HỎI</a:t>
            </a:r>
          </a:p>
        </p:txBody>
      </p:sp>
      <p:grpSp>
        <p:nvGrpSpPr>
          <p:cNvPr id="4" name="Group 3">
            <a:extLst>
              <a:ext uri="{FF2B5EF4-FFF2-40B4-BE49-F238E27FC236}">
                <a16:creationId xmlns:a16="http://schemas.microsoft.com/office/drawing/2014/main" id="{0239AB5C-F5BF-5FF6-D0D5-82AF7B45B5A5}"/>
              </a:ext>
            </a:extLst>
          </p:cNvPr>
          <p:cNvGrpSpPr/>
          <p:nvPr/>
        </p:nvGrpSpPr>
        <p:grpSpPr>
          <a:xfrm>
            <a:off x="833794" y="1726780"/>
            <a:ext cx="2896377" cy="2625036"/>
            <a:chOff x="430039" y="3717707"/>
            <a:chExt cx="2896377" cy="2625036"/>
          </a:xfrm>
        </p:grpSpPr>
        <p:sp>
          <p:nvSpPr>
            <p:cNvPr id="5" name="Rectangle 4">
              <a:extLst>
                <a:ext uri="{FF2B5EF4-FFF2-40B4-BE49-F238E27FC236}">
                  <a16:creationId xmlns:a16="http://schemas.microsoft.com/office/drawing/2014/main" id="{639BD02B-5AE2-5BFA-638E-3E1AB407C918}"/>
                </a:ext>
              </a:extLst>
            </p:cNvPr>
            <p:cNvSpPr/>
            <p:nvPr/>
          </p:nvSpPr>
          <p:spPr>
            <a:xfrm>
              <a:off x="430039" y="4465192"/>
              <a:ext cx="2896377" cy="1877551"/>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Tính chính xác của thông tin thể hiện ở đâu trong ví dụ đó?</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6" name="Picture 15">
              <a:extLst>
                <a:ext uri="{FF2B5EF4-FFF2-40B4-BE49-F238E27FC236}">
                  <a16:creationId xmlns:a16="http://schemas.microsoft.com/office/drawing/2014/main" id="{320AB6F4-EE05-99F9-3270-A209D4B507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7076" y="3717707"/>
              <a:ext cx="682301" cy="639658"/>
            </a:xfrm>
            <a:prstGeom prst="rect">
              <a:avLst/>
            </a:prstGeom>
          </p:spPr>
        </p:pic>
      </p:grpSp>
      <p:grpSp>
        <p:nvGrpSpPr>
          <p:cNvPr id="7" name="Group 6">
            <a:extLst>
              <a:ext uri="{FF2B5EF4-FFF2-40B4-BE49-F238E27FC236}">
                <a16:creationId xmlns:a16="http://schemas.microsoft.com/office/drawing/2014/main" id="{CB85B95D-CEAD-86F6-439D-FF4A7EA87264}"/>
              </a:ext>
            </a:extLst>
          </p:cNvPr>
          <p:cNvGrpSpPr/>
          <p:nvPr/>
        </p:nvGrpSpPr>
        <p:grpSpPr>
          <a:xfrm>
            <a:off x="4122057" y="1726780"/>
            <a:ext cx="4188149" cy="2625036"/>
            <a:chOff x="430039" y="3717707"/>
            <a:chExt cx="4188149" cy="2625036"/>
          </a:xfrm>
        </p:grpSpPr>
        <p:sp>
          <p:nvSpPr>
            <p:cNvPr id="8" name="Rectangle 7">
              <a:extLst>
                <a:ext uri="{FF2B5EF4-FFF2-40B4-BE49-F238E27FC236}">
                  <a16:creationId xmlns:a16="http://schemas.microsoft.com/office/drawing/2014/main" id="{59900E10-9E3E-9EA7-09E9-3F5447DA9E72}"/>
                </a:ext>
              </a:extLst>
            </p:cNvPr>
            <p:cNvSpPr/>
            <p:nvPr/>
          </p:nvSpPr>
          <p:spPr>
            <a:xfrm>
              <a:off x="430039" y="4465192"/>
              <a:ext cx="4188149" cy="1877551"/>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Vì sao cần tính chính xác của thông tin (kết quả ra sao nếu dùng thông tin không chính xác)?</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9" name="Picture 15">
              <a:extLst>
                <a:ext uri="{FF2B5EF4-FFF2-40B4-BE49-F238E27FC236}">
                  <a16:creationId xmlns:a16="http://schemas.microsoft.com/office/drawing/2014/main" id="{A3ED139B-07EC-F100-6C55-31047A753A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82962" y="3717707"/>
              <a:ext cx="682301" cy="63965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ft Palette Consulting by Slidesgo">
  <a:themeElements>
    <a:clrScheme name="Simple Light">
      <a:dk1>
        <a:srgbClr val="1E2423"/>
      </a:dk1>
      <a:lt1>
        <a:srgbClr val="F0E9E2"/>
      </a:lt1>
      <a:dk2>
        <a:srgbClr val="FFFFFF"/>
      </a:dk2>
      <a:lt2>
        <a:srgbClr val="F5F5F5"/>
      </a:lt2>
      <a:accent1>
        <a:srgbClr val="DEB6B7"/>
      </a:accent1>
      <a:accent2>
        <a:srgbClr val="A8D0E0"/>
      </a:accent2>
      <a:accent3>
        <a:srgbClr val="7BA6B4"/>
      </a:accent3>
      <a:accent4>
        <a:srgbClr val="D6CFA7"/>
      </a:accent4>
      <a:accent5>
        <a:srgbClr val="E7CDB7"/>
      </a:accent5>
      <a:accent6>
        <a:srgbClr val="CC9D9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2087</Words>
  <Application>Microsoft Office PowerPoint</Application>
  <PresentationFormat>On-screen Show (16:9)</PresentationFormat>
  <Paragraphs>157</Paragraphs>
  <Slides>49</Slides>
  <Notes>43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Open Sans</vt:lpstr>
      <vt:lpstr>Libre Franklin</vt:lpstr>
      <vt:lpstr>Raleway</vt:lpstr>
      <vt:lpstr>DengXian Light</vt:lpstr>
      <vt:lpstr>SimSun</vt:lpstr>
      <vt:lpstr>Arial</vt:lpstr>
      <vt:lpstr>Assistant</vt:lpstr>
      <vt:lpstr>Nunito Light</vt:lpstr>
      <vt:lpstr>Calibri</vt:lpstr>
      <vt:lpstr>Roboto Condensed Light</vt:lpstr>
      <vt:lpstr>Soft Palette Consulting by Slidesgo</vt:lpstr>
      <vt:lpstr>CHÀO MỪNG CÁC BẠN ĐẾN VỚI TIẾT HỌC MỚI!</vt:lpstr>
      <vt:lpstr>KHỞI ĐỘNG</vt:lpstr>
      <vt:lpstr>Ví dụ</vt:lpstr>
      <vt:lpstr>TỔ CHỨC LƯU TRỮ, TÌM KIẾM  VÀ TRAO ĐỔI THÔNG TIN ĐÁNH GIÁ CHẤT LƯỢNG THÔNG TIN TRONG GIẢI QUYẾT VẤN ĐỀ</vt:lpstr>
      <vt:lpstr>MỘT SỐ ĐẶC ĐIỂM QUAN TRỌNG CỦA THÔNG TIN TRONG GIẢI QUYẾT VẤN ĐỀ</vt:lpstr>
      <vt:lpstr>02</vt:lpstr>
      <vt:lpstr>TÍNH  CHÍNH XÁC</vt:lpstr>
      <vt:lpstr>THẢO LUẬN NHÓM ĐÔI</vt:lpstr>
      <vt:lpstr>TRẢ LỜI CÂU HỎI</vt:lpstr>
      <vt:lpstr>Ví dụ</vt:lpstr>
      <vt:lpstr>KẾT LUẬN</vt:lpstr>
      <vt:lpstr>TÍNH  CẬP NHẬT</vt:lpstr>
      <vt:lpstr>Đặt vấn đề</vt:lpstr>
      <vt:lpstr>Đặt vấn đề</vt:lpstr>
      <vt:lpstr>THẢO LUẬN NHÓM ĐÔI</vt:lpstr>
      <vt:lpstr>Gợi ý trả lời Hoạt động (SGK – tr12)</vt:lpstr>
      <vt:lpstr>Gợi ý trả lời Hoạt động (SGK – tr12)</vt:lpstr>
      <vt:lpstr>Gợi ý trả lời Hoạt động (SGK – tr12)</vt:lpstr>
      <vt:lpstr>KẾT LUẬN</vt:lpstr>
      <vt:lpstr>TÍNH  ĐẦY ĐỦ</vt:lpstr>
      <vt:lpstr>THẢO LUẬN NHÓM ĐÔI</vt:lpstr>
      <vt:lpstr>TRẢ LỜI CÂU HỎI</vt:lpstr>
      <vt:lpstr>KẾT LUẬN</vt:lpstr>
      <vt:lpstr>TÍNH  SỬ DỤNG ĐƯỢC</vt:lpstr>
      <vt:lpstr>THẢO LUẬN NHÓM ĐÔI</vt:lpstr>
      <vt:lpstr>KẾT LUẬN</vt:lpstr>
      <vt:lpstr>BÀI TẬP  TRẮC NGHIỆM</vt:lpstr>
      <vt:lpstr>Câu 1. Chất lượng thông tin được  đánh giá thông qua mấy tiêu chí?</vt:lpstr>
      <vt:lpstr>Câu 2. Tiêu chí nào sau đây không được  dùng để đánh giá chất lượng thông tin?</vt:lpstr>
      <vt:lpstr>Câu 3. Nguồn thông tin đáng tin cậy để tìm hiểu thông tin về kì thi tuyển sinh lớp 10 là</vt:lpstr>
      <vt:lpstr>Câu 4. Khi tìm kiếm thông tin về Cuộc thi Viết thư Quốc tế UPU năm học 2024 – 2025, bạn Minh đã không để ý đến thời hạn nộp bài dự thi nên đã bỏ lỡ cơ hội tham gia. Theo em, sơ suất này vi phạm tiêu chí nào về chất lượng thông tin?</vt:lpstr>
      <vt:lpstr>Câu 5. Nguồn thông tin nào sau đây là đáng tin cậy nhất?</vt:lpstr>
      <vt:lpstr>Câu 6. Tính chính xác của thông tin thể hiện điều gì?</vt:lpstr>
      <vt:lpstr>Câu 7. Nhà quản lí căn cứ vào danh sách nhân viên vắng mặt không lí do trong một ngày cụ thể để đánh giá về chuyên cần và thái độ làm việc của nhân viên. Thông tin nhà quản lí đã vi phạm yếu tố nào của thông tin trong giải quyết vấn đề?</vt:lpstr>
      <vt:lpstr>LUYỆN TẬP</vt:lpstr>
      <vt:lpstr>Ví dụ tham khảo</vt:lpstr>
      <vt:lpstr>Ví dụ tham khảo</vt:lpstr>
      <vt:lpstr>Ví dụ tham khảo</vt:lpstr>
      <vt:lpstr>Ví dụ tham khảo</vt:lpstr>
      <vt:lpstr>VẬN DỤNG</vt:lpstr>
      <vt:lpstr>Gợi ý trả lời</vt:lpstr>
      <vt:lpstr>Gợi ý trả lời</vt:lpstr>
      <vt:lpstr>Gợi ý trả lời</vt:lpstr>
      <vt:lpstr>Gợi ý trả lời</vt:lpstr>
      <vt:lpstr>Gợi ý trả lời</vt:lpstr>
      <vt:lpstr>CÂU HỎI TỰ KIỂM TRA</vt:lpstr>
      <vt:lpstr>Gợi ý trả lời</vt:lpstr>
      <vt:lpstr>HƯỚNG DẪN VỀ NHÀ</vt:lpstr>
      <vt:lpstr>CẢM ƠN CÁC BẠN ĐÃ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ĐẾN VỚI TIẾT HỌC MỚI!</dc:title>
  <dc:creator>Tri Thanh</dc:creator>
  <cp:lastModifiedBy>Administrator</cp:lastModifiedBy>
  <cp:revision>19</cp:revision>
  <dcterms:modified xsi:type="dcterms:W3CDTF">2025-09-22T14:34:38Z</dcterms:modified>
</cp:coreProperties>
</file>