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79" r:id="rId1"/>
  </p:sldMasterIdLst>
  <p:notesMasterIdLst>
    <p:notesMasterId r:id="rId53"/>
  </p:notesMasterIdLst>
  <p:sldIdLst>
    <p:sldId id="256" r:id="rId2"/>
    <p:sldId id="266" r:id="rId3"/>
    <p:sldId id="267" r:id="rId4"/>
    <p:sldId id="278" r:id="rId5"/>
    <p:sldId id="279" r:id="rId6"/>
    <p:sldId id="280" r:id="rId7"/>
    <p:sldId id="258" r:id="rId8"/>
    <p:sldId id="282" r:id="rId9"/>
    <p:sldId id="378" r:id="rId10"/>
    <p:sldId id="400" r:id="rId11"/>
    <p:sldId id="281" r:id="rId12"/>
    <p:sldId id="348" r:id="rId13"/>
    <p:sldId id="377" r:id="rId14"/>
    <p:sldId id="259" r:id="rId15"/>
    <p:sldId id="260" r:id="rId16"/>
    <p:sldId id="379" r:id="rId17"/>
    <p:sldId id="382" r:id="rId18"/>
    <p:sldId id="286" r:id="rId19"/>
    <p:sldId id="288" r:id="rId20"/>
    <p:sldId id="352" r:id="rId21"/>
    <p:sldId id="353" r:id="rId22"/>
    <p:sldId id="354" r:id="rId23"/>
    <p:sldId id="355" r:id="rId24"/>
    <p:sldId id="356" r:id="rId25"/>
    <p:sldId id="357" r:id="rId26"/>
    <p:sldId id="331" r:id="rId27"/>
    <p:sldId id="326" r:id="rId28"/>
    <p:sldId id="327" r:id="rId29"/>
    <p:sldId id="330" r:id="rId30"/>
    <p:sldId id="325" r:id="rId31"/>
    <p:sldId id="328" r:id="rId32"/>
    <p:sldId id="329" r:id="rId33"/>
    <p:sldId id="274" r:id="rId34"/>
    <p:sldId id="376" r:id="rId35"/>
    <p:sldId id="263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401" r:id="rId49"/>
    <p:sldId id="396" r:id="rId50"/>
    <p:sldId id="399" r:id="rId51"/>
    <p:sldId id="398" r:id="rId52"/>
  </p:sldIdLst>
  <p:sldSz cx="18288000" cy="10287000"/>
  <p:notesSz cx="6858000" cy="9144000"/>
  <p:embeddedFontLst>
    <p:embeddedFont>
      <p:font typeface="Abadi" panose="020B0604020104020204" pitchFamily="34" charset="0"/>
      <p:regular r:id="rId54"/>
    </p:embeddedFont>
    <p:embeddedFont>
      <p:font typeface="Abadi Extra Light" panose="020B0204020104020204" pitchFamily="34" charset="0"/>
      <p:regular r:id="rId55"/>
    </p:embeddedFont>
    <p:embeddedFont>
      <p:font typeface="Andika" panose="020B0604020202020204" charset="0"/>
      <p:regular r:id="rId56"/>
      <p:bold r:id="rId57"/>
      <p:italic r:id="rId58"/>
      <p:boldItalic r:id="rId59"/>
    </p:embeddedFont>
    <p:embeddedFont>
      <p:font typeface="Arial Rounded MT Bold" panose="020F0704030504030204" pitchFamily="34" charset="0"/>
      <p:regular r:id="rId60"/>
    </p:embeddedFont>
    <p:embeddedFont>
      <p:font typeface="Britannic Bold" panose="020B0903060703020204" pitchFamily="34" charset="0"/>
      <p:regular r:id="rId61"/>
    </p:embeddedFont>
    <p:embeddedFont>
      <p:font typeface="Haettenschweiler" panose="020B0706040902060204" pitchFamily="34" charset="0"/>
      <p:regular r:id="rId62"/>
    </p:embeddedFont>
    <p:embeddedFont>
      <p:font typeface="Hi Melody" panose="020B0604020202020204" charset="0"/>
      <p:regular r:id="rId63"/>
    </p:embeddedFont>
    <p:embeddedFont>
      <p:font typeface="Marykate" panose="020B0604020202020204" charset="0"/>
      <p:regular r:id="rId64"/>
    </p:embeddedFont>
    <p:embeddedFont>
      <p:font typeface="Modern Love" panose="04090805081005020601" pitchFamily="82" charset="0"/>
      <p:regular r:id="rId65"/>
    </p:embeddedFont>
    <p:embeddedFont>
      <p:font typeface="Snap ITC" panose="04040A07060A02020202" pitchFamily="82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59192-B2BF-4308-967F-118715170B53}" v="152" dt="2023-08-13T13:20:16.1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920" autoAdjust="0"/>
    <p:restoredTop sz="93590" autoAdjust="0"/>
  </p:normalViewPr>
  <p:slideViewPr>
    <p:cSldViewPr>
      <p:cViewPr varScale="1">
        <p:scale>
          <a:sx n="22" d="100"/>
          <a:sy n="22" d="100"/>
        </p:scale>
        <p:origin x="48" y="9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CD59192-B2BF-4308-967F-118715170B53}"/>
    <pc:docChg chg="undo custSel delSld modSld">
      <pc:chgData name="Duyên Lương" userId="3a9e482f-ceb4-484a-8eab-f708ff3e9a36" providerId="ADAL" clId="{ECD59192-B2BF-4308-967F-118715170B53}" dt="2023-08-13T13:24:10.190" v="493" actId="20577"/>
      <pc:docMkLst>
        <pc:docMk/>
      </pc:docMkLst>
      <pc:sldChg chg="modSp mod">
        <pc:chgData name="Duyên Lương" userId="3a9e482f-ceb4-484a-8eab-f708ff3e9a36" providerId="ADAL" clId="{ECD59192-B2BF-4308-967F-118715170B53}" dt="2023-08-13T12:47:29.517" v="17" actId="207"/>
        <pc:sldMkLst>
          <pc:docMk/>
          <pc:sldMk cId="0" sldId="256"/>
        </pc:sldMkLst>
        <pc:spChg chg="mod">
          <ac:chgData name="Duyên Lương" userId="3a9e482f-ceb4-484a-8eab-f708ff3e9a36" providerId="ADAL" clId="{ECD59192-B2BF-4308-967F-118715170B53}" dt="2023-08-13T12:46:53.072" v="11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7:01.538" v="13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7:14.364" v="16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7:29.517" v="17" actId="20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5:42.634" v="8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7:10.497" v="15" actId="1076"/>
          <ac:spMkLst>
            <pc:docMk/>
            <pc:sldMk cId="0" sldId="256"/>
            <ac:spMk id="13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2:47:38.406" v="19" actId="2711"/>
        <pc:sldMkLst>
          <pc:docMk/>
          <pc:sldMk cId="0" sldId="257"/>
        </pc:sldMkLst>
        <pc:spChg chg="mod">
          <ac:chgData name="Duyên Lương" userId="3a9e482f-ceb4-484a-8eab-f708ff3e9a36" providerId="ADAL" clId="{ECD59192-B2BF-4308-967F-118715170B53}" dt="2023-08-13T12:47:31.647" v="18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7:38.406" v="19" actId="2711"/>
          <ac:spMkLst>
            <pc:docMk/>
            <pc:sldMk cId="0" sldId="257"/>
            <ac:spMk id="15" creationId="{00000000-0000-0000-0000-000000000000}"/>
          </ac:spMkLst>
        </pc:spChg>
      </pc:sldChg>
      <pc:sldChg chg="modSp mod modAnim">
        <pc:chgData name="Duyên Lương" userId="3a9e482f-ceb4-484a-8eab-f708ff3e9a36" providerId="ADAL" clId="{ECD59192-B2BF-4308-967F-118715170B53}" dt="2023-08-13T12:55:49.521" v="106" actId="1076"/>
        <pc:sldMkLst>
          <pc:docMk/>
          <pc:sldMk cId="0" sldId="258"/>
        </pc:sldMkLst>
        <pc:spChg chg="mod">
          <ac:chgData name="Duyên Lương" userId="3a9e482f-ceb4-484a-8eab-f708ff3e9a36" providerId="ADAL" clId="{ECD59192-B2BF-4308-967F-118715170B53}" dt="2023-08-13T12:55:49.521" v="106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52:06.460" v="73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51:28.236" v="68" actId="2711"/>
          <ac:spMkLst>
            <pc:docMk/>
            <pc:sldMk cId="0" sldId="258"/>
            <ac:spMk id="16" creationId="{D6B4FC1B-9435-EC02-FB24-0058C4D792F4}"/>
          </ac:spMkLst>
        </pc:spChg>
        <pc:spChg chg="mod">
          <ac:chgData name="Duyên Lương" userId="3a9e482f-ceb4-484a-8eab-f708ff3e9a36" providerId="ADAL" clId="{ECD59192-B2BF-4308-967F-118715170B53}" dt="2023-08-13T12:53:33.861" v="95" actId="2711"/>
          <ac:spMkLst>
            <pc:docMk/>
            <pc:sldMk cId="0" sldId="258"/>
            <ac:spMk id="17" creationId="{CB8FD2B2-D055-7886-1E77-687C238F3CD0}"/>
          </ac:spMkLst>
        </pc:spChg>
      </pc:sldChg>
      <pc:sldChg chg="modSp mod">
        <pc:chgData name="Duyên Lương" userId="3a9e482f-ceb4-484a-8eab-f708ff3e9a36" providerId="ADAL" clId="{ECD59192-B2BF-4308-967F-118715170B53}" dt="2023-08-13T13:05:11.161" v="230" actId="2711"/>
        <pc:sldMkLst>
          <pc:docMk/>
          <pc:sldMk cId="0" sldId="260"/>
        </pc:sldMkLst>
        <pc:spChg chg="mod">
          <ac:chgData name="Duyên Lương" userId="3a9e482f-ceb4-484a-8eab-f708ff3e9a36" providerId="ADAL" clId="{ECD59192-B2BF-4308-967F-118715170B53}" dt="2023-08-13T13:05:11.161" v="230" actId="2711"/>
          <ac:spMkLst>
            <pc:docMk/>
            <pc:sldMk cId="0" sldId="260"/>
            <ac:spMk id="14" creationId="{00000000-0000-0000-0000-000000000000}"/>
          </ac:spMkLst>
        </pc:spChg>
      </pc:sldChg>
      <pc:sldChg chg="modSp mod modAnim">
        <pc:chgData name="Duyên Lương" userId="3a9e482f-ceb4-484a-8eab-f708ff3e9a36" providerId="ADAL" clId="{ECD59192-B2BF-4308-967F-118715170B53}" dt="2023-08-13T13:20:16.171" v="478" actId="207"/>
        <pc:sldMkLst>
          <pc:docMk/>
          <pc:sldMk cId="0" sldId="263"/>
        </pc:sldMkLst>
        <pc:spChg chg="mod">
          <ac:chgData name="Duyên Lương" userId="3a9e482f-ceb4-484a-8eab-f708ff3e9a36" providerId="ADAL" clId="{ECD59192-B2BF-4308-967F-118715170B53}" dt="2023-08-13T13:20:16.171" v="478" actId="207"/>
          <ac:spMkLst>
            <pc:docMk/>
            <pc:sldMk cId="0" sldId="263"/>
            <ac:spMk id="10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2:48:15.026" v="32" actId="14100"/>
        <pc:sldMkLst>
          <pc:docMk/>
          <pc:sldMk cId="1352446960" sldId="266"/>
        </pc:sldMkLst>
        <pc:spChg chg="mod">
          <ac:chgData name="Duyên Lương" userId="3a9e482f-ceb4-484a-8eab-f708ff3e9a36" providerId="ADAL" clId="{ECD59192-B2BF-4308-967F-118715170B53}" dt="2023-08-13T12:48:15.026" v="32" actId="14100"/>
          <ac:spMkLst>
            <pc:docMk/>
            <pc:sldMk cId="1352446960" sldId="266"/>
            <ac:spMk id="13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2:49:24.896" v="41" actId="1076"/>
        <pc:sldMkLst>
          <pc:docMk/>
          <pc:sldMk cId="3793238964" sldId="267"/>
        </pc:sldMkLst>
        <pc:spChg chg="mod">
          <ac:chgData name="Duyên Lương" userId="3a9e482f-ceb4-484a-8eab-f708ff3e9a36" providerId="ADAL" clId="{ECD59192-B2BF-4308-967F-118715170B53}" dt="2023-08-13T12:48:56.856" v="34" actId="14100"/>
          <ac:spMkLst>
            <pc:docMk/>
            <pc:sldMk cId="3793238964" sldId="267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9:07.096" v="37" actId="1076"/>
          <ac:spMkLst>
            <pc:docMk/>
            <pc:sldMk cId="3793238964" sldId="267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9:24.896" v="41" actId="1076"/>
          <ac:spMkLst>
            <pc:docMk/>
            <pc:sldMk cId="3793238964" sldId="267"/>
            <ac:spMk id="10" creationId="{00000000-0000-0000-0000-000000000000}"/>
          </ac:spMkLst>
        </pc:spChg>
        <pc:picChg chg="mod">
          <ac:chgData name="Duyên Lương" userId="3a9e482f-ceb4-484a-8eab-f708ff3e9a36" providerId="ADAL" clId="{ECD59192-B2BF-4308-967F-118715170B53}" dt="2023-08-13T12:49:11.571" v="39" actId="1076"/>
          <ac:picMkLst>
            <pc:docMk/>
            <pc:sldMk cId="3793238964" sldId="267"/>
            <ac:picMk id="13" creationId="{00000000-0000-0000-0000-000000000000}"/>
          </ac:picMkLst>
        </pc:picChg>
      </pc:sldChg>
      <pc:sldChg chg="modSp mod">
        <pc:chgData name="Duyên Lương" userId="3a9e482f-ceb4-484a-8eab-f708ff3e9a36" providerId="ADAL" clId="{ECD59192-B2BF-4308-967F-118715170B53}" dt="2023-08-13T13:07:20.325" v="263" actId="404"/>
        <pc:sldMkLst>
          <pc:docMk/>
          <pc:sldMk cId="2299359353" sldId="274"/>
        </pc:sldMkLst>
        <pc:spChg chg="mod">
          <ac:chgData name="Duyên Lương" userId="3a9e482f-ceb4-484a-8eab-f708ff3e9a36" providerId="ADAL" clId="{ECD59192-B2BF-4308-967F-118715170B53}" dt="2023-08-13T13:07:20.325" v="263" actId="404"/>
          <ac:spMkLst>
            <pc:docMk/>
            <pc:sldMk cId="2299359353" sldId="274"/>
            <ac:spMk id="4" creationId="{0674845A-55A6-B9C1-7889-7D5F47EBE2DA}"/>
          </ac:spMkLst>
        </pc:spChg>
      </pc:sldChg>
      <pc:sldChg chg="modSp mod">
        <pc:chgData name="Duyên Lương" userId="3a9e482f-ceb4-484a-8eab-f708ff3e9a36" providerId="ADAL" clId="{ECD59192-B2BF-4308-967F-118715170B53}" dt="2023-08-13T12:50:08.878" v="54" actId="1076"/>
        <pc:sldMkLst>
          <pc:docMk/>
          <pc:sldMk cId="1999705117" sldId="278"/>
        </pc:sldMkLst>
        <pc:spChg chg="mod">
          <ac:chgData name="Duyên Lương" userId="3a9e482f-ceb4-484a-8eab-f708ff3e9a36" providerId="ADAL" clId="{ECD59192-B2BF-4308-967F-118715170B53}" dt="2023-08-13T12:49:34.734" v="43" actId="207"/>
          <ac:spMkLst>
            <pc:docMk/>
            <pc:sldMk cId="1999705117" sldId="278"/>
            <ac:spMk id="2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50:07.784" v="53" actId="1076"/>
          <ac:spMkLst>
            <pc:docMk/>
            <pc:sldMk cId="1999705117" sldId="278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50:08.878" v="54" actId="1076"/>
          <ac:spMkLst>
            <pc:docMk/>
            <pc:sldMk cId="1999705117" sldId="278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49:39.637" v="44" actId="1076"/>
          <ac:spMkLst>
            <pc:docMk/>
            <pc:sldMk cId="1999705117" sldId="278"/>
            <ac:spMk id="16" creationId="{00000000-0000-0000-0000-000000000000}"/>
          </ac:spMkLst>
        </pc:spChg>
        <pc:picChg chg="mod">
          <ac:chgData name="Duyên Lương" userId="3a9e482f-ceb4-484a-8eab-f708ff3e9a36" providerId="ADAL" clId="{ECD59192-B2BF-4308-967F-118715170B53}" dt="2023-08-13T12:49:48.923" v="48" actId="14100"/>
          <ac:picMkLst>
            <pc:docMk/>
            <pc:sldMk cId="1999705117" sldId="278"/>
            <ac:picMk id="1033" creationId="{00000000-0000-0000-0000-000000000000}"/>
          </ac:picMkLst>
        </pc:picChg>
        <pc:picChg chg="mod">
          <ac:chgData name="Duyên Lương" userId="3a9e482f-ceb4-484a-8eab-f708ff3e9a36" providerId="ADAL" clId="{ECD59192-B2BF-4308-967F-118715170B53}" dt="2023-08-13T12:49:45.464" v="46" actId="1076"/>
          <ac:picMkLst>
            <pc:docMk/>
            <pc:sldMk cId="1999705117" sldId="278"/>
            <ac:picMk id="1036" creationId="{00000000-0000-0000-0000-000000000000}"/>
          </ac:picMkLst>
        </pc:picChg>
        <pc:picChg chg="mod">
          <ac:chgData name="Duyên Lương" userId="3a9e482f-ceb4-484a-8eab-f708ff3e9a36" providerId="ADAL" clId="{ECD59192-B2BF-4308-967F-118715170B53}" dt="2023-08-13T12:49:54.096" v="49" actId="1076"/>
          <ac:picMkLst>
            <pc:docMk/>
            <pc:sldMk cId="1999705117" sldId="278"/>
            <ac:picMk id="1038" creationId="{00000000-0000-0000-0000-000000000000}"/>
          </ac:picMkLst>
        </pc:picChg>
        <pc:picChg chg="mod">
          <ac:chgData name="Duyên Lương" userId="3a9e482f-ceb4-484a-8eab-f708ff3e9a36" providerId="ADAL" clId="{ECD59192-B2BF-4308-967F-118715170B53}" dt="2023-08-13T12:50:01.126" v="50" actId="1076"/>
          <ac:picMkLst>
            <pc:docMk/>
            <pc:sldMk cId="1999705117" sldId="278"/>
            <ac:picMk id="1039" creationId="{00000000-0000-0000-0000-000000000000}"/>
          </ac:picMkLst>
        </pc:picChg>
      </pc:sldChg>
      <pc:sldChg chg="modSp mod">
        <pc:chgData name="Duyên Lương" userId="3a9e482f-ceb4-484a-8eab-f708ff3e9a36" providerId="ADAL" clId="{ECD59192-B2BF-4308-967F-118715170B53}" dt="2023-08-13T12:50:58.093" v="63" actId="1076"/>
        <pc:sldMkLst>
          <pc:docMk/>
          <pc:sldMk cId="2551370560" sldId="279"/>
        </pc:sldMkLst>
        <pc:spChg chg="mod">
          <ac:chgData name="Duyên Lương" userId="3a9e482f-ceb4-484a-8eab-f708ff3e9a36" providerId="ADAL" clId="{ECD59192-B2BF-4308-967F-118715170B53}" dt="2023-08-13T12:50:41.653" v="60" actId="1076"/>
          <ac:spMkLst>
            <pc:docMk/>
            <pc:sldMk cId="2551370560" sldId="279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2:50:58.093" v="63" actId="1076"/>
          <ac:spMkLst>
            <pc:docMk/>
            <pc:sldMk cId="2551370560" sldId="279"/>
            <ac:spMk id="16" creationId="{E4C98809-6DD4-EAB4-BED9-9FB1B44A13FB}"/>
          </ac:spMkLst>
        </pc:spChg>
        <pc:spChg chg="mod">
          <ac:chgData name="Duyên Lương" userId="3a9e482f-ceb4-484a-8eab-f708ff3e9a36" providerId="ADAL" clId="{ECD59192-B2BF-4308-967F-118715170B53}" dt="2023-08-13T12:50:38.219" v="59" actId="404"/>
          <ac:spMkLst>
            <pc:docMk/>
            <pc:sldMk cId="2551370560" sldId="279"/>
            <ac:spMk id="17" creationId="{6D6AE762-AD50-CDAA-9E0C-F8BDB0C5C202}"/>
          </ac:spMkLst>
        </pc:spChg>
      </pc:sldChg>
      <pc:sldChg chg="modSp mod">
        <pc:chgData name="Duyên Lương" userId="3a9e482f-ceb4-484a-8eab-f708ff3e9a36" providerId="ADAL" clId="{ECD59192-B2BF-4308-967F-118715170B53}" dt="2023-08-13T12:51:08.473" v="64" actId="2711"/>
        <pc:sldMkLst>
          <pc:docMk/>
          <pc:sldMk cId="1326881709" sldId="280"/>
        </pc:sldMkLst>
        <pc:spChg chg="mod">
          <ac:chgData name="Duyên Lương" userId="3a9e482f-ceb4-484a-8eab-f708ff3e9a36" providerId="ADAL" clId="{ECD59192-B2BF-4308-967F-118715170B53}" dt="2023-08-13T12:51:08.473" v="64" actId="2711"/>
          <ac:spMkLst>
            <pc:docMk/>
            <pc:sldMk cId="1326881709" sldId="280"/>
            <ac:spMk id="15" creationId="{00000000-0000-0000-0000-000000000000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2:53:58.331" v="102" actId="14100"/>
        <pc:sldMkLst>
          <pc:docMk/>
          <pc:sldMk cId="1925896419" sldId="281"/>
        </pc:sldMkLst>
        <pc:spChg chg="add mod">
          <ac:chgData name="Duyên Lương" userId="3a9e482f-ceb4-484a-8eab-f708ff3e9a36" providerId="ADAL" clId="{ECD59192-B2BF-4308-967F-118715170B53}" dt="2023-08-13T12:52:14.669" v="77"/>
          <ac:spMkLst>
            <pc:docMk/>
            <pc:sldMk cId="1925896419" sldId="281"/>
            <ac:spMk id="2" creationId="{895F13B4-6832-9CA8-42B2-1926FABF1406}"/>
          </ac:spMkLst>
        </pc:spChg>
        <pc:spChg chg="del">
          <ac:chgData name="Duyên Lương" userId="3a9e482f-ceb4-484a-8eab-f708ff3e9a36" providerId="ADAL" clId="{ECD59192-B2BF-4308-967F-118715170B53}" dt="2023-08-13T12:52:14.326" v="76" actId="478"/>
          <ac:spMkLst>
            <pc:docMk/>
            <pc:sldMk cId="1925896419" sldId="281"/>
            <ac:spMk id="11" creationId="{00000000-0000-0000-0000-000000000000}"/>
          </ac:spMkLst>
        </pc:spChg>
        <pc:picChg chg="mod">
          <ac:chgData name="Duyên Lương" userId="3a9e482f-ceb4-484a-8eab-f708ff3e9a36" providerId="ADAL" clId="{ECD59192-B2BF-4308-967F-118715170B53}" dt="2023-08-13T12:53:58.331" v="102" actId="14100"/>
          <ac:picMkLst>
            <pc:docMk/>
            <pc:sldMk cId="1925896419" sldId="281"/>
            <ac:picMk id="18" creationId="{4B183BB5-A7EE-69DC-FE4E-6F87C1324DDD}"/>
          </ac:picMkLst>
        </pc:picChg>
      </pc:sldChg>
      <pc:sldChg chg="addSp delSp modSp mod">
        <pc:chgData name="Duyên Lương" userId="3a9e482f-ceb4-484a-8eab-f708ff3e9a36" providerId="ADAL" clId="{ECD59192-B2BF-4308-967F-118715170B53}" dt="2023-08-13T12:52:10.198" v="75"/>
        <pc:sldMkLst>
          <pc:docMk/>
          <pc:sldMk cId="1166524073" sldId="282"/>
        </pc:sldMkLst>
        <pc:spChg chg="add mod">
          <ac:chgData name="Duyên Lương" userId="3a9e482f-ceb4-484a-8eab-f708ff3e9a36" providerId="ADAL" clId="{ECD59192-B2BF-4308-967F-118715170B53}" dt="2023-08-13T12:52:10.198" v="75"/>
          <ac:spMkLst>
            <pc:docMk/>
            <pc:sldMk cId="1166524073" sldId="282"/>
            <ac:spMk id="2" creationId="{EEB05388-DE41-ABFD-6F7C-BD41F4869E2C}"/>
          </ac:spMkLst>
        </pc:spChg>
        <pc:spChg chg="del">
          <ac:chgData name="Duyên Lương" userId="3a9e482f-ceb4-484a-8eab-f708ff3e9a36" providerId="ADAL" clId="{ECD59192-B2BF-4308-967F-118715170B53}" dt="2023-08-13T12:52:09.915" v="74" actId="478"/>
          <ac:spMkLst>
            <pc:docMk/>
            <pc:sldMk cId="1166524073" sldId="282"/>
            <ac:spMk id="11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3:05:31.622" v="237" actId="1076"/>
        <pc:sldMkLst>
          <pc:docMk/>
          <pc:sldMk cId="1196902506" sldId="286"/>
        </pc:sldMkLst>
        <pc:spChg chg="mod">
          <ac:chgData name="Duyên Lương" userId="3a9e482f-ceb4-484a-8eab-f708ff3e9a36" providerId="ADAL" clId="{ECD59192-B2BF-4308-967F-118715170B53}" dt="2023-08-13T13:05:31.622" v="237" actId="1076"/>
          <ac:spMkLst>
            <pc:docMk/>
            <pc:sldMk cId="1196902506" sldId="286"/>
            <ac:spMk id="3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05:29.266" v="235" actId="14100"/>
          <ac:spMkLst>
            <pc:docMk/>
            <pc:sldMk cId="1196902506" sldId="286"/>
            <ac:spMk id="14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3:05:54.811" v="242" actId="1076"/>
        <pc:sldMkLst>
          <pc:docMk/>
          <pc:sldMk cId="3206770284" sldId="288"/>
        </pc:sldMkLst>
        <pc:spChg chg="mod">
          <ac:chgData name="Duyên Lương" userId="3a9e482f-ceb4-484a-8eab-f708ff3e9a36" providerId="ADAL" clId="{ECD59192-B2BF-4308-967F-118715170B53}" dt="2023-08-13T13:05:54.811" v="242" actId="1076"/>
          <ac:spMkLst>
            <pc:docMk/>
            <pc:sldMk cId="3206770284" sldId="288"/>
            <ac:spMk id="22" creationId="{F1CA170E-87CF-B25E-58CB-4878FC9EFD43}"/>
          </ac:spMkLst>
        </pc:spChg>
      </pc:sldChg>
      <pc:sldChg chg="modSp del mod">
        <pc:chgData name="Duyên Lương" userId="3a9e482f-ceb4-484a-8eab-f708ff3e9a36" providerId="ADAL" clId="{ECD59192-B2BF-4308-967F-118715170B53}" dt="2023-08-13T12:57:09.378" v="124" actId="47"/>
        <pc:sldMkLst>
          <pc:docMk/>
          <pc:sldMk cId="2794520574" sldId="346"/>
        </pc:sldMkLst>
        <pc:picChg chg="mod">
          <ac:chgData name="Duyên Lương" userId="3a9e482f-ceb4-484a-8eab-f708ff3e9a36" providerId="ADAL" clId="{ECD59192-B2BF-4308-967F-118715170B53}" dt="2023-08-13T12:57:06.811" v="123" actId="1076"/>
          <ac:picMkLst>
            <pc:docMk/>
            <pc:sldMk cId="2794520574" sldId="346"/>
            <ac:picMk id="23" creationId="{EF0A4F26-9772-4405-CCCE-9BB701BE3279}"/>
          </ac:picMkLst>
        </pc:picChg>
      </pc:sldChg>
      <pc:sldChg chg="addSp delSp modSp mod">
        <pc:chgData name="Duyên Lương" userId="3a9e482f-ceb4-484a-8eab-f708ff3e9a36" providerId="ADAL" clId="{ECD59192-B2BF-4308-967F-118715170B53}" dt="2023-08-13T13:04:46.053" v="229"/>
        <pc:sldMkLst>
          <pc:docMk/>
          <pc:sldMk cId="837166179" sldId="348"/>
        </pc:sldMkLst>
        <pc:spChg chg="add mod">
          <ac:chgData name="Duyên Lương" userId="3a9e482f-ceb4-484a-8eab-f708ff3e9a36" providerId="ADAL" clId="{ECD59192-B2BF-4308-967F-118715170B53}" dt="2023-08-13T13:04:46.053" v="229"/>
          <ac:spMkLst>
            <pc:docMk/>
            <pc:sldMk cId="837166179" sldId="348"/>
            <ac:spMk id="2" creationId="{3F7A636A-56F0-829C-2DC8-6F4B5A0B3AFC}"/>
          </ac:spMkLst>
        </pc:spChg>
        <pc:spChg chg="del">
          <ac:chgData name="Duyên Lương" userId="3a9e482f-ceb4-484a-8eab-f708ff3e9a36" providerId="ADAL" clId="{ECD59192-B2BF-4308-967F-118715170B53}" dt="2023-08-13T13:04:41.369" v="228" actId="478"/>
          <ac:spMkLst>
            <pc:docMk/>
            <pc:sldMk cId="837166179" sldId="348"/>
            <ac:spMk id="5" creationId="{E6CF5456-7A0E-4FB8-9FB1-8E5FBB0C0D5F}"/>
          </ac:spMkLst>
        </pc:spChg>
      </pc:sldChg>
      <pc:sldChg chg="modSp mod">
        <pc:chgData name="Duyên Lương" userId="3a9e482f-ceb4-484a-8eab-f708ff3e9a36" providerId="ADAL" clId="{ECD59192-B2BF-4308-967F-118715170B53}" dt="2023-08-13T13:06:09.843" v="247" actId="20577"/>
        <pc:sldMkLst>
          <pc:docMk/>
          <pc:sldMk cId="779789371" sldId="352"/>
        </pc:sldMkLst>
        <pc:spChg chg="mod">
          <ac:chgData name="Duyên Lương" userId="3a9e482f-ceb4-484a-8eab-f708ff3e9a36" providerId="ADAL" clId="{ECD59192-B2BF-4308-967F-118715170B53}" dt="2023-08-13T13:06:09.843" v="247" actId="20577"/>
          <ac:spMkLst>
            <pc:docMk/>
            <pc:sldMk cId="779789371" sldId="352"/>
            <ac:spMk id="1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06:05.121" v="244" actId="404"/>
          <ac:spMkLst>
            <pc:docMk/>
            <pc:sldMk cId="779789371" sldId="352"/>
            <ac:spMk id="20" creationId="{00000000-0000-0000-0000-000000000000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3:06:24.850" v="250"/>
        <pc:sldMkLst>
          <pc:docMk/>
          <pc:sldMk cId="2444860253" sldId="353"/>
        </pc:sldMkLst>
        <pc:spChg chg="add mod">
          <ac:chgData name="Duyên Lương" userId="3a9e482f-ceb4-484a-8eab-f708ff3e9a36" providerId="ADAL" clId="{ECD59192-B2BF-4308-967F-118715170B53}" dt="2023-08-13T13:06:24.850" v="250"/>
          <ac:spMkLst>
            <pc:docMk/>
            <pc:sldMk cId="2444860253" sldId="353"/>
            <ac:spMk id="3" creationId="{3731CB52-5B4C-6400-9853-75A08E0C8A25}"/>
          </ac:spMkLst>
        </pc:spChg>
        <pc:spChg chg="mod">
          <ac:chgData name="Duyên Lương" userId="3a9e482f-ceb4-484a-8eab-f708ff3e9a36" providerId="ADAL" clId="{ECD59192-B2BF-4308-967F-118715170B53}" dt="2023-08-13T13:06:16.665" v="248" actId="20577"/>
          <ac:spMkLst>
            <pc:docMk/>
            <pc:sldMk cId="2444860253" sldId="353"/>
            <ac:spMk id="18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06:24.501" v="249" actId="478"/>
          <ac:spMkLst>
            <pc:docMk/>
            <pc:sldMk cId="2444860253" sldId="353"/>
            <ac:spMk id="20" creationId="{00000000-0000-0000-0000-000000000000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3:06:43.498" v="257" actId="20577"/>
        <pc:sldMkLst>
          <pc:docMk/>
          <pc:sldMk cId="1029080114" sldId="354"/>
        </pc:sldMkLst>
        <pc:spChg chg="mod">
          <ac:chgData name="Duyên Lương" userId="3a9e482f-ceb4-484a-8eab-f708ff3e9a36" providerId="ADAL" clId="{ECD59192-B2BF-4308-967F-118715170B53}" dt="2023-08-13T13:06:43.498" v="257" actId="20577"/>
          <ac:spMkLst>
            <pc:docMk/>
            <pc:sldMk cId="1029080114" sldId="354"/>
            <ac:spMk id="18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06:28.477" v="251" actId="478"/>
          <ac:spMkLst>
            <pc:docMk/>
            <pc:sldMk cId="1029080114" sldId="354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CD59192-B2BF-4308-967F-118715170B53}" dt="2023-08-13T13:06:29.751" v="252"/>
          <ac:spMkLst>
            <pc:docMk/>
            <pc:sldMk cId="1029080114" sldId="354"/>
            <ac:spMk id="23" creationId="{2B7C123D-777E-AE01-268A-1B1873B8744D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3:06:45.819" v="258" actId="20577"/>
        <pc:sldMkLst>
          <pc:docMk/>
          <pc:sldMk cId="3040569298" sldId="355"/>
        </pc:sldMkLst>
        <pc:spChg chg="mod">
          <ac:chgData name="Duyên Lương" userId="3a9e482f-ceb4-484a-8eab-f708ff3e9a36" providerId="ADAL" clId="{ECD59192-B2BF-4308-967F-118715170B53}" dt="2023-08-13T13:06:45.819" v="258" actId="20577"/>
          <ac:spMkLst>
            <pc:docMk/>
            <pc:sldMk cId="3040569298" sldId="355"/>
            <ac:spMk id="18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06:32.994" v="253" actId="478"/>
          <ac:spMkLst>
            <pc:docMk/>
            <pc:sldMk cId="3040569298" sldId="355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CD59192-B2BF-4308-967F-118715170B53}" dt="2023-08-13T13:06:33.888" v="254"/>
          <ac:spMkLst>
            <pc:docMk/>
            <pc:sldMk cId="3040569298" sldId="355"/>
            <ac:spMk id="27" creationId="{A20492DA-4098-DCD5-BC48-F0AAC7990066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3:06:48.344" v="259" actId="20577"/>
        <pc:sldMkLst>
          <pc:docMk/>
          <pc:sldMk cId="1770541130" sldId="356"/>
        </pc:sldMkLst>
        <pc:spChg chg="mod">
          <ac:chgData name="Duyên Lương" userId="3a9e482f-ceb4-484a-8eab-f708ff3e9a36" providerId="ADAL" clId="{ECD59192-B2BF-4308-967F-118715170B53}" dt="2023-08-13T13:06:48.344" v="259" actId="20577"/>
          <ac:spMkLst>
            <pc:docMk/>
            <pc:sldMk cId="1770541130" sldId="356"/>
            <ac:spMk id="18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06:36.668" v="255" actId="478"/>
          <ac:spMkLst>
            <pc:docMk/>
            <pc:sldMk cId="1770541130" sldId="356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CD59192-B2BF-4308-967F-118715170B53}" dt="2023-08-13T13:06:37.854" v="256"/>
          <ac:spMkLst>
            <pc:docMk/>
            <pc:sldMk cId="1770541130" sldId="356"/>
            <ac:spMk id="29" creationId="{091F86DE-D8D7-82DF-536A-067A119E4F7D}"/>
          </ac:spMkLst>
        </pc:spChg>
      </pc:sldChg>
      <pc:sldChg chg="modSp mod">
        <pc:chgData name="Duyên Lương" userId="3a9e482f-ceb4-484a-8eab-f708ff3e9a36" providerId="ADAL" clId="{ECD59192-B2BF-4308-967F-118715170B53}" dt="2023-08-13T13:06:58.677" v="260" actId="2711"/>
        <pc:sldMkLst>
          <pc:docMk/>
          <pc:sldMk cId="1562850964" sldId="357"/>
        </pc:sldMkLst>
        <pc:spChg chg="mod">
          <ac:chgData name="Duyên Lương" userId="3a9e482f-ceb4-484a-8eab-f708ff3e9a36" providerId="ADAL" clId="{ECD59192-B2BF-4308-967F-118715170B53}" dt="2023-08-13T13:06:58.677" v="260" actId="2711"/>
          <ac:spMkLst>
            <pc:docMk/>
            <pc:sldMk cId="1562850964" sldId="357"/>
            <ac:spMk id="14" creationId="{00000000-0000-0000-0000-000000000000}"/>
          </ac:spMkLst>
        </pc:spChg>
      </pc:sldChg>
      <pc:sldChg chg="modSp mod modAnim">
        <pc:chgData name="Duyên Lương" userId="3a9e482f-ceb4-484a-8eab-f708ff3e9a36" providerId="ADAL" clId="{ECD59192-B2BF-4308-967F-118715170B53}" dt="2023-08-13T13:07:53.792" v="269" actId="207"/>
        <pc:sldMkLst>
          <pc:docMk/>
          <pc:sldMk cId="3115741911" sldId="376"/>
        </pc:sldMkLst>
        <pc:spChg chg="mod">
          <ac:chgData name="Duyên Lương" userId="3a9e482f-ceb4-484a-8eab-f708ff3e9a36" providerId="ADAL" clId="{ECD59192-B2BF-4308-967F-118715170B53}" dt="2023-08-13T13:07:53.792" v="269" actId="207"/>
          <ac:spMkLst>
            <pc:docMk/>
            <pc:sldMk cId="3115741911" sldId="376"/>
            <ac:spMk id="9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2:54:44.079" v="105" actId="2711"/>
        <pc:sldMkLst>
          <pc:docMk/>
          <pc:sldMk cId="1278114923" sldId="377"/>
        </pc:sldMkLst>
        <pc:spChg chg="mod">
          <ac:chgData name="Duyên Lương" userId="3a9e482f-ceb4-484a-8eab-f708ff3e9a36" providerId="ADAL" clId="{ECD59192-B2BF-4308-967F-118715170B53}" dt="2023-08-13T12:54:44.079" v="105" actId="2711"/>
          <ac:spMkLst>
            <pc:docMk/>
            <pc:sldMk cId="1278114923" sldId="377"/>
            <ac:spMk id="15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ECD59192-B2BF-4308-967F-118715170B53}" dt="2023-08-13T13:04:14.690" v="227"/>
        <pc:sldMkLst>
          <pc:docMk/>
          <pc:sldMk cId="1836334124" sldId="378"/>
        </pc:sldMkLst>
        <pc:spChg chg="add mod ord">
          <ac:chgData name="Duyên Lương" userId="3a9e482f-ceb4-484a-8eab-f708ff3e9a36" providerId="ADAL" clId="{ECD59192-B2BF-4308-967F-118715170B53}" dt="2023-08-13T12:55:55.107" v="110" actId="167"/>
          <ac:spMkLst>
            <pc:docMk/>
            <pc:sldMk cId="1836334124" sldId="378"/>
            <ac:spMk id="3" creationId="{021A606B-C766-EEA4-B417-7E75470FE159}"/>
          </ac:spMkLst>
        </pc:spChg>
        <pc:spChg chg="add del mod">
          <ac:chgData name="Duyên Lương" userId="3a9e482f-ceb4-484a-8eab-f708ff3e9a36" providerId="ADAL" clId="{ECD59192-B2BF-4308-967F-118715170B53}" dt="2023-08-13T12:52:24.725" v="79" actId="478"/>
          <ac:spMkLst>
            <pc:docMk/>
            <pc:sldMk cId="1836334124" sldId="378"/>
            <ac:spMk id="4" creationId="{DDDB3B30-21E0-B2E9-0DA8-128D5239F7CD}"/>
          </ac:spMkLst>
        </pc:spChg>
        <pc:spChg chg="add mod">
          <ac:chgData name="Duyên Lương" userId="3a9e482f-ceb4-484a-8eab-f708ff3e9a36" providerId="ADAL" clId="{ECD59192-B2BF-4308-967F-118715170B53}" dt="2023-08-13T12:56:46.114" v="122" actId="1076"/>
          <ac:spMkLst>
            <pc:docMk/>
            <pc:sldMk cId="1836334124" sldId="378"/>
            <ac:spMk id="4" creationId="{EFCC3AB3-BB02-0C59-27D2-66858EDB37E8}"/>
          </ac:spMkLst>
        </pc:spChg>
        <pc:spChg chg="add mod">
          <ac:chgData name="Duyên Lương" userId="3a9e482f-ceb4-484a-8eab-f708ff3e9a36" providerId="ADAL" clId="{ECD59192-B2BF-4308-967F-118715170B53}" dt="2023-08-13T12:52:25.085" v="80"/>
          <ac:spMkLst>
            <pc:docMk/>
            <pc:sldMk cId="1836334124" sldId="378"/>
            <ac:spMk id="5" creationId="{A234D5D8-4792-090B-E97E-1CF315379CAC}"/>
          </ac:spMkLst>
        </pc:spChg>
        <pc:spChg chg="mod">
          <ac:chgData name="Duyên Lương" userId="3a9e482f-ceb4-484a-8eab-f708ff3e9a36" providerId="ADAL" clId="{ECD59192-B2BF-4308-967F-118715170B53}" dt="2023-08-13T12:56:30.622" v="120" actId="2711"/>
          <ac:spMkLst>
            <pc:docMk/>
            <pc:sldMk cId="1836334124" sldId="378"/>
            <ac:spMk id="6" creationId="{4E82782E-DC57-4102-878A-03557672C9AE}"/>
          </ac:spMkLst>
        </pc:spChg>
        <pc:spChg chg="mod">
          <ac:chgData name="Duyên Lương" userId="3a9e482f-ceb4-484a-8eab-f708ff3e9a36" providerId="ADAL" clId="{ECD59192-B2BF-4308-967F-118715170B53}" dt="2023-08-13T12:56:07.430" v="114" actId="2711"/>
          <ac:spMkLst>
            <pc:docMk/>
            <pc:sldMk cId="1836334124" sldId="378"/>
            <ac:spMk id="7" creationId="{5E483DDB-B768-485C-A9FE-5ACA222F76C9}"/>
          </ac:spMkLst>
        </pc:spChg>
        <pc:spChg chg="mod">
          <ac:chgData name="Duyên Lương" userId="3a9e482f-ceb4-484a-8eab-f708ff3e9a36" providerId="ADAL" clId="{ECD59192-B2BF-4308-967F-118715170B53}" dt="2023-08-13T12:56:12.510" v="116" actId="2711"/>
          <ac:spMkLst>
            <pc:docMk/>
            <pc:sldMk cId="1836334124" sldId="378"/>
            <ac:spMk id="8" creationId="{788564D9-1C86-4A85-BF3A-3C6F332453B9}"/>
          </ac:spMkLst>
        </pc:spChg>
        <pc:spChg chg="del">
          <ac:chgData name="Duyên Lương" userId="3a9e482f-ceb4-484a-8eab-f708ff3e9a36" providerId="ADAL" clId="{ECD59192-B2BF-4308-967F-118715170B53}" dt="2023-08-13T12:52:21.458" v="78" actId="478"/>
          <ac:spMkLst>
            <pc:docMk/>
            <pc:sldMk cId="1836334124" sldId="378"/>
            <ac:spMk id="9" creationId="{E6CF5456-7A0E-4FB8-9FB1-8E5FBB0C0D5F}"/>
          </ac:spMkLst>
        </pc:spChg>
        <pc:spChg chg="add mod">
          <ac:chgData name="Duyên Lương" userId="3a9e482f-ceb4-484a-8eab-f708ff3e9a36" providerId="ADAL" clId="{ECD59192-B2BF-4308-967F-118715170B53}" dt="2023-08-13T12:56:00.772" v="112" actId="1076"/>
          <ac:spMkLst>
            <pc:docMk/>
            <pc:sldMk cId="1836334124" sldId="378"/>
            <ac:spMk id="10" creationId="{2290A3D0-8AD8-9B86-1CC4-821913C36E3A}"/>
          </ac:spMkLst>
        </pc:spChg>
        <pc:spChg chg="add mod ord">
          <ac:chgData name="Duyên Lương" userId="3a9e482f-ceb4-484a-8eab-f708ff3e9a36" providerId="ADAL" clId="{ECD59192-B2BF-4308-967F-118715170B53}" dt="2023-08-13T12:52:49.465" v="87" actId="167"/>
          <ac:spMkLst>
            <pc:docMk/>
            <pc:sldMk cId="1836334124" sldId="378"/>
            <ac:spMk id="11" creationId="{99D440E7-A74A-0A42-C1D1-DA94D083960D}"/>
          </ac:spMkLst>
        </pc:spChg>
        <pc:picChg chg="mod">
          <ac:chgData name="Duyên Lương" userId="3a9e482f-ceb4-484a-8eab-f708ff3e9a36" providerId="ADAL" clId="{ECD59192-B2BF-4308-967F-118715170B53}" dt="2023-08-13T12:56:17.194" v="118"/>
          <ac:picMkLst>
            <pc:docMk/>
            <pc:sldMk cId="1836334124" sldId="378"/>
            <ac:picMk id="2" creationId="{00000000-0000-0000-0000-000000000000}"/>
          </ac:picMkLst>
        </pc:picChg>
      </pc:sldChg>
      <pc:sldChg chg="addSp modSp mod">
        <pc:chgData name="Duyên Lương" userId="3a9e482f-ceb4-484a-8eab-f708ff3e9a36" providerId="ADAL" clId="{ECD59192-B2BF-4308-967F-118715170B53}" dt="2023-08-13T13:10:28.787" v="304"/>
        <pc:sldMkLst>
          <pc:docMk/>
          <pc:sldMk cId="2398985375" sldId="383"/>
        </pc:sldMkLst>
        <pc:spChg chg="mod">
          <ac:chgData name="Duyên Lương" userId="3a9e482f-ceb4-484a-8eab-f708ff3e9a36" providerId="ADAL" clId="{ECD59192-B2BF-4308-967F-118715170B53}" dt="2023-08-13T13:10:09.318" v="299" actId="1076"/>
          <ac:spMkLst>
            <pc:docMk/>
            <pc:sldMk cId="2398985375" sldId="383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06.078" v="298" actId="1076"/>
          <ac:spMkLst>
            <pc:docMk/>
            <pc:sldMk cId="2398985375" sldId="383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04.194" v="297" actId="1076"/>
          <ac:spMkLst>
            <pc:docMk/>
            <pc:sldMk cId="2398985375" sldId="383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15.740" v="301" actId="1076"/>
          <ac:spMkLst>
            <pc:docMk/>
            <pc:sldMk cId="2398985375" sldId="383"/>
            <ac:spMk id="11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00.430" v="295" actId="1076"/>
          <ac:spMkLst>
            <pc:docMk/>
            <pc:sldMk cId="2398985375" sldId="383"/>
            <ac:spMk id="12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02.105" v="296" actId="1076"/>
          <ac:spMkLst>
            <pc:docMk/>
            <pc:sldMk cId="2398985375" sldId="383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17.292" v="302" actId="1076"/>
          <ac:spMkLst>
            <pc:docMk/>
            <pc:sldMk cId="2398985375" sldId="383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09:57.276" v="294" actId="255"/>
          <ac:spMkLst>
            <pc:docMk/>
            <pc:sldMk cId="2398985375" sldId="383"/>
            <ac:spMk id="16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08:53.820" v="276" actId="404"/>
          <ac:spMkLst>
            <pc:docMk/>
            <pc:sldMk cId="2398985375" sldId="383"/>
            <ac:spMk id="1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0:19.832" v="303" actId="1076"/>
          <ac:spMkLst>
            <pc:docMk/>
            <pc:sldMk cId="2398985375" sldId="383"/>
            <ac:spMk id="19" creationId="{19B7D1E5-29EF-6A2F-A512-54C0158B4839}"/>
          </ac:spMkLst>
        </pc:spChg>
        <pc:spChg chg="mod">
          <ac:chgData name="Duyên Lương" userId="3a9e482f-ceb4-484a-8eab-f708ff3e9a36" providerId="ADAL" clId="{ECD59192-B2BF-4308-967F-118715170B53}" dt="2023-08-13T13:09:57.276" v="294" actId="255"/>
          <ac:spMkLst>
            <pc:docMk/>
            <pc:sldMk cId="2398985375" sldId="383"/>
            <ac:spMk id="21" creationId="{C44DFA90-2146-A510-7EA4-0A8BF95C2C93}"/>
          </ac:spMkLst>
        </pc:spChg>
        <pc:spChg chg="mod">
          <ac:chgData name="Duyên Lương" userId="3a9e482f-ceb4-484a-8eab-f708ff3e9a36" providerId="ADAL" clId="{ECD59192-B2BF-4308-967F-118715170B53}" dt="2023-08-13T13:10:28.787" v="304"/>
          <ac:spMkLst>
            <pc:docMk/>
            <pc:sldMk cId="2398985375" sldId="383"/>
            <ac:spMk id="22" creationId="{E39819AA-42C0-0945-74AC-02A0FC4C63E5}"/>
          </ac:spMkLst>
        </pc:spChg>
        <pc:spChg chg="add mod">
          <ac:chgData name="Duyên Lương" userId="3a9e482f-ceb4-484a-8eab-f708ff3e9a36" providerId="ADAL" clId="{ECD59192-B2BF-4308-967F-118715170B53}" dt="2023-08-13T13:09:46.692" v="291" actId="571"/>
          <ac:spMkLst>
            <pc:docMk/>
            <pc:sldMk cId="2398985375" sldId="383"/>
            <ac:spMk id="23" creationId="{8AA21F72-02B0-7D42-B455-3C20CAB5816E}"/>
          </ac:spMkLst>
        </pc:spChg>
        <pc:spChg chg="add mod">
          <ac:chgData name="Duyên Lương" userId="3a9e482f-ceb4-484a-8eab-f708ff3e9a36" providerId="ADAL" clId="{ECD59192-B2BF-4308-967F-118715170B53}" dt="2023-08-13T13:09:46.692" v="291" actId="571"/>
          <ac:spMkLst>
            <pc:docMk/>
            <pc:sldMk cId="2398985375" sldId="383"/>
            <ac:spMk id="24" creationId="{C52E0905-6A66-DC3A-A713-6F0B981BEEF6}"/>
          </ac:spMkLst>
        </pc:spChg>
        <pc:spChg chg="add mod">
          <ac:chgData name="Duyên Lương" userId="3a9e482f-ceb4-484a-8eab-f708ff3e9a36" providerId="ADAL" clId="{ECD59192-B2BF-4308-967F-118715170B53}" dt="2023-08-13T13:09:46.692" v="291" actId="571"/>
          <ac:spMkLst>
            <pc:docMk/>
            <pc:sldMk cId="2398985375" sldId="383"/>
            <ac:spMk id="25" creationId="{75B1FF27-2939-034D-843A-B16C72299103}"/>
          </ac:spMkLst>
        </pc:spChg>
        <pc:spChg chg="add mod">
          <ac:chgData name="Duyên Lương" userId="3a9e482f-ceb4-484a-8eab-f708ff3e9a36" providerId="ADAL" clId="{ECD59192-B2BF-4308-967F-118715170B53}" dt="2023-08-13T13:09:46.692" v="291" actId="571"/>
          <ac:spMkLst>
            <pc:docMk/>
            <pc:sldMk cId="2398985375" sldId="383"/>
            <ac:spMk id="26" creationId="{4B1D96C4-C779-5A7F-93F9-3FD3E8E79049}"/>
          </ac:spMkLst>
        </pc:spChg>
      </pc:sldChg>
      <pc:sldChg chg="modSp mod">
        <pc:chgData name="Duyên Lương" userId="3a9e482f-ceb4-484a-8eab-f708ff3e9a36" providerId="ADAL" clId="{ECD59192-B2BF-4308-967F-118715170B53}" dt="2023-08-13T13:10:44.576" v="310" actId="1076"/>
        <pc:sldMkLst>
          <pc:docMk/>
          <pc:sldMk cId="627059823" sldId="384"/>
        </pc:sldMkLst>
        <pc:spChg chg="mod">
          <ac:chgData name="Duyên Lương" userId="3a9e482f-ceb4-484a-8eab-f708ff3e9a36" providerId="ADAL" clId="{ECD59192-B2BF-4308-967F-118715170B53}" dt="2023-08-13T13:10:44.576" v="310" actId="1076"/>
          <ac:spMkLst>
            <pc:docMk/>
            <pc:sldMk cId="627059823" sldId="384"/>
            <ac:spMk id="14" creationId="{00000000-0000-0000-0000-000000000000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3:12:54.473" v="338"/>
        <pc:sldMkLst>
          <pc:docMk/>
          <pc:sldMk cId="2539611368" sldId="385"/>
        </pc:sldMkLst>
        <pc:spChg chg="mod">
          <ac:chgData name="Duyên Lương" userId="3a9e482f-ceb4-484a-8eab-f708ff3e9a36" providerId="ADAL" clId="{ECD59192-B2BF-4308-967F-118715170B53}" dt="2023-08-13T13:11:45.640" v="330" actId="1076"/>
          <ac:spMkLst>
            <pc:docMk/>
            <pc:sldMk cId="2539611368" sldId="385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1:41.974" v="328" actId="1076"/>
          <ac:spMkLst>
            <pc:docMk/>
            <pc:sldMk cId="2539611368" sldId="385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1:43.904" v="329" actId="1076"/>
          <ac:spMkLst>
            <pc:docMk/>
            <pc:sldMk cId="2539611368" sldId="385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1:25.900" v="324" actId="1076"/>
          <ac:spMkLst>
            <pc:docMk/>
            <pc:sldMk cId="2539611368" sldId="385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1:25.900" v="324" actId="1076"/>
          <ac:spMkLst>
            <pc:docMk/>
            <pc:sldMk cId="2539611368" sldId="385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1:25.900" v="324" actId="1076"/>
          <ac:spMkLst>
            <pc:docMk/>
            <pc:sldMk cId="2539611368" sldId="385"/>
            <ac:spMk id="16" creationId="{00000000-0000-0000-0000-000000000000}"/>
          </ac:spMkLst>
        </pc:spChg>
        <pc:spChg chg="del mod">
          <ac:chgData name="Duyên Lương" userId="3a9e482f-ceb4-484a-8eab-f708ff3e9a36" providerId="ADAL" clId="{ECD59192-B2BF-4308-967F-118715170B53}" dt="2023-08-13T13:12:10.345" v="332" actId="478"/>
          <ac:spMkLst>
            <pc:docMk/>
            <pc:sldMk cId="2539611368" sldId="385"/>
            <ac:spMk id="1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1:47.888" v="331" actId="1076"/>
          <ac:spMkLst>
            <pc:docMk/>
            <pc:sldMk cId="2539611368" sldId="385"/>
            <ac:spMk id="19" creationId="{19B7D1E5-29EF-6A2F-A512-54C0158B4839}"/>
          </ac:spMkLst>
        </pc:spChg>
        <pc:spChg chg="mod">
          <ac:chgData name="Duyên Lương" userId="3a9e482f-ceb4-484a-8eab-f708ff3e9a36" providerId="ADAL" clId="{ECD59192-B2BF-4308-967F-118715170B53}" dt="2023-08-13T13:11:39.964" v="327" actId="1076"/>
          <ac:spMkLst>
            <pc:docMk/>
            <pc:sldMk cId="2539611368" sldId="385"/>
            <ac:spMk id="21" creationId="{C44DFA90-2146-A510-7EA4-0A8BF95C2C93}"/>
          </ac:spMkLst>
        </pc:spChg>
        <pc:spChg chg="mod">
          <ac:chgData name="Duyên Lương" userId="3a9e482f-ceb4-484a-8eab-f708ff3e9a36" providerId="ADAL" clId="{ECD59192-B2BF-4308-967F-118715170B53}" dt="2023-08-13T13:12:54.473" v="338"/>
          <ac:spMkLst>
            <pc:docMk/>
            <pc:sldMk cId="2539611368" sldId="385"/>
            <ac:spMk id="22" creationId="{E39819AA-42C0-0945-74AC-02A0FC4C63E5}"/>
          </ac:spMkLst>
        </pc:spChg>
        <pc:spChg chg="add mod">
          <ac:chgData name="Duyên Lương" userId="3a9e482f-ceb4-484a-8eab-f708ff3e9a36" providerId="ADAL" clId="{ECD59192-B2BF-4308-967F-118715170B53}" dt="2023-08-13T13:11:10.979" v="321" actId="571"/>
          <ac:spMkLst>
            <pc:docMk/>
            <pc:sldMk cId="2539611368" sldId="385"/>
            <ac:spMk id="23" creationId="{3869686B-99F0-EFBE-8FF7-4C15CE6A10E2}"/>
          </ac:spMkLst>
        </pc:spChg>
        <pc:spChg chg="add mod">
          <ac:chgData name="Duyên Lương" userId="3a9e482f-ceb4-484a-8eab-f708ff3e9a36" providerId="ADAL" clId="{ECD59192-B2BF-4308-967F-118715170B53}" dt="2023-08-13T13:11:10.979" v="321" actId="571"/>
          <ac:spMkLst>
            <pc:docMk/>
            <pc:sldMk cId="2539611368" sldId="385"/>
            <ac:spMk id="24" creationId="{F9FD8880-BB41-B434-B724-91CAEF979FCC}"/>
          </ac:spMkLst>
        </pc:spChg>
        <pc:spChg chg="add mod">
          <ac:chgData name="Duyên Lương" userId="3a9e482f-ceb4-484a-8eab-f708ff3e9a36" providerId="ADAL" clId="{ECD59192-B2BF-4308-967F-118715170B53}" dt="2023-08-13T13:11:10.979" v="321" actId="571"/>
          <ac:spMkLst>
            <pc:docMk/>
            <pc:sldMk cId="2539611368" sldId="385"/>
            <ac:spMk id="25" creationId="{369A43BE-4314-5CE6-8C79-68D412FCB780}"/>
          </ac:spMkLst>
        </pc:spChg>
      </pc:sldChg>
      <pc:sldChg chg="modSp mod">
        <pc:chgData name="Duyên Lương" userId="3a9e482f-ceb4-484a-8eab-f708ff3e9a36" providerId="ADAL" clId="{ECD59192-B2BF-4308-967F-118715170B53}" dt="2023-08-13T13:12:39.794" v="337" actId="1076"/>
        <pc:sldMkLst>
          <pc:docMk/>
          <pc:sldMk cId="3413980560" sldId="386"/>
        </pc:sldMkLst>
        <pc:spChg chg="mod">
          <ac:chgData name="Duyên Lương" userId="3a9e482f-ceb4-484a-8eab-f708ff3e9a36" providerId="ADAL" clId="{ECD59192-B2BF-4308-967F-118715170B53}" dt="2023-08-13T13:12:39.794" v="337" actId="1076"/>
          <ac:spMkLst>
            <pc:docMk/>
            <pc:sldMk cId="3413980560" sldId="386"/>
            <ac:spMk id="14" creationId="{00000000-0000-0000-0000-000000000000}"/>
          </ac:spMkLst>
        </pc:spChg>
      </pc:sldChg>
      <pc:sldChg chg="delSp modSp mod">
        <pc:chgData name="Duyên Lương" userId="3a9e482f-ceb4-484a-8eab-f708ff3e9a36" providerId="ADAL" clId="{ECD59192-B2BF-4308-967F-118715170B53}" dt="2023-08-13T13:14:06.408" v="359"/>
        <pc:sldMkLst>
          <pc:docMk/>
          <pc:sldMk cId="672974566" sldId="387"/>
        </pc:sldMkLst>
        <pc:spChg chg="mod">
          <ac:chgData name="Duyên Lương" userId="3a9e482f-ceb4-484a-8eab-f708ff3e9a36" providerId="ADAL" clId="{ECD59192-B2BF-4308-967F-118715170B53}" dt="2023-08-13T13:13:49.336" v="355" actId="1076"/>
          <ac:spMkLst>
            <pc:docMk/>
            <pc:sldMk cId="672974566" sldId="387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3:56.272" v="358" actId="1076"/>
          <ac:spMkLst>
            <pc:docMk/>
            <pc:sldMk cId="672974566" sldId="387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3:53.792" v="357" actId="1076"/>
          <ac:spMkLst>
            <pc:docMk/>
            <pc:sldMk cId="672974566" sldId="387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3:46.280" v="354" actId="255"/>
          <ac:spMkLst>
            <pc:docMk/>
            <pc:sldMk cId="672974566" sldId="387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3:46.280" v="354" actId="255"/>
          <ac:spMkLst>
            <pc:docMk/>
            <pc:sldMk cId="672974566" sldId="387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3:46.280" v="354" actId="255"/>
          <ac:spMkLst>
            <pc:docMk/>
            <pc:sldMk cId="672974566" sldId="387"/>
            <ac:spMk id="16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13:01.704" v="339" actId="478"/>
          <ac:spMkLst>
            <pc:docMk/>
            <pc:sldMk cId="672974566" sldId="387"/>
            <ac:spMk id="1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3:51.480" v="356" actId="1076"/>
          <ac:spMkLst>
            <pc:docMk/>
            <pc:sldMk cId="672974566" sldId="387"/>
            <ac:spMk id="19" creationId="{19B7D1E5-29EF-6A2F-A512-54C0158B4839}"/>
          </ac:spMkLst>
        </pc:spChg>
        <pc:spChg chg="mod">
          <ac:chgData name="Duyên Lương" userId="3a9e482f-ceb4-484a-8eab-f708ff3e9a36" providerId="ADAL" clId="{ECD59192-B2BF-4308-967F-118715170B53}" dt="2023-08-13T13:13:46.280" v="354" actId="255"/>
          <ac:spMkLst>
            <pc:docMk/>
            <pc:sldMk cId="672974566" sldId="387"/>
            <ac:spMk id="21" creationId="{C44DFA90-2146-A510-7EA4-0A8BF95C2C93}"/>
          </ac:spMkLst>
        </pc:spChg>
        <pc:spChg chg="mod">
          <ac:chgData name="Duyên Lương" userId="3a9e482f-ceb4-484a-8eab-f708ff3e9a36" providerId="ADAL" clId="{ECD59192-B2BF-4308-967F-118715170B53}" dt="2023-08-13T13:14:06.408" v="359"/>
          <ac:spMkLst>
            <pc:docMk/>
            <pc:sldMk cId="672974566" sldId="387"/>
            <ac:spMk id="22" creationId="{E39819AA-42C0-0945-74AC-02A0FC4C63E5}"/>
          </ac:spMkLst>
        </pc:spChg>
      </pc:sldChg>
      <pc:sldChg chg="modSp mod">
        <pc:chgData name="Duyên Lương" userId="3a9e482f-ceb4-484a-8eab-f708ff3e9a36" providerId="ADAL" clId="{ECD59192-B2BF-4308-967F-118715170B53}" dt="2023-08-13T13:14:18.551" v="362" actId="1076"/>
        <pc:sldMkLst>
          <pc:docMk/>
          <pc:sldMk cId="1656772466" sldId="388"/>
        </pc:sldMkLst>
        <pc:spChg chg="mod">
          <ac:chgData name="Duyên Lương" userId="3a9e482f-ceb4-484a-8eab-f708ff3e9a36" providerId="ADAL" clId="{ECD59192-B2BF-4308-967F-118715170B53}" dt="2023-08-13T13:14:18.551" v="362" actId="1076"/>
          <ac:spMkLst>
            <pc:docMk/>
            <pc:sldMk cId="1656772466" sldId="388"/>
            <ac:spMk id="14" creationId="{00000000-0000-0000-0000-000000000000}"/>
          </ac:spMkLst>
        </pc:spChg>
      </pc:sldChg>
      <pc:sldChg chg="delSp modSp mod">
        <pc:chgData name="Duyên Lương" userId="3a9e482f-ceb4-484a-8eab-f708ff3e9a36" providerId="ADAL" clId="{ECD59192-B2BF-4308-967F-118715170B53}" dt="2023-08-13T13:14:55.121" v="374"/>
        <pc:sldMkLst>
          <pc:docMk/>
          <pc:sldMk cId="3877972905" sldId="389"/>
        </pc:sldMkLst>
        <pc:spChg chg="mod">
          <ac:chgData name="Duyên Lương" userId="3a9e482f-ceb4-484a-8eab-f708ff3e9a36" providerId="ADAL" clId="{ECD59192-B2BF-4308-967F-118715170B53}" dt="2023-08-13T13:14:39.976" v="370" actId="1076"/>
          <ac:spMkLst>
            <pc:docMk/>
            <pc:sldMk cId="3877972905" sldId="389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4:46.658" v="373" actId="1076"/>
          <ac:spMkLst>
            <pc:docMk/>
            <pc:sldMk cId="3877972905" sldId="389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4:44.859" v="372" actId="1076"/>
          <ac:spMkLst>
            <pc:docMk/>
            <pc:sldMk cId="3877972905" sldId="389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4:38.137" v="369" actId="1076"/>
          <ac:spMkLst>
            <pc:docMk/>
            <pc:sldMk cId="3877972905" sldId="389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4:38.137" v="369" actId="1076"/>
          <ac:spMkLst>
            <pc:docMk/>
            <pc:sldMk cId="3877972905" sldId="389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4:38.137" v="369" actId="1076"/>
          <ac:spMkLst>
            <pc:docMk/>
            <pc:sldMk cId="3877972905" sldId="389"/>
            <ac:spMk id="16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13:04.154" v="340" actId="478"/>
          <ac:spMkLst>
            <pc:docMk/>
            <pc:sldMk cId="3877972905" sldId="389"/>
            <ac:spMk id="1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4:42.564" v="371" actId="1076"/>
          <ac:spMkLst>
            <pc:docMk/>
            <pc:sldMk cId="3877972905" sldId="389"/>
            <ac:spMk id="19" creationId="{19B7D1E5-29EF-6A2F-A512-54C0158B4839}"/>
          </ac:spMkLst>
        </pc:spChg>
        <pc:spChg chg="mod">
          <ac:chgData name="Duyên Lương" userId="3a9e482f-ceb4-484a-8eab-f708ff3e9a36" providerId="ADAL" clId="{ECD59192-B2BF-4308-967F-118715170B53}" dt="2023-08-13T13:14:38.137" v="369" actId="1076"/>
          <ac:spMkLst>
            <pc:docMk/>
            <pc:sldMk cId="3877972905" sldId="389"/>
            <ac:spMk id="21" creationId="{C44DFA90-2146-A510-7EA4-0A8BF95C2C93}"/>
          </ac:spMkLst>
        </pc:spChg>
        <pc:spChg chg="mod">
          <ac:chgData name="Duyên Lương" userId="3a9e482f-ceb4-484a-8eab-f708ff3e9a36" providerId="ADAL" clId="{ECD59192-B2BF-4308-967F-118715170B53}" dt="2023-08-13T13:14:55.121" v="374"/>
          <ac:spMkLst>
            <pc:docMk/>
            <pc:sldMk cId="3877972905" sldId="389"/>
            <ac:spMk id="22" creationId="{E39819AA-42C0-0945-74AC-02A0FC4C63E5}"/>
          </ac:spMkLst>
        </pc:spChg>
      </pc:sldChg>
      <pc:sldChg chg="modSp mod">
        <pc:chgData name="Duyên Lương" userId="3a9e482f-ceb4-484a-8eab-f708ff3e9a36" providerId="ADAL" clId="{ECD59192-B2BF-4308-967F-118715170B53}" dt="2023-08-13T13:15:06.784" v="380" actId="1076"/>
        <pc:sldMkLst>
          <pc:docMk/>
          <pc:sldMk cId="2765582044" sldId="390"/>
        </pc:sldMkLst>
        <pc:spChg chg="mod">
          <ac:chgData name="Duyên Lương" userId="3a9e482f-ceb4-484a-8eab-f708ff3e9a36" providerId="ADAL" clId="{ECD59192-B2BF-4308-967F-118715170B53}" dt="2023-08-13T13:15:06.784" v="380" actId="1076"/>
          <ac:spMkLst>
            <pc:docMk/>
            <pc:sldMk cId="2765582044" sldId="390"/>
            <ac:spMk id="14" creationId="{00000000-0000-0000-0000-000000000000}"/>
          </ac:spMkLst>
        </pc:spChg>
      </pc:sldChg>
      <pc:sldChg chg="delSp modSp mod">
        <pc:chgData name="Duyên Lương" userId="3a9e482f-ceb4-484a-8eab-f708ff3e9a36" providerId="ADAL" clId="{ECD59192-B2BF-4308-967F-118715170B53}" dt="2023-08-13T13:15:44.122" v="393"/>
        <pc:sldMkLst>
          <pc:docMk/>
          <pc:sldMk cId="661778527" sldId="391"/>
        </pc:sldMkLst>
        <pc:spChg chg="mod">
          <ac:chgData name="Duyên Lương" userId="3a9e482f-ceb4-484a-8eab-f708ff3e9a36" providerId="ADAL" clId="{ECD59192-B2BF-4308-967F-118715170B53}" dt="2023-08-13T13:15:32.088" v="389" actId="1076"/>
          <ac:spMkLst>
            <pc:docMk/>
            <pc:sldMk cId="661778527" sldId="391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5:37.831" v="392" actId="1076"/>
          <ac:spMkLst>
            <pc:docMk/>
            <pc:sldMk cId="661778527" sldId="391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5:36.129" v="391" actId="1076"/>
          <ac:spMkLst>
            <pc:docMk/>
            <pc:sldMk cId="661778527" sldId="391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5:29.258" v="388" actId="1076"/>
          <ac:spMkLst>
            <pc:docMk/>
            <pc:sldMk cId="661778527" sldId="391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5:26.224" v="387" actId="1076"/>
          <ac:spMkLst>
            <pc:docMk/>
            <pc:sldMk cId="661778527" sldId="391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5:26.224" v="387" actId="1076"/>
          <ac:spMkLst>
            <pc:docMk/>
            <pc:sldMk cId="661778527" sldId="391"/>
            <ac:spMk id="16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13:06.686" v="341" actId="478"/>
          <ac:spMkLst>
            <pc:docMk/>
            <pc:sldMk cId="661778527" sldId="391"/>
            <ac:spMk id="1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5:34.134" v="390" actId="1076"/>
          <ac:spMkLst>
            <pc:docMk/>
            <pc:sldMk cId="661778527" sldId="391"/>
            <ac:spMk id="19" creationId="{19B7D1E5-29EF-6A2F-A512-54C0158B4839}"/>
          </ac:spMkLst>
        </pc:spChg>
        <pc:spChg chg="mod">
          <ac:chgData name="Duyên Lương" userId="3a9e482f-ceb4-484a-8eab-f708ff3e9a36" providerId="ADAL" clId="{ECD59192-B2BF-4308-967F-118715170B53}" dt="2023-08-13T13:15:26.224" v="387" actId="1076"/>
          <ac:spMkLst>
            <pc:docMk/>
            <pc:sldMk cId="661778527" sldId="391"/>
            <ac:spMk id="21" creationId="{C44DFA90-2146-A510-7EA4-0A8BF95C2C93}"/>
          </ac:spMkLst>
        </pc:spChg>
        <pc:spChg chg="mod">
          <ac:chgData name="Duyên Lương" userId="3a9e482f-ceb4-484a-8eab-f708ff3e9a36" providerId="ADAL" clId="{ECD59192-B2BF-4308-967F-118715170B53}" dt="2023-08-13T13:15:44.122" v="393"/>
          <ac:spMkLst>
            <pc:docMk/>
            <pc:sldMk cId="661778527" sldId="391"/>
            <ac:spMk id="22" creationId="{E39819AA-42C0-0945-74AC-02A0FC4C63E5}"/>
          </ac:spMkLst>
        </pc:spChg>
      </pc:sldChg>
      <pc:sldChg chg="modSp mod">
        <pc:chgData name="Duyên Lương" userId="3a9e482f-ceb4-484a-8eab-f708ff3e9a36" providerId="ADAL" clId="{ECD59192-B2BF-4308-967F-118715170B53}" dt="2023-08-13T13:15:51.246" v="396" actId="404"/>
        <pc:sldMkLst>
          <pc:docMk/>
          <pc:sldMk cId="400345530" sldId="392"/>
        </pc:sldMkLst>
        <pc:spChg chg="mod">
          <ac:chgData name="Duyên Lương" userId="3a9e482f-ceb4-484a-8eab-f708ff3e9a36" providerId="ADAL" clId="{ECD59192-B2BF-4308-967F-118715170B53}" dt="2023-08-13T13:15:51.246" v="396" actId="404"/>
          <ac:spMkLst>
            <pc:docMk/>
            <pc:sldMk cId="400345530" sldId="392"/>
            <ac:spMk id="14" creationId="{00000000-0000-0000-0000-000000000000}"/>
          </ac:spMkLst>
        </pc:spChg>
      </pc:sldChg>
      <pc:sldChg chg="delSp modSp mod">
        <pc:chgData name="Duyên Lương" userId="3a9e482f-ceb4-484a-8eab-f708ff3e9a36" providerId="ADAL" clId="{ECD59192-B2BF-4308-967F-118715170B53}" dt="2023-08-13T13:16:38.715" v="410"/>
        <pc:sldMkLst>
          <pc:docMk/>
          <pc:sldMk cId="1745538268" sldId="393"/>
        </pc:sldMkLst>
        <pc:spChg chg="mod">
          <ac:chgData name="Duyên Lương" userId="3a9e482f-ceb4-484a-8eab-f708ff3e9a36" providerId="ADAL" clId="{ECD59192-B2BF-4308-967F-118715170B53}" dt="2023-08-13T13:16:26.175" v="406" actId="1076"/>
          <ac:spMkLst>
            <pc:docMk/>
            <pc:sldMk cId="1745538268" sldId="393"/>
            <ac:spMk id="8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6:32.764" v="409" actId="1076"/>
          <ac:spMkLst>
            <pc:docMk/>
            <pc:sldMk cId="1745538268" sldId="393"/>
            <ac:spMk id="9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6:30.193" v="408" actId="1076"/>
          <ac:spMkLst>
            <pc:docMk/>
            <pc:sldMk cId="1745538268" sldId="393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6:17.100" v="404" actId="1076"/>
          <ac:spMkLst>
            <pc:docMk/>
            <pc:sldMk cId="1745538268" sldId="393"/>
            <ac:spMk id="14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6:14.566" v="403" actId="1076"/>
          <ac:spMkLst>
            <pc:docMk/>
            <pc:sldMk cId="1745538268" sldId="393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6:19.933" v="405" actId="1076"/>
          <ac:spMkLst>
            <pc:docMk/>
            <pc:sldMk cId="1745538268" sldId="393"/>
            <ac:spMk id="16" creationId="{00000000-0000-0000-0000-000000000000}"/>
          </ac:spMkLst>
        </pc:spChg>
        <pc:spChg chg="del">
          <ac:chgData name="Duyên Lương" userId="3a9e482f-ceb4-484a-8eab-f708ff3e9a36" providerId="ADAL" clId="{ECD59192-B2BF-4308-967F-118715170B53}" dt="2023-08-13T13:13:09.519" v="342" actId="478"/>
          <ac:spMkLst>
            <pc:docMk/>
            <pc:sldMk cId="1745538268" sldId="393"/>
            <ac:spMk id="1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6:28.399" v="407" actId="1076"/>
          <ac:spMkLst>
            <pc:docMk/>
            <pc:sldMk cId="1745538268" sldId="393"/>
            <ac:spMk id="19" creationId="{19B7D1E5-29EF-6A2F-A512-54C0158B4839}"/>
          </ac:spMkLst>
        </pc:spChg>
        <pc:spChg chg="mod">
          <ac:chgData name="Duyên Lương" userId="3a9e482f-ceb4-484a-8eab-f708ff3e9a36" providerId="ADAL" clId="{ECD59192-B2BF-4308-967F-118715170B53}" dt="2023-08-13T13:16:14.566" v="403" actId="1076"/>
          <ac:spMkLst>
            <pc:docMk/>
            <pc:sldMk cId="1745538268" sldId="393"/>
            <ac:spMk id="21" creationId="{C44DFA90-2146-A510-7EA4-0A8BF95C2C93}"/>
          </ac:spMkLst>
        </pc:spChg>
        <pc:spChg chg="mod">
          <ac:chgData name="Duyên Lương" userId="3a9e482f-ceb4-484a-8eab-f708ff3e9a36" providerId="ADAL" clId="{ECD59192-B2BF-4308-967F-118715170B53}" dt="2023-08-13T13:16:38.715" v="410"/>
          <ac:spMkLst>
            <pc:docMk/>
            <pc:sldMk cId="1745538268" sldId="393"/>
            <ac:spMk id="22" creationId="{E39819AA-42C0-0945-74AC-02A0FC4C63E5}"/>
          </ac:spMkLst>
        </pc:spChg>
      </pc:sldChg>
      <pc:sldChg chg="modSp mod">
        <pc:chgData name="Duyên Lương" userId="3a9e482f-ceb4-484a-8eab-f708ff3e9a36" providerId="ADAL" clId="{ECD59192-B2BF-4308-967F-118715170B53}" dt="2023-08-13T13:16:48.407" v="414" actId="403"/>
        <pc:sldMkLst>
          <pc:docMk/>
          <pc:sldMk cId="1761681409" sldId="394"/>
        </pc:sldMkLst>
        <pc:spChg chg="mod">
          <ac:chgData name="Duyên Lương" userId="3a9e482f-ceb4-484a-8eab-f708ff3e9a36" providerId="ADAL" clId="{ECD59192-B2BF-4308-967F-118715170B53}" dt="2023-08-13T13:16:48.407" v="414" actId="403"/>
          <ac:spMkLst>
            <pc:docMk/>
            <pc:sldMk cId="1761681409" sldId="394"/>
            <ac:spMk id="14" creationId="{00000000-0000-0000-0000-000000000000}"/>
          </ac:spMkLst>
        </pc:spChg>
      </pc:sldChg>
      <pc:sldChg chg="modSp mod">
        <pc:chgData name="Duyên Lương" userId="3a9e482f-ceb4-484a-8eab-f708ff3e9a36" providerId="ADAL" clId="{ECD59192-B2BF-4308-967F-118715170B53}" dt="2023-08-13T13:19:55.975" v="477" actId="404"/>
        <pc:sldMkLst>
          <pc:docMk/>
          <pc:sldMk cId="1277089800" sldId="395"/>
        </pc:sldMkLst>
        <pc:spChg chg="mod">
          <ac:chgData name="Duyên Lương" userId="3a9e482f-ceb4-484a-8eab-f708ff3e9a36" providerId="ADAL" clId="{ECD59192-B2BF-4308-967F-118715170B53}" dt="2023-08-13T13:19:55.975" v="477" actId="404"/>
          <ac:spMkLst>
            <pc:docMk/>
            <pc:sldMk cId="1277089800" sldId="395"/>
            <ac:spMk id="14" creationId="{7F1662AF-90BE-065E-96A4-149CA878A6D5}"/>
          </ac:spMkLst>
        </pc:spChg>
        <pc:spChg chg="mod">
          <ac:chgData name="Duyên Lương" userId="3a9e482f-ceb4-484a-8eab-f708ff3e9a36" providerId="ADAL" clId="{ECD59192-B2BF-4308-967F-118715170B53}" dt="2023-08-13T13:19:55.975" v="477" actId="404"/>
          <ac:spMkLst>
            <pc:docMk/>
            <pc:sldMk cId="1277089800" sldId="395"/>
            <ac:spMk id="18" creationId="{CB649C89-CC99-8021-6E00-705B2CB39080}"/>
          </ac:spMkLst>
        </pc:spChg>
        <pc:spChg chg="mod">
          <ac:chgData name="Duyên Lương" userId="3a9e482f-ceb4-484a-8eab-f708ff3e9a36" providerId="ADAL" clId="{ECD59192-B2BF-4308-967F-118715170B53}" dt="2023-08-13T13:16:56.894" v="415" actId="2711"/>
          <ac:spMkLst>
            <pc:docMk/>
            <pc:sldMk cId="1277089800" sldId="395"/>
            <ac:spMk id="22" creationId="{F1CA170E-87CF-B25E-58CB-4878FC9EFD43}"/>
          </ac:spMkLst>
        </pc:spChg>
      </pc:sldChg>
      <pc:sldChg chg="modSp mod">
        <pc:chgData name="Duyên Lương" userId="3a9e482f-ceb4-484a-8eab-f708ff3e9a36" providerId="ADAL" clId="{ECD59192-B2BF-4308-967F-118715170B53}" dt="2023-08-13T13:19:43.876" v="475" actId="2711"/>
        <pc:sldMkLst>
          <pc:docMk/>
          <pc:sldMk cId="1932571486" sldId="396"/>
        </pc:sldMkLst>
        <pc:spChg chg="mod">
          <ac:chgData name="Duyên Lương" userId="3a9e482f-ceb4-484a-8eab-f708ff3e9a36" providerId="ADAL" clId="{ECD59192-B2BF-4308-967F-118715170B53}" dt="2023-08-13T13:17:07.039" v="416" actId="2711"/>
          <ac:spMkLst>
            <pc:docMk/>
            <pc:sldMk cId="1932571486" sldId="396"/>
            <ac:spMk id="15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9:43.876" v="475" actId="2711"/>
          <ac:spMkLst>
            <pc:docMk/>
            <pc:sldMk cId="1932571486" sldId="396"/>
            <ac:spMk id="16" creationId="{0EE3587C-6FD7-76A8-FFFB-AC05E83A2010}"/>
          </ac:spMkLst>
        </pc:spChg>
        <pc:spChg chg="mod">
          <ac:chgData name="Duyên Lương" userId="3a9e482f-ceb4-484a-8eab-f708ff3e9a36" providerId="ADAL" clId="{ECD59192-B2BF-4308-967F-118715170B53}" dt="2023-08-13T13:19:43.876" v="475" actId="2711"/>
          <ac:spMkLst>
            <pc:docMk/>
            <pc:sldMk cId="1932571486" sldId="396"/>
            <ac:spMk id="17" creationId="{4F5A87A0-3233-3A0B-222A-44AEB64ACF49}"/>
          </ac:spMkLst>
        </pc:spChg>
      </pc:sldChg>
      <pc:sldChg chg="modSp mod">
        <pc:chgData name="Duyên Lương" userId="3a9e482f-ceb4-484a-8eab-f708ff3e9a36" providerId="ADAL" clId="{ECD59192-B2BF-4308-967F-118715170B53}" dt="2023-08-13T13:19:31.520" v="474" actId="1076"/>
        <pc:sldMkLst>
          <pc:docMk/>
          <pc:sldMk cId="3070879896" sldId="398"/>
        </pc:sldMkLst>
        <pc:spChg chg="mod">
          <ac:chgData name="Duyên Lương" userId="3a9e482f-ceb4-484a-8eab-f708ff3e9a36" providerId="ADAL" clId="{ECD59192-B2BF-4308-967F-118715170B53}" dt="2023-08-13T13:19:29.845" v="473" actId="1076"/>
          <ac:spMkLst>
            <pc:docMk/>
            <pc:sldMk cId="3070879896" sldId="398"/>
            <ac:spMk id="3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9:31.520" v="474" actId="1076"/>
          <ac:spMkLst>
            <pc:docMk/>
            <pc:sldMk cId="3070879896" sldId="398"/>
            <ac:spMk id="9" creationId="{00000000-0000-0000-0000-000000000000}"/>
          </ac:spMkLst>
        </pc:spChg>
      </pc:sldChg>
      <pc:sldChg chg="addSp delSp modSp mod">
        <pc:chgData name="Duyên Lương" userId="3a9e482f-ceb4-484a-8eab-f708ff3e9a36" providerId="ADAL" clId="{ECD59192-B2BF-4308-967F-118715170B53}" dt="2023-08-13T13:24:10.190" v="493" actId="20577"/>
        <pc:sldMkLst>
          <pc:docMk/>
          <pc:sldMk cId="4049822668" sldId="399"/>
        </pc:sldMkLst>
        <pc:spChg chg="mod">
          <ac:chgData name="Duyên Lương" userId="3a9e482f-ceb4-484a-8eab-f708ff3e9a36" providerId="ADAL" clId="{ECD59192-B2BF-4308-967F-118715170B53}" dt="2023-08-13T13:18:38.968" v="459" actId="1076"/>
          <ac:spMkLst>
            <pc:docMk/>
            <pc:sldMk cId="4049822668" sldId="399"/>
            <ac:spMk id="7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18:42.164" v="460" actId="1076"/>
          <ac:spMkLst>
            <pc:docMk/>
            <pc:sldMk cId="4049822668" sldId="399"/>
            <ac:spMk id="8" creationId="{00000000-0000-0000-0000-000000000000}"/>
          </ac:spMkLst>
        </pc:spChg>
        <pc:spChg chg="del mod">
          <ac:chgData name="Duyên Lương" userId="3a9e482f-ceb4-484a-8eab-f708ff3e9a36" providerId="ADAL" clId="{ECD59192-B2BF-4308-967F-118715170B53}" dt="2023-08-13T13:17:31.306" v="422" actId="478"/>
          <ac:spMkLst>
            <pc:docMk/>
            <pc:sldMk cId="4049822668" sldId="399"/>
            <ac:spMk id="10" creationId="{00000000-0000-0000-0000-000000000000}"/>
          </ac:spMkLst>
        </pc:spChg>
        <pc:spChg chg="mod">
          <ac:chgData name="Duyên Lương" userId="3a9e482f-ceb4-484a-8eab-f708ff3e9a36" providerId="ADAL" clId="{ECD59192-B2BF-4308-967F-118715170B53}" dt="2023-08-13T13:24:10.190" v="493" actId="20577"/>
          <ac:spMkLst>
            <pc:docMk/>
            <pc:sldMk cId="4049822668" sldId="399"/>
            <ac:spMk id="11" creationId="{A4CD3BBF-C09E-B3A9-2028-D0A36273212B}"/>
          </ac:spMkLst>
        </pc:spChg>
        <pc:spChg chg="add mod">
          <ac:chgData name="Duyên Lương" userId="3a9e482f-ceb4-484a-8eab-f708ff3e9a36" providerId="ADAL" clId="{ECD59192-B2BF-4308-967F-118715170B53}" dt="2023-08-13T13:18:12.143" v="453" actId="20577"/>
          <ac:spMkLst>
            <pc:docMk/>
            <pc:sldMk cId="4049822668" sldId="399"/>
            <ac:spMk id="12" creationId="{97007DBD-8F0B-8B47-7A3C-DB083C9825E6}"/>
          </ac:spMkLst>
        </pc:spChg>
      </pc:sldChg>
      <pc:sldChg chg="addSp delSp modSp mod delAnim modAnim">
        <pc:chgData name="Duyên Lương" userId="3a9e482f-ceb4-484a-8eab-f708ff3e9a36" providerId="ADAL" clId="{ECD59192-B2BF-4308-967F-118715170B53}" dt="2023-08-13T13:03:51.127" v="225"/>
        <pc:sldMkLst>
          <pc:docMk/>
          <pc:sldMk cId="2387214231" sldId="400"/>
        </pc:sldMkLst>
        <pc:spChg chg="mod">
          <ac:chgData name="Duyên Lương" userId="3a9e482f-ceb4-484a-8eab-f708ff3e9a36" providerId="ADAL" clId="{ECD59192-B2BF-4308-967F-118715170B53}" dt="2023-08-13T13:02:46.281" v="217" actId="20577"/>
          <ac:spMkLst>
            <pc:docMk/>
            <pc:sldMk cId="2387214231" sldId="400"/>
            <ac:spMk id="6" creationId="{4E82782E-DC57-4102-878A-03557672C9AE}"/>
          </ac:spMkLst>
        </pc:spChg>
        <pc:spChg chg="mod">
          <ac:chgData name="Duyên Lương" userId="3a9e482f-ceb4-484a-8eab-f708ff3e9a36" providerId="ADAL" clId="{ECD59192-B2BF-4308-967F-118715170B53}" dt="2023-08-13T13:01:40.056" v="200" actId="20577"/>
          <ac:spMkLst>
            <pc:docMk/>
            <pc:sldMk cId="2387214231" sldId="400"/>
            <ac:spMk id="7" creationId="{5E483DDB-B768-485C-A9FE-5ACA222F76C9}"/>
          </ac:spMkLst>
        </pc:spChg>
        <pc:spChg chg="mod">
          <ac:chgData name="Duyên Lương" userId="3a9e482f-ceb4-484a-8eab-f708ff3e9a36" providerId="ADAL" clId="{ECD59192-B2BF-4308-967F-118715170B53}" dt="2023-08-13T13:01:26.683" v="171" actId="1076"/>
          <ac:spMkLst>
            <pc:docMk/>
            <pc:sldMk cId="2387214231" sldId="400"/>
            <ac:spMk id="8" creationId="{788564D9-1C86-4A85-BF3A-3C6F332453B9}"/>
          </ac:spMkLst>
        </pc:spChg>
        <pc:picChg chg="del mod">
          <ac:chgData name="Duyên Lương" userId="3a9e482f-ceb4-484a-8eab-f708ff3e9a36" providerId="ADAL" clId="{ECD59192-B2BF-4308-967F-118715170B53}" dt="2023-08-13T13:01:19.567" v="168" actId="478"/>
          <ac:picMkLst>
            <pc:docMk/>
            <pc:sldMk cId="2387214231" sldId="400"/>
            <ac:picMk id="2" creationId="{00000000-0000-0000-0000-000000000000}"/>
          </ac:picMkLst>
        </pc:picChg>
        <pc:picChg chg="add del mod">
          <ac:chgData name="Duyên Lương" userId="3a9e482f-ceb4-484a-8eab-f708ff3e9a36" providerId="ADAL" clId="{ECD59192-B2BF-4308-967F-118715170B53}" dt="2023-08-13T13:02:56.959" v="218" actId="478"/>
          <ac:picMkLst>
            <pc:docMk/>
            <pc:sldMk cId="2387214231" sldId="400"/>
            <ac:picMk id="9" creationId="{E5D73151-A800-66FD-8DE3-DF58C79B09AC}"/>
          </ac:picMkLst>
        </pc:picChg>
        <pc:picChg chg="add mod">
          <ac:chgData name="Duyên Lương" userId="3a9e482f-ceb4-484a-8eab-f708ff3e9a36" providerId="ADAL" clId="{ECD59192-B2BF-4308-967F-118715170B53}" dt="2023-08-13T13:03:08.016" v="221"/>
          <ac:picMkLst>
            <pc:docMk/>
            <pc:sldMk cId="2387214231" sldId="400"/>
            <ac:picMk id="11" creationId="{CE296EEF-D17A-532C-E441-ABFD4248F817}"/>
          </ac:picMkLst>
        </pc:picChg>
        <pc:picChg chg="add mod">
          <ac:chgData name="Duyên Lương" userId="3a9e482f-ceb4-484a-8eab-f708ff3e9a36" providerId="ADAL" clId="{ECD59192-B2BF-4308-967F-118715170B53}" dt="2023-08-13T13:00:02.725" v="154" actId="1076"/>
          <ac:picMkLst>
            <pc:docMk/>
            <pc:sldMk cId="2387214231" sldId="400"/>
            <ac:picMk id="1026" creationId="{36AF773B-9165-0703-9931-7523525D52E9}"/>
          </ac:picMkLst>
        </pc:picChg>
        <pc:picChg chg="del mod">
          <ac:chgData name="Duyên Lương" userId="3a9e482f-ceb4-484a-8eab-f708ff3e9a36" providerId="ADAL" clId="{ECD59192-B2BF-4308-967F-118715170B53}" dt="2023-08-13T12:57:24.760" v="150" actId="478"/>
          <ac:picMkLst>
            <pc:docMk/>
            <pc:sldMk cId="2387214231" sldId="400"/>
            <ac:picMk id="3076" creationId="{DD2F9BB1-62E6-4D32-B7BB-787E34C87960}"/>
          </ac:picMkLst>
        </pc:picChg>
      </pc:sldChg>
    </pc:docChg>
  </pc:docChgLst>
  <pc:docChgLst>
    <pc:chgData name="Duyên Lương" userId="3a9e482f-ceb4-484a-8eab-f708ff3e9a36" providerId="ADAL" clId="{ACBC43B7-6301-4543-8F5F-85128BA89DFC}"/>
    <pc:docChg chg="undo custSel delSld modSld sldOrd">
      <pc:chgData name="Duyên Lương" userId="3a9e482f-ceb4-484a-8eab-f708ff3e9a36" providerId="ADAL" clId="{ACBC43B7-6301-4543-8F5F-85128BA89DFC}" dt="2023-08-04T06:47:37.778" v="3688" actId="1076"/>
      <pc:docMkLst>
        <pc:docMk/>
      </pc:docMkLst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0" sldId="256"/>
        </pc:sldMkLst>
        <pc:spChg chg="mod">
          <ac:chgData name="Duyên Lương" userId="3a9e482f-ceb4-484a-8eab-f708ff3e9a36" providerId="ADAL" clId="{ACBC43B7-6301-4543-8F5F-85128BA89DFC}" dt="2023-08-03T02:19:58.162" v="26" actId="2057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2:20:32.380" v="89" actId="2057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2:20:14.781" v="59" actId="5793"/>
          <ac:spMkLst>
            <pc:docMk/>
            <pc:sldMk cId="0" sldId="256"/>
            <ac:spMk id="13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0" sldId="257"/>
        </pc:sldMkLst>
        <pc:spChg chg="mod">
          <ac:chgData name="Duyên Lương" userId="3a9e482f-ceb4-484a-8eab-f708ff3e9a36" providerId="ADAL" clId="{ACBC43B7-6301-4543-8F5F-85128BA89DFC}" dt="2023-08-03T04:02:33.994" v="171" actId="1076"/>
          <ac:spMkLst>
            <pc:docMk/>
            <pc:sldMk cId="0" sldId="257"/>
            <ac:spMk id="15" creationId="{00000000-0000-0000-0000-000000000000}"/>
          </ac:spMkLst>
        </pc:spChg>
      </pc:sldChg>
      <pc:sldChg chg="addSp delSp modSp mod modTransition delAnim modAnim">
        <pc:chgData name="Duyên Lương" userId="3a9e482f-ceb4-484a-8eab-f708ff3e9a36" providerId="ADAL" clId="{ACBC43B7-6301-4543-8F5F-85128BA89DFC}" dt="2023-08-04T06:37:36.636" v="3597"/>
        <pc:sldMkLst>
          <pc:docMk/>
          <pc:sldMk cId="0" sldId="258"/>
        </pc:sldMkLst>
        <pc:spChg chg="del mod">
          <ac:chgData name="Duyên Lương" userId="3a9e482f-ceb4-484a-8eab-f708ff3e9a36" providerId="ADAL" clId="{ACBC43B7-6301-4543-8F5F-85128BA89DFC}" dt="2023-08-03T04:20:06.613" v="419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17:27.707" v="388" actId="1076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4:19:49.955" v="414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19:53.164" v="415" actId="1076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19:55.622" v="416" actId="478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4:19:59.340" v="417" actId="478"/>
          <ac:spMkLst>
            <pc:docMk/>
            <pc:sldMk cId="0" sldId="258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20:17.880" v="421" actId="1076"/>
          <ac:spMkLst>
            <pc:docMk/>
            <pc:sldMk cId="0" sldId="258"/>
            <ac:spMk id="11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4:15:28.647" v="366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15:18.908" v="360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15:19.585" v="361" actId="478"/>
          <ac:spMkLst>
            <pc:docMk/>
            <pc:sldMk cId="0" sldId="258"/>
            <ac:spMk id="14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4:33:34.419" v="552" actId="207"/>
          <ac:spMkLst>
            <pc:docMk/>
            <pc:sldMk cId="0" sldId="258"/>
            <ac:spMk id="15" creationId="{3E940BCA-0A1E-0946-6BA4-B31F94E6979B}"/>
          </ac:spMkLst>
        </pc:spChg>
        <pc:spChg chg="add mod">
          <ac:chgData name="Duyên Lương" userId="3a9e482f-ceb4-484a-8eab-f708ff3e9a36" providerId="ADAL" clId="{ACBC43B7-6301-4543-8F5F-85128BA89DFC}" dt="2023-08-03T04:18:17.076" v="406" actId="2711"/>
          <ac:spMkLst>
            <pc:docMk/>
            <pc:sldMk cId="0" sldId="258"/>
            <ac:spMk id="16" creationId="{D6B4FC1B-9435-EC02-FB24-0058C4D792F4}"/>
          </ac:spMkLst>
        </pc:spChg>
        <pc:spChg chg="add mod">
          <ac:chgData name="Duyên Lương" userId="3a9e482f-ceb4-484a-8eab-f708ff3e9a36" providerId="ADAL" clId="{ACBC43B7-6301-4543-8F5F-85128BA89DFC}" dt="2023-08-03T04:17:50.707" v="400" actId="1076"/>
          <ac:spMkLst>
            <pc:docMk/>
            <pc:sldMk cId="0" sldId="258"/>
            <ac:spMk id="17" creationId="{CB8FD2B2-D055-7886-1E77-687C238F3CD0}"/>
          </ac:spMkLst>
        </pc:spChg>
        <pc:picChg chg="add del mod">
          <ac:chgData name="Duyên Lương" userId="3a9e482f-ceb4-484a-8eab-f708ff3e9a36" providerId="ADAL" clId="{ACBC43B7-6301-4543-8F5F-85128BA89DFC}" dt="2023-08-03T04:29:14.837" v="535" actId="478"/>
          <ac:picMkLst>
            <pc:docMk/>
            <pc:sldMk cId="0" sldId="258"/>
            <ac:picMk id="18" creationId="{6EF1EB96-7AB8-016B-A39E-33E0440DE6B4}"/>
          </ac:picMkLst>
        </pc:picChg>
        <pc:picChg chg="add mod">
          <ac:chgData name="Duyên Lương" userId="3a9e482f-ceb4-484a-8eab-f708ff3e9a36" providerId="ADAL" clId="{ACBC43B7-6301-4543-8F5F-85128BA89DFC}" dt="2023-08-03T04:29:29.682" v="540" actId="1076"/>
          <ac:picMkLst>
            <pc:docMk/>
            <pc:sldMk cId="0" sldId="258"/>
            <ac:picMk id="19" creationId="{1BAFCF6A-7D98-1B31-7E95-B6EF6A0E2FC5}"/>
          </ac:picMkLst>
        </pc:picChg>
        <pc:picChg chg="add mod">
          <ac:chgData name="Duyên Lương" userId="3a9e482f-ceb4-484a-8eab-f708ff3e9a36" providerId="ADAL" clId="{ACBC43B7-6301-4543-8F5F-85128BA89DFC}" dt="2023-08-03T04:15:35.518" v="369" actId="1076"/>
          <ac:picMkLst>
            <pc:docMk/>
            <pc:sldMk cId="0" sldId="258"/>
            <ac:picMk id="1026" creationId="{F6813D31-87C6-0499-7026-E57CE76F13EE}"/>
          </ac:picMkLst>
        </pc:picChg>
      </pc:sldChg>
      <pc:sldChg chg="addSp delSp modSp mod or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0" sldId="259"/>
        </pc:sldMkLst>
        <pc:spChg chg="mod">
          <ac:chgData name="Duyên Lương" userId="3a9e482f-ceb4-484a-8eab-f708ff3e9a36" providerId="ADAL" clId="{ACBC43B7-6301-4543-8F5F-85128BA89DFC}" dt="2023-08-03T04:43:24.411" v="857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39:39.051" v="683" actId="1076"/>
          <ac:spMkLst>
            <pc:docMk/>
            <pc:sldMk cId="0" sldId="259"/>
            <ac:spMk id="8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4:38:17.677" v="657" actId="478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42:01.761" v="779" actId="1076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4:39:53.888" v="688" actId="14100"/>
          <ac:spMkLst>
            <pc:docMk/>
            <pc:sldMk cId="0" sldId="259"/>
            <ac:spMk id="17" creationId="{9B0AB56C-2FC2-BCA5-0703-A788D2927E84}"/>
          </ac:spMkLst>
        </pc:spChg>
        <pc:spChg chg="add mod">
          <ac:chgData name="Duyên Lương" userId="3a9e482f-ceb4-484a-8eab-f708ff3e9a36" providerId="ADAL" clId="{ACBC43B7-6301-4543-8F5F-85128BA89DFC}" dt="2023-08-03T04:43:29.190" v="858" actId="1076"/>
          <ac:spMkLst>
            <pc:docMk/>
            <pc:sldMk cId="0" sldId="259"/>
            <ac:spMk id="18" creationId="{182721CE-3EA5-7679-6EB3-865D79448244}"/>
          </ac:spMkLst>
        </pc:spChg>
        <pc:spChg chg="add mod">
          <ac:chgData name="Duyên Lương" userId="3a9e482f-ceb4-484a-8eab-f708ff3e9a36" providerId="ADAL" clId="{ACBC43B7-6301-4543-8F5F-85128BA89DFC}" dt="2023-08-03T04:39:42.797" v="684" actId="1076"/>
          <ac:spMkLst>
            <pc:docMk/>
            <pc:sldMk cId="0" sldId="259"/>
            <ac:spMk id="19" creationId="{F50311CB-96F3-CADB-A7BA-3274E26C9BED}"/>
          </ac:spMkLst>
        </pc:spChg>
        <pc:spChg chg="add mod">
          <ac:chgData name="Duyên Lương" userId="3a9e482f-ceb4-484a-8eab-f708ff3e9a36" providerId="ADAL" clId="{ACBC43B7-6301-4543-8F5F-85128BA89DFC}" dt="2023-08-03T04:54:41.086" v="1114" actId="207"/>
          <ac:spMkLst>
            <pc:docMk/>
            <pc:sldMk cId="0" sldId="259"/>
            <ac:spMk id="21" creationId="{6440F9F0-99E6-E1B5-8C54-B443CFD6DA83}"/>
          </ac:spMkLst>
        </pc:spChg>
        <pc:grpChg chg="del">
          <ac:chgData name="Duyên Lương" userId="3a9e482f-ceb4-484a-8eab-f708ff3e9a36" providerId="ADAL" clId="{ACBC43B7-6301-4543-8F5F-85128BA89DFC}" dt="2023-08-03T04:38:22.214" v="661" actId="478"/>
          <ac:grpSpMkLst>
            <pc:docMk/>
            <pc:sldMk cId="0" sldId="259"/>
            <ac:grpSpMk id="10" creationId="{00000000-0000-0000-0000-000000000000}"/>
          </ac:grpSpMkLst>
        </pc:grpChg>
        <pc:grpChg chg="del mod">
          <ac:chgData name="Duyên Lương" userId="3a9e482f-ceb4-484a-8eab-f708ff3e9a36" providerId="ADAL" clId="{ACBC43B7-6301-4543-8F5F-85128BA89DFC}" dt="2023-08-03T04:38:23.193" v="662" actId="478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ACBC43B7-6301-4543-8F5F-85128BA89DFC}" dt="2023-08-03T04:38:17.127" v="656" actId="478"/>
          <ac:grpSpMkLst>
            <pc:docMk/>
            <pc:sldMk cId="0" sldId="259"/>
            <ac:grpSpMk id="15" creationId="{00000000-0000-0000-0000-000000000000}"/>
          </ac:grpSpMkLst>
        </pc:grpChg>
        <pc:picChg chg="add mod">
          <ac:chgData name="Duyên Lương" userId="3a9e482f-ceb4-484a-8eab-f708ff3e9a36" providerId="ADAL" clId="{ACBC43B7-6301-4543-8F5F-85128BA89DFC}" dt="2023-08-03T04:39:34.474" v="681" actId="1037"/>
          <ac:picMkLst>
            <pc:docMk/>
            <pc:sldMk cId="0" sldId="259"/>
            <ac:picMk id="20" creationId="{F02AD9D5-9EB7-2DD8-E661-F95FEB49426E}"/>
          </ac:picMkLst>
        </pc:picChg>
      </pc:sldChg>
      <pc:sldChg chg="addSp del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0" sldId="260"/>
        </pc:sldMkLst>
        <pc:spChg chg="del">
          <ac:chgData name="Duyên Lương" userId="3a9e482f-ceb4-484a-8eab-f708ff3e9a36" providerId="ADAL" clId="{ACBC43B7-6301-4543-8F5F-85128BA89DFC}" dt="2023-08-03T04:44:41.304" v="866" actId="478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45:04.738" v="914" actId="14100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50:13.678" v="988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57:50.004" v="1143" actId="1076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44:40.203" v="864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53:13.794" v="1094" actId="14100"/>
          <ac:spMkLst>
            <pc:docMk/>
            <pc:sldMk cId="0" sldId="260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49:58.964" v="985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48:15.365" v="939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48:29.146" v="948" actId="1076"/>
          <ac:spMkLst>
            <pc:docMk/>
            <pc:sldMk cId="0" sldId="260"/>
            <ac:spMk id="11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44:39.537" v="863" actId="478"/>
          <ac:spMkLst>
            <pc:docMk/>
            <pc:sldMk cId="0" sldId="260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51:32.807" v="1058" actId="14100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5:47.169" v="1301" actId="1076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44:40.708" v="865" actId="47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53:06.342" v="1091" actId="14100"/>
          <ac:spMkLst>
            <pc:docMk/>
            <pc:sldMk cId="0" sldId="260"/>
            <ac:spMk id="16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45:09.427" v="916" actId="478"/>
          <ac:spMkLst>
            <pc:docMk/>
            <pc:sldMk cId="0" sldId="260"/>
            <ac:spMk id="17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45:11.852" v="917" actId="478"/>
          <ac:spMkLst>
            <pc:docMk/>
            <pc:sldMk cId="0" sldId="260"/>
            <ac:spMk id="18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45:14.203" v="918" actId="478"/>
          <ac:spMkLst>
            <pc:docMk/>
            <pc:sldMk cId="0" sldId="260"/>
            <ac:spMk id="19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4:53:00.870" v="1089" actId="1076"/>
          <ac:spMkLst>
            <pc:docMk/>
            <pc:sldMk cId="0" sldId="260"/>
            <ac:spMk id="23" creationId="{A2C7EB1B-F1E0-5D74-FE7F-1A952C17F3D0}"/>
          </ac:spMkLst>
        </pc:spChg>
        <pc:spChg chg="add mod ord">
          <ac:chgData name="Duyên Lương" userId="3a9e482f-ceb4-484a-8eab-f708ff3e9a36" providerId="ADAL" clId="{ACBC43B7-6301-4543-8F5F-85128BA89DFC}" dt="2023-08-03T04:56:22.375" v="1130" actId="1076"/>
          <ac:spMkLst>
            <pc:docMk/>
            <pc:sldMk cId="0" sldId="260"/>
            <ac:spMk id="24" creationId="{16538CF0-4473-5B10-7B9F-24C153F41A9A}"/>
          </ac:spMkLst>
        </pc:spChg>
        <pc:spChg chg="add mod ord">
          <ac:chgData name="Duyên Lương" userId="3a9e482f-ceb4-484a-8eab-f708ff3e9a36" providerId="ADAL" clId="{ACBC43B7-6301-4543-8F5F-85128BA89DFC}" dt="2023-08-03T04:56:31.170" v="1132" actId="1076"/>
          <ac:spMkLst>
            <pc:docMk/>
            <pc:sldMk cId="0" sldId="260"/>
            <ac:spMk id="25" creationId="{793156F7-2898-F691-87EF-0997D4556D38}"/>
          </ac:spMkLst>
        </pc:spChg>
        <pc:spChg chg="add mod ord">
          <ac:chgData name="Duyên Lương" userId="3a9e482f-ceb4-484a-8eab-f708ff3e9a36" providerId="ADAL" clId="{ACBC43B7-6301-4543-8F5F-85128BA89DFC}" dt="2023-08-03T04:53:16.127" v="1095" actId="1076"/>
          <ac:spMkLst>
            <pc:docMk/>
            <pc:sldMk cId="0" sldId="260"/>
            <ac:spMk id="26" creationId="{7AF7C632-794B-2C7C-3EF5-1F3613A055CE}"/>
          </ac:spMkLst>
        </pc:spChg>
        <pc:spChg chg="add mod ord">
          <ac:chgData name="Duyên Lương" userId="3a9e482f-ceb4-484a-8eab-f708ff3e9a36" providerId="ADAL" clId="{ACBC43B7-6301-4543-8F5F-85128BA89DFC}" dt="2023-08-03T04:52:49.746" v="1085" actId="14100"/>
          <ac:spMkLst>
            <pc:docMk/>
            <pc:sldMk cId="0" sldId="260"/>
            <ac:spMk id="27" creationId="{B9744CE0-1686-456F-1925-E2354B91914A}"/>
          </ac:spMkLst>
        </pc:spChg>
        <pc:spChg chg="add mod ord">
          <ac:chgData name="Duyên Lương" userId="3a9e482f-ceb4-484a-8eab-f708ff3e9a36" providerId="ADAL" clId="{ACBC43B7-6301-4543-8F5F-85128BA89DFC}" dt="2023-08-03T04:53:09.565" v="1092" actId="1076"/>
          <ac:spMkLst>
            <pc:docMk/>
            <pc:sldMk cId="0" sldId="260"/>
            <ac:spMk id="28" creationId="{17B52D4E-765B-0FA3-9B4E-8114BC25A881}"/>
          </ac:spMkLst>
        </pc:spChg>
        <pc:spChg chg="add mod">
          <ac:chgData name="Duyên Lương" userId="3a9e482f-ceb4-484a-8eab-f708ff3e9a36" providerId="ADAL" clId="{ACBC43B7-6301-4543-8F5F-85128BA89DFC}" dt="2023-08-03T04:53:36.200" v="1100" actId="14100"/>
          <ac:spMkLst>
            <pc:docMk/>
            <pc:sldMk cId="0" sldId="260"/>
            <ac:spMk id="29" creationId="{4634C50F-796A-B3F5-9067-18CEC962BFEB}"/>
          </ac:spMkLst>
        </pc:spChg>
        <pc:spChg chg="add mod">
          <ac:chgData name="Duyên Lương" userId="3a9e482f-ceb4-484a-8eab-f708ff3e9a36" providerId="ADAL" clId="{ACBC43B7-6301-4543-8F5F-85128BA89DFC}" dt="2023-08-03T04:52:16.762" v="1072" actId="14100"/>
          <ac:spMkLst>
            <pc:docMk/>
            <pc:sldMk cId="0" sldId="260"/>
            <ac:spMk id="30" creationId="{2A3188EE-1232-F3AB-B435-627CC77D7E80}"/>
          </ac:spMkLst>
        </pc:spChg>
        <pc:spChg chg="add mod">
          <ac:chgData name="Duyên Lương" userId="3a9e482f-ceb4-484a-8eab-f708ff3e9a36" providerId="ADAL" clId="{ACBC43B7-6301-4543-8F5F-85128BA89DFC}" dt="2023-08-03T04:52:16.762" v="1072" actId="14100"/>
          <ac:spMkLst>
            <pc:docMk/>
            <pc:sldMk cId="0" sldId="260"/>
            <ac:spMk id="31" creationId="{FB92AA25-C81E-EC3D-365B-3515F194BFA8}"/>
          </ac:spMkLst>
        </pc:spChg>
        <pc:spChg chg="add mod">
          <ac:chgData name="Duyên Lương" userId="3a9e482f-ceb4-484a-8eab-f708ff3e9a36" providerId="ADAL" clId="{ACBC43B7-6301-4543-8F5F-85128BA89DFC}" dt="2023-08-03T04:51:07.914" v="1024" actId="571"/>
          <ac:spMkLst>
            <pc:docMk/>
            <pc:sldMk cId="0" sldId="260"/>
            <ac:spMk id="32" creationId="{0FE2D390-6346-5D7B-B9CC-CE580AD4378C}"/>
          </ac:spMkLst>
        </pc:spChg>
        <pc:spChg chg="add mod">
          <ac:chgData name="Duyên Lương" userId="3a9e482f-ceb4-484a-8eab-f708ff3e9a36" providerId="ADAL" clId="{ACBC43B7-6301-4543-8F5F-85128BA89DFC}" dt="2023-08-03T04:51:07.914" v="1024" actId="571"/>
          <ac:spMkLst>
            <pc:docMk/>
            <pc:sldMk cId="0" sldId="260"/>
            <ac:spMk id="33" creationId="{1FCC8505-39D7-63DF-B15A-F61A3D563764}"/>
          </ac:spMkLst>
        </pc:spChg>
        <pc:spChg chg="add mod">
          <ac:chgData name="Duyên Lương" userId="3a9e482f-ceb4-484a-8eab-f708ff3e9a36" providerId="ADAL" clId="{ACBC43B7-6301-4543-8F5F-85128BA89DFC}" dt="2023-08-03T04:51:07.914" v="1024" actId="571"/>
          <ac:spMkLst>
            <pc:docMk/>
            <pc:sldMk cId="0" sldId="260"/>
            <ac:spMk id="36" creationId="{CE503341-2DE9-57DD-AD9D-0F0EB8DCCF3F}"/>
          </ac:spMkLst>
        </pc:spChg>
        <pc:spChg chg="add mod">
          <ac:chgData name="Duyên Lương" userId="3a9e482f-ceb4-484a-8eab-f708ff3e9a36" providerId="ADAL" clId="{ACBC43B7-6301-4543-8F5F-85128BA89DFC}" dt="2023-08-03T04:55:00.266" v="1119" actId="14100"/>
          <ac:spMkLst>
            <pc:docMk/>
            <pc:sldMk cId="0" sldId="260"/>
            <ac:spMk id="37" creationId="{05EB0615-7F4E-7E43-F2F4-171C7EDC988B}"/>
          </ac:spMkLst>
        </pc:spChg>
        <pc:picChg chg="add mod">
          <ac:chgData name="Duyên Lương" userId="3a9e482f-ceb4-484a-8eab-f708ff3e9a36" providerId="ADAL" clId="{ACBC43B7-6301-4543-8F5F-85128BA89DFC}" dt="2023-08-03T04:52:20.694" v="1076" actId="1035"/>
          <ac:picMkLst>
            <pc:docMk/>
            <pc:sldMk cId="0" sldId="260"/>
            <ac:picMk id="20" creationId="{9E5B67CB-8B28-84F5-774D-13FCC3F56778}"/>
          </ac:picMkLst>
        </pc:picChg>
        <pc:picChg chg="add mod">
          <ac:chgData name="Duyên Lương" userId="3a9e482f-ceb4-484a-8eab-f708ff3e9a36" providerId="ADAL" clId="{ACBC43B7-6301-4543-8F5F-85128BA89DFC}" dt="2023-08-03T04:51:29.732" v="1057" actId="14100"/>
          <ac:picMkLst>
            <pc:docMk/>
            <pc:sldMk cId="0" sldId="260"/>
            <ac:picMk id="21" creationId="{CF0FCCEA-2731-7DB8-946C-DCF133D5E3B9}"/>
          </ac:picMkLst>
        </pc:picChg>
        <pc:picChg chg="add mod">
          <ac:chgData name="Duyên Lương" userId="3a9e482f-ceb4-484a-8eab-f708ff3e9a36" providerId="ADAL" clId="{ACBC43B7-6301-4543-8F5F-85128BA89DFC}" dt="2023-08-03T04:52:53.210" v="1086" actId="1076"/>
          <ac:picMkLst>
            <pc:docMk/>
            <pc:sldMk cId="0" sldId="260"/>
            <ac:picMk id="22" creationId="{648D346D-95A4-54E6-E577-012C66FE2A0E}"/>
          </ac:picMkLst>
        </pc:picChg>
        <pc:picChg chg="add mod">
          <ac:chgData name="Duyên Lương" userId="3a9e482f-ceb4-484a-8eab-f708ff3e9a36" providerId="ADAL" clId="{ACBC43B7-6301-4543-8F5F-85128BA89DFC}" dt="2023-08-03T04:51:07.914" v="1024" actId="571"/>
          <ac:picMkLst>
            <pc:docMk/>
            <pc:sldMk cId="0" sldId="260"/>
            <ac:picMk id="34" creationId="{2657816C-438A-26E1-A786-624E0D1A5100}"/>
          </ac:picMkLst>
        </pc:picChg>
        <pc:picChg chg="add mod">
          <ac:chgData name="Duyên Lương" userId="3a9e482f-ceb4-484a-8eab-f708ff3e9a36" providerId="ADAL" clId="{ACBC43B7-6301-4543-8F5F-85128BA89DFC}" dt="2023-08-03T04:51:07.914" v="1024" actId="571"/>
          <ac:picMkLst>
            <pc:docMk/>
            <pc:sldMk cId="0" sldId="260"/>
            <ac:picMk id="35" creationId="{DA06AC51-619C-7389-043C-BAD92C9F1AE2}"/>
          </ac:picMkLst>
        </pc:picChg>
        <pc:picChg chg="add mod">
          <ac:chgData name="Duyên Lương" userId="3a9e482f-ceb4-484a-8eab-f708ff3e9a36" providerId="ADAL" clId="{ACBC43B7-6301-4543-8F5F-85128BA89DFC}" dt="2023-08-03T04:55:11.322" v="1123" actId="1076"/>
          <ac:picMkLst>
            <pc:docMk/>
            <pc:sldMk cId="0" sldId="260"/>
            <ac:picMk id="38" creationId="{90E7BF8C-A136-9759-1127-9E97171F239A}"/>
          </ac:picMkLst>
        </pc:picChg>
        <pc:picChg chg="add mod">
          <ac:chgData name="Duyên Lương" userId="3a9e482f-ceb4-484a-8eab-f708ff3e9a36" providerId="ADAL" clId="{ACBC43B7-6301-4543-8F5F-85128BA89DFC}" dt="2023-08-03T04:57:51.900" v="1144" actId="1076"/>
          <ac:picMkLst>
            <pc:docMk/>
            <pc:sldMk cId="0" sldId="260"/>
            <ac:picMk id="39" creationId="{3BAC8BF6-4FB5-E756-4D02-E731E844B945}"/>
          </ac:picMkLst>
        </pc:picChg>
        <pc:picChg chg="add mod">
          <ac:chgData name="Duyên Lương" userId="3a9e482f-ceb4-484a-8eab-f708ff3e9a36" providerId="ADAL" clId="{ACBC43B7-6301-4543-8F5F-85128BA89DFC}" dt="2023-08-03T04:49:11.755" v="968" actId="1076"/>
          <ac:picMkLst>
            <pc:docMk/>
            <pc:sldMk cId="0" sldId="260"/>
            <ac:picMk id="4098" creationId="{0C82944A-262B-5674-8E15-ACF2EA9A1B29}"/>
          </ac:picMkLst>
        </pc:picChg>
        <pc:picChg chg="add mod">
          <ac:chgData name="Duyên Lương" userId="3a9e482f-ceb4-484a-8eab-f708ff3e9a36" providerId="ADAL" clId="{ACBC43B7-6301-4543-8F5F-85128BA89DFC}" dt="2023-08-03T04:56:28.286" v="1131" actId="1076"/>
          <ac:picMkLst>
            <pc:docMk/>
            <pc:sldMk cId="0" sldId="260"/>
            <ac:picMk id="4100" creationId="{2128A4EC-71F1-4ECA-9974-0FCCDF8C585E}"/>
          </ac:picMkLst>
        </pc:picChg>
        <pc:picChg chg="add mod">
          <ac:chgData name="Duyên Lương" userId="3a9e482f-ceb4-484a-8eab-f708ff3e9a36" providerId="ADAL" clId="{ACBC43B7-6301-4543-8F5F-85128BA89DFC}" dt="2023-08-03T04:51:12.712" v="1041" actId="1038"/>
          <ac:picMkLst>
            <pc:docMk/>
            <pc:sldMk cId="0" sldId="260"/>
            <ac:picMk id="4102" creationId="{EF953423-294B-5208-C23D-EE29571060A1}"/>
          </ac:picMkLst>
        </pc:picChg>
      </pc:sldChg>
      <pc:sldChg chg="addSp del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0" sldId="261"/>
        </pc:sldMkLst>
        <pc:spChg chg="del">
          <ac:chgData name="Duyên Lương" userId="3a9e482f-ceb4-484a-8eab-f708ff3e9a36" providerId="ADAL" clId="{ACBC43B7-6301-4543-8F5F-85128BA89DFC}" dt="2023-08-03T05:12:54.085" v="1464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0:54.338" v="1419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1:03.291" v="1424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0:59.561" v="1422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1:01.853" v="1423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3:38.005" v="1485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4:09.180" v="1496" actId="1410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4:06.078" v="1495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1:49.904" v="1437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1:51.606" v="1438" actId="1076"/>
          <ac:spMkLst>
            <pc:docMk/>
            <pc:sldMk cId="0" sldId="261"/>
            <ac:spMk id="13" creationId="{00000000-0000-0000-0000-000000000000}"/>
          </ac:spMkLst>
        </pc:spChg>
        <pc:spChg chg="mod ord">
          <ac:chgData name="Duyên Lương" userId="3a9e482f-ceb4-484a-8eab-f708ff3e9a36" providerId="ADAL" clId="{ACBC43B7-6301-4543-8F5F-85128BA89DFC}" dt="2023-08-03T05:13:16.007" v="1471" actId="14100"/>
          <ac:spMkLst>
            <pc:docMk/>
            <pc:sldMk cId="0" sldId="261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3:31.427" v="1481" actId="1076"/>
          <ac:spMkLst>
            <pc:docMk/>
            <pc:sldMk cId="0" sldId="261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3:57.054" v="1491" actId="14100"/>
          <ac:spMkLst>
            <pc:docMk/>
            <pc:sldMk cId="0" sldId="261"/>
            <ac:spMk id="16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5:10:37.299" v="1394" actId="478"/>
          <ac:spMkLst>
            <pc:docMk/>
            <pc:sldMk cId="0" sldId="261"/>
            <ac:spMk id="17" creationId="{00000000-0000-0000-0000-000000000000}"/>
          </ac:spMkLst>
        </pc:spChg>
        <pc:spChg chg="mod ord">
          <ac:chgData name="Duyên Lương" userId="3a9e482f-ceb4-484a-8eab-f708ff3e9a36" providerId="ADAL" clId="{ACBC43B7-6301-4543-8F5F-85128BA89DFC}" dt="2023-08-03T05:13:25.850" v="1477" actId="1076"/>
          <ac:spMkLst>
            <pc:docMk/>
            <pc:sldMk cId="0" sldId="261"/>
            <ac:spMk id="1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4:02.762" v="1493" actId="1076"/>
          <ac:spMkLst>
            <pc:docMk/>
            <pc:sldMk cId="0" sldId="261"/>
            <ac:spMk id="1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0:57.253" v="1421" actId="207"/>
          <ac:spMkLst>
            <pc:docMk/>
            <pc:sldMk cId="0" sldId="261"/>
            <ac:spMk id="20" creationId="{00000000-0000-0000-0000-000000000000}"/>
          </ac:spMkLst>
        </pc:spChg>
        <pc:spChg chg="add del mod">
          <ac:chgData name="Duyên Lương" userId="3a9e482f-ceb4-484a-8eab-f708ff3e9a36" providerId="ADAL" clId="{ACBC43B7-6301-4543-8F5F-85128BA89DFC}" dt="2023-08-03T05:10:35.567" v="1393" actId="478"/>
          <ac:spMkLst>
            <pc:docMk/>
            <pc:sldMk cId="0" sldId="261"/>
            <ac:spMk id="21" creationId="{F69F63BD-FF90-71F4-4433-055696E60100}"/>
          </ac:spMkLst>
        </pc:spChg>
        <pc:spChg chg="add del mod">
          <ac:chgData name="Duyên Lương" userId="3a9e482f-ceb4-484a-8eab-f708ff3e9a36" providerId="ADAL" clId="{ACBC43B7-6301-4543-8F5F-85128BA89DFC}" dt="2023-08-03T05:11:32.589" v="1431" actId="478"/>
          <ac:spMkLst>
            <pc:docMk/>
            <pc:sldMk cId="0" sldId="261"/>
            <ac:spMk id="23" creationId="{21FF2DAE-29D2-FB54-C2CB-615E6618D734}"/>
          </ac:spMkLst>
        </pc:spChg>
        <pc:spChg chg="add mod">
          <ac:chgData name="Duyên Lương" userId="3a9e482f-ceb4-484a-8eab-f708ff3e9a36" providerId="ADAL" clId="{ACBC43B7-6301-4543-8F5F-85128BA89DFC}" dt="2023-08-03T05:13:09.728" v="1469" actId="1076"/>
          <ac:spMkLst>
            <pc:docMk/>
            <pc:sldMk cId="0" sldId="261"/>
            <ac:spMk id="24" creationId="{22AE6D31-501F-3DD9-D361-69627648B42D}"/>
          </ac:spMkLst>
        </pc:spChg>
        <pc:spChg chg="add mod">
          <ac:chgData name="Duyên Lương" userId="3a9e482f-ceb4-484a-8eab-f708ff3e9a36" providerId="ADAL" clId="{ACBC43B7-6301-4543-8F5F-85128BA89DFC}" dt="2023-08-03T05:14:49.461" v="1501" actId="1076"/>
          <ac:spMkLst>
            <pc:docMk/>
            <pc:sldMk cId="0" sldId="261"/>
            <ac:spMk id="25" creationId="{610457F3-4E7F-6DF4-7B89-61761B14274B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0" sldId="262"/>
        </pc:sldMkLst>
        <pc:spChg chg="mod">
          <ac:chgData name="Duyên Lương" userId="3a9e482f-ceb4-484a-8eab-f708ff3e9a36" providerId="ADAL" clId="{ACBC43B7-6301-4543-8F5F-85128BA89DFC}" dt="2023-08-04T03:59:05.151" v="2554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0:57.480" v="2603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1:00.659" v="2604" actId="1076"/>
          <ac:spMkLst>
            <pc:docMk/>
            <pc:sldMk cId="0" sldId="262"/>
            <ac:spMk id="11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4T03:59:08.134" v="2555" actId="47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0:07.670" v="3307" actId="20577"/>
          <ac:spMkLst>
            <pc:docMk/>
            <pc:sldMk cId="0" sldId="262"/>
            <ac:spMk id="14" creationId="{00000000-0000-0000-0000-000000000000}"/>
          </ac:spMkLst>
        </pc:spChg>
        <pc:picChg chg="add mod">
          <ac:chgData name="Duyên Lương" userId="3a9e482f-ceb4-484a-8eab-f708ff3e9a36" providerId="ADAL" clId="{ACBC43B7-6301-4543-8F5F-85128BA89DFC}" dt="2023-08-04T04:00:41.958" v="2597" actId="1076"/>
          <ac:picMkLst>
            <pc:docMk/>
            <pc:sldMk cId="0" sldId="262"/>
            <ac:picMk id="5122" creationId="{BDE510AA-B11E-B5AF-2F54-F418C94410DF}"/>
          </ac:picMkLst>
        </pc:picChg>
      </pc:sldChg>
      <pc:sldChg chg="addSp modSp mod ord modTransition">
        <pc:chgData name="Duyên Lương" userId="3a9e482f-ceb4-484a-8eab-f708ff3e9a36" providerId="ADAL" clId="{ACBC43B7-6301-4543-8F5F-85128BA89DFC}" dt="2023-08-04T06:37:36.636" v="3597"/>
        <pc:sldMkLst>
          <pc:docMk/>
          <pc:sldMk cId="0" sldId="263"/>
        </pc:sldMkLst>
        <pc:spChg chg="mod">
          <ac:chgData name="Duyên Lương" userId="3a9e482f-ceb4-484a-8eab-f708ff3e9a36" providerId="ADAL" clId="{ACBC43B7-6301-4543-8F5F-85128BA89DFC}" dt="2023-08-04T03:18:36.596" v="1946" actId="20577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4T03:24:19.460" v="2275" actId="1076"/>
          <ac:spMkLst>
            <pc:docMk/>
            <pc:sldMk cId="0" sldId="263"/>
            <ac:spMk id="11" creationId="{A4CD3BBF-C09E-B3A9-2028-D0A36273212B}"/>
          </ac:spMkLst>
        </pc:spChg>
      </pc:sldChg>
      <pc:sldChg chg="addSp delSp modSp mod or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0" sldId="264"/>
        </pc:sldMkLst>
        <pc:spChg chg="mod">
          <ac:chgData name="Duyên Lương" userId="3a9e482f-ceb4-484a-8eab-f708ff3e9a36" providerId="ADAL" clId="{ACBC43B7-6301-4543-8F5F-85128BA89DFC}" dt="2023-08-04T03:31:28.230" v="2334" actId="141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3:36.216" v="2478" actId="1076"/>
          <ac:spMkLst>
            <pc:docMk/>
            <pc:sldMk cId="0" sldId="264"/>
            <ac:spMk id="5" creationId="{00000000-0000-0000-0000-000000000000}"/>
          </ac:spMkLst>
        </pc:spChg>
        <pc:spChg chg="mod ord">
          <ac:chgData name="Duyên Lương" userId="3a9e482f-ceb4-484a-8eab-f708ff3e9a36" providerId="ADAL" clId="{ACBC43B7-6301-4543-8F5F-85128BA89DFC}" dt="2023-08-04T03:55:14.466" v="2495" actId="166"/>
          <ac:spMkLst>
            <pc:docMk/>
            <pc:sldMk cId="0" sldId="264"/>
            <ac:spMk id="8" creationId="{00000000-0000-0000-0000-000000000000}"/>
          </ac:spMkLst>
        </pc:spChg>
        <pc:spChg chg="mod ord">
          <ac:chgData name="Duyên Lương" userId="3a9e482f-ceb4-484a-8eab-f708ff3e9a36" providerId="ADAL" clId="{ACBC43B7-6301-4543-8F5F-85128BA89DFC}" dt="2023-08-04T03:55:21.097" v="2497" actId="166"/>
          <ac:spMkLst>
            <pc:docMk/>
            <pc:sldMk cId="0" sldId="264"/>
            <ac:spMk id="9" creationId="{00000000-0000-0000-0000-000000000000}"/>
          </ac:spMkLst>
        </pc:spChg>
        <pc:spChg chg="mod ord">
          <ac:chgData name="Duyên Lương" userId="3a9e482f-ceb4-484a-8eab-f708ff3e9a36" providerId="ADAL" clId="{ACBC43B7-6301-4543-8F5F-85128BA89DFC}" dt="2023-08-04T03:55:17.073" v="2496" actId="16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4:54.949" v="2492" actId="14100"/>
          <ac:spMkLst>
            <pc:docMk/>
            <pc:sldMk cId="0" sldId="264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4:04.175" v="2486" actId="107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3:45.375" v="2481" actId="14100"/>
          <ac:spMkLst>
            <pc:docMk/>
            <pc:sldMk cId="0" sldId="264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4:23.973" v="2488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4:51.090" v="2491" actId="14100"/>
          <ac:spMkLst>
            <pc:docMk/>
            <pc:sldMk cId="0" sldId="264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53:49.675" v="2482" actId="1076"/>
          <ac:spMkLst>
            <pc:docMk/>
            <pc:sldMk cId="0" sldId="264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3:31:04.930" v="2326" actId="1076"/>
          <ac:spMkLst>
            <pc:docMk/>
            <pc:sldMk cId="0" sldId="264"/>
            <ac:spMk id="17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4T03:55:05.804" v="2494" actId="14100"/>
          <ac:spMkLst>
            <pc:docMk/>
            <pc:sldMk cId="0" sldId="264"/>
            <ac:spMk id="19" creationId="{19B7D1E5-29EF-6A2F-A512-54C0158B4839}"/>
          </ac:spMkLst>
        </pc:spChg>
        <pc:spChg chg="add mod">
          <ac:chgData name="Duyên Lương" userId="3a9e482f-ceb4-484a-8eab-f708ff3e9a36" providerId="ADAL" clId="{ACBC43B7-6301-4543-8F5F-85128BA89DFC}" dt="2023-08-04T03:53:24.442" v="2475" actId="1076"/>
          <ac:spMkLst>
            <pc:docMk/>
            <pc:sldMk cId="0" sldId="264"/>
            <ac:spMk id="20" creationId="{FAE3796A-C537-A162-A73B-2A3B7B896108}"/>
          </ac:spMkLst>
        </pc:spChg>
        <pc:spChg chg="add mod">
          <ac:chgData name="Duyên Lương" userId="3a9e482f-ceb4-484a-8eab-f708ff3e9a36" providerId="ADAL" clId="{ACBC43B7-6301-4543-8F5F-85128BA89DFC}" dt="2023-08-04T03:53:28.347" v="2476" actId="1076"/>
          <ac:spMkLst>
            <pc:docMk/>
            <pc:sldMk cId="0" sldId="264"/>
            <ac:spMk id="21" creationId="{C44DFA90-2146-A510-7EA4-0A8BF95C2C93}"/>
          </ac:spMkLst>
        </pc:spChg>
        <pc:spChg chg="add mod">
          <ac:chgData name="Duyên Lương" userId="3a9e482f-ceb4-484a-8eab-f708ff3e9a36" providerId="ADAL" clId="{ACBC43B7-6301-4543-8F5F-85128BA89DFC}" dt="2023-08-04T04:01:21.131" v="2605"/>
          <ac:spMkLst>
            <pc:docMk/>
            <pc:sldMk cId="0" sldId="264"/>
            <ac:spMk id="22" creationId="{E39819AA-42C0-0945-74AC-02A0FC4C63E5}"/>
          </ac:spMkLst>
        </pc:spChg>
        <pc:spChg chg="add del mod">
          <ac:chgData name="Duyên Lương" userId="3a9e482f-ceb4-484a-8eab-f708ff3e9a36" providerId="ADAL" clId="{ACBC43B7-6301-4543-8F5F-85128BA89DFC}" dt="2023-08-04T03:57:45.220" v="2531" actId="478"/>
          <ac:spMkLst>
            <pc:docMk/>
            <pc:sldMk cId="0" sldId="264"/>
            <ac:spMk id="23" creationId="{B752132F-C6BB-070E-1DC8-76E30905DA74}"/>
          </ac:spMkLst>
        </pc:spChg>
      </pc:sldChg>
      <pc:sldChg chg="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0" sldId="265"/>
        </pc:sldMkLst>
        <pc:spChg chg="mod">
          <ac:chgData name="Duyên Lương" userId="3a9e482f-ceb4-484a-8eab-f708ff3e9a36" providerId="ADAL" clId="{ACBC43B7-6301-4543-8F5F-85128BA89DFC}" dt="2023-08-04T06:29:24.875" v="3395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33:17.554" v="3512" actId="207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4T06:29:14.710" v="3390" actId="478"/>
          <ac:spMkLst>
            <pc:docMk/>
            <pc:sldMk cId="0" sldId="265"/>
            <ac:spMk id="10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352446960" sldId="266"/>
        </pc:sldMkLst>
        <pc:spChg chg="mod">
          <ac:chgData name="Duyên Lương" userId="3a9e482f-ceb4-484a-8eab-f708ff3e9a36" providerId="ADAL" clId="{ACBC43B7-6301-4543-8F5F-85128BA89DFC}" dt="2023-08-03T04:01:42.390" v="165" actId="1076"/>
          <ac:spMkLst>
            <pc:docMk/>
            <pc:sldMk cId="1352446960" sldId="266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2:22.370" v="167" actId="1076"/>
          <ac:spMkLst>
            <pc:docMk/>
            <pc:sldMk cId="1352446960" sldId="266"/>
            <ac:spMk id="14" creationId="{00000000-0000-0000-0000-000000000000}"/>
          </ac:spMkLst>
        </pc:spChg>
      </pc:sldChg>
      <pc:sldChg chg="addSp modSp mod modTransition modAnim">
        <pc:chgData name="Duyên Lương" userId="3a9e482f-ceb4-484a-8eab-f708ff3e9a36" providerId="ADAL" clId="{ACBC43B7-6301-4543-8F5F-85128BA89DFC}" dt="2023-08-04T06:38:11.289" v="3601" actId="1076"/>
        <pc:sldMkLst>
          <pc:docMk/>
          <pc:sldMk cId="3793238964" sldId="267"/>
        </pc:sldMkLst>
        <pc:spChg chg="mod">
          <ac:chgData name="Duyên Lương" userId="3a9e482f-ceb4-484a-8eab-f708ff3e9a36" providerId="ADAL" clId="{ACBC43B7-6301-4543-8F5F-85128BA89DFC}" dt="2023-08-03T04:03:09.227" v="196" actId="1076"/>
          <ac:spMkLst>
            <pc:docMk/>
            <pc:sldMk cId="3793238964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3:13.497" v="198" actId="1076"/>
          <ac:spMkLst>
            <pc:docMk/>
            <pc:sldMk cId="3793238964" sldId="267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3:40.866" v="207" actId="1076"/>
          <ac:spMkLst>
            <pc:docMk/>
            <pc:sldMk cId="3793238964" sldId="267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38:11.289" v="3601" actId="1076"/>
          <ac:spMkLst>
            <pc:docMk/>
            <pc:sldMk cId="3793238964" sldId="267"/>
            <ac:spMk id="10" creationId="{00000000-0000-0000-0000-000000000000}"/>
          </ac:spMkLst>
        </pc:spChg>
        <pc:picChg chg="add mod">
          <ac:chgData name="Duyên Lương" userId="3a9e482f-ceb4-484a-8eab-f708ff3e9a36" providerId="ADAL" clId="{ACBC43B7-6301-4543-8F5F-85128BA89DFC}" dt="2023-08-03T04:03:47.081" v="210" actId="1076"/>
          <ac:picMkLst>
            <pc:docMk/>
            <pc:sldMk cId="3793238964" sldId="267"/>
            <ac:picMk id="11" creationId="{1B185497-0D91-8ED9-2075-464313F1A375}"/>
          </ac:picMkLst>
        </pc:picChg>
      </pc:sldChg>
      <pc:sldChg chg="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2299359353" sldId="274"/>
        </pc:sldMkLst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8.415" v="1898" actId="1076"/>
          <ac:spMkLst>
            <pc:docMk/>
            <pc:sldMk cId="2299359353" sldId="274"/>
            <ac:spMk id="4" creationId="{0674845A-55A6-B9C1-7889-7D5F47EBE2DA}"/>
          </ac:spMkLst>
        </pc:spChg>
        <pc:spChg chg="del mod">
          <ac:chgData name="Duyên Lương" userId="3a9e482f-ceb4-484a-8eab-f708ff3e9a36" providerId="ADAL" clId="{ACBC43B7-6301-4543-8F5F-85128BA89DFC}" dt="2023-08-03T05:29:37.421" v="1882" actId="478"/>
          <ac:spMkLst>
            <pc:docMk/>
            <pc:sldMk cId="2299359353" sldId="274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19" creationId="{BE653BC8-4A5F-ED5B-A2D3-0DF6CCAE97C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20" creationId="{81D5F456-483F-1D57-A6E6-D141C661383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21" creationId="{4C817D73-4CF8-C949-9FDF-F2B321417932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22" creationId="{1BD605D0-A1BE-2346-96F5-7306349CB280}"/>
          </ac:spMkLst>
        </pc:spChg>
        <pc:spChg chg="mod">
          <ac:chgData name="Duyên Lương" userId="3a9e482f-ceb4-484a-8eab-f708ff3e9a36" providerId="ADAL" clId="{ACBC43B7-6301-4543-8F5F-85128BA89DFC}" dt="2023-08-03T05:30:35.344" v="1897" actId="1036"/>
          <ac:spMkLst>
            <pc:docMk/>
            <pc:sldMk cId="2299359353" sldId="274"/>
            <ac:spMk id="23" creationId="{99CA136D-5D67-6571-CDB9-A7197A678999}"/>
          </ac:spMkLst>
        </pc:spChg>
        <pc:picChg chg="mod">
          <ac:chgData name="Duyên Lương" userId="3a9e482f-ceb4-484a-8eab-f708ff3e9a36" providerId="ADAL" clId="{ACBC43B7-6301-4543-8F5F-85128BA89DFC}" dt="2023-08-03T05:30:35.344" v="1897" actId="1036"/>
          <ac:picMkLst>
            <pc:docMk/>
            <pc:sldMk cId="2299359353" sldId="274"/>
            <ac:picMk id="2050" creationId="{A74E20CD-6FC8-853E-47DB-657FA9C6DFBD}"/>
          </ac:picMkLst>
        </pc:picChg>
        <pc:picChg chg="mod">
          <ac:chgData name="Duyên Lương" userId="3a9e482f-ceb4-484a-8eab-f708ff3e9a36" providerId="ADAL" clId="{ACBC43B7-6301-4543-8F5F-85128BA89DFC}" dt="2023-08-03T05:30:35.344" v="1897" actId="1036"/>
          <ac:picMkLst>
            <pc:docMk/>
            <pc:sldMk cId="2299359353" sldId="274"/>
            <ac:picMk id="2052" creationId="{35F56532-16EA-3100-E8FF-764E05A9F18A}"/>
          </ac:picMkLst>
        </pc:picChg>
        <pc:picChg chg="mod">
          <ac:chgData name="Duyên Lương" userId="3a9e482f-ceb4-484a-8eab-f708ff3e9a36" providerId="ADAL" clId="{ACBC43B7-6301-4543-8F5F-85128BA89DFC}" dt="2023-08-03T05:30:35.344" v="1897" actId="1036"/>
          <ac:picMkLst>
            <pc:docMk/>
            <pc:sldMk cId="2299359353" sldId="274"/>
            <ac:picMk id="2054" creationId="{CEAACA85-8E05-7822-E661-DCAA9E067280}"/>
          </ac:picMkLst>
        </pc:picChg>
        <pc:picChg chg="mod">
          <ac:chgData name="Duyên Lương" userId="3a9e482f-ceb4-484a-8eab-f708ff3e9a36" providerId="ADAL" clId="{ACBC43B7-6301-4543-8F5F-85128BA89DFC}" dt="2023-08-03T05:30:35.344" v="1897" actId="1036"/>
          <ac:picMkLst>
            <pc:docMk/>
            <pc:sldMk cId="2299359353" sldId="274"/>
            <ac:picMk id="2056" creationId="{D31C4F0E-7992-77E4-9865-6698E1959402}"/>
          </ac:picMkLst>
        </pc:picChg>
        <pc:picChg chg="mod">
          <ac:chgData name="Duyên Lương" userId="3a9e482f-ceb4-484a-8eab-f708ff3e9a36" providerId="ADAL" clId="{ACBC43B7-6301-4543-8F5F-85128BA89DFC}" dt="2023-08-03T05:30:35.344" v="1897" actId="1036"/>
          <ac:picMkLst>
            <pc:docMk/>
            <pc:sldMk cId="2299359353" sldId="274"/>
            <ac:picMk id="2058" creationId="{BB79322F-BDC7-DB16-499F-095D85DF8DB0}"/>
          </ac:picMkLst>
        </pc:picChg>
        <pc:picChg chg="mod">
          <ac:chgData name="Duyên Lương" userId="3a9e482f-ceb4-484a-8eab-f708ff3e9a36" providerId="ADAL" clId="{ACBC43B7-6301-4543-8F5F-85128BA89DFC}" dt="2023-08-03T05:30:35.344" v="1897" actId="1036"/>
          <ac:picMkLst>
            <pc:docMk/>
            <pc:sldMk cId="2299359353" sldId="274"/>
            <ac:picMk id="2060" creationId="{D35E179D-C489-8935-26EC-05B38097DB4F}"/>
          </ac:picMkLst>
        </pc:picChg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1999705117" sldId="278"/>
        </pc:sldMkLst>
      </pc:sldChg>
      <pc:sldChg chg="addSp del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2551370560" sldId="279"/>
        </pc:sldMkLst>
        <pc:spChg chg="mod">
          <ac:chgData name="Duyên Lương" userId="3a9e482f-ceb4-484a-8eab-f708ff3e9a36" providerId="ADAL" clId="{ACBC43B7-6301-4543-8F5F-85128BA89DFC}" dt="2023-08-03T04:10:01.382" v="314" actId="20577"/>
          <ac:spMkLst>
            <pc:docMk/>
            <pc:sldMk cId="2551370560" sldId="279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8:14.901" v="241" actId="1076"/>
          <ac:spMkLst>
            <pc:docMk/>
            <pc:sldMk cId="2551370560" sldId="279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8:16.927" v="242" actId="1076"/>
          <ac:spMkLst>
            <pc:docMk/>
            <pc:sldMk cId="2551370560" sldId="279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9:42.125" v="310" actId="1076"/>
          <ac:spMkLst>
            <pc:docMk/>
            <pc:sldMk cId="2551370560" sldId="279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9:33.758" v="307" actId="1076"/>
          <ac:spMkLst>
            <pc:docMk/>
            <pc:sldMk cId="2551370560" sldId="279"/>
            <ac:spMk id="13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08:04.310" v="237" actId="478"/>
          <ac:spMkLst>
            <pc:docMk/>
            <pc:sldMk cId="2551370560" sldId="279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09:50.773" v="313" actId="1035"/>
          <ac:spMkLst>
            <pc:docMk/>
            <pc:sldMk cId="2551370560" sldId="279"/>
            <ac:spMk id="15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4:09:46.975" v="311" actId="1076"/>
          <ac:spMkLst>
            <pc:docMk/>
            <pc:sldMk cId="2551370560" sldId="279"/>
            <ac:spMk id="16" creationId="{E4C98809-6DD4-EAB4-BED9-9FB1B44A13FB}"/>
          </ac:spMkLst>
        </pc:spChg>
        <pc:spChg chg="add mod">
          <ac:chgData name="Duyên Lương" userId="3a9e482f-ceb4-484a-8eab-f708ff3e9a36" providerId="ADAL" clId="{ACBC43B7-6301-4543-8F5F-85128BA89DFC}" dt="2023-08-03T04:09:37.109" v="308" actId="1076"/>
          <ac:spMkLst>
            <pc:docMk/>
            <pc:sldMk cId="2551370560" sldId="279"/>
            <ac:spMk id="17" creationId="{6D6AE762-AD50-CDAA-9E0C-F8BDB0C5C202}"/>
          </ac:spMkLst>
        </pc:spChg>
        <pc:grpChg chg="mod">
          <ac:chgData name="Duyên Lương" userId="3a9e482f-ceb4-484a-8eab-f708ff3e9a36" providerId="ADAL" clId="{ACBC43B7-6301-4543-8F5F-85128BA89DFC}" dt="2023-08-03T04:08:12.899" v="240" actId="1076"/>
          <ac:grpSpMkLst>
            <pc:docMk/>
            <pc:sldMk cId="2551370560" sldId="279"/>
            <ac:grpSpMk id="4" creationId="{00000000-0000-0000-0000-000000000000}"/>
          </ac:grpSpMkLst>
        </pc:grp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326881709" sldId="280"/>
        </pc:sldMkLst>
        <pc:spChg chg="mod">
          <ac:chgData name="Duyên Lương" userId="3a9e482f-ceb4-484a-8eab-f708ff3e9a36" providerId="ADAL" clId="{ACBC43B7-6301-4543-8F5F-85128BA89DFC}" dt="2023-08-03T04:12:22.827" v="351" actId="404"/>
          <ac:spMkLst>
            <pc:docMk/>
            <pc:sldMk cId="1326881709" sldId="280"/>
            <ac:spMk id="15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1925896419" sldId="281"/>
        </pc:sldMkLst>
        <pc:spChg chg="del">
          <ac:chgData name="Duyên Lương" userId="3a9e482f-ceb4-484a-8eab-f708ff3e9a36" providerId="ADAL" clId="{ACBC43B7-6301-4543-8F5F-85128BA89DFC}" dt="2023-08-03T04:25:01.280" v="480" actId="478"/>
          <ac:spMkLst>
            <pc:docMk/>
            <pc:sldMk cId="1925896419" sldId="281"/>
            <ac:spMk id="2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4:59.609" v="478" actId="478"/>
          <ac:spMkLst>
            <pc:docMk/>
            <pc:sldMk cId="1925896419" sldId="281"/>
            <ac:spMk id="3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5:06.505" v="486" actId="478"/>
          <ac:spMkLst>
            <pc:docMk/>
            <pc:sldMk cId="1925896419" sldId="281"/>
            <ac:spMk id="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25:09.710" v="488" actId="1076"/>
          <ac:spMkLst>
            <pc:docMk/>
            <pc:sldMk cId="1925896419" sldId="281"/>
            <ac:spMk id="5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5:03.349" v="483" actId="478"/>
          <ac:spMkLst>
            <pc:docMk/>
            <pc:sldMk cId="1925896419" sldId="281"/>
            <ac:spMk id="6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5:02.858" v="482" actId="478"/>
          <ac:spMkLst>
            <pc:docMk/>
            <pc:sldMk cId="1925896419" sldId="281"/>
            <ac:spMk id="9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5:02.279" v="481" actId="478"/>
          <ac:spMkLst>
            <pc:docMk/>
            <pc:sldMk cId="1925896419" sldId="281"/>
            <ac:spMk id="12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5:00.433" v="479" actId="478"/>
          <ac:spMkLst>
            <pc:docMk/>
            <pc:sldMk cId="1925896419" sldId="281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30:06.925" v="546" actId="1076"/>
          <ac:spMkLst>
            <pc:docMk/>
            <pc:sldMk cId="1925896419" sldId="281"/>
            <ac:spMk id="14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4:26:00.859" v="516" actId="207"/>
          <ac:spMkLst>
            <pc:docMk/>
            <pc:sldMk cId="1925896419" sldId="281"/>
            <ac:spMk id="15" creationId="{03DD25C6-0ADD-DB14-A78D-301E84083B4E}"/>
          </ac:spMkLst>
        </pc:spChg>
        <pc:spChg chg="add mod">
          <ac:chgData name="Duyên Lương" userId="3a9e482f-ceb4-484a-8eab-f708ff3e9a36" providerId="ADAL" clId="{ACBC43B7-6301-4543-8F5F-85128BA89DFC}" dt="2023-08-03T04:26:29.823" v="524" actId="403"/>
          <ac:spMkLst>
            <pc:docMk/>
            <pc:sldMk cId="1925896419" sldId="281"/>
            <ac:spMk id="16" creationId="{E449317C-724D-5E99-BAAA-4D2A120D97A9}"/>
          </ac:spMkLst>
        </pc:spChg>
        <pc:spChg chg="add mod">
          <ac:chgData name="Duyên Lương" userId="3a9e482f-ceb4-484a-8eab-f708ff3e9a36" providerId="ADAL" clId="{ACBC43B7-6301-4543-8F5F-85128BA89DFC}" dt="2023-08-03T04:26:29.823" v="524" actId="403"/>
          <ac:spMkLst>
            <pc:docMk/>
            <pc:sldMk cId="1925896419" sldId="281"/>
            <ac:spMk id="17" creationId="{D66F7039-D96A-DDB3-31FD-CF7D66FE548D}"/>
          </ac:spMkLst>
        </pc:spChg>
        <pc:picChg chg="add mod">
          <ac:chgData name="Duyên Lương" userId="3a9e482f-ceb4-484a-8eab-f708ff3e9a36" providerId="ADAL" clId="{ACBC43B7-6301-4543-8F5F-85128BA89DFC}" dt="2023-08-03T04:26:17.044" v="519"/>
          <ac:picMkLst>
            <pc:docMk/>
            <pc:sldMk cId="1925896419" sldId="281"/>
            <ac:picMk id="18" creationId="{4B183BB5-A7EE-69DC-FE4E-6F87C1324DDD}"/>
          </ac:picMkLst>
        </pc:picChg>
        <pc:picChg chg="add mod">
          <ac:chgData name="Duyên Lương" userId="3a9e482f-ceb4-484a-8eab-f708ff3e9a36" providerId="ADAL" clId="{ACBC43B7-6301-4543-8F5F-85128BA89DFC}" dt="2023-08-03T04:27:33.280" v="529" actId="14100"/>
          <ac:picMkLst>
            <pc:docMk/>
            <pc:sldMk cId="1925896419" sldId="281"/>
            <ac:picMk id="3074" creationId="{8FF6D76D-217D-E8DD-6570-ED9B9549EFE4}"/>
          </ac:picMkLst>
        </pc:picChg>
      </pc:sldChg>
      <pc:sldChg chg="addSp del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1166524073" sldId="282"/>
        </pc:sldMkLst>
        <pc:spChg chg="del">
          <ac:chgData name="Duyên Lương" userId="3a9e482f-ceb4-484a-8eab-f708ff3e9a36" providerId="ADAL" clId="{ACBC43B7-6301-4543-8F5F-85128BA89DFC}" dt="2023-08-03T04:20:36.754" v="425" actId="478"/>
          <ac:spMkLst>
            <pc:docMk/>
            <pc:sldMk cId="1166524073" sldId="282"/>
            <ac:spMk id="2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0:33.929" v="422" actId="478"/>
          <ac:spMkLst>
            <pc:docMk/>
            <pc:sldMk cId="1166524073" sldId="282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20:39.745" v="427" actId="1076"/>
          <ac:spMkLst>
            <pc:docMk/>
            <pc:sldMk cId="1166524073" sldId="282"/>
            <ac:spMk id="5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2:52.078" v="434" actId="478"/>
          <ac:spMkLst>
            <pc:docMk/>
            <pc:sldMk cId="1166524073" sldId="282"/>
            <ac:spMk id="6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0:36.118" v="424" actId="478"/>
          <ac:spMkLst>
            <pc:docMk/>
            <pc:sldMk cId="1166524073" sldId="282"/>
            <ac:spMk id="9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0:38.180" v="426" actId="478"/>
          <ac:spMkLst>
            <pc:docMk/>
            <pc:sldMk cId="1166524073" sldId="282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24:34.578" v="472" actId="1076"/>
          <ac:spMkLst>
            <pc:docMk/>
            <pc:sldMk cId="1166524073" sldId="282"/>
            <ac:spMk id="13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4:20:35.072" v="423" actId="478"/>
          <ac:spMkLst>
            <pc:docMk/>
            <pc:sldMk cId="1166524073" sldId="282"/>
            <ac:spMk id="14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4:33:30.832" v="551" actId="207"/>
          <ac:spMkLst>
            <pc:docMk/>
            <pc:sldMk cId="1166524073" sldId="282"/>
            <ac:spMk id="15" creationId="{90D8D39B-7EF1-33B2-7637-B821A5BC9022}"/>
          </ac:spMkLst>
        </pc:spChg>
        <pc:spChg chg="add mod">
          <ac:chgData name="Duyên Lương" userId="3a9e482f-ceb4-484a-8eab-f708ff3e9a36" providerId="ADAL" clId="{ACBC43B7-6301-4543-8F5F-85128BA89DFC}" dt="2023-08-03T04:24:22.236" v="467" actId="403"/>
          <ac:spMkLst>
            <pc:docMk/>
            <pc:sldMk cId="1166524073" sldId="282"/>
            <ac:spMk id="16" creationId="{61D30252-A634-8F16-2B31-D16947183D6A}"/>
          </ac:spMkLst>
        </pc:spChg>
        <pc:spChg chg="add mod">
          <ac:chgData name="Duyên Lương" userId="3a9e482f-ceb4-484a-8eab-f708ff3e9a36" providerId="ADAL" clId="{ACBC43B7-6301-4543-8F5F-85128BA89DFC}" dt="2023-08-03T04:24:41.464" v="475" actId="1076"/>
          <ac:spMkLst>
            <pc:docMk/>
            <pc:sldMk cId="1166524073" sldId="282"/>
            <ac:spMk id="17" creationId="{3B5CAE83-BE43-7226-8DDA-3407067903B2}"/>
          </ac:spMkLst>
        </pc:spChg>
        <pc:picChg chg="add mod">
          <ac:chgData name="Duyên Lương" userId="3a9e482f-ceb4-484a-8eab-f708ff3e9a36" providerId="ADAL" clId="{ACBC43B7-6301-4543-8F5F-85128BA89DFC}" dt="2023-08-03T04:24:48.277" v="477"/>
          <ac:picMkLst>
            <pc:docMk/>
            <pc:sldMk cId="1166524073" sldId="282"/>
            <ac:picMk id="18" creationId="{E95B73A9-E195-FFB7-649E-C42956CAE444}"/>
          </ac:picMkLst>
        </pc:picChg>
        <pc:picChg chg="add mod">
          <ac:chgData name="Duyên Lương" userId="3a9e482f-ceb4-484a-8eab-f708ff3e9a36" providerId="ADAL" clId="{ACBC43B7-6301-4543-8F5F-85128BA89DFC}" dt="2023-08-03T04:24:39.206" v="474" actId="1076"/>
          <ac:picMkLst>
            <pc:docMk/>
            <pc:sldMk cId="1166524073" sldId="282"/>
            <ac:picMk id="2050" creationId="{62E8CD15-C3AA-99CA-2247-7F4A29E434FC}"/>
          </ac:picMkLst>
        </pc:picChg>
      </pc:sldChg>
      <pc:sldChg chg="del">
        <pc:chgData name="Duyên Lương" userId="3a9e482f-ceb4-484a-8eab-f708ff3e9a36" providerId="ADAL" clId="{ACBC43B7-6301-4543-8F5F-85128BA89DFC}" dt="2023-08-03T04:33:23.609" v="550" actId="47"/>
        <pc:sldMkLst>
          <pc:docMk/>
          <pc:sldMk cId="122981643" sldId="283"/>
        </pc:sldMkLst>
      </pc:sldChg>
      <pc:sldChg chg="add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643637840" sldId="284"/>
        </pc:sldMkLst>
        <pc:spChg chg="mod">
          <ac:chgData name="Duyên Lương" userId="3a9e482f-ceb4-484a-8eab-f708ff3e9a36" providerId="ADAL" clId="{ACBC43B7-6301-4543-8F5F-85128BA89DFC}" dt="2023-08-03T04:34:50.980" v="589" actId="1076"/>
          <ac:spMkLst>
            <pc:docMk/>
            <pc:sldMk cId="1643637840" sldId="284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36:01.905" v="623" actId="1076"/>
          <ac:spMkLst>
            <pc:docMk/>
            <pc:sldMk cId="1643637840" sldId="284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34:31.565" v="578" actId="1076"/>
          <ac:spMkLst>
            <pc:docMk/>
            <pc:sldMk cId="1643637840" sldId="284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35:15.758" v="595" actId="207"/>
          <ac:spMkLst>
            <pc:docMk/>
            <pc:sldMk cId="1643637840" sldId="284"/>
            <ac:spMk id="10" creationId="{00000000-0000-0000-0000-000000000000}"/>
          </ac:spMkLst>
        </pc:spChg>
        <pc:graphicFrameChg chg="add mod modGraphic">
          <ac:chgData name="Duyên Lương" userId="3a9e482f-ceb4-484a-8eab-f708ff3e9a36" providerId="ADAL" clId="{ACBC43B7-6301-4543-8F5F-85128BA89DFC}" dt="2023-08-03T04:36:08.182" v="625" actId="1076"/>
          <ac:graphicFrameMkLst>
            <pc:docMk/>
            <pc:sldMk cId="1643637840" sldId="284"/>
            <ac:graphicFrameMk id="11" creationId="{D271FFDF-168B-5DE8-7898-5890F5D78190}"/>
          </ac:graphicFrameMkLst>
        </pc:graphicFrame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190492756" sldId="285"/>
        </pc:sldMkLst>
        <pc:spChg chg="mod">
          <ac:chgData name="Duyên Lương" userId="3a9e482f-ceb4-484a-8eab-f708ff3e9a36" providerId="ADAL" clId="{ACBC43B7-6301-4543-8F5F-85128BA89DFC}" dt="2023-08-03T04:37:05.153" v="651" actId="1076"/>
          <ac:spMkLst>
            <pc:docMk/>
            <pc:sldMk cId="1190492756" sldId="285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37:07.059" v="652" actId="1076"/>
          <ac:spMkLst>
            <pc:docMk/>
            <pc:sldMk cId="1190492756" sldId="285"/>
            <ac:spMk id="15" creationId="{00000000-0000-0000-0000-000000000000}"/>
          </ac:spMkLst>
        </pc:spChg>
      </pc:sldChg>
      <pc:sldChg chg="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1196902506" sldId="286"/>
        </pc:sldMkLst>
        <pc:spChg chg="mod">
          <ac:chgData name="Duyên Lương" userId="3a9e482f-ceb4-484a-8eab-f708ff3e9a36" providerId="ADAL" clId="{ACBC43B7-6301-4543-8F5F-85128BA89DFC}" dt="2023-08-03T04:59:34.387" v="1182" actId="1076"/>
          <ac:spMkLst>
            <pc:docMk/>
            <pc:sldMk cId="1196902506" sldId="286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5:52.724" v="1302" actId="207"/>
          <ac:spMkLst>
            <pc:docMk/>
            <pc:sldMk cId="1196902506" sldId="286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4:59:34.387" v="1182" actId="1076"/>
          <ac:spMkLst>
            <pc:docMk/>
            <pc:sldMk cId="1196902506" sldId="286"/>
            <ac:spMk id="23" creationId="{A2C7EB1B-F1E0-5D74-FE7F-1A952C17F3D0}"/>
          </ac:spMkLst>
        </pc:spChg>
        <pc:spChg chg="mod">
          <ac:chgData name="Duyên Lương" userId="3a9e482f-ceb4-484a-8eab-f708ff3e9a36" providerId="ADAL" clId="{ACBC43B7-6301-4543-8F5F-85128BA89DFC}" dt="2023-08-03T05:00:24.238" v="1189" actId="1076"/>
          <ac:spMkLst>
            <pc:docMk/>
            <pc:sldMk cId="1196902506" sldId="286"/>
            <ac:spMk id="24" creationId="{16538CF0-4473-5B10-7B9F-24C153F41A9A}"/>
          </ac:spMkLst>
        </pc:spChg>
        <pc:spChg chg="mod">
          <ac:chgData name="Duyên Lương" userId="3a9e482f-ceb4-484a-8eab-f708ff3e9a36" providerId="ADAL" clId="{ACBC43B7-6301-4543-8F5F-85128BA89DFC}" dt="2023-08-03T05:00:36.592" v="1192" actId="1076"/>
          <ac:spMkLst>
            <pc:docMk/>
            <pc:sldMk cId="1196902506" sldId="286"/>
            <ac:spMk id="25" creationId="{793156F7-2898-F691-87EF-0997D4556D38}"/>
          </ac:spMkLst>
        </pc:spChg>
        <pc:spChg chg="mod">
          <ac:chgData name="Duyên Lương" userId="3a9e482f-ceb4-484a-8eab-f708ff3e9a36" providerId="ADAL" clId="{ACBC43B7-6301-4543-8F5F-85128BA89DFC}" dt="2023-08-03T04:59:02.957" v="1176" actId="1076"/>
          <ac:spMkLst>
            <pc:docMk/>
            <pc:sldMk cId="1196902506" sldId="286"/>
            <ac:spMk id="27" creationId="{B9744CE0-1686-456F-1925-E2354B91914A}"/>
          </ac:spMkLst>
        </pc:spChg>
        <pc:spChg chg="mod">
          <ac:chgData name="Duyên Lương" userId="3a9e482f-ceb4-484a-8eab-f708ff3e9a36" providerId="ADAL" clId="{ACBC43B7-6301-4543-8F5F-85128BA89DFC}" dt="2023-08-03T04:59:02.957" v="1176" actId="1076"/>
          <ac:spMkLst>
            <pc:docMk/>
            <pc:sldMk cId="1196902506" sldId="286"/>
            <ac:spMk id="31" creationId="{FB92AA25-C81E-EC3D-365B-3515F194BFA8}"/>
          </ac:spMkLst>
        </pc:spChg>
        <pc:picChg chg="mod">
          <ac:chgData name="Duyên Lương" userId="3a9e482f-ceb4-484a-8eab-f708ff3e9a36" providerId="ADAL" clId="{ACBC43B7-6301-4543-8F5F-85128BA89DFC}" dt="2023-08-03T04:58:50.617" v="1174" actId="1076"/>
          <ac:picMkLst>
            <pc:docMk/>
            <pc:sldMk cId="1196902506" sldId="286"/>
            <ac:picMk id="21" creationId="{CF0FCCEA-2731-7DB8-946C-DCF133D5E3B9}"/>
          </ac:picMkLst>
        </pc:picChg>
        <pc:picChg chg="mod">
          <ac:chgData name="Duyên Lương" userId="3a9e482f-ceb4-484a-8eab-f708ff3e9a36" providerId="ADAL" clId="{ACBC43B7-6301-4543-8F5F-85128BA89DFC}" dt="2023-08-03T04:59:13.189" v="1179" actId="14100"/>
          <ac:picMkLst>
            <pc:docMk/>
            <pc:sldMk cId="1196902506" sldId="286"/>
            <ac:picMk id="4100" creationId="{2128A4EC-71F1-4ECA-9974-0FCCDF8C585E}"/>
          </ac:picMkLst>
        </pc:pic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168807090" sldId="287"/>
        </pc:sldMkLst>
        <pc:spChg chg="del mod">
          <ac:chgData name="Duyên Lương" userId="3a9e482f-ceb4-484a-8eab-f708ff3e9a36" providerId="ADAL" clId="{ACBC43B7-6301-4543-8F5F-85128BA89DFC}" dt="2023-08-03T05:04:02.896" v="1271" actId="478"/>
          <ac:spMkLst>
            <pc:docMk/>
            <pc:sldMk cId="1168807090" sldId="287"/>
            <ac:spMk id="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4:07.159" v="1273" actId="1076"/>
          <ac:spMkLst>
            <pc:docMk/>
            <pc:sldMk cId="1168807090" sldId="287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5:16.191" v="1295" actId="14100"/>
          <ac:spMkLst>
            <pc:docMk/>
            <pc:sldMk cId="1168807090" sldId="287"/>
            <ac:spMk id="8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5:04:12.298" v="1275" actId="478"/>
          <ac:spMkLst>
            <pc:docMk/>
            <pc:sldMk cId="1168807090" sldId="287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5:09.861" v="1293" actId="1076"/>
          <ac:spMkLst>
            <pc:docMk/>
            <pc:sldMk cId="1168807090" sldId="287"/>
            <ac:spMk id="10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5:05:31.345" v="1299" actId="1076"/>
          <ac:spMkLst>
            <pc:docMk/>
            <pc:sldMk cId="1168807090" sldId="287"/>
            <ac:spMk id="11" creationId="{064F3934-095B-9E15-8E72-B13206930C93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3206770284" sldId="288"/>
        </pc:sldMkLst>
        <pc:spChg chg="del">
          <ac:chgData name="Duyên Lương" userId="3a9e482f-ceb4-484a-8eab-f708ff3e9a36" providerId="ADAL" clId="{ACBC43B7-6301-4543-8F5F-85128BA89DFC}" dt="2023-08-03T05:07:13.101" v="1314" actId="478"/>
          <ac:spMkLst>
            <pc:docMk/>
            <pc:sldMk cId="3206770284" sldId="288"/>
            <ac:spMk id="2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5:07:44.498" v="1327" actId="478"/>
          <ac:spMkLst>
            <pc:docMk/>
            <pc:sldMk cId="3206770284" sldId="288"/>
            <ac:spMk id="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9:55.330" v="1390" actId="1076"/>
          <ac:spMkLst>
            <pc:docMk/>
            <pc:sldMk cId="3206770284" sldId="288"/>
            <ac:spMk id="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9:45.523" v="1388" actId="1076"/>
          <ac:spMkLst>
            <pc:docMk/>
            <pc:sldMk cId="3206770284" sldId="288"/>
            <ac:spMk id="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7:16.557" v="1316" actId="1076"/>
          <ac:spMkLst>
            <pc:docMk/>
            <pc:sldMk cId="3206770284" sldId="288"/>
            <ac:spMk id="7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5:10:22.636" v="1392" actId="478"/>
          <ac:spMkLst>
            <pc:docMk/>
            <pc:sldMk cId="3206770284" sldId="288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8:21.685" v="1342" actId="14100"/>
          <ac:spMkLst>
            <pc:docMk/>
            <pc:sldMk cId="3206770284" sldId="288"/>
            <ac:spMk id="10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5:07:17.860" v="1318" actId="478"/>
          <ac:spMkLst>
            <pc:docMk/>
            <pc:sldMk cId="3206770284" sldId="288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7:22.362" v="1320" actId="1076"/>
          <ac:spMkLst>
            <pc:docMk/>
            <pc:sldMk cId="3206770284" sldId="288"/>
            <ac:spMk id="13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07:02.687" v="1313" actId="478"/>
          <ac:spMkLst>
            <pc:docMk/>
            <pc:sldMk cId="3206770284" sldId="288"/>
            <ac:spMk id="14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07:01.873" v="1312" actId="478"/>
          <ac:spMkLst>
            <pc:docMk/>
            <pc:sldMk cId="3206770284" sldId="288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9:50.863" v="1389" actId="1076"/>
          <ac:spMkLst>
            <pc:docMk/>
            <pc:sldMk cId="3206770284" sldId="288"/>
            <ac:spMk id="17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06:57.932" v="1310" actId="478"/>
          <ac:spMkLst>
            <pc:docMk/>
            <pc:sldMk cId="3206770284" sldId="288"/>
            <ac:spMk id="18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06:59.911" v="1311" actId="478"/>
          <ac:spMkLst>
            <pc:docMk/>
            <pc:sldMk cId="3206770284" sldId="288"/>
            <ac:spMk id="19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07:34.879" v="1324" actId="478"/>
          <ac:spMkLst>
            <pc:docMk/>
            <pc:sldMk cId="3206770284" sldId="288"/>
            <ac:spMk id="2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09:35.953" v="1387" actId="14100"/>
          <ac:spMkLst>
            <pc:docMk/>
            <pc:sldMk cId="3206770284" sldId="288"/>
            <ac:spMk id="21" creationId="{F69F63BD-FF90-71F4-4433-055696E60100}"/>
          </ac:spMkLst>
        </pc:spChg>
        <pc:spChg chg="add mod">
          <ac:chgData name="Duyên Lương" userId="3a9e482f-ceb4-484a-8eab-f708ff3e9a36" providerId="ADAL" clId="{ACBC43B7-6301-4543-8F5F-85128BA89DFC}" dt="2023-08-03T05:07:54.059" v="1331" actId="1076"/>
          <ac:spMkLst>
            <pc:docMk/>
            <pc:sldMk cId="3206770284" sldId="288"/>
            <ac:spMk id="22" creationId="{F1CA170E-87CF-B25E-58CB-4878FC9EFD43}"/>
          </ac:spMkLst>
        </pc:spChg>
      </pc:sldChg>
      <pc:sldChg chg="add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3227998405" sldId="289"/>
        </pc:sldMkLst>
        <pc:spChg chg="add mod">
          <ac:chgData name="Duyên Lương" userId="3a9e482f-ceb4-484a-8eab-f708ff3e9a36" providerId="ADAL" clId="{ACBC43B7-6301-4543-8F5F-85128BA89DFC}" dt="2023-08-03T05:17:28.870" v="1545" actId="1076"/>
          <ac:spMkLst>
            <pc:docMk/>
            <pc:sldMk cId="3227998405" sldId="289"/>
            <ac:spMk id="2" creationId="{459C625B-79AE-2A33-F578-A8A92407C7E6}"/>
          </ac:spMkLst>
        </pc:spChg>
        <pc:spChg chg="mod">
          <ac:chgData name="Duyên Lương" userId="3a9e482f-ceb4-484a-8eab-f708ff3e9a36" providerId="ADAL" clId="{ACBC43B7-6301-4543-8F5F-85128BA89DFC}" dt="2023-08-03T05:21:09.763" v="1709" actId="1076"/>
          <ac:spMkLst>
            <pc:docMk/>
            <pc:sldMk cId="3227998405" sldId="289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1:12.988" v="1710" actId="1076"/>
          <ac:spMkLst>
            <pc:docMk/>
            <pc:sldMk cId="3227998405" sldId="289"/>
            <ac:spMk id="7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1:14.146" v="1711" actId="1076"/>
          <ac:spMkLst>
            <pc:docMk/>
            <pc:sldMk cId="3227998405" sldId="289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1:18.273" v="1712" actId="1076"/>
          <ac:spMkLst>
            <pc:docMk/>
            <pc:sldMk cId="3227998405" sldId="28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5:19:46.081" v="1654" actId="20577"/>
          <ac:spMkLst>
            <pc:docMk/>
            <pc:sldMk cId="3227998405" sldId="289"/>
            <ac:spMk id="17" creationId="{1C6D276A-4E6A-29A5-752F-3BA87B1A28AD}"/>
          </ac:spMkLst>
        </pc:spChg>
        <pc:spChg chg="add mod">
          <ac:chgData name="Duyên Lương" userId="3a9e482f-ceb4-484a-8eab-f708ff3e9a36" providerId="ADAL" clId="{ACBC43B7-6301-4543-8F5F-85128BA89DFC}" dt="2023-08-03T05:19:59.593" v="1679" actId="14100"/>
          <ac:spMkLst>
            <pc:docMk/>
            <pc:sldMk cId="3227998405" sldId="289"/>
            <ac:spMk id="21" creationId="{FD33D79D-FB19-C624-957A-DFE7FFDE4D3A}"/>
          </ac:spMkLst>
        </pc:spChg>
        <pc:spChg chg="add mod">
          <ac:chgData name="Duyên Lương" userId="3a9e482f-ceb4-484a-8eab-f708ff3e9a36" providerId="ADAL" clId="{ACBC43B7-6301-4543-8F5F-85128BA89DFC}" dt="2023-08-03T05:19:55.882" v="1677" actId="14100"/>
          <ac:spMkLst>
            <pc:docMk/>
            <pc:sldMk cId="3227998405" sldId="289"/>
            <ac:spMk id="22" creationId="{F9E42BFE-6A7F-507D-DAA6-CF520682A7B7}"/>
          </ac:spMkLst>
        </pc:spChg>
        <pc:spChg chg="add mod">
          <ac:chgData name="Duyên Lương" userId="3a9e482f-ceb4-484a-8eab-f708ff3e9a36" providerId="ADAL" clId="{ACBC43B7-6301-4543-8F5F-85128BA89DFC}" dt="2023-08-03T05:20:10.882" v="1691" actId="14100"/>
          <ac:spMkLst>
            <pc:docMk/>
            <pc:sldMk cId="3227998405" sldId="289"/>
            <ac:spMk id="23" creationId="{AD33E7CD-A27D-4150-F22B-AF5017BF71A9}"/>
          </ac:spMkLst>
        </pc:spChg>
        <pc:spChg chg="mod">
          <ac:chgData name="Duyên Lương" userId="3a9e482f-ceb4-484a-8eab-f708ff3e9a36" providerId="ADAL" clId="{ACBC43B7-6301-4543-8F5F-85128BA89DFC}" dt="2023-08-03T05:20:30.635" v="1694" actId="404"/>
          <ac:spMkLst>
            <pc:docMk/>
            <pc:sldMk cId="3227998405" sldId="289"/>
            <ac:spMk id="25" creationId="{610457F3-4E7F-6DF4-7B89-61761B14274B}"/>
          </ac:spMkLst>
        </pc:spChg>
        <pc:spChg chg="add mod">
          <ac:chgData name="Duyên Lương" userId="3a9e482f-ceb4-484a-8eab-f708ff3e9a36" providerId="ADAL" clId="{ACBC43B7-6301-4543-8F5F-85128BA89DFC}" dt="2023-08-03T05:20:05.360" v="1689" actId="20577"/>
          <ac:spMkLst>
            <pc:docMk/>
            <pc:sldMk cId="3227998405" sldId="289"/>
            <ac:spMk id="26" creationId="{092C19D6-FD24-2F54-048D-E9340CECD56F}"/>
          </ac:spMkLst>
        </pc:spChg>
        <pc:spChg chg="add mod">
          <ac:chgData name="Duyên Lương" userId="3a9e482f-ceb4-484a-8eab-f708ff3e9a36" providerId="ADAL" clId="{ACBC43B7-6301-4543-8F5F-85128BA89DFC}" dt="2023-08-03T05:20:50.056" v="1706" actId="14100"/>
          <ac:spMkLst>
            <pc:docMk/>
            <pc:sldMk cId="3227998405" sldId="289"/>
            <ac:spMk id="27" creationId="{7EE4D3B6-BB52-42CD-6A4F-4F611E56F00D}"/>
          </ac:spMkLst>
        </pc:spChg>
        <pc:spChg chg="add mod">
          <ac:chgData name="Duyên Lương" userId="3a9e482f-ceb4-484a-8eab-f708ff3e9a36" providerId="ADAL" clId="{ACBC43B7-6301-4543-8F5F-85128BA89DFC}" dt="2023-08-03T05:20:52.218" v="1707" actId="1076"/>
          <ac:spMkLst>
            <pc:docMk/>
            <pc:sldMk cId="3227998405" sldId="289"/>
            <ac:spMk id="28" creationId="{3F090FF8-C31B-AD46-4D5D-6FF7093FBF3E}"/>
          </ac:spMkLst>
        </pc:spChg>
      </pc:sldChg>
      <pc:sldChg chg="add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880302403" sldId="290"/>
        </pc:sldMkLst>
        <pc:spChg chg="add mod">
          <ac:chgData name="Duyên Lương" userId="3a9e482f-ceb4-484a-8eab-f708ff3e9a36" providerId="ADAL" clId="{ACBC43B7-6301-4543-8F5F-85128BA89DFC}" dt="2023-08-03T05:17:14.352" v="1539" actId="1076"/>
          <ac:spMkLst>
            <pc:docMk/>
            <pc:sldMk cId="880302403" sldId="290"/>
            <ac:spMk id="2" creationId="{1140C3BC-F261-FCDC-0999-78CFD7B258A4}"/>
          </ac:spMkLst>
        </pc:spChg>
        <pc:spChg chg="add mod">
          <ac:chgData name="Duyên Lương" userId="3a9e482f-ceb4-484a-8eab-f708ff3e9a36" providerId="ADAL" clId="{ACBC43B7-6301-4543-8F5F-85128BA89DFC}" dt="2023-08-03T05:18:36.646" v="1606" actId="20577"/>
          <ac:spMkLst>
            <pc:docMk/>
            <pc:sldMk cId="880302403" sldId="290"/>
            <ac:spMk id="17" creationId="{26B85B15-DDF0-BFB5-93F1-3BF3F59AE6B5}"/>
          </ac:spMkLst>
        </pc:spChg>
        <pc:spChg chg="add mod">
          <ac:chgData name="Duyên Lương" userId="3a9e482f-ceb4-484a-8eab-f708ff3e9a36" providerId="ADAL" clId="{ACBC43B7-6301-4543-8F5F-85128BA89DFC}" dt="2023-08-03T05:18:45.484" v="1621" actId="14100"/>
          <ac:spMkLst>
            <pc:docMk/>
            <pc:sldMk cId="880302403" sldId="290"/>
            <ac:spMk id="21" creationId="{89D74206-C22E-220C-07A9-734FEDB9E378}"/>
          </ac:spMkLst>
        </pc:spChg>
        <pc:spChg chg="add mod">
          <ac:chgData name="Duyên Lương" userId="3a9e482f-ceb4-484a-8eab-f708ff3e9a36" providerId="ADAL" clId="{ACBC43B7-6301-4543-8F5F-85128BA89DFC}" dt="2023-08-03T05:18:47.276" v="1622" actId="20577"/>
          <ac:spMkLst>
            <pc:docMk/>
            <pc:sldMk cId="880302403" sldId="290"/>
            <ac:spMk id="22" creationId="{5B363872-A76C-245E-218E-0AE6FACBB515}"/>
          </ac:spMkLst>
        </pc:spChg>
        <pc:spChg chg="add mod">
          <ac:chgData name="Duyên Lương" userId="3a9e482f-ceb4-484a-8eab-f708ff3e9a36" providerId="ADAL" clId="{ACBC43B7-6301-4543-8F5F-85128BA89DFC}" dt="2023-08-03T05:19:16.256" v="1636" actId="14100"/>
          <ac:spMkLst>
            <pc:docMk/>
            <pc:sldMk cId="880302403" sldId="290"/>
            <ac:spMk id="23" creationId="{2AB02ADC-A03C-D34F-16F3-1CE6725BD072}"/>
          </ac:spMkLst>
        </pc:spChg>
        <pc:spChg chg="mod">
          <ac:chgData name="Duyên Lương" userId="3a9e482f-ceb4-484a-8eab-f708ff3e9a36" providerId="ADAL" clId="{ACBC43B7-6301-4543-8F5F-85128BA89DFC}" dt="2023-08-03T05:18:58.983" v="1623"/>
          <ac:spMkLst>
            <pc:docMk/>
            <pc:sldMk cId="880302403" sldId="290"/>
            <ac:spMk id="25" creationId="{610457F3-4E7F-6DF4-7B89-61761B14274B}"/>
          </ac:spMkLst>
        </pc:spChg>
        <pc:spChg chg="add mod">
          <ac:chgData name="Duyên Lương" userId="3a9e482f-ceb4-484a-8eab-f708ff3e9a36" providerId="ADAL" clId="{ACBC43B7-6301-4543-8F5F-85128BA89DFC}" dt="2023-08-03T05:19:18.104" v="1637" actId="1076"/>
          <ac:spMkLst>
            <pc:docMk/>
            <pc:sldMk cId="880302403" sldId="290"/>
            <ac:spMk id="26" creationId="{22FB8F44-DB7D-0B88-AEED-B31C084A0A45}"/>
          </ac:spMkLst>
        </pc:spChg>
      </pc:sldChg>
      <pc:sldChg chg="add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412899481" sldId="291"/>
        </pc:sldMkLst>
        <pc:spChg chg="add mod">
          <ac:chgData name="Duyên Lương" userId="3a9e482f-ceb4-484a-8eab-f708ff3e9a36" providerId="ADAL" clId="{ACBC43B7-6301-4543-8F5F-85128BA89DFC}" dt="2023-08-03T05:17:05.086" v="1535" actId="1076"/>
          <ac:spMkLst>
            <pc:docMk/>
            <pc:sldMk cId="412899481" sldId="291"/>
            <ac:spMk id="2" creationId="{B4EC92E4-71CB-F113-16FB-47C6D6E1234F}"/>
          </ac:spMkLst>
        </pc:spChg>
        <pc:spChg chg="mod">
          <ac:chgData name="Duyên Lương" userId="3a9e482f-ceb4-484a-8eab-f708ff3e9a36" providerId="ADAL" clId="{ACBC43B7-6301-4543-8F5F-85128BA89DFC}" dt="2023-08-03T05:18:20.916" v="1585" actId="1076"/>
          <ac:spMkLst>
            <pc:docMk/>
            <pc:sldMk cId="412899481" sldId="291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8:19.842" v="1584" actId="1076"/>
          <ac:spMkLst>
            <pc:docMk/>
            <pc:sldMk cId="412899481" sldId="291"/>
            <ac:spMk id="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8:17.842" v="1583" actId="1076"/>
          <ac:spMkLst>
            <pc:docMk/>
            <pc:sldMk cId="412899481" sldId="291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8:22.758" v="1586" actId="1076"/>
          <ac:spMkLst>
            <pc:docMk/>
            <pc:sldMk cId="412899481" sldId="291"/>
            <ac:spMk id="13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5:17:50.934" v="1565" actId="20577"/>
          <ac:spMkLst>
            <pc:docMk/>
            <pc:sldMk cId="412899481" sldId="291"/>
            <ac:spMk id="17" creationId="{84C37AA3-217B-6465-C7C1-A5A4DCA863C8}"/>
          </ac:spMkLst>
        </pc:spChg>
        <pc:spChg chg="add mod">
          <ac:chgData name="Duyên Lương" userId="3a9e482f-ceb4-484a-8eab-f708ff3e9a36" providerId="ADAL" clId="{ACBC43B7-6301-4543-8F5F-85128BA89DFC}" dt="2023-08-03T05:18:07.280" v="1582" actId="14100"/>
          <ac:spMkLst>
            <pc:docMk/>
            <pc:sldMk cId="412899481" sldId="291"/>
            <ac:spMk id="21" creationId="{C246437E-4158-B457-4042-D2BF4BAC6623}"/>
          </ac:spMkLst>
        </pc:spChg>
        <pc:spChg chg="add mod">
          <ac:chgData name="Duyên Lương" userId="3a9e482f-ceb4-484a-8eab-f708ff3e9a36" providerId="ADAL" clId="{ACBC43B7-6301-4543-8F5F-85128BA89DFC}" dt="2023-08-03T05:18:05.773" v="1581" actId="14100"/>
          <ac:spMkLst>
            <pc:docMk/>
            <pc:sldMk cId="412899481" sldId="291"/>
            <ac:spMk id="22" creationId="{28DD16F5-C6A5-C829-16F0-92CF8022C587}"/>
          </ac:spMkLst>
        </pc:spChg>
        <pc:spChg chg="mod">
          <ac:chgData name="Duyên Lương" userId="3a9e482f-ceb4-484a-8eab-f708ff3e9a36" providerId="ADAL" clId="{ACBC43B7-6301-4543-8F5F-85128BA89DFC}" dt="2023-08-03T05:16:56.434" v="1533"/>
          <ac:spMkLst>
            <pc:docMk/>
            <pc:sldMk cId="412899481" sldId="291"/>
            <ac:spMk id="25" creationId="{610457F3-4E7F-6DF4-7B89-61761B14274B}"/>
          </ac:spMkLst>
        </pc:spChg>
      </pc:sldChg>
      <pc:sldChg chg="addSp delSp modSp mod modTransition modAnim">
        <pc:chgData name="Duyên Lương" userId="3a9e482f-ceb4-484a-8eab-f708ff3e9a36" providerId="ADAL" clId="{ACBC43B7-6301-4543-8F5F-85128BA89DFC}" dt="2023-08-04T06:37:36.636" v="3597"/>
        <pc:sldMkLst>
          <pc:docMk/>
          <pc:sldMk cId="1397724883" sldId="292"/>
        </pc:sldMkLst>
        <pc:spChg chg="add mod">
          <ac:chgData name="Duyên Lương" userId="3a9e482f-ceb4-484a-8eab-f708ff3e9a36" providerId="ADAL" clId="{ACBC43B7-6301-4543-8F5F-85128BA89DFC}" dt="2023-08-03T05:16:09.110" v="1507" actId="1076"/>
          <ac:spMkLst>
            <pc:docMk/>
            <pc:sldMk cId="1397724883" sldId="292"/>
            <ac:spMk id="2" creationId="{C4CC16FE-EFDE-EC08-96E1-89C1EC5D3F91}"/>
          </ac:spMkLst>
        </pc:spChg>
        <pc:spChg chg="del">
          <ac:chgData name="Duyên Lương" userId="3a9e482f-ceb4-484a-8eab-f708ff3e9a36" providerId="ADAL" clId="{ACBC43B7-6301-4543-8F5F-85128BA89DFC}" dt="2023-08-03T05:16:28.655" v="1529" actId="478"/>
          <ac:spMkLst>
            <pc:docMk/>
            <pc:sldMk cId="1397724883" sldId="292"/>
            <ac:spMk id="3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16:29.293" v="1530" actId="478"/>
          <ac:spMkLst>
            <pc:docMk/>
            <pc:sldMk cId="1397724883" sldId="292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6:32.912" v="1531" actId="1076"/>
          <ac:spMkLst>
            <pc:docMk/>
            <pc:sldMk cId="1397724883" sldId="292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16:35.990" v="1532" actId="1076"/>
          <ac:spMkLst>
            <pc:docMk/>
            <pc:sldMk cId="1397724883" sldId="292"/>
            <ac:spMk id="12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5:16:17.594" v="1527" actId="20577"/>
          <ac:spMkLst>
            <pc:docMk/>
            <pc:sldMk cId="1397724883" sldId="292"/>
            <ac:spMk id="17" creationId="{AA61668B-5EFC-117C-C5AD-4CC178CA7BD0}"/>
          </ac:spMkLst>
        </pc:spChg>
        <pc:spChg chg="mod">
          <ac:chgData name="Duyên Lương" userId="3a9e482f-ceb4-484a-8eab-f708ff3e9a36" providerId="ADAL" clId="{ACBC43B7-6301-4543-8F5F-85128BA89DFC}" dt="2023-08-03T05:15:58.269" v="1505"/>
          <ac:spMkLst>
            <pc:docMk/>
            <pc:sldMk cId="1397724883" sldId="292"/>
            <ac:spMk id="25" creationId="{610457F3-4E7F-6DF4-7B89-61761B14274B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3951255824" sldId="293"/>
        </pc:sldMkLst>
        <pc:spChg chg="del mod">
          <ac:chgData name="Duyên Lương" userId="3a9e482f-ceb4-484a-8eab-f708ff3e9a36" providerId="ADAL" clId="{ACBC43B7-6301-4543-8F5F-85128BA89DFC}" dt="2023-08-03T05:28:26.455" v="1874" actId="478"/>
          <ac:spMkLst>
            <pc:docMk/>
            <pc:sldMk cId="3951255824" sldId="293"/>
            <ac:spMk id="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8:28.913" v="1875" actId="1076"/>
          <ac:spMkLst>
            <pc:docMk/>
            <pc:sldMk cId="3951255824" sldId="293"/>
            <ac:spMk id="5" creationId="{00000000-0000-0000-0000-000000000000}"/>
          </ac:spMkLst>
        </pc:spChg>
        <pc:spChg chg="del mod">
          <ac:chgData name="Duyên Lương" userId="3a9e482f-ceb4-484a-8eab-f708ff3e9a36" providerId="ADAL" clId="{ACBC43B7-6301-4543-8F5F-85128BA89DFC}" dt="2023-08-03T05:25:56.646" v="1759" actId="478"/>
          <ac:spMkLst>
            <pc:docMk/>
            <pc:sldMk cId="3951255824" sldId="293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6:53.764" v="1834" actId="1076"/>
          <ac:spMkLst>
            <pc:docMk/>
            <pc:sldMk cId="3951255824" sldId="293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6:50.968" v="1833" actId="1076"/>
          <ac:spMkLst>
            <pc:docMk/>
            <pc:sldMk cId="3951255824" sldId="293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8:10.352" v="1872" actId="1076"/>
          <ac:spMkLst>
            <pc:docMk/>
            <pc:sldMk cId="3951255824" sldId="293"/>
            <ac:spMk id="11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25:57.909" v="1760" actId="478"/>
          <ac:spMkLst>
            <pc:docMk/>
            <pc:sldMk cId="3951255824" sldId="293"/>
            <ac:spMk id="12" creationId="{00000000-0000-0000-0000-000000000000}"/>
          </ac:spMkLst>
        </pc:spChg>
        <pc:spChg chg="del">
          <ac:chgData name="Duyên Lương" userId="3a9e482f-ceb4-484a-8eab-f708ff3e9a36" providerId="ADAL" clId="{ACBC43B7-6301-4543-8F5F-85128BA89DFC}" dt="2023-08-03T05:26:27.857" v="1826" actId="478"/>
          <ac:spMkLst>
            <pc:docMk/>
            <pc:sldMk cId="3951255824" sldId="293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3T05:27:16.852" v="1837" actId="1076"/>
          <ac:spMkLst>
            <pc:docMk/>
            <pc:sldMk cId="3951255824" sldId="293"/>
            <ac:spMk id="14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3T05:27:50.464" v="1860" actId="1038"/>
          <ac:spMkLst>
            <pc:docMk/>
            <pc:sldMk cId="3951255824" sldId="293"/>
            <ac:spMk id="15" creationId="{3A9B92C8-F609-5C66-65E2-7DE389257D50}"/>
          </ac:spMkLst>
        </pc:spChg>
        <pc:spChg chg="add mod">
          <ac:chgData name="Duyên Lương" userId="3a9e482f-ceb4-484a-8eab-f708ff3e9a36" providerId="ADAL" clId="{ACBC43B7-6301-4543-8F5F-85128BA89DFC}" dt="2023-08-03T05:27:55.928" v="1864" actId="1038"/>
          <ac:spMkLst>
            <pc:docMk/>
            <pc:sldMk cId="3951255824" sldId="293"/>
            <ac:spMk id="22" creationId="{33E02EDD-9363-A6AC-0BD4-FA82A5741D44}"/>
          </ac:spMkLst>
        </pc:spChg>
        <pc:spChg chg="add mod">
          <ac:chgData name="Duyên Lương" userId="3a9e482f-ceb4-484a-8eab-f708ff3e9a36" providerId="ADAL" clId="{ACBC43B7-6301-4543-8F5F-85128BA89DFC}" dt="2023-08-03T05:28:01.261" v="1868" actId="1038"/>
          <ac:spMkLst>
            <pc:docMk/>
            <pc:sldMk cId="3951255824" sldId="293"/>
            <ac:spMk id="23" creationId="{9B34B9FD-A0D3-47DB-C517-9CC4E53B48A8}"/>
          </ac:spMkLst>
        </pc:spChg>
        <pc:spChg chg="add mod">
          <ac:chgData name="Duyên Lương" userId="3a9e482f-ceb4-484a-8eab-f708ff3e9a36" providerId="ADAL" clId="{ACBC43B7-6301-4543-8F5F-85128BA89DFC}" dt="2023-08-03T05:27:50.464" v="1860" actId="1038"/>
          <ac:spMkLst>
            <pc:docMk/>
            <pc:sldMk cId="3951255824" sldId="293"/>
            <ac:spMk id="24" creationId="{C30AC16E-D6B2-FF32-9528-4A060CC8F4B0}"/>
          </ac:spMkLst>
        </pc:spChg>
        <pc:spChg chg="add mod">
          <ac:chgData name="Duyên Lương" userId="3a9e482f-ceb4-484a-8eab-f708ff3e9a36" providerId="ADAL" clId="{ACBC43B7-6301-4543-8F5F-85128BA89DFC}" dt="2023-08-03T05:27:50.464" v="1860" actId="1038"/>
          <ac:spMkLst>
            <pc:docMk/>
            <pc:sldMk cId="3951255824" sldId="293"/>
            <ac:spMk id="25" creationId="{41D5AAE6-D966-005F-7DCF-82743970CD43}"/>
          </ac:spMkLst>
        </pc:spChg>
        <pc:spChg chg="add mod">
          <ac:chgData name="Duyên Lương" userId="3a9e482f-ceb4-484a-8eab-f708ff3e9a36" providerId="ADAL" clId="{ACBC43B7-6301-4543-8F5F-85128BA89DFC}" dt="2023-08-03T05:28:06.005" v="1871" actId="1037"/>
          <ac:spMkLst>
            <pc:docMk/>
            <pc:sldMk cId="3951255824" sldId="293"/>
            <ac:spMk id="26" creationId="{F61604D4-755D-82AE-8896-72E9093E616F}"/>
          </ac:spMkLst>
        </pc:spChg>
        <pc:picChg chg="add mod">
          <ac:chgData name="Duyên Lương" userId="3a9e482f-ceb4-484a-8eab-f708ff3e9a36" providerId="ADAL" clId="{ACBC43B7-6301-4543-8F5F-85128BA89DFC}" dt="2023-08-03T05:27:10.320" v="1836" actId="1076"/>
          <ac:picMkLst>
            <pc:docMk/>
            <pc:sldMk cId="3951255824" sldId="293"/>
            <ac:picMk id="16" creationId="{48014F66-9922-B37F-12C8-BB57D4E8BD73}"/>
          </ac:picMkLst>
        </pc:picChg>
        <pc:picChg chg="add mod">
          <ac:chgData name="Duyên Lương" userId="3a9e482f-ceb4-484a-8eab-f708ff3e9a36" providerId="ADAL" clId="{ACBC43B7-6301-4543-8F5F-85128BA89DFC}" dt="2023-08-03T05:27:10.320" v="1836" actId="1076"/>
          <ac:picMkLst>
            <pc:docMk/>
            <pc:sldMk cId="3951255824" sldId="293"/>
            <ac:picMk id="17" creationId="{2CFEFC81-61E6-D13D-4C8B-F9CE8031B725}"/>
          </ac:picMkLst>
        </pc:picChg>
        <pc:picChg chg="add mod">
          <ac:chgData name="Duyên Lương" userId="3a9e482f-ceb4-484a-8eab-f708ff3e9a36" providerId="ADAL" clId="{ACBC43B7-6301-4543-8F5F-85128BA89DFC}" dt="2023-08-03T05:27:10.320" v="1836" actId="1076"/>
          <ac:picMkLst>
            <pc:docMk/>
            <pc:sldMk cId="3951255824" sldId="293"/>
            <ac:picMk id="18" creationId="{73ED2254-B5CC-C7C0-BB50-D43DDF409D53}"/>
          </ac:picMkLst>
        </pc:picChg>
        <pc:picChg chg="add mod">
          <ac:chgData name="Duyên Lương" userId="3a9e482f-ceb4-484a-8eab-f708ff3e9a36" providerId="ADAL" clId="{ACBC43B7-6301-4543-8F5F-85128BA89DFC}" dt="2023-08-03T05:27:10.320" v="1836" actId="1076"/>
          <ac:picMkLst>
            <pc:docMk/>
            <pc:sldMk cId="3951255824" sldId="293"/>
            <ac:picMk id="19" creationId="{261E7AFF-B090-4542-649D-237D6144ADAF}"/>
          </ac:picMkLst>
        </pc:picChg>
        <pc:picChg chg="add mod">
          <ac:chgData name="Duyên Lương" userId="3a9e482f-ceb4-484a-8eab-f708ff3e9a36" providerId="ADAL" clId="{ACBC43B7-6301-4543-8F5F-85128BA89DFC}" dt="2023-08-03T05:27:10.320" v="1836" actId="1076"/>
          <ac:picMkLst>
            <pc:docMk/>
            <pc:sldMk cId="3951255824" sldId="293"/>
            <ac:picMk id="20" creationId="{FAC40476-FC04-ECF5-67A1-2719A345E443}"/>
          </ac:picMkLst>
        </pc:picChg>
        <pc:picChg chg="add mod">
          <ac:chgData name="Duyên Lương" userId="3a9e482f-ceb4-484a-8eab-f708ff3e9a36" providerId="ADAL" clId="{ACBC43B7-6301-4543-8F5F-85128BA89DFC}" dt="2023-08-03T05:27:10.320" v="1836" actId="1076"/>
          <ac:picMkLst>
            <pc:docMk/>
            <pc:sldMk cId="3951255824" sldId="293"/>
            <ac:picMk id="21" creationId="{78F1C9B8-9898-6E7A-6A2C-DAD130CDA1E3}"/>
          </ac:picMkLst>
        </pc:picChg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3004932963" sldId="325"/>
        </pc:sldMkLst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1145603610" sldId="326"/>
        </pc:sldMkLst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3623198735" sldId="327"/>
        </pc:sldMkLst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927218228" sldId="328"/>
        </pc:sldMkLst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627507516" sldId="329"/>
        </pc:sldMkLst>
      </pc:sldChg>
      <pc:sldChg chg="modTransition">
        <pc:chgData name="Duyên Lương" userId="3a9e482f-ceb4-484a-8eab-f708ff3e9a36" providerId="ADAL" clId="{ACBC43B7-6301-4543-8F5F-85128BA89DFC}" dt="2023-08-04T06:37:36.636" v="3597"/>
        <pc:sldMkLst>
          <pc:docMk/>
          <pc:sldMk cId="1369186752" sldId="330"/>
        </pc:sldMkLst>
      </pc:sldChg>
      <pc:sldChg chg="add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84600418" sldId="331"/>
        </pc:sldMkLst>
        <pc:spChg chg="mod">
          <ac:chgData name="Duyên Lương" userId="3a9e482f-ceb4-484a-8eab-f708ff3e9a36" providerId="ADAL" clId="{ACBC43B7-6301-4543-8F5F-85128BA89DFC}" dt="2023-08-03T05:29:30.631" v="1880" actId="1076"/>
          <ac:spMkLst>
            <pc:docMk/>
            <pc:sldMk cId="184600418" sldId="331"/>
            <ac:spMk id="2" creationId="{78F1D491-8FBD-4843-CBB5-2C20507734E3}"/>
          </ac:spMkLst>
        </pc:spChg>
        <pc:spChg chg="add mod">
          <ac:chgData name="Duyên Lương" userId="3a9e482f-ceb4-484a-8eab-f708ff3e9a36" providerId="ADAL" clId="{ACBC43B7-6301-4543-8F5F-85128BA89DFC}" dt="2023-08-03T05:29:20.163" v="1878" actId="1076"/>
          <ac:spMkLst>
            <pc:docMk/>
            <pc:sldMk cId="184600418" sldId="331"/>
            <ac:spMk id="4" creationId="{AB061D57-B5B6-1313-33EE-0A94D5CBEBB8}"/>
          </ac:spMkLst>
        </pc:spChg>
        <pc:spChg chg="add mod">
          <ac:chgData name="Duyên Lương" userId="3a9e482f-ceb4-484a-8eab-f708ff3e9a36" providerId="ADAL" clId="{ACBC43B7-6301-4543-8F5F-85128BA89DFC}" dt="2023-08-03T05:29:25.587" v="1879" actId="1076"/>
          <ac:spMkLst>
            <pc:docMk/>
            <pc:sldMk cId="184600418" sldId="331"/>
            <ac:spMk id="6" creationId="{BEBE687B-7687-B614-F6CC-8E90592D82BE}"/>
          </ac:spMkLst>
        </pc:sp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125945784" sldId="332"/>
        </pc:sldMkLst>
        <pc:spChg chg="mod">
          <ac:chgData name="Duyên Lương" userId="3a9e482f-ceb4-484a-8eab-f708ff3e9a36" providerId="ADAL" clId="{ACBC43B7-6301-4543-8F5F-85128BA89DFC}" dt="2023-08-04T04:04:43.355" v="2643" actId="1076"/>
          <ac:spMkLst>
            <pc:docMk/>
            <pc:sldMk cId="1125945784" sldId="332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6:44.337" v="2711" actId="1076"/>
          <ac:spMkLst>
            <pc:docMk/>
            <pc:sldMk cId="1125945784" sldId="332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6:03.694" v="2674" actId="1076"/>
          <ac:spMkLst>
            <pc:docMk/>
            <pc:sldMk cId="1125945784" sldId="332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3:47.909" v="2633" actId="14100"/>
          <ac:spMkLst>
            <pc:docMk/>
            <pc:sldMk cId="1125945784" sldId="332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4:29.937" v="2642" actId="313"/>
          <ac:spMkLst>
            <pc:docMk/>
            <pc:sldMk cId="1125945784" sldId="332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5:03.625" v="2670" actId="20577"/>
          <ac:spMkLst>
            <pc:docMk/>
            <pc:sldMk cId="1125945784" sldId="332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4:49.099" v="2645" actId="1076"/>
          <ac:spMkLst>
            <pc:docMk/>
            <pc:sldMk cId="1125945784" sldId="332"/>
            <ac:spMk id="19" creationId="{19B7D1E5-29EF-6A2F-A512-54C0158B4839}"/>
          </ac:spMkLst>
        </pc:spChg>
        <pc:spChg chg="mod">
          <ac:chgData name="Duyên Lương" userId="3a9e482f-ceb4-484a-8eab-f708ff3e9a36" providerId="ADAL" clId="{ACBC43B7-6301-4543-8F5F-85128BA89DFC}" dt="2023-08-04T04:06:34.883" v="2709" actId="14100"/>
          <ac:spMkLst>
            <pc:docMk/>
            <pc:sldMk cId="1125945784" sldId="332"/>
            <ac:spMk id="20" creationId="{FAE3796A-C537-A162-A73B-2A3B7B896108}"/>
          </ac:spMkLst>
        </pc:spChg>
        <pc:spChg chg="mod">
          <ac:chgData name="Duyên Lương" userId="3a9e482f-ceb4-484a-8eab-f708ff3e9a36" providerId="ADAL" clId="{ACBC43B7-6301-4543-8F5F-85128BA89DFC}" dt="2023-08-04T04:06:40.411" v="2710" actId="1076"/>
          <ac:spMkLst>
            <pc:docMk/>
            <pc:sldMk cId="1125945784" sldId="332"/>
            <ac:spMk id="21" creationId="{C44DFA90-2146-A510-7EA4-0A8BF95C2C93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562359916" sldId="333"/>
        </pc:sldMkLst>
        <pc:spChg chg="del">
          <ac:chgData name="Duyên Lương" userId="3a9e482f-ceb4-484a-8eab-f708ff3e9a36" providerId="ADAL" clId="{ACBC43B7-6301-4543-8F5F-85128BA89DFC}" dt="2023-08-04T06:25:20.880" v="3341" actId="478"/>
          <ac:spMkLst>
            <pc:docMk/>
            <pc:sldMk cId="562359916" sldId="333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5:29.326" v="3345" actId="1076"/>
          <ac:spMkLst>
            <pc:docMk/>
            <pc:sldMk cId="562359916" sldId="333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ACBC43B7-6301-4543-8F5F-85128BA89DFC}" dt="2023-08-04T06:21:50.851" v="3311" actId="478"/>
          <ac:spMkLst>
            <pc:docMk/>
            <pc:sldMk cId="562359916" sldId="333"/>
            <ac:spMk id="13" creationId="{3F95E0D7-9F71-EA9C-C3CB-828B34B78447}"/>
          </ac:spMkLst>
        </pc:spChg>
        <pc:spChg chg="mod">
          <ac:chgData name="Duyên Lương" userId="3a9e482f-ceb4-484a-8eab-f708ff3e9a36" providerId="ADAL" clId="{ACBC43B7-6301-4543-8F5F-85128BA89DFC}" dt="2023-08-04T04:07:09.013" v="2724" actId="20577"/>
          <ac:spMkLst>
            <pc:docMk/>
            <pc:sldMk cId="562359916" sldId="333"/>
            <ac:spMk id="14" creationId="{00000000-0000-0000-0000-000000000000}"/>
          </ac:spMkLst>
        </pc:spChg>
        <pc:picChg chg="add mod">
          <ac:chgData name="Duyên Lương" userId="3a9e482f-ceb4-484a-8eab-f708ff3e9a36" providerId="ADAL" clId="{ACBC43B7-6301-4543-8F5F-85128BA89DFC}" dt="2023-08-04T06:25:27.528" v="3344" actId="1076"/>
          <ac:picMkLst>
            <pc:docMk/>
            <pc:sldMk cId="562359916" sldId="333"/>
            <ac:picMk id="15" creationId="{0E91E9DB-B5B5-2912-862C-F8A93DBF3AA3}"/>
          </ac:picMkLst>
        </pc:picChg>
        <pc:picChg chg="del">
          <ac:chgData name="Duyên Lương" userId="3a9e482f-ceb4-484a-8eab-f708ff3e9a36" providerId="ADAL" clId="{ACBC43B7-6301-4543-8F5F-85128BA89DFC}" dt="2023-08-04T06:21:45.399" v="3308" actId="478"/>
          <ac:picMkLst>
            <pc:docMk/>
            <pc:sldMk cId="562359916" sldId="333"/>
            <ac:picMk id="5122" creationId="{BDE510AA-B11E-B5AF-2F54-F418C94410DF}"/>
          </ac:picMkLst>
        </pc:pic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209150597" sldId="334"/>
        </pc:sldMkLst>
        <pc:spChg chg="mod">
          <ac:chgData name="Duyên Lương" userId="3a9e482f-ceb4-484a-8eab-f708ff3e9a36" providerId="ADAL" clId="{ACBC43B7-6301-4543-8F5F-85128BA89DFC}" dt="2023-08-04T06:10:21.208" v="2847" actId="14100"/>
          <ac:spMkLst>
            <pc:docMk/>
            <pc:sldMk cId="209150597" sldId="334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0:08.491" v="2844" actId="1076"/>
          <ac:spMkLst>
            <pc:docMk/>
            <pc:sldMk cId="209150597" sldId="334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0:12.862" v="2845" actId="1076"/>
          <ac:spMkLst>
            <pc:docMk/>
            <pc:sldMk cId="209150597" sldId="334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8:01.165" v="2746" actId="14100"/>
          <ac:spMkLst>
            <pc:docMk/>
            <pc:sldMk cId="209150597" sldId="334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8:53.223" v="2774" actId="14100"/>
          <ac:spMkLst>
            <pc:docMk/>
            <pc:sldMk cId="209150597" sldId="334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8:08.156" v="2749" actId="1076"/>
          <ac:spMkLst>
            <pc:docMk/>
            <pc:sldMk cId="209150597" sldId="334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09:49.008" v="2842" actId="404"/>
          <ac:spMkLst>
            <pc:docMk/>
            <pc:sldMk cId="209150597" sldId="334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4:08:47.322" v="2772" actId="14100"/>
          <ac:spMkLst>
            <pc:docMk/>
            <pc:sldMk cId="209150597" sldId="334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09:58.745" v="2843" actId="1076"/>
          <ac:spMkLst>
            <pc:docMk/>
            <pc:sldMk cId="209150597" sldId="334"/>
            <ac:spMk id="19" creationId="{19B7D1E5-29EF-6A2F-A512-54C0158B4839}"/>
          </ac:spMkLst>
        </pc:spChg>
        <pc:spChg chg="mod">
          <ac:chgData name="Duyên Lương" userId="3a9e482f-ceb4-484a-8eab-f708ff3e9a36" providerId="ADAL" clId="{ACBC43B7-6301-4543-8F5F-85128BA89DFC}" dt="2023-08-04T04:12:11.766" v="2802" actId="20577"/>
          <ac:spMkLst>
            <pc:docMk/>
            <pc:sldMk cId="209150597" sldId="334"/>
            <ac:spMk id="21" creationId="{C44DFA90-2146-A510-7EA4-0A8BF95C2C93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495805738" sldId="335"/>
        </pc:sldMkLst>
        <pc:spChg chg="del">
          <ac:chgData name="Duyên Lương" userId="3a9e482f-ceb4-484a-8eab-f708ff3e9a36" providerId="ADAL" clId="{ACBC43B7-6301-4543-8F5F-85128BA89DFC}" dt="2023-08-04T06:25:04.311" v="3334" actId="478"/>
          <ac:spMkLst>
            <pc:docMk/>
            <pc:sldMk cId="495805738" sldId="335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5:15.450" v="3340" actId="1076"/>
          <ac:spMkLst>
            <pc:docMk/>
            <pc:sldMk cId="495805738" sldId="335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5:08.320" v="3337" actId="1076"/>
          <ac:spMkLst>
            <pc:docMk/>
            <pc:sldMk cId="495805738" sldId="335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0:43.123" v="2860" actId="20577"/>
          <ac:spMkLst>
            <pc:docMk/>
            <pc:sldMk cId="495805738" sldId="335"/>
            <ac:spMk id="14" creationId="{00000000-0000-0000-0000-000000000000}"/>
          </ac:spMkLst>
        </pc:spChg>
        <pc:picChg chg="del">
          <ac:chgData name="Duyên Lương" userId="3a9e482f-ceb4-484a-8eab-f708ff3e9a36" providerId="ADAL" clId="{ACBC43B7-6301-4543-8F5F-85128BA89DFC}" dt="2023-08-04T06:24:41.860" v="3326" actId="478"/>
          <ac:picMkLst>
            <pc:docMk/>
            <pc:sldMk cId="495805738" sldId="335"/>
            <ac:picMk id="5122" creationId="{BDE510AA-B11E-B5AF-2F54-F418C94410DF}"/>
          </ac:picMkLst>
        </pc:picChg>
        <pc:picChg chg="add mod">
          <ac:chgData name="Duyên Lương" userId="3a9e482f-ceb4-484a-8eab-f708ff3e9a36" providerId="ADAL" clId="{ACBC43B7-6301-4543-8F5F-85128BA89DFC}" dt="2023-08-04T06:25:14.104" v="3339" actId="1076"/>
          <ac:picMkLst>
            <pc:docMk/>
            <pc:sldMk cId="495805738" sldId="335"/>
            <ac:picMk id="10242" creationId="{83774894-D44D-103F-D13C-FCDCB5277BEF}"/>
          </ac:picMkLst>
        </pc:pic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2710285026" sldId="336"/>
        </pc:sldMkLst>
        <pc:spChg chg="mod">
          <ac:chgData name="Duyên Lương" userId="3a9e482f-ceb4-484a-8eab-f708ff3e9a36" providerId="ADAL" clId="{ACBC43B7-6301-4543-8F5F-85128BA89DFC}" dt="2023-08-04T06:12:41.189" v="2963" actId="1076"/>
          <ac:spMkLst>
            <pc:docMk/>
            <pc:sldMk cId="2710285026" sldId="336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2:31.475" v="2959" actId="1076"/>
          <ac:spMkLst>
            <pc:docMk/>
            <pc:sldMk cId="2710285026" sldId="336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2:34.875" v="2960" actId="1076"/>
          <ac:spMkLst>
            <pc:docMk/>
            <pc:sldMk cId="2710285026" sldId="336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2:08.935" v="2934" actId="14100"/>
          <ac:spMkLst>
            <pc:docMk/>
            <pc:sldMk cId="2710285026" sldId="336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1:27.599" v="2895" actId="14100"/>
          <ac:spMkLst>
            <pc:docMk/>
            <pc:sldMk cId="2710285026" sldId="336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1:29.969" v="2896" actId="1076"/>
          <ac:spMkLst>
            <pc:docMk/>
            <pc:sldMk cId="2710285026" sldId="336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2:06.185" v="2933" actId="1076"/>
          <ac:spMkLst>
            <pc:docMk/>
            <pc:sldMk cId="2710285026" sldId="336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1:39.827" v="2911" actId="20577"/>
          <ac:spMkLst>
            <pc:docMk/>
            <pc:sldMk cId="2710285026" sldId="336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2:14.409" v="2936" actId="14100"/>
          <ac:spMkLst>
            <pc:docMk/>
            <pc:sldMk cId="2710285026" sldId="336"/>
            <ac:spMk id="19" creationId="{19B7D1E5-29EF-6A2F-A512-54C0158B4839}"/>
          </ac:spMkLst>
        </pc:spChg>
        <pc:spChg chg="mod">
          <ac:chgData name="Duyên Lương" userId="3a9e482f-ceb4-484a-8eab-f708ff3e9a36" providerId="ADAL" clId="{ACBC43B7-6301-4543-8F5F-85128BA89DFC}" dt="2023-08-04T06:12:26.433" v="2958" actId="20577"/>
          <ac:spMkLst>
            <pc:docMk/>
            <pc:sldMk cId="2710285026" sldId="336"/>
            <ac:spMk id="21" creationId="{C44DFA90-2146-A510-7EA4-0A8BF95C2C93}"/>
          </ac:spMkLst>
        </pc:spChg>
        <pc:spChg chg="mod">
          <ac:chgData name="Duyên Lương" userId="3a9e482f-ceb4-484a-8eab-f708ff3e9a36" providerId="ADAL" clId="{ACBC43B7-6301-4543-8F5F-85128BA89DFC}" dt="2023-08-04T06:12:37.863" v="2962" actId="1076"/>
          <ac:spMkLst>
            <pc:docMk/>
            <pc:sldMk cId="2710285026" sldId="336"/>
            <ac:spMk id="22" creationId="{E39819AA-42C0-0945-74AC-02A0FC4C63E5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2140906565" sldId="337"/>
        </pc:sldMkLst>
        <pc:spChg chg="del">
          <ac:chgData name="Duyên Lương" userId="3a9e482f-ceb4-484a-8eab-f708ff3e9a36" providerId="ADAL" clId="{ACBC43B7-6301-4543-8F5F-85128BA89DFC}" dt="2023-08-04T06:26:09.202" v="3350" actId="478"/>
          <ac:spMkLst>
            <pc:docMk/>
            <pc:sldMk cId="2140906565" sldId="337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6:18.710" v="3355" actId="1076"/>
          <ac:spMkLst>
            <pc:docMk/>
            <pc:sldMk cId="2140906565" sldId="337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2:53.151" v="2978" actId="20577"/>
          <ac:spMkLst>
            <pc:docMk/>
            <pc:sldMk cId="2140906565" sldId="337"/>
            <ac:spMk id="14" creationId="{00000000-0000-0000-0000-000000000000}"/>
          </ac:spMkLst>
        </pc:spChg>
        <pc:picChg chg="del">
          <ac:chgData name="Duyên Lương" userId="3a9e482f-ceb4-484a-8eab-f708ff3e9a36" providerId="ADAL" clId="{ACBC43B7-6301-4543-8F5F-85128BA89DFC}" dt="2023-08-04T06:25:58.177" v="3346" actId="478"/>
          <ac:picMkLst>
            <pc:docMk/>
            <pc:sldMk cId="2140906565" sldId="337"/>
            <ac:picMk id="5122" creationId="{BDE510AA-B11E-B5AF-2F54-F418C94410DF}"/>
          </ac:picMkLst>
        </pc:picChg>
        <pc:picChg chg="add mod">
          <ac:chgData name="Duyên Lương" userId="3a9e482f-ceb4-484a-8eab-f708ff3e9a36" providerId="ADAL" clId="{ACBC43B7-6301-4543-8F5F-85128BA89DFC}" dt="2023-08-04T06:26:21.219" v="3357" actId="1076"/>
          <ac:picMkLst>
            <pc:docMk/>
            <pc:sldMk cId="2140906565" sldId="337"/>
            <ac:picMk id="9218" creationId="{889EE5D0-5DF0-3180-8CEF-05FD58232A76}"/>
          </ac:picMkLst>
        </pc:picChg>
      </pc:sldChg>
      <pc:sldChg chg="modSp mod modTransition">
        <pc:chgData name="Duyên Lương" userId="3a9e482f-ceb4-484a-8eab-f708ff3e9a36" providerId="ADAL" clId="{ACBC43B7-6301-4543-8F5F-85128BA89DFC}" dt="2023-08-04T06:45:11.680" v="3628" actId="1038"/>
        <pc:sldMkLst>
          <pc:docMk/>
          <pc:sldMk cId="4042061996" sldId="338"/>
        </pc:sldMkLst>
        <pc:spChg chg="mod">
          <ac:chgData name="Duyên Lương" userId="3a9e482f-ceb4-484a-8eab-f708ff3e9a36" providerId="ADAL" clId="{ACBC43B7-6301-4543-8F5F-85128BA89DFC}" dt="2023-08-04T06:45:11.680" v="3628" actId="1038"/>
          <ac:spMkLst>
            <pc:docMk/>
            <pc:sldMk cId="4042061996" sldId="338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4:02.685" v="3053" actId="1076"/>
          <ac:spMkLst>
            <pc:docMk/>
            <pc:sldMk cId="4042061996" sldId="338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4:27.294" v="3075" actId="1076"/>
          <ac:spMkLst>
            <pc:docMk/>
            <pc:sldMk cId="4042061996" sldId="338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3:41.318" v="3017" actId="14100"/>
          <ac:spMkLst>
            <pc:docMk/>
            <pc:sldMk cId="4042061996" sldId="338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45:04.004" v="3626" actId="14100"/>
          <ac:spMkLst>
            <pc:docMk/>
            <pc:sldMk cId="4042061996" sldId="338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45:01.169" v="3625" actId="20577"/>
          <ac:spMkLst>
            <pc:docMk/>
            <pc:sldMk cId="4042061996" sldId="338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3:45.141" v="3018" actId="1076"/>
          <ac:spMkLst>
            <pc:docMk/>
            <pc:sldMk cId="4042061996" sldId="338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4:15.987" v="3073" actId="20577"/>
          <ac:spMkLst>
            <pc:docMk/>
            <pc:sldMk cId="4042061996" sldId="338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4:05.014" v="3054" actId="1076"/>
          <ac:spMkLst>
            <pc:docMk/>
            <pc:sldMk cId="4042061996" sldId="338"/>
            <ac:spMk id="19" creationId="{19B7D1E5-29EF-6A2F-A512-54C0158B4839}"/>
          </ac:spMkLst>
        </pc:spChg>
        <pc:spChg chg="mod">
          <ac:chgData name="Duyên Lương" userId="3a9e482f-ceb4-484a-8eab-f708ff3e9a36" providerId="ADAL" clId="{ACBC43B7-6301-4543-8F5F-85128BA89DFC}" dt="2023-08-04T06:13:59.631" v="3052" actId="20577"/>
          <ac:spMkLst>
            <pc:docMk/>
            <pc:sldMk cId="4042061996" sldId="338"/>
            <ac:spMk id="21" creationId="{C44DFA90-2146-A510-7EA4-0A8BF95C2C93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772034582" sldId="339"/>
        </pc:sldMkLst>
        <pc:spChg chg="del">
          <ac:chgData name="Duyên Lương" userId="3a9e482f-ceb4-484a-8eab-f708ff3e9a36" providerId="ADAL" clId="{ACBC43B7-6301-4543-8F5F-85128BA89DFC}" dt="2023-08-04T06:27:02.126" v="3361" actId="478"/>
          <ac:spMkLst>
            <pc:docMk/>
            <pc:sldMk cId="772034582" sldId="339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7:06.308" v="3363" actId="1076"/>
          <ac:spMkLst>
            <pc:docMk/>
            <pc:sldMk cId="772034582" sldId="339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7:08.433" v="3364" actId="1076"/>
          <ac:spMkLst>
            <pc:docMk/>
            <pc:sldMk cId="772034582" sldId="339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7:19.759" v="3370" actId="1076"/>
          <ac:spMkLst>
            <pc:docMk/>
            <pc:sldMk cId="772034582" sldId="339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7:10.985" v="3366" actId="1076"/>
          <ac:spMkLst>
            <pc:docMk/>
            <pc:sldMk cId="772034582" sldId="339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4:51.599" v="3099" actId="1076"/>
          <ac:spMkLst>
            <pc:docMk/>
            <pc:sldMk cId="772034582" sldId="339"/>
            <ac:spMk id="14" creationId="{00000000-0000-0000-0000-000000000000}"/>
          </ac:spMkLst>
        </pc:spChg>
        <pc:picChg chg="del mod">
          <ac:chgData name="Duyên Lương" userId="3a9e482f-ceb4-484a-8eab-f708ff3e9a36" providerId="ADAL" clId="{ACBC43B7-6301-4543-8F5F-85128BA89DFC}" dt="2023-08-04T06:26:52.710" v="3359" actId="478"/>
          <ac:picMkLst>
            <pc:docMk/>
            <pc:sldMk cId="772034582" sldId="339"/>
            <ac:picMk id="5122" creationId="{BDE510AA-B11E-B5AF-2F54-F418C94410DF}"/>
          </ac:picMkLst>
        </pc:picChg>
        <pc:picChg chg="add mod">
          <ac:chgData name="Duyên Lương" userId="3a9e482f-ceb4-484a-8eab-f708ff3e9a36" providerId="ADAL" clId="{ACBC43B7-6301-4543-8F5F-85128BA89DFC}" dt="2023-08-04T06:27:26.614" v="3372" actId="1076"/>
          <ac:picMkLst>
            <pc:docMk/>
            <pc:sldMk cId="772034582" sldId="339"/>
            <ac:picMk id="8194" creationId="{B562167B-3B3B-B31C-2FBD-15F91B012353}"/>
          </ac:picMkLst>
        </pc:pic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4079606203" sldId="340"/>
        </pc:sldMkLst>
        <pc:spChg chg="mod">
          <ac:chgData name="Duyên Lương" userId="3a9e482f-ceb4-484a-8eab-f708ff3e9a36" providerId="ADAL" clId="{ACBC43B7-6301-4543-8F5F-85128BA89DFC}" dt="2023-08-04T06:18:06.410" v="3234" actId="14100"/>
          <ac:spMkLst>
            <pc:docMk/>
            <pc:sldMk cId="4079606203" sldId="340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8:49.210" v="3271" actId="14100"/>
          <ac:spMkLst>
            <pc:docMk/>
            <pc:sldMk cId="4079606203" sldId="340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8:52.082" v="3272" actId="14100"/>
          <ac:spMkLst>
            <pc:docMk/>
            <pc:sldMk cId="4079606203" sldId="340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7:51.740" v="3229" actId="14100"/>
          <ac:spMkLst>
            <pc:docMk/>
            <pc:sldMk cId="4079606203" sldId="340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5:29.882" v="3127" actId="14100"/>
          <ac:spMkLst>
            <pc:docMk/>
            <pc:sldMk cId="4079606203" sldId="340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5:51.179" v="3148" actId="14100"/>
          <ac:spMkLst>
            <pc:docMk/>
            <pc:sldMk cId="4079606203" sldId="340"/>
            <ac:spMk id="1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5:32.176" v="3128" actId="1076"/>
          <ac:spMkLst>
            <pc:docMk/>
            <pc:sldMk cId="4079606203" sldId="340"/>
            <ac:spMk id="14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7:54.590" v="3230" actId="1076"/>
          <ac:spMkLst>
            <pc:docMk/>
            <pc:sldMk cId="4079606203" sldId="340"/>
            <ac:spMk id="15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5:48.912" v="3147" actId="20577"/>
          <ac:spMkLst>
            <pc:docMk/>
            <pc:sldMk cId="4079606203" sldId="340"/>
            <ac:spMk id="16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8:00.760" v="3232" actId="14100"/>
          <ac:spMkLst>
            <pc:docMk/>
            <pc:sldMk cId="4079606203" sldId="340"/>
            <ac:spMk id="19" creationId="{19B7D1E5-29EF-6A2F-A512-54C0158B4839}"/>
          </ac:spMkLst>
        </pc:spChg>
        <pc:spChg chg="mod">
          <ac:chgData name="Duyên Lương" userId="3a9e482f-ceb4-484a-8eab-f708ff3e9a36" providerId="ADAL" clId="{ACBC43B7-6301-4543-8F5F-85128BA89DFC}" dt="2023-08-04T06:18:41.273" v="3268" actId="14100"/>
          <ac:spMkLst>
            <pc:docMk/>
            <pc:sldMk cId="4079606203" sldId="340"/>
            <ac:spMk id="20" creationId="{FAE3796A-C537-A162-A73B-2A3B7B896108}"/>
          </ac:spMkLst>
        </pc:spChg>
        <pc:spChg chg="mod">
          <ac:chgData name="Duyên Lương" userId="3a9e482f-ceb4-484a-8eab-f708ff3e9a36" providerId="ADAL" clId="{ACBC43B7-6301-4543-8F5F-85128BA89DFC}" dt="2023-08-04T06:18:44.148" v="3269" actId="1076"/>
          <ac:spMkLst>
            <pc:docMk/>
            <pc:sldMk cId="4079606203" sldId="340"/>
            <ac:spMk id="21" creationId="{C44DFA90-2146-A510-7EA4-0A8BF95C2C93}"/>
          </ac:spMkLst>
        </pc:spChg>
      </pc:sldChg>
      <pc:sldChg chg="addSp del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2731157596" sldId="341"/>
        </pc:sldMkLst>
        <pc:spChg chg="del">
          <ac:chgData name="Duyên Lương" userId="3a9e482f-ceb4-484a-8eab-f708ff3e9a36" providerId="ADAL" clId="{ACBC43B7-6301-4543-8F5F-85128BA89DFC}" dt="2023-08-04T06:28:39.767" v="3377" actId="478"/>
          <ac:spMkLst>
            <pc:docMk/>
            <pc:sldMk cId="2731157596" sldId="341"/>
            <ac:spMk id="8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8:56.139" v="3388" actId="1076"/>
          <ac:spMkLst>
            <pc:docMk/>
            <pc:sldMk cId="2731157596" sldId="341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8:47.455" v="3382" actId="1076"/>
          <ac:spMkLst>
            <pc:docMk/>
            <pc:sldMk cId="2731157596" sldId="341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8:45.785" v="3381" actId="1076"/>
          <ac:spMkLst>
            <pc:docMk/>
            <pc:sldMk cId="2731157596" sldId="341"/>
            <ac:spMk id="11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28:41.424" v="3378" actId="1076"/>
          <ac:spMkLst>
            <pc:docMk/>
            <pc:sldMk cId="2731157596" sldId="341"/>
            <ac:spMk id="12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19:08.496" v="3306" actId="1076"/>
          <ac:spMkLst>
            <pc:docMk/>
            <pc:sldMk cId="2731157596" sldId="341"/>
            <ac:spMk id="14" creationId="{00000000-0000-0000-0000-000000000000}"/>
          </ac:spMkLst>
        </pc:spChg>
        <pc:picChg chg="del">
          <ac:chgData name="Duyên Lương" userId="3a9e482f-ceb4-484a-8eab-f708ff3e9a36" providerId="ADAL" clId="{ACBC43B7-6301-4543-8F5F-85128BA89DFC}" dt="2023-08-04T06:28:27.242" v="3373" actId="478"/>
          <ac:picMkLst>
            <pc:docMk/>
            <pc:sldMk cId="2731157596" sldId="341"/>
            <ac:picMk id="5122" creationId="{BDE510AA-B11E-B5AF-2F54-F418C94410DF}"/>
          </ac:picMkLst>
        </pc:picChg>
        <pc:picChg chg="add mod">
          <ac:chgData name="Duyên Lương" userId="3a9e482f-ceb4-484a-8eab-f708ff3e9a36" providerId="ADAL" clId="{ACBC43B7-6301-4543-8F5F-85128BA89DFC}" dt="2023-08-04T06:28:53.724" v="3387" actId="1076"/>
          <ac:picMkLst>
            <pc:docMk/>
            <pc:sldMk cId="2731157596" sldId="341"/>
            <ac:picMk id="7170" creationId="{CDF63782-86C8-F817-90B2-DD14DCAE387E}"/>
          </ac:picMkLst>
        </pc:picChg>
      </pc:sldChg>
      <pc:sldChg chg="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12669950" sldId="342"/>
        </pc:sldMkLst>
        <pc:spChg chg="mod">
          <ac:chgData name="Duyên Lương" userId="3a9e482f-ceb4-484a-8eab-f708ff3e9a36" providerId="ADAL" clId="{ACBC43B7-6301-4543-8F5F-85128BA89DFC}" dt="2023-08-04T06:32:57.200" v="3506" actId="1076"/>
          <ac:spMkLst>
            <pc:docMk/>
            <pc:sldMk cId="12669950" sldId="342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33:10.014" v="3511" actId="207"/>
          <ac:spMkLst>
            <pc:docMk/>
            <pc:sldMk cId="12669950" sldId="342"/>
            <ac:spMk id="10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32:59.849" v="3507" actId="1076"/>
          <ac:spMkLst>
            <pc:docMk/>
            <pc:sldMk cId="12669950" sldId="342"/>
            <ac:spMk id="11" creationId="{A4CD3BBF-C09E-B3A9-2028-D0A36273212B}"/>
          </ac:spMkLst>
        </pc:spChg>
      </pc:sldChg>
      <pc:sldChg chg="addSp modSp mod modTransition">
        <pc:chgData name="Duyên Lương" userId="3a9e482f-ceb4-484a-8eab-f708ff3e9a36" providerId="ADAL" clId="{ACBC43B7-6301-4543-8F5F-85128BA89DFC}" dt="2023-08-04T06:37:36.636" v="3597"/>
        <pc:sldMkLst>
          <pc:docMk/>
          <pc:sldMk cId="318466442" sldId="343"/>
        </pc:sldMkLst>
        <pc:spChg chg="mod">
          <ac:chgData name="Duyên Lương" userId="3a9e482f-ceb4-484a-8eab-f708ff3e9a36" providerId="ADAL" clId="{ACBC43B7-6301-4543-8F5F-85128BA89DFC}" dt="2023-08-04T06:36:37.251" v="3595" actId="14100"/>
          <ac:spMkLst>
            <pc:docMk/>
            <pc:sldMk cId="318466442" sldId="343"/>
            <ac:spMk id="3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36:30.816" v="3592" actId="1076"/>
          <ac:spMkLst>
            <pc:docMk/>
            <pc:sldMk cId="318466442" sldId="343"/>
            <ac:spMk id="9" creationId="{00000000-0000-0000-0000-000000000000}"/>
          </ac:spMkLst>
        </pc:spChg>
        <pc:spChg chg="mod">
          <ac:chgData name="Duyên Lương" userId="3a9e482f-ceb4-484a-8eab-f708ff3e9a36" providerId="ADAL" clId="{ACBC43B7-6301-4543-8F5F-85128BA89DFC}" dt="2023-08-04T06:36:18.790" v="3589" actId="207"/>
          <ac:spMkLst>
            <pc:docMk/>
            <pc:sldMk cId="318466442" sldId="343"/>
            <ac:spMk id="15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4T06:36:42.135" v="3596" actId="1076"/>
          <ac:spMkLst>
            <pc:docMk/>
            <pc:sldMk cId="318466442" sldId="343"/>
            <ac:spMk id="16" creationId="{0EE3587C-6FD7-76A8-FFFB-AC05E83A2010}"/>
          </ac:spMkLst>
        </pc:spChg>
        <pc:spChg chg="add mod">
          <ac:chgData name="Duyên Lương" userId="3a9e482f-ceb4-484a-8eab-f708ff3e9a36" providerId="ADAL" clId="{ACBC43B7-6301-4543-8F5F-85128BA89DFC}" dt="2023-08-04T06:36:32.869" v="3593" actId="1076"/>
          <ac:spMkLst>
            <pc:docMk/>
            <pc:sldMk cId="318466442" sldId="343"/>
            <ac:spMk id="17" creationId="{4F5A87A0-3233-3A0B-222A-44AEB64ACF49}"/>
          </ac:spMkLst>
        </pc:spChg>
      </pc:sldChg>
      <pc:sldChg chg="addSp delSp modSp mod modAnim">
        <pc:chgData name="Duyên Lương" userId="3a9e482f-ceb4-484a-8eab-f708ff3e9a36" providerId="ADAL" clId="{ACBC43B7-6301-4543-8F5F-85128BA89DFC}" dt="2023-08-04T06:47:37.778" v="3688" actId="1076"/>
        <pc:sldMkLst>
          <pc:docMk/>
          <pc:sldMk cId="4253680880" sldId="344"/>
        </pc:sldMkLst>
        <pc:spChg chg="add del mod">
          <ac:chgData name="Duyên Lương" userId="3a9e482f-ceb4-484a-8eab-f708ff3e9a36" providerId="ADAL" clId="{ACBC43B7-6301-4543-8F5F-85128BA89DFC}" dt="2023-08-04T06:47:13.126" v="3684" actId="478"/>
          <ac:spMkLst>
            <pc:docMk/>
            <pc:sldMk cId="4253680880" sldId="344"/>
            <ac:spMk id="2" creationId="{CABB60BE-02A8-8EC7-B960-7BDE480BBF4A}"/>
          </ac:spMkLst>
        </pc:spChg>
        <pc:spChg chg="mod">
          <ac:chgData name="Duyên Lương" userId="3a9e482f-ceb4-484a-8eab-f708ff3e9a36" providerId="ADAL" clId="{ACBC43B7-6301-4543-8F5F-85128BA89DFC}" dt="2023-08-04T06:47:37.778" v="3688" actId="1076"/>
          <ac:spMkLst>
            <pc:docMk/>
            <pc:sldMk cId="4253680880" sldId="344"/>
            <ac:spMk id="3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4T06:47:35.356" v="3687" actId="1076"/>
          <ac:spMkLst>
            <pc:docMk/>
            <pc:sldMk cId="4253680880" sldId="344"/>
            <ac:spMk id="4" creationId="{0E9E797B-B56E-E8A4-2B4E-CCF2F298927A}"/>
          </ac:spMkLst>
        </pc:spChg>
        <pc:spChg chg="del">
          <ac:chgData name="Duyên Lương" userId="3a9e482f-ceb4-484a-8eab-f708ff3e9a36" providerId="ADAL" clId="{ACBC43B7-6301-4543-8F5F-85128BA89DFC}" dt="2023-08-04T06:46:14.639" v="3630" actId="478"/>
          <ac:spMkLst>
            <pc:docMk/>
            <pc:sldMk cId="4253680880" sldId="344"/>
            <ac:spMk id="10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4T06:47:23.892" v="3686" actId="1076"/>
          <ac:spMkLst>
            <pc:docMk/>
            <pc:sldMk cId="4253680880" sldId="344"/>
            <ac:spMk id="11" creationId="{1AF63E3D-8772-3219-B672-4A3B635C9CEC}"/>
          </ac:spMkLst>
        </pc:spChg>
        <pc:spChg chg="add mod">
          <ac:chgData name="Duyên Lương" userId="3a9e482f-ceb4-484a-8eab-f708ff3e9a36" providerId="ADAL" clId="{ACBC43B7-6301-4543-8F5F-85128BA89DFC}" dt="2023-08-04T06:47:22.078" v="3685" actId="1076"/>
          <ac:spMkLst>
            <pc:docMk/>
            <pc:sldMk cId="4253680880" sldId="344"/>
            <ac:spMk id="14" creationId="{7F1662AF-90BE-065E-96A4-149CA878A6D5}"/>
          </ac:spMkLst>
        </pc:spChg>
        <pc:spChg chg="add mod">
          <ac:chgData name="Duyên Lương" userId="3a9e482f-ceb4-484a-8eab-f708ff3e9a36" providerId="ADAL" clId="{ACBC43B7-6301-4543-8F5F-85128BA89DFC}" dt="2023-08-04T06:47:07.872" v="3682"/>
          <ac:spMkLst>
            <pc:docMk/>
            <pc:sldMk cId="4253680880" sldId="344"/>
            <ac:spMk id="15" creationId="{FB01726B-0F5A-F050-B61C-32B410236111}"/>
          </ac:spMkLst>
        </pc:spChg>
        <pc:spChg chg="del">
          <ac:chgData name="Duyên Lương" userId="3a9e482f-ceb4-484a-8eab-f708ff3e9a36" providerId="ADAL" clId="{ACBC43B7-6301-4543-8F5F-85128BA89DFC}" dt="2023-08-04T06:47:11.344" v="3683" actId="478"/>
          <ac:spMkLst>
            <pc:docMk/>
            <pc:sldMk cId="4253680880" sldId="344"/>
            <ac:spMk id="17" creationId="{00000000-0000-0000-0000-000000000000}"/>
          </ac:spMkLst>
        </pc:spChg>
        <pc:spChg chg="add mod">
          <ac:chgData name="Duyên Lương" userId="3a9e482f-ceb4-484a-8eab-f708ff3e9a36" providerId="ADAL" clId="{ACBC43B7-6301-4543-8F5F-85128BA89DFC}" dt="2023-08-04T06:47:07.872" v="3682"/>
          <ac:spMkLst>
            <pc:docMk/>
            <pc:sldMk cId="4253680880" sldId="344"/>
            <ac:spMk id="18" creationId="{CB649C89-CC99-8021-6E00-705B2CB39080}"/>
          </ac:spMkLst>
        </pc:spChg>
        <pc:spChg chg="del">
          <ac:chgData name="Duyên Lương" userId="3a9e482f-ceb4-484a-8eab-f708ff3e9a36" providerId="ADAL" clId="{ACBC43B7-6301-4543-8F5F-85128BA89DFC}" dt="2023-08-04T06:46:12.228" v="3629" actId="478"/>
          <ac:spMkLst>
            <pc:docMk/>
            <pc:sldMk cId="4253680880" sldId="344"/>
            <ac:spMk id="21" creationId="{F69F63BD-FF90-71F4-4433-055696E60100}"/>
          </ac:spMkLst>
        </pc:spChg>
        <pc:spChg chg="mod">
          <ac:chgData name="Duyên Lương" userId="3a9e482f-ceb4-484a-8eab-f708ff3e9a36" providerId="ADAL" clId="{ACBC43B7-6301-4543-8F5F-85128BA89DFC}" dt="2023-08-04T06:46:51.012" v="3680" actId="1076"/>
          <ac:spMkLst>
            <pc:docMk/>
            <pc:sldMk cId="4253680880" sldId="344"/>
            <ac:spMk id="22" creationId="{F1CA170E-87CF-B25E-58CB-4878FC9EFD43}"/>
          </ac:spMkLst>
        </pc:spChg>
        <pc:picChg chg="add mod">
          <ac:chgData name="Duyên Lương" userId="3a9e482f-ceb4-484a-8eab-f708ff3e9a36" providerId="ADAL" clId="{ACBC43B7-6301-4543-8F5F-85128BA89DFC}" dt="2023-08-04T06:47:07.872" v="3682"/>
          <ac:picMkLst>
            <pc:docMk/>
            <pc:sldMk cId="4253680880" sldId="344"/>
            <ac:picMk id="9" creationId="{9E2F0EEC-3C76-1EA5-F91F-57D54C9FFA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8E45D-B8F6-43AE-8DBE-AC3414759401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11BA-ACE3-4D87-8A05-B67DB8ECA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511BA-ACE3-4D87-8A05-B67DB8ECA7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10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511BA-ACE3-4D87-8A05-B67DB8ECA7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62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511BA-ACE3-4D87-8A05-B67DB8ECA7D5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0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511BA-ACE3-4D87-8A05-B67DB8ECA7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4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456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03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6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77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511BA-ACE3-4D87-8A05-B67DB8ECA7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0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3448-D1BC-83CC-836D-3CEEAE562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7537D-293A-EE7C-59C3-87DDA98A9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2E752-D2CD-0A7E-28DB-DBCD214D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CEFB8-EF8A-24DA-AD99-D57F3221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97397-CAA0-385C-3182-2D16976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6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6838D-CF53-E89C-79FC-7E10E81B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C4A8E-6F35-047A-73C4-FC76E1F7F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5CD53-B491-6A44-7149-A70F8E32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1B5C6-0EAC-1EB2-AC4E-70C58CCC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9A4BD-9F00-8970-DA03-3EF8922A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0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D68AF-2276-98D3-7FA5-640FDD7C9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60762-2AA1-B87C-8FAB-0B69C0697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E2EAB-6366-AE62-25E1-22BE1DB7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8834B-BF1E-F1D8-50FC-5AC9E0E7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43E13-DC98-279D-C51C-6DC81C18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2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p19"/>
          <p:cNvSpPr txBox="1">
            <a:spLocks noGrp="1"/>
          </p:cNvSpPr>
          <p:nvPr>
            <p:ph type="title"/>
          </p:nvPr>
        </p:nvSpPr>
        <p:spPr>
          <a:xfrm>
            <a:off x="1440000" y="1070000"/>
            <a:ext cx="15408000" cy="108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48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60F6-BFB3-76E7-A8DD-B7990351A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42B56-0169-32C9-5F8A-F28E74371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BEE44-7280-5095-B386-3E3803FC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9849E-85F8-BA07-8762-038D127C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FBD5-CE54-EA08-A0FC-074C468E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F267-996A-A667-2191-20C7878D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ED858-429C-CDDD-6983-249404FD9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3029-EDF5-D501-8B2C-522166B1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A178A-B8E3-F730-09D6-EE4FE46C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10707-E364-37F0-1EAB-E2E3A2CC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6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1E7F-9BDF-FE8D-6808-40815BAF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4805C-6677-1523-678F-F391B9887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1AE42-95B0-1148-A7FC-3816847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CC402-B075-E50C-CE94-682C1DE3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D9164-3F0B-ECD2-3E9B-0FCC56B5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D8546-206B-21D9-198A-02D90B1C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7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E0C7-EE3B-FC14-7723-A87D1857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8BBAA-FCF2-FF4A-7225-5B5FDDEF6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E414B-888D-18C6-CD43-66ED5389B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70657-F95B-1203-E1F4-0517DFAD5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55653-ECF4-7EDF-7454-D19FC8A4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73042-07D5-3DF3-0176-1238CFFE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09FA3-8BAB-9B5F-D6B2-1C45A6760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0F70D7-3FD7-F159-77EB-6E566307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2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03AA-D472-AB5B-B26A-2E851ECA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7EBE7-3295-AE82-93D5-62F0B2AC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AE043-725D-D349-9166-7EF47284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9540E-FEAD-1E66-AEC1-8A61B1F8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156E7C-C93D-DEED-00D5-B4FE4D85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9C644-D885-2A75-8B59-24A08A52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C7DD9-A986-89CC-F375-8B6A626B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0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C3CF-A158-BD77-D0BC-0DDA47E9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A89F-DCB1-014A-7B7E-327E557F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2AC97-89B6-2A19-C630-D99C81550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5B774-578B-2671-A9DD-918F34C4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E72DD-8927-9886-D696-613D0C2C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27580-1085-07EB-67E8-BC713401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9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7877-71EF-ABEE-C5AA-848830CA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3C031-AC41-A992-9434-1C2FAAE0B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69FCE-6ED9-643D-14ED-4CF9B2941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3B7B-E0A6-0908-9B9B-0F4F6E48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A0473-0948-6E49-8C57-E85234CB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0CE44-BC2F-3B56-9FAB-DB4DE485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8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DE907-964A-0333-A8A1-BC0831EF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AEE77-58B8-070C-AEA1-EE8B1CD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9607A-F9A5-FC66-6195-95CA82ED3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E28E-587C-9BEC-F673-51FD6399A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BBE5-9D95-26C5-33BD-CA8D6B995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0.gif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gif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17.png"/><Relationship Id="rId3" Type="http://schemas.microsoft.com/office/2007/relationships/media" Target="../media/media6.mp3"/><Relationship Id="rId7" Type="http://schemas.microsoft.com/office/2007/relationships/media" Target="../media/media3.mp3"/><Relationship Id="rId12" Type="http://schemas.openxmlformats.org/officeDocument/2006/relationships/image" Target="../media/image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6.xml"/><Relationship Id="rId5" Type="http://schemas.microsoft.com/office/2007/relationships/media" Target="../media/media4.mp3"/><Relationship Id="rId10" Type="http://schemas.openxmlformats.org/officeDocument/2006/relationships/audio" Target="../media/media2.mp3"/><Relationship Id="rId4" Type="http://schemas.openxmlformats.org/officeDocument/2006/relationships/audio" Target="../media/media6.mp3"/><Relationship Id="rId9" Type="http://schemas.microsoft.com/office/2007/relationships/media" Target="../media/media2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audio" Target="../media/media7.mp3"/><Relationship Id="rId16" Type="http://schemas.openxmlformats.org/officeDocument/2006/relationships/image" Target="../media/image17.png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.jp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svg"/><Relationship Id="rId1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audio" Target="../media/media7.mp3"/><Relationship Id="rId16" Type="http://schemas.openxmlformats.org/officeDocument/2006/relationships/image" Target="../media/image17.png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.jp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svg"/><Relationship Id="rId1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42.sv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45.png"/><Relationship Id="rId21" Type="http://schemas.openxmlformats.org/officeDocument/2006/relationships/image" Target="../media/image62.sv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image" Target="../media/image1.jpg"/><Relationship Id="rId16" Type="http://schemas.openxmlformats.org/officeDocument/2006/relationships/image" Target="../media/image58.sv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19" Type="http://schemas.openxmlformats.org/officeDocument/2006/relationships/slide" Target="slide37.xml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2.svg"/><Relationship Id="rId2" Type="http://schemas.openxmlformats.org/officeDocument/2006/relationships/image" Target="../media/image1.jp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slide" Target="slide39.xml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2.svg"/><Relationship Id="rId2" Type="http://schemas.openxmlformats.org/officeDocument/2006/relationships/image" Target="../media/image1.jp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slide" Target="slide41.xml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2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47.png"/><Relationship Id="rId21" Type="http://schemas.openxmlformats.org/officeDocument/2006/relationships/image" Target="../media/image62.sv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image" Target="../media/image1.jpg"/><Relationship Id="rId16" Type="http://schemas.openxmlformats.org/officeDocument/2006/relationships/image" Target="../media/image58.sv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3.png"/><Relationship Id="rId5" Type="http://schemas.openxmlformats.org/officeDocument/2006/relationships/image" Target="../media/image66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19" Type="http://schemas.openxmlformats.org/officeDocument/2006/relationships/slide" Target="slide43.xml"/><Relationship Id="rId4" Type="http://schemas.openxmlformats.org/officeDocument/2006/relationships/image" Target="../media/image48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6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47.png"/><Relationship Id="rId21" Type="http://schemas.openxmlformats.org/officeDocument/2006/relationships/image" Target="../media/image62.sv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image" Target="../media/image1.jpg"/><Relationship Id="rId16" Type="http://schemas.openxmlformats.org/officeDocument/2006/relationships/image" Target="../media/image58.sv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3.png"/><Relationship Id="rId5" Type="http://schemas.openxmlformats.org/officeDocument/2006/relationships/image" Target="../media/image66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19" Type="http://schemas.openxmlformats.org/officeDocument/2006/relationships/slide" Target="slide45.xml"/><Relationship Id="rId4" Type="http://schemas.openxmlformats.org/officeDocument/2006/relationships/image" Target="../media/image48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slide" Target="slide47.xml"/><Relationship Id="rId2" Type="http://schemas.openxmlformats.org/officeDocument/2006/relationships/image" Target="../media/image1.jp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19" Type="http://schemas.openxmlformats.org/officeDocument/2006/relationships/image" Target="../media/image62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990600" y="1562100"/>
            <a:ext cx="15468600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WELCOME TO OUR CLASS!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43200" y="8810625"/>
            <a:ext cx="8471490" cy="741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1500" b="1" dirty="0">
                <a:latin typeface="Britannic Bold" panose="020B0903060703020204" pitchFamily="34" charset="0"/>
                <a:cs typeface="Times New Roman" pitchFamily="18" charset="0"/>
              </a:rPr>
              <a:t>Teacher</a:t>
            </a:r>
            <a:r>
              <a:rPr lang="vi-VN" sz="11500" b="1" dirty="0">
                <a:latin typeface="Marykate"/>
              </a:rPr>
              <a:t>: </a:t>
            </a:r>
            <a:r>
              <a:rPr lang="en-US" sz="11500" b="1" dirty="0">
                <a:latin typeface="Britannic Bold" panose="020B0903060703020204" pitchFamily="34" charset="0"/>
              </a:rPr>
              <a:t>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4E82782E-DC57-4102-878A-03557672C9AE}"/>
              </a:ext>
            </a:extLst>
          </p:cNvPr>
          <p:cNvSpPr txBox="1">
            <a:spLocks/>
          </p:cNvSpPr>
          <p:nvPr/>
        </p:nvSpPr>
        <p:spPr>
          <a:xfrm>
            <a:off x="748690" y="2247094"/>
            <a:ext cx="8841505" cy="166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  <a:sym typeface="Arial"/>
              </a:rPr>
              <a:t>make paper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  <a:sym typeface="Arial"/>
              </a:rPr>
              <a:t> flowers (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  <a:sym typeface="Arial"/>
              </a:rPr>
              <a:t>v.phr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  <a:sym typeface="Arial"/>
              </a:rPr>
              <a:t>)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ritannic Bold" panose="020B0903060703020204" pitchFamily="34" charset="0"/>
              <a:ea typeface="Andika" panose="020B0604020202020204" charset="0"/>
              <a:cs typeface="Andika" panose="020B060402020202020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83DDB-B768-485C-A9FE-5ACA222F76C9}"/>
              </a:ext>
            </a:extLst>
          </p:cNvPr>
          <p:cNvSpPr/>
          <p:nvPr/>
        </p:nvSpPr>
        <p:spPr>
          <a:xfrm>
            <a:off x="1066800" y="7523068"/>
            <a:ext cx="7502434" cy="1538883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giấy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64D9-1C86-4A85-BF3A-3C6F332453B9}"/>
              </a:ext>
            </a:extLst>
          </p:cNvPr>
          <p:cNvSpPr/>
          <p:nvPr/>
        </p:nvSpPr>
        <p:spPr>
          <a:xfrm>
            <a:off x="748690" y="6119659"/>
            <a:ext cx="8804368" cy="1214371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kern="1200" dirty="0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600" kern="1200" dirty="0" err="1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cs typeface="Calibri" panose="020F0502020204030204" pitchFamily="34" charset="0"/>
              </a:rPr>
              <a:t>meɪk</a:t>
            </a:r>
            <a:r>
              <a:rPr lang="en-US" sz="6600" kern="1200" dirty="0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cs typeface="Calibri" panose="020F0502020204030204" pitchFamily="34" charset="0"/>
              </a:rPr>
              <a:t> '</a:t>
            </a:r>
            <a:r>
              <a:rPr lang="en-US" sz="6600" kern="1200" dirty="0" err="1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cs typeface="Calibri" panose="020F0502020204030204" pitchFamily="34" charset="0"/>
              </a:rPr>
              <a:t>peɪpər</a:t>
            </a:r>
            <a:r>
              <a:rPr lang="en-US" sz="6600" kern="1200" dirty="0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cs typeface="Calibri" panose="020F0502020204030204" pitchFamily="34" charset="0"/>
              </a:rPr>
              <a:t> '</a:t>
            </a:r>
            <a:r>
              <a:rPr lang="en-US" sz="6600" kern="1200" dirty="0" err="1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cs typeface="Calibri" panose="020F0502020204030204" pitchFamily="34" charset="0"/>
              </a:rPr>
              <a:t>flaʊərz</a:t>
            </a:r>
            <a:r>
              <a:rPr lang="en-US" sz="6600" kern="1200" dirty="0">
                <a:solidFill>
                  <a:schemeClr val="bg1">
                    <a:lumMod val="10000"/>
                  </a:schemeClr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A234D5D8-4792-090B-E97E-1CF315379CAC}"/>
              </a:ext>
            </a:extLst>
          </p:cNvPr>
          <p:cNvSpPr txBox="1"/>
          <p:nvPr/>
        </p:nvSpPr>
        <p:spPr>
          <a:xfrm>
            <a:off x="4135174" y="706656"/>
            <a:ext cx="10565984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026" name="Picture 2" descr="Flower Paper GIF - Flower Paper Crafts - Discover &amp; Share GIFs">
            <a:extLst>
              <a:ext uri="{FF2B5EF4-FFF2-40B4-BE49-F238E27FC236}">
                <a16:creationId xmlns:a16="http://schemas.microsoft.com/office/drawing/2014/main" id="{36AF773B-9165-0703-9931-7523525D5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208337"/>
            <a:ext cx="8030355" cy="45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tsMP3.com_VoiceText_2023-8-13_20_2_54">
            <a:hlinkClick r:id="" action="ppaction://media"/>
            <a:extLst>
              <a:ext uri="{FF2B5EF4-FFF2-40B4-BE49-F238E27FC236}">
                <a16:creationId xmlns:a16="http://schemas.microsoft.com/office/drawing/2014/main" id="{CE296EEF-D17A-532C-E441-ABFD4248F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6745" y="5162550"/>
            <a:ext cx="1080110" cy="10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03DD25C6-0ADD-DB14-A78D-301E84083B4E}"/>
              </a:ext>
            </a:extLst>
          </p:cNvPr>
          <p:cNvSpPr txBox="1">
            <a:spLocks/>
          </p:cNvSpPr>
          <p:nvPr/>
        </p:nvSpPr>
        <p:spPr>
          <a:xfrm>
            <a:off x="492721" y="2273477"/>
            <a:ext cx="629033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0" tIns="68570" rIns="68570" bIns="685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0070C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hang out (</a:t>
            </a:r>
            <a:r>
              <a:rPr lang="en-US" sz="11500" b="1" dirty="0" err="1">
                <a:solidFill>
                  <a:srgbClr val="0070C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phr</a:t>
            </a:r>
            <a:r>
              <a:rPr lang="en-US" sz="11500" b="1" dirty="0">
                <a:solidFill>
                  <a:srgbClr val="0070C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49317C-724D-5E99-BAAA-4D2A120D97A9}"/>
              </a:ext>
            </a:extLst>
          </p:cNvPr>
          <p:cNvSpPr/>
          <p:nvPr/>
        </p:nvSpPr>
        <p:spPr>
          <a:xfrm>
            <a:off x="763855" y="7158460"/>
            <a:ext cx="5981542" cy="280076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8800" dirty="0"/>
              <a:t>đi chơi</a:t>
            </a:r>
            <a:r>
              <a:rPr lang="en-US" sz="8800" dirty="0">
                <a:latin typeface="Abadi" panose="020B0604020104020204" pitchFamily="34" charset="0"/>
              </a:rPr>
              <a:t>, </a:t>
            </a:r>
            <a:r>
              <a:rPr lang="en-US" sz="8800" dirty="0" err="1">
                <a:latin typeface="Abadi" panose="020B0604020104020204" pitchFamily="34" charset="0"/>
              </a:rPr>
              <a:t>tụ</a:t>
            </a:r>
            <a:r>
              <a:rPr lang="en-US" sz="8800" dirty="0">
                <a:latin typeface="Abadi" panose="020B0604020104020204" pitchFamily="34" charset="0"/>
              </a:rPr>
              <a:t> </a:t>
            </a:r>
            <a:r>
              <a:rPr lang="en-US" sz="8800" dirty="0" err="1">
                <a:latin typeface="Abadi" panose="020B0604020104020204" pitchFamily="34" charset="0"/>
              </a:rPr>
              <a:t>tập</a:t>
            </a:r>
            <a:endParaRPr lang="vi-VN" sz="8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F7039-D96A-DDB3-31FD-CF7D66FE548D}"/>
              </a:ext>
            </a:extLst>
          </p:cNvPr>
          <p:cNvSpPr/>
          <p:nvPr/>
        </p:nvSpPr>
        <p:spPr>
          <a:xfrm>
            <a:off x="918478" y="5908743"/>
            <a:ext cx="6290338" cy="10156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hæŋ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aʊt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/</a:t>
            </a:r>
          </a:p>
        </p:txBody>
      </p:sp>
      <p:pic>
        <p:nvPicPr>
          <p:cNvPr id="18" name="hang out">
            <a:hlinkClick r:id="" action="ppaction://media"/>
            <a:extLst>
              <a:ext uri="{FF2B5EF4-FFF2-40B4-BE49-F238E27FC236}">
                <a16:creationId xmlns:a16="http://schemas.microsoft.com/office/drawing/2014/main" id="{4B183BB5-A7EE-69DC-FE4E-6F87C1324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5400" y="6055353"/>
            <a:ext cx="869054" cy="869054"/>
          </a:xfrm>
          <a:prstGeom prst="rect">
            <a:avLst/>
          </a:prstGeom>
        </p:spPr>
      </p:pic>
      <p:pic>
        <p:nvPicPr>
          <p:cNvPr id="3074" name="Picture 2" descr="Team Hanging Out Team Mag GIF - Team Hanging Out Hanging Out Team Mag -  Discover &amp; Share GIFs">
            <a:extLst>
              <a:ext uri="{FF2B5EF4-FFF2-40B4-BE49-F238E27FC236}">
                <a16:creationId xmlns:a16="http://schemas.microsoft.com/office/drawing/2014/main" id="{8FF6D76D-217D-E8DD-6570-ED9B9549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9" y="2781309"/>
            <a:ext cx="10762250" cy="70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95F13B4-6832-9CA8-42B2-1926FABF1406}"/>
              </a:ext>
            </a:extLst>
          </p:cNvPr>
          <p:cNvSpPr txBox="1"/>
          <p:nvPr/>
        </p:nvSpPr>
        <p:spPr>
          <a:xfrm>
            <a:off x="4135174" y="706656"/>
            <a:ext cx="10565984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25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1A5A78-99F1-4563-B72A-9A79A200D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818646"/>
              </p:ext>
            </p:extLst>
          </p:nvPr>
        </p:nvGraphicFramePr>
        <p:xfrm>
          <a:off x="881273" y="2120106"/>
          <a:ext cx="16525470" cy="68077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30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7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7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5234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New words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Pronunciation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Meaning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9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DIY (n) 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2" marR="107632" marT="107632" marB="1076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diːaɪˈwaɪ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2" marR="5429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48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làm</a:t>
                      </a:r>
                      <a:endParaRPr lang="en-US" sz="48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2" marR="54292" marT="107632" marB="1076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9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knitting kit (n)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2" marR="10763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nɪtɪŋ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kɪt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2" marR="5429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đan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</a:t>
                      </a:r>
                      <a:endParaRPr lang="en-US" sz="48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2" marR="54292" marT="107632" marB="107632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979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2" marR="10763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dɒlˌhaʊs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2" marR="5429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4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búp</a:t>
                      </a:r>
                      <a:r>
                        <a:rPr lang="en-US" sz="4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bê</a:t>
                      </a:r>
                      <a:endParaRPr lang="en-US" sz="4800" b="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2" marR="54292" marT="107632" marB="107632" anchor="ctr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17806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make paper flowers (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v.phr</a:t>
                      </a: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2" marR="10763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meɪk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'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peɪpər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'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flaʊərz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2" marR="5429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giấy</a:t>
                      </a:r>
                      <a:endParaRPr lang="en-US" sz="48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2" marR="54292" marT="107632" marB="107632" anchor="ctr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9979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hang out (v)</a:t>
                      </a:r>
                    </a:p>
                  </a:txBody>
                  <a:tcPr marL="107632" marR="10763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hæŋ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aʊt</a:t>
                      </a:r>
                      <a:r>
                        <a:rPr lang="en-US" sz="48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800" kern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2" marR="54292" marT="107632" marB="10763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48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2" marR="54292" marT="107632" marB="107632" anchor="ctr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7A636A-56F0-829C-2DC8-6F4B5A0B3AFC}"/>
              </a:ext>
            </a:extLst>
          </p:cNvPr>
          <p:cNvSpPr txBox="1"/>
          <p:nvPr/>
        </p:nvSpPr>
        <p:spPr>
          <a:xfrm>
            <a:off x="4135174" y="706656"/>
            <a:ext cx="10565984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  <p:pic>
        <p:nvPicPr>
          <p:cNvPr id="3" name="ttsMP3.com_VoiceText_2023-8-13_20_2_54">
            <a:hlinkClick r:id="" action="ppaction://media"/>
            <a:extLst>
              <a:ext uri="{FF2B5EF4-FFF2-40B4-BE49-F238E27FC236}">
                <a16:creationId xmlns:a16="http://schemas.microsoft.com/office/drawing/2014/main" id="{B0A6CC34-EB7E-CE89-22B9-B5E2892C4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6362700"/>
            <a:ext cx="1080110" cy="1080110"/>
          </a:xfrm>
          <a:prstGeom prst="rect">
            <a:avLst/>
          </a:prstGeom>
        </p:spPr>
      </p:pic>
      <p:pic>
        <p:nvPicPr>
          <p:cNvPr id="5" name="hang out">
            <a:hlinkClick r:id="" action="ppaction://media"/>
            <a:extLst>
              <a:ext uri="{FF2B5EF4-FFF2-40B4-BE49-F238E27FC236}">
                <a16:creationId xmlns:a16="http://schemas.microsoft.com/office/drawing/2014/main" id="{70A049F9-E487-6479-CE1A-1F97D31719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9050" y="8058816"/>
            <a:ext cx="869054" cy="869054"/>
          </a:xfrm>
          <a:prstGeom prst="rect">
            <a:avLst/>
          </a:prstGeom>
        </p:spPr>
      </p:pic>
      <p:pic>
        <p:nvPicPr>
          <p:cNvPr id="6" name="cdo0318usdoll1468">
            <a:hlinkClick r:id="" action="ppaction://media"/>
            <a:extLst>
              <a:ext uri="{FF2B5EF4-FFF2-40B4-BE49-F238E27FC236}">
                <a16:creationId xmlns:a16="http://schemas.microsoft.com/office/drawing/2014/main" id="{1CE7BE17-1BEA-04A7-4CD8-8EAAB37AC6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89268" y="5066847"/>
            <a:ext cx="1209490" cy="1209490"/>
          </a:xfrm>
          <a:prstGeom prst="rect">
            <a:avLst/>
          </a:prstGeom>
        </p:spPr>
      </p:pic>
      <p:pic>
        <p:nvPicPr>
          <p:cNvPr id="7" name="knitting kit ">
            <a:hlinkClick r:id="" action="ppaction://media"/>
            <a:extLst>
              <a:ext uri="{FF2B5EF4-FFF2-40B4-BE49-F238E27FC236}">
                <a16:creationId xmlns:a16="http://schemas.microsoft.com/office/drawing/2014/main" id="{9597C349-2285-4713-9F46-0861C31460E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89268" y="4078421"/>
            <a:ext cx="988426" cy="988426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F7FAFC66-1DD8-6A97-F527-0D9170A8B4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76200" y="3162300"/>
            <a:ext cx="875847" cy="8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6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2895600" y="2373511"/>
            <a:ext cx="1192637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18000" dirty="0">
                <a:solidFill>
                  <a:srgbClr val="4F3B20"/>
                </a:solidFill>
                <a:latin typeface="Britannic Bold" panose="020B0903060703020204" pitchFamily="34" charset="0"/>
              </a:rPr>
              <a:t>LISTENING &amp; READING</a:t>
            </a:r>
          </a:p>
        </p:txBody>
      </p:sp>
    </p:spTree>
    <p:extLst>
      <p:ext uri="{BB962C8B-B14F-4D97-AF65-F5344CB8AC3E}">
        <p14:creationId xmlns:p14="http://schemas.microsoft.com/office/powerpoint/2010/main" val="12781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2">
            <a:extLst>
              <a:ext uri="{FF2B5EF4-FFF2-40B4-BE49-F238E27FC236}">
                <a16:creationId xmlns:a16="http://schemas.microsoft.com/office/drawing/2014/main" id="{182721CE-3EA5-7679-6EB3-865D79448244}"/>
              </a:ext>
            </a:extLst>
          </p:cNvPr>
          <p:cNvSpPr txBox="1"/>
          <p:nvPr/>
        </p:nvSpPr>
        <p:spPr>
          <a:xfrm>
            <a:off x="12408109" y="1507928"/>
            <a:ext cx="289443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2"/>
              </a:lnSpc>
              <a:spcBef>
                <a:spcPct val="0"/>
              </a:spcBef>
            </a:pPr>
            <a:r>
              <a:rPr lang="en-US" sz="8400" dirty="0">
                <a:solidFill>
                  <a:srgbClr val="C00000"/>
                </a:solidFill>
                <a:latin typeface="Haettenschweiler" panose="020B0706040902060204" pitchFamily="34" charset="0"/>
              </a:rPr>
              <a:t>Trang 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50311CB-96F3-CADB-A7BA-3274E26C9BED}"/>
              </a:ext>
            </a:extLst>
          </p:cNvPr>
          <p:cNvSpPr txBox="1"/>
          <p:nvPr/>
        </p:nvSpPr>
        <p:spPr>
          <a:xfrm>
            <a:off x="4520888" y="1507928"/>
            <a:ext cx="433064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2"/>
              </a:lnSpc>
              <a:spcBef>
                <a:spcPct val="0"/>
              </a:spcBef>
            </a:pPr>
            <a:r>
              <a:rPr lang="en-US" sz="8400" dirty="0">
                <a:solidFill>
                  <a:srgbClr val="C00000"/>
                </a:solidFill>
                <a:latin typeface="Haettenschweiler" panose="020B0706040902060204" pitchFamily="34" charset="0"/>
              </a:rPr>
              <a:t>Tom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4C8B4B-C263-D36E-B70B-9CDA9098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93" y="1104900"/>
            <a:ext cx="9701213" cy="9701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2728">
            <a:off x="884869" y="133154"/>
            <a:ext cx="16088554" cy="2288456"/>
          </a:xfrm>
          <a:custGeom>
            <a:avLst/>
            <a:gdLst/>
            <a:ahLst/>
            <a:cxnLst/>
            <a:rect l="l" t="t" r="r" b="b"/>
            <a:pathLst>
              <a:path w="10458667" h="2288455">
                <a:moveTo>
                  <a:pt x="0" y="0"/>
                </a:moveTo>
                <a:lnTo>
                  <a:pt x="10458667" y="0"/>
                </a:lnTo>
                <a:lnTo>
                  <a:pt x="10458667" y="2288455"/>
                </a:lnTo>
                <a:lnTo>
                  <a:pt x="0" y="2288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7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332071" y="5808529"/>
            <a:ext cx="3794494" cy="4167866"/>
          </a:xfrm>
          <a:custGeom>
            <a:avLst/>
            <a:gdLst/>
            <a:ahLst/>
            <a:cxnLst/>
            <a:rect l="l" t="t" r="r" b="b"/>
            <a:pathLst>
              <a:path w="3794493" h="4167865">
                <a:moveTo>
                  <a:pt x="3794493" y="0"/>
                </a:moveTo>
                <a:lnTo>
                  <a:pt x="0" y="0"/>
                </a:lnTo>
                <a:lnTo>
                  <a:pt x="0" y="4167865"/>
                </a:lnTo>
                <a:lnTo>
                  <a:pt x="3794493" y="4167865"/>
                </a:lnTo>
                <a:lnTo>
                  <a:pt x="37944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07030" y="783741"/>
            <a:ext cx="1607268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000" dirty="0">
                <a:solidFill>
                  <a:srgbClr val="C00000"/>
                </a:solidFill>
                <a:latin typeface="Britannic Bold" panose="020B0903060703020204" pitchFamily="34" charset="0"/>
              </a:rPr>
              <a:t>What do they do in their free time?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5B67CB-8B28-84F5-774D-13FCC3F567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19"/>
          <a:stretch/>
        </p:blipFill>
        <p:spPr>
          <a:xfrm>
            <a:off x="11484259" y="6286507"/>
            <a:ext cx="4064118" cy="28407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FCCEA-2731-7DB8-946C-DCF133D5E3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3589" y="2346431"/>
            <a:ext cx="3188690" cy="25268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8D346D-95A4-54E6-E577-012C66FE2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6302" y="6190144"/>
            <a:ext cx="3212332" cy="28889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C7EB1B-F1E0-5D74-FE7F-1A952C17F3D0}"/>
              </a:ext>
            </a:extLst>
          </p:cNvPr>
          <p:cNvSpPr txBox="1"/>
          <p:nvPr/>
        </p:nvSpPr>
        <p:spPr>
          <a:xfrm>
            <a:off x="3369723" y="4886718"/>
            <a:ext cx="236220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sz="48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knitting</a:t>
            </a:r>
          </a:p>
        </p:txBody>
      </p:sp>
      <p:pic>
        <p:nvPicPr>
          <p:cNvPr id="4098" name="Picture 2" descr="At the cinema: ESL/EFL Lesson Plan and Worksheet">
            <a:extLst>
              <a:ext uri="{FF2B5EF4-FFF2-40B4-BE49-F238E27FC236}">
                <a16:creationId xmlns:a16="http://schemas.microsoft.com/office/drawing/2014/main" id="{0C82944A-262B-5674-8E15-ACF2EA9A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187" y="2240867"/>
            <a:ext cx="4003190" cy="2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o Cycling - Freedom To Go">
            <a:extLst>
              <a:ext uri="{FF2B5EF4-FFF2-40B4-BE49-F238E27FC236}">
                <a16:creationId xmlns:a16="http://schemas.microsoft.com/office/drawing/2014/main" id="{2128A4EC-71F1-4ECA-9974-0FCCDF8C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81" y="6229305"/>
            <a:ext cx="3794494" cy="284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occer - City Parks Foundation">
            <a:extLst>
              <a:ext uri="{FF2B5EF4-FFF2-40B4-BE49-F238E27FC236}">
                <a16:creationId xmlns:a16="http://schemas.microsoft.com/office/drawing/2014/main" id="{EF953423-294B-5208-C23D-EE29571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82" y="2346424"/>
            <a:ext cx="3784956" cy="25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F7C632-794B-2C7C-3EF5-1F3613A055CE}"/>
              </a:ext>
            </a:extLst>
          </p:cNvPr>
          <p:cNvSpPr txBox="1"/>
          <p:nvPr/>
        </p:nvSpPr>
        <p:spPr>
          <a:xfrm>
            <a:off x="11370631" y="4673693"/>
            <a:ext cx="4177746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sz="48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to the cinema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744CE0-1686-456F-1925-E2354B91914A}"/>
              </a:ext>
            </a:extLst>
          </p:cNvPr>
          <p:cNvSpPr txBox="1"/>
          <p:nvPr/>
        </p:nvSpPr>
        <p:spPr>
          <a:xfrm>
            <a:off x="7024219" y="9128749"/>
            <a:ext cx="3769074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sz="48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cycling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B52D4E-765B-0FA3-9B4E-8114BC25A881}"/>
              </a:ext>
            </a:extLst>
          </p:cNvPr>
          <p:cNvSpPr txBox="1"/>
          <p:nvPr/>
        </p:nvSpPr>
        <p:spPr>
          <a:xfrm>
            <a:off x="6877085" y="4735867"/>
            <a:ext cx="4177746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sz="48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 sport in the park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3156F7-2898-F691-87EF-0997D4556D38}"/>
              </a:ext>
            </a:extLst>
          </p:cNvPr>
          <p:cNvSpPr txBox="1"/>
          <p:nvPr/>
        </p:nvSpPr>
        <p:spPr>
          <a:xfrm>
            <a:off x="11508618" y="8718429"/>
            <a:ext cx="4076328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sz="48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paper flowers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538CF0-4473-5B10-7B9F-24C153F41A9A}"/>
              </a:ext>
            </a:extLst>
          </p:cNvPr>
          <p:cNvSpPr txBox="1"/>
          <p:nvPr/>
        </p:nvSpPr>
        <p:spPr>
          <a:xfrm>
            <a:off x="2869775" y="8755440"/>
            <a:ext cx="3794494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sz="48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dollhouses</a:t>
            </a:r>
          </a:p>
        </p:txBody>
      </p:sp>
      <p:pic>
        <p:nvPicPr>
          <p:cNvPr id="39" name="Track 1">
            <a:hlinkClick r:id="" action="ppaction://media"/>
            <a:extLst>
              <a:ext uri="{FF2B5EF4-FFF2-40B4-BE49-F238E27FC236}">
                <a16:creationId xmlns:a16="http://schemas.microsoft.com/office/drawing/2014/main" id="{3BAC8BF6-4FB5-E756-4D02-E731E844B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823207" y="403833"/>
            <a:ext cx="1198926" cy="1198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40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25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977667" y="1262963"/>
            <a:ext cx="16702222" cy="8802410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>
            <a:spAutoFit/>
          </a:bodyPr>
          <a:lstStyle/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Hi, Trang. Surprised to see you. What brings you here?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Oh, hello Tom. I’m looking for a knitting kit.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knitting kit? I didn’t know you like knitting.</a:t>
            </a:r>
            <a:b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Actually, I’m keen on many DIY activities. In my leisure time, I love knitting, building dollhouses, and making paper flowers. 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I see. So, you like spending time on your own.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Yes. What do you do in your free time?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I’m a bit different. I usually hang out with my friends. We go to the cinema, go cycling, or play sport in the park.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You love spending free time with other people, don’t you?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That’s right. By the way, would you like to go to the cinema with me and</a:t>
            </a:r>
            <a:b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Mark this Sunday? There’s a new comedy at New World Cinema.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Yes, I’d love to. Can I ask Mai to join us?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 Sure. Let’s meet outside the cinema at 9 a.m. </a:t>
            </a:r>
          </a:p>
        </p:txBody>
      </p:sp>
      <p:pic>
        <p:nvPicPr>
          <p:cNvPr id="6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5200" y="348556"/>
            <a:ext cx="914400" cy="9144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192" y="0"/>
            <a:ext cx="13271739" cy="857268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7200" dirty="0">
                <a:solidFill>
                  <a:srgbClr val="FF000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LISTEN. </a:t>
            </a:r>
          </a:p>
        </p:txBody>
      </p:sp>
    </p:spTree>
    <p:extLst>
      <p:ext uri="{BB962C8B-B14F-4D97-AF65-F5344CB8AC3E}">
        <p14:creationId xmlns:p14="http://schemas.microsoft.com/office/powerpoint/2010/main" val="520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977667" y="1262963"/>
            <a:ext cx="16702222" cy="8802410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>
            <a:spAutoFit/>
          </a:bodyPr>
          <a:lstStyle/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Hi, Trang. Surprised to see you. What brings you here?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Oh, hello Tom. I’m looking for a knitting kit.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 knitting kit? I didn’t know you like knitting.</a:t>
            </a:r>
            <a:b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Actually, I’m keen on many DIY activities.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 my leisure time, I love knitting, building dollhouses, and making paper flowers. 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I see. So, you like spending time on your own.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Yes. What do you do in your free time?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I’m a bit different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I usually hang out with my friends. We go to the cinema, go cycling, or play sport in the park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You love spending free time with other people, don’t you?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That’s right. By the way, would you like to go to the cinema with me and</a:t>
            </a:r>
            <a:b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Mark this Sunday? There’s a new comedy at New World Cinema.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Trang: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Yes, I’d love to. Can I ask Mai to join us?</a:t>
            </a:r>
          </a:p>
          <a:p>
            <a:pPr defTabSz="1371600"/>
            <a:r>
              <a:rPr lang="en-US" sz="4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Tom:</a:t>
            </a:r>
            <a:r>
              <a:rPr lang="en-US" sz="4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 Sure. Let’s meet outside the cinema at 9 a.m. </a:t>
            </a:r>
          </a:p>
        </p:txBody>
      </p:sp>
      <p:pic>
        <p:nvPicPr>
          <p:cNvPr id="6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88212" y="242610"/>
            <a:ext cx="914400" cy="9144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661" y="190500"/>
            <a:ext cx="3975339" cy="914400"/>
          </a:xfrm>
          <a:solidFill>
            <a:schemeClr val="bg1"/>
          </a:solidFill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l"/>
            <a:r>
              <a:rPr lang="en-US" sz="7200" dirty="0">
                <a:solidFill>
                  <a:srgbClr val="FF0000"/>
                </a:solidFill>
                <a:latin typeface="Britannic Bold" panose="020B0903060703020204" pitchFamily="34" charset="0"/>
                <a:cs typeface="Andika" panose="020B0604020202020204" charset="0"/>
              </a:rPr>
              <a:t>LISTEN. </a:t>
            </a:r>
          </a:p>
        </p:txBody>
      </p:sp>
    </p:spTree>
    <p:extLst>
      <p:ext uri="{BB962C8B-B14F-4D97-AF65-F5344CB8AC3E}">
        <p14:creationId xmlns:p14="http://schemas.microsoft.com/office/powerpoint/2010/main" val="2762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2728">
            <a:off x="582669" y="233532"/>
            <a:ext cx="16088554" cy="2288456"/>
          </a:xfrm>
          <a:custGeom>
            <a:avLst/>
            <a:gdLst/>
            <a:ahLst/>
            <a:cxnLst/>
            <a:rect l="l" t="t" r="r" b="b"/>
            <a:pathLst>
              <a:path w="10458667" h="2288455">
                <a:moveTo>
                  <a:pt x="0" y="0"/>
                </a:moveTo>
                <a:lnTo>
                  <a:pt x="10458667" y="0"/>
                </a:lnTo>
                <a:lnTo>
                  <a:pt x="10458667" y="2288455"/>
                </a:lnTo>
                <a:lnTo>
                  <a:pt x="0" y="2288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7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065218" y="5808529"/>
            <a:ext cx="3794494" cy="4167866"/>
          </a:xfrm>
          <a:custGeom>
            <a:avLst/>
            <a:gdLst/>
            <a:ahLst/>
            <a:cxnLst/>
            <a:rect l="l" t="t" r="r" b="b"/>
            <a:pathLst>
              <a:path w="3794493" h="4167865">
                <a:moveTo>
                  <a:pt x="3794493" y="0"/>
                </a:moveTo>
                <a:lnTo>
                  <a:pt x="0" y="0"/>
                </a:lnTo>
                <a:lnTo>
                  <a:pt x="0" y="4167865"/>
                </a:lnTo>
                <a:lnTo>
                  <a:pt x="3794493" y="4167865"/>
                </a:lnTo>
                <a:lnTo>
                  <a:pt x="37944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132747" y="916256"/>
            <a:ext cx="14538407" cy="1104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  <a:defRPr/>
            </a:pPr>
            <a:r>
              <a:rPr lang="en-US" sz="8800" dirty="0">
                <a:solidFill>
                  <a:srgbClr val="C00000"/>
                </a:solidFill>
                <a:latin typeface="Britannic Bold" panose="020B0903060703020204" pitchFamily="34" charset="0"/>
              </a:rPr>
              <a:t>Let’s check your answer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5B67CB-8B28-84F5-774D-13FCC3F567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19"/>
          <a:stretch/>
        </p:blipFill>
        <p:spPr>
          <a:xfrm>
            <a:off x="11217406" y="6286507"/>
            <a:ext cx="4064118" cy="28407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FCCEA-2731-7DB8-946C-DCF133D5E3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384" y="6526171"/>
            <a:ext cx="3188690" cy="25268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8D346D-95A4-54E6-E577-012C66FE2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9449" y="6190144"/>
            <a:ext cx="3212332" cy="28889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C7EB1B-F1E0-5D74-FE7F-1A952C17F3D0}"/>
              </a:ext>
            </a:extLst>
          </p:cNvPr>
          <p:cNvSpPr txBox="1"/>
          <p:nvPr/>
        </p:nvSpPr>
        <p:spPr>
          <a:xfrm>
            <a:off x="7092768" y="9026486"/>
            <a:ext cx="323030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knitting</a:t>
            </a:r>
          </a:p>
        </p:txBody>
      </p:sp>
      <p:pic>
        <p:nvPicPr>
          <p:cNvPr id="4098" name="Picture 2" descr="At the cinema: ESL/EFL Lesson Plan and Worksheet">
            <a:extLst>
              <a:ext uri="{FF2B5EF4-FFF2-40B4-BE49-F238E27FC236}">
                <a16:creationId xmlns:a16="http://schemas.microsoft.com/office/drawing/2014/main" id="{0C82944A-262B-5674-8E15-ACF2EA9A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334" y="2240867"/>
            <a:ext cx="4003190" cy="2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o Cycling - Freedom To Go">
            <a:extLst>
              <a:ext uri="{FF2B5EF4-FFF2-40B4-BE49-F238E27FC236}">
                <a16:creationId xmlns:a16="http://schemas.microsoft.com/office/drawing/2014/main" id="{2128A4EC-71F1-4ECA-9974-0FCCDF8C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12" y="2331588"/>
            <a:ext cx="3794494" cy="25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occer - City Parks Foundation">
            <a:extLst>
              <a:ext uri="{FF2B5EF4-FFF2-40B4-BE49-F238E27FC236}">
                <a16:creationId xmlns:a16="http://schemas.microsoft.com/office/drawing/2014/main" id="{EF953423-294B-5208-C23D-EE29571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29" y="2346424"/>
            <a:ext cx="3784956" cy="25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F7C632-794B-2C7C-3EF5-1F3613A055CE}"/>
              </a:ext>
            </a:extLst>
          </p:cNvPr>
          <p:cNvSpPr txBox="1"/>
          <p:nvPr/>
        </p:nvSpPr>
        <p:spPr>
          <a:xfrm>
            <a:off x="11222234" y="4275153"/>
            <a:ext cx="4059283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to the cinema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744CE0-1686-456F-1925-E2354B91914A}"/>
              </a:ext>
            </a:extLst>
          </p:cNvPr>
          <p:cNvSpPr txBox="1"/>
          <p:nvPr/>
        </p:nvSpPr>
        <p:spPr>
          <a:xfrm>
            <a:off x="2397110" y="4709595"/>
            <a:ext cx="3769074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cycling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B52D4E-765B-0FA3-9B4E-8114BC25A881}"/>
              </a:ext>
            </a:extLst>
          </p:cNvPr>
          <p:cNvSpPr txBox="1"/>
          <p:nvPr/>
        </p:nvSpPr>
        <p:spPr>
          <a:xfrm>
            <a:off x="6717421" y="4448424"/>
            <a:ext cx="4059283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 sport in the park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3156F7-2898-F691-87EF-0997D4556D38}"/>
              </a:ext>
            </a:extLst>
          </p:cNvPr>
          <p:cNvSpPr txBox="1"/>
          <p:nvPr/>
        </p:nvSpPr>
        <p:spPr>
          <a:xfrm>
            <a:off x="10517885" y="8572500"/>
            <a:ext cx="5386466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paper flowers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538CF0-4473-5B10-7B9F-24C153F41A9A}"/>
              </a:ext>
            </a:extLst>
          </p:cNvPr>
          <p:cNvSpPr txBox="1"/>
          <p:nvPr/>
        </p:nvSpPr>
        <p:spPr>
          <a:xfrm>
            <a:off x="2416160" y="8496300"/>
            <a:ext cx="3794494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dollhouses</a:t>
            </a:r>
          </a:p>
        </p:txBody>
      </p:sp>
      <p:pic>
        <p:nvPicPr>
          <p:cNvPr id="39" name="Track 1">
            <a:hlinkClick r:id="" action="ppaction://media"/>
            <a:extLst>
              <a:ext uri="{FF2B5EF4-FFF2-40B4-BE49-F238E27FC236}">
                <a16:creationId xmlns:a16="http://schemas.microsoft.com/office/drawing/2014/main" id="{3BAC8BF6-4FB5-E756-4D02-E731E844B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66800" y="78463"/>
            <a:ext cx="1198926" cy="11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840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25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69F63BD-FF90-71F4-4433-055696E60100}"/>
              </a:ext>
            </a:extLst>
          </p:cNvPr>
          <p:cNvSpPr txBox="1"/>
          <p:nvPr/>
        </p:nvSpPr>
        <p:spPr>
          <a:xfrm>
            <a:off x="381000" y="2171700"/>
            <a:ext cx="17907000" cy="82565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C00000"/>
                </a:solidFill>
                <a:latin typeface="Abadi" panose="020B0604020104020204" pitchFamily="34" charset="0"/>
              </a:rPr>
              <a:t>1. </a:t>
            </a:r>
            <a:r>
              <a:rPr lang="en-US" sz="6000" b="1" dirty="0">
                <a:solidFill>
                  <a:prstClr val="black"/>
                </a:solidFill>
                <a:latin typeface="Abadi" panose="020B0604020104020204" pitchFamily="34" charset="0"/>
              </a:rPr>
              <a:t>Trang is looking for a ____________.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C00000"/>
                </a:solidFill>
                <a:latin typeface="Abadi" panose="020B0604020104020204" pitchFamily="34" charset="0"/>
              </a:rPr>
              <a:t>2. </a:t>
            </a:r>
            <a:r>
              <a:rPr lang="en-US" sz="6000" b="1" dirty="0">
                <a:solidFill>
                  <a:prstClr val="black"/>
                </a:solidFill>
                <a:latin typeface="Abadi" panose="020B0604020104020204" pitchFamily="34" charset="0"/>
              </a:rPr>
              <a:t>She likes doing DIY in her ____________.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C00000"/>
                </a:solidFill>
                <a:latin typeface="Abadi" panose="020B0604020104020204" pitchFamily="34" charset="0"/>
              </a:rPr>
              <a:t>3. </a:t>
            </a:r>
            <a:r>
              <a:rPr lang="en-US" sz="6000" b="1" dirty="0">
                <a:solidFill>
                  <a:prstClr val="black"/>
                </a:solidFill>
                <a:latin typeface="Abadi" panose="020B0604020104020204" pitchFamily="34" charset="0"/>
              </a:rPr>
              <a:t>Tom loves spending his free time with ___________.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C00000"/>
                </a:solidFill>
                <a:latin typeface="Abadi" panose="020B0604020104020204" pitchFamily="34" charset="0"/>
              </a:rPr>
              <a:t>4. </a:t>
            </a:r>
            <a:r>
              <a:rPr lang="en-US" sz="6000" b="1" dirty="0">
                <a:solidFill>
                  <a:prstClr val="black"/>
                </a:solidFill>
                <a:latin typeface="Abadi" panose="020B0604020104020204" pitchFamily="34" charset="0"/>
              </a:rPr>
              <a:t>Tom and his friends usually _________ together.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C00000"/>
                </a:solidFill>
                <a:latin typeface="Abadi" panose="020B0604020104020204" pitchFamily="34" charset="0"/>
              </a:rPr>
              <a:t>5. </a:t>
            </a:r>
            <a:r>
              <a:rPr lang="en-US" sz="6000" b="1" dirty="0">
                <a:solidFill>
                  <a:prstClr val="black"/>
                </a:solidFill>
                <a:latin typeface="Abadi" panose="020B0604020104020204" pitchFamily="34" charset="0"/>
              </a:rPr>
              <a:t>Tom, Mark, Trang, and Mai are going to see a comedy this _______.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1CA170E-87CF-B25E-58CB-4878FC9EFD43}"/>
              </a:ext>
            </a:extLst>
          </p:cNvPr>
          <p:cNvSpPr txBox="1"/>
          <p:nvPr/>
        </p:nvSpPr>
        <p:spPr>
          <a:xfrm>
            <a:off x="381000" y="-38100"/>
            <a:ext cx="186553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rgbClr val="C00000"/>
                </a:solidFill>
                <a:latin typeface="Britannic Bold" panose="020B0903060703020204" pitchFamily="34" charset="0"/>
              </a:rPr>
              <a:t>2. Read the conversation again and complete the sentences. </a:t>
            </a:r>
          </a:p>
        </p:txBody>
      </p:sp>
    </p:spTree>
    <p:extLst>
      <p:ext uri="{BB962C8B-B14F-4D97-AF65-F5344CB8AC3E}">
        <p14:creationId xmlns:p14="http://schemas.microsoft.com/office/powerpoint/2010/main" val="32067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485900" y="1958012"/>
            <a:ext cx="15316200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13800" b="1" dirty="0">
                <a:solidFill>
                  <a:srgbClr val="0070C0"/>
                </a:solidFill>
                <a:latin typeface="Britannic Bold" panose="020B0903060703020204" pitchFamily="34" charset="0"/>
                <a:cs typeface="Times New Roman" pitchFamily="18" charset="0"/>
              </a:rPr>
              <a:t>Watch a video and try to remember activities</a:t>
            </a:r>
            <a:endParaRPr lang="en-US" sz="9600" b="1" dirty="0">
              <a:solidFill>
                <a:srgbClr val="0070C0"/>
              </a:solidFill>
              <a:latin typeface="Britannic Bold" panose="020B0903060703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2132452" y="718697"/>
            <a:ext cx="14936348" cy="1136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Britannic Bold" panose="020B0903060703020204" pitchFamily="34" charset="0"/>
              </a:rPr>
              <a:t>Check your answer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AE6D31-501F-3DD9-D361-69627648B42D}"/>
              </a:ext>
            </a:extLst>
          </p:cNvPr>
          <p:cNvSpPr txBox="1"/>
          <p:nvPr/>
        </p:nvSpPr>
        <p:spPr>
          <a:xfrm>
            <a:off x="228600" y="1795915"/>
            <a:ext cx="17595234" cy="1909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8800" b="1" dirty="0">
                <a:solidFill>
                  <a:srgbClr val="C00000"/>
                </a:solidFill>
                <a:latin typeface="Abadi" panose="020B0604020104020204" pitchFamily="34" charset="0"/>
              </a:rPr>
              <a:t>1. </a:t>
            </a:r>
            <a:r>
              <a:rPr lang="en-US" sz="8800" b="1" dirty="0">
                <a:solidFill>
                  <a:prstClr val="black"/>
                </a:solidFill>
                <a:latin typeface="Abadi" panose="020B0604020104020204" pitchFamily="34" charset="0"/>
              </a:rPr>
              <a:t>Trang is looking for a __________.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09704" y="2760381"/>
            <a:ext cx="6687796" cy="67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9600" dirty="0">
                <a:solidFill>
                  <a:srgbClr val="FF0000"/>
                </a:solidFill>
                <a:latin typeface="Marykate Bold"/>
              </a:rPr>
              <a:t>knitting kit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0457F3-4E7F-6DF4-7B89-61761B14274B}"/>
              </a:ext>
            </a:extLst>
          </p:cNvPr>
          <p:cNvSpPr txBox="1"/>
          <p:nvPr/>
        </p:nvSpPr>
        <p:spPr>
          <a:xfrm>
            <a:off x="1295400" y="4591645"/>
            <a:ext cx="16528434" cy="501675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Tom: </a:t>
            </a:r>
            <a:r>
              <a:rPr lang="en-US" sz="80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Hi, Trang. Surprised to see you. What brings you here?</a:t>
            </a:r>
          </a:p>
          <a:p>
            <a:r>
              <a:rPr lang="en-US" sz="80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Trang: </a:t>
            </a:r>
            <a:r>
              <a:rPr lang="en-US" sz="80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Oh, hello Tom</a:t>
            </a:r>
            <a:r>
              <a:rPr lang="en-US" sz="80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. I’m looking for a knitting kit. </a:t>
            </a:r>
          </a:p>
        </p:txBody>
      </p:sp>
    </p:spTree>
    <p:extLst>
      <p:ext uri="{BB962C8B-B14F-4D97-AF65-F5344CB8AC3E}">
        <p14:creationId xmlns:p14="http://schemas.microsoft.com/office/powerpoint/2010/main" val="7797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750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2AE6D31-501F-3DD9-D361-69627648B42D}"/>
              </a:ext>
            </a:extLst>
          </p:cNvPr>
          <p:cNvSpPr txBox="1"/>
          <p:nvPr/>
        </p:nvSpPr>
        <p:spPr>
          <a:xfrm>
            <a:off x="446479" y="2477512"/>
            <a:ext cx="1805876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defRPr/>
            </a:pPr>
            <a:r>
              <a:rPr lang="en-US" sz="9600" b="1" dirty="0">
                <a:solidFill>
                  <a:srgbClr val="C00000"/>
                </a:solidFill>
                <a:latin typeface="Abadi" panose="020B0604020104020204" pitchFamily="34" charset="0"/>
              </a:rPr>
              <a:t>2. </a:t>
            </a:r>
            <a:r>
              <a:rPr lang="en-US" sz="9600" b="1" dirty="0">
                <a:solidFill>
                  <a:prstClr val="black"/>
                </a:solidFill>
                <a:latin typeface="Abadi" panose="020B0604020104020204" pitchFamily="34" charset="0"/>
              </a:rPr>
              <a:t>She likes doing DIY in her ____________.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0457F3-4E7F-6DF4-7B89-61761B14274B}"/>
              </a:ext>
            </a:extLst>
          </p:cNvPr>
          <p:cNvSpPr txBox="1"/>
          <p:nvPr/>
        </p:nvSpPr>
        <p:spPr>
          <a:xfrm>
            <a:off x="723900" y="6151983"/>
            <a:ext cx="16840200" cy="34163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72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Trang: </a:t>
            </a:r>
            <a:r>
              <a:rPr lang="en-US" sz="72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Actually, I’m keen on many DIY activities. </a:t>
            </a:r>
            <a:r>
              <a:rPr lang="en-US" sz="72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In my leisure time</a:t>
            </a:r>
            <a:r>
              <a:rPr lang="en-US" sz="72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, I love knitting, building dollhouses, and making paper flowers. </a:t>
            </a:r>
            <a:endParaRPr lang="en-US" sz="72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AA61668B-5EFC-117C-C5AD-4CC178CA7BD0}"/>
              </a:ext>
            </a:extLst>
          </p:cNvPr>
          <p:cNvSpPr txBox="1"/>
          <p:nvPr/>
        </p:nvSpPr>
        <p:spPr>
          <a:xfrm>
            <a:off x="-685800" y="4610100"/>
            <a:ext cx="9356786" cy="67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  <a:defRPr/>
            </a:pPr>
            <a:r>
              <a:rPr lang="en-US" sz="9600" dirty="0">
                <a:solidFill>
                  <a:srgbClr val="FF0000"/>
                </a:solidFill>
                <a:latin typeface="Marykate Bold"/>
              </a:rPr>
              <a:t>leisure time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371EEE3F-CB52-1FA7-6950-7F00C451BB43}"/>
              </a:ext>
            </a:extLst>
          </p:cNvPr>
          <p:cNvSpPr txBox="1"/>
          <p:nvPr/>
        </p:nvSpPr>
        <p:spPr>
          <a:xfrm>
            <a:off x="2132452" y="718697"/>
            <a:ext cx="14936348" cy="1136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Britannic Bold" panose="020B0903060703020204" pitchFamily="34" charset="0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24448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2AE6D31-501F-3DD9-D361-69627648B42D}"/>
              </a:ext>
            </a:extLst>
          </p:cNvPr>
          <p:cNvSpPr txBox="1"/>
          <p:nvPr/>
        </p:nvSpPr>
        <p:spPr>
          <a:xfrm>
            <a:off x="464166" y="1846103"/>
            <a:ext cx="18128634" cy="3941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8800" b="1" dirty="0">
                <a:solidFill>
                  <a:srgbClr val="C00000"/>
                </a:solidFill>
                <a:latin typeface="Abadi" panose="020B0604020104020204" pitchFamily="34" charset="0"/>
              </a:rPr>
              <a:t>3. </a:t>
            </a:r>
            <a:r>
              <a:rPr lang="en-US" sz="8800" b="1" dirty="0">
                <a:solidFill>
                  <a:prstClr val="black"/>
                </a:solidFill>
                <a:latin typeface="Abadi" panose="020B0604020104020204" pitchFamily="34" charset="0"/>
              </a:rPr>
              <a:t>Tom loves spending his free time with ____________.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0457F3-4E7F-6DF4-7B89-61761B14274B}"/>
              </a:ext>
            </a:extLst>
          </p:cNvPr>
          <p:cNvSpPr txBox="1"/>
          <p:nvPr/>
        </p:nvSpPr>
        <p:spPr>
          <a:xfrm>
            <a:off x="1142426" y="5833030"/>
            <a:ext cx="16916400" cy="415498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8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Trang: </a:t>
            </a:r>
            <a:r>
              <a:rPr lang="en-US" sz="88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You love spending free time with </a:t>
            </a:r>
            <a:r>
              <a:rPr lang="en-US" sz="88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other people</a:t>
            </a:r>
            <a:r>
              <a:rPr lang="en-US" sz="88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, don’t you?</a:t>
            </a:r>
            <a:endParaRPr lang="en-US" sz="88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>
              <a:defRPr/>
            </a:pPr>
            <a:r>
              <a:rPr lang="en-US" sz="88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Tom: </a:t>
            </a:r>
            <a:r>
              <a:rPr lang="en-US" sz="88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That’s right</a:t>
            </a:r>
            <a:r>
              <a:rPr lang="en-US" sz="88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. 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28DD16F5-C6A5-C829-16F0-92CF8022C587}"/>
              </a:ext>
            </a:extLst>
          </p:cNvPr>
          <p:cNvSpPr txBox="1"/>
          <p:nvPr/>
        </p:nvSpPr>
        <p:spPr>
          <a:xfrm>
            <a:off x="2891203" y="4938857"/>
            <a:ext cx="6557597" cy="627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  <a:defRPr/>
            </a:pPr>
            <a:r>
              <a:rPr lang="en-US" sz="8000" dirty="0">
                <a:solidFill>
                  <a:srgbClr val="FF0000"/>
                </a:solidFill>
                <a:latin typeface="Marykate Bold"/>
              </a:rPr>
              <a:t>other people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96D6F906-04FB-0589-EA2F-BEEF12844E95}"/>
              </a:ext>
            </a:extLst>
          </p:cNvPr>
          <p:cNvSpPr txBox="1"/>
          <p:nvPr/>
        </p:nvSpPr>
        <p:spPr>
          <a:xfrm>
            <a:off x="2132452" y="718697"/>
            <a:ext cx="14936348" cy="1136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Britannic Bold" panose="020B0903060703020204" pitchFamily="34" charset="0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10290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2AE6D31-501F-3DD9-D361-69627648B42D}"/>
              </a:ext>
            </a:extLst>
          </p:cNvPr>
          <p:cNvSpPr txBox="1"/>
          <p:nvPr/>
        </p:nvSpPr>
        <p:spPr>
          <a:xfrm>
            <a:off x="229238" y="2787612"/>
            <a:ext cx="1805876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defRPr/>
            </a:pPr>
            <a:r>
              <a:rPr lang="en-US" sz="9600" b="1" dirty="0">
                <a:solidFill>
                  <a:srgbClr val="C00000"/>
                </a:solidFill>
                <a:latin typeface="Abadi" panose="020B0604020104020204" pitchFamily="34" charset="0"/>
              </a:rPr>
              <a:t>4. </a:t>
            </a:r>
            <a:r>
              <a:rPr lang="en-US" sz="9600" b="1" dirty="0">
                <a:solidFill>
                  <a:prstClr val="black"/>
                </a:solidFill>
                <a:latin typeface="Abadi" panose="020B0604020104020204" pitchFamily="34" charset="0"/>
              </a:rPr>
              <a:t>Tom and his friends usually _________ together.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0457F3-4E7F-6DF4-7B89-61761B14274B}"/>
              </a:ext>
            </a:extLst>
          </p:cNvPr>
          <p:cNvSpPr txBox="1"/>
          <p:nvPr/>
        </p:nvSpPr>
        <p:spPr>
          <a:xfrm>
            <a:off x="563880" y="6521315"/>
            <a:ext cx="16504920" cy="3046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6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Tom: </a:t>
            </a:r>
            <a:r>
              <a:rPr lang="en-US" sz="96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I’m a bit different. </a:t>
            </a:r>
            <a:r>
              <a:rPr lang="en-US" sz="9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I usually hang out with my friends. 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5B363872-A76C-245E-218E-0AE6FACBB515}"/>
              </a:ext>
            </a:extLst>
          </p:cNvPr>
          <p:cNvSpPr txBox="1"/>
          <p:nvPr/>
        </p:nvSpPr>
        <p:spPr>
          <a:xfrm>
            <a:off x="244478" y="5080674"/>
            <a:ext cx="5670916" cy="67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  <a:defRPr/>
            </a:pPr>
            <a:r>
              <a:rPr lang="en-US" sz="9600" b="1" dirty="0">
                <a:solidFill>
                  <a:srgbClr val="FF0000"/>
                </a:solidFill>
                <a:latin typeface="Marykate Bold"/>
              </a:rPr>
              <a:t>hang out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8B34177-982B-5342-31BD-2F37589D8EFA}"/>
              </a:ext>
            </a:extLst>
          </p:cNvPr>
          <p:cNvSpPr txBox="1"/>
          <p:nvPr/>
        </p:nvSpPr>
        <p:spPr>
          <a:xfrm>
            <a:off x="2132452" y="718697"/>
            <a:ext cx="14936348" cy="1136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Britannic Bold" panose="020B0903060703020204" pitchFamily="34" charset="0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30405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2AE6D31-501F-3DD9-D361-69627648B42D}"/>
              </a:ext>
            </a:extLst>
          </p:cNvPr>
          <p:cNvSpPr txBox="1"/>
          <p:nvPr/>
        </p:nvSpPr>
        <p:spPr>
          <a:xfrm>
            <a:off x="213997" y="2663419"/>
            <a:ext cx="1706816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defRPr/>
            </a:pPr>
            <a:r>
              <a:rPr lang="en-US" sz="8000" b="1" dirty="0">
                <a:solidFill>
                  <a:srgbClr val="C00000"/>
                </a:solidFill>
                <a:latin typeface="Abadi" panose="020B0604020104020204" pitchFamily="34" charset="0"/>
              </a:rPr>
              <a:t>5. </a:t>
            </a:r>
            <a:r>
              <a:rPr lang="en-US" sz="8000" b="1" dirty="0">
                <a:solidFill>
                  <a:prstClr val="black"/>
                </a:solidFill>
                <a:latin typeface="Abadi" panose="020B0604020104020204" pitchFamily="34" charset="0"/>
              </a:rPr>
              <a:t>Tom, Mark, Trang, and Mai are going to see a comedy this ____________.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0457F3-4E7F-6DF4-7B89-61761B14274B}"/>
              </a:ext>
            </a:extLst>
          </p:cNvPr>
          <p:cNvSpPr txBox="1"/>
          <p:nvPr/>
        </p:nvSpPr>
        <p:spPr>
          <a:xfrm>
            <a:off x="762000" y="5981700"/>
            <a:ext cx="17526000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60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Tom: </a:t>
            </a:r>
            <a:r>
              <a:rPr lang="en-US" sz="60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That’s right. By the way, would you like to go to the cinema with me and Mark this </a:t>
            </a:r>
            <a:r>
              <a:rPr lang="en-US" sz="60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Sunday</a:t>
            </a:r>
            <a:r>
              <a:rPr lang="en-US" sz="60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? There’s a new </a:t>
            </a:r>
            <a:r>
              <a:rPr lang="en-US" sz="60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comedy</a:t>
            </a:r>
            <a:r>
              <a:rPr lang="en-US" sz="60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 at New World Cinema. </a:t>
            </a:r>
          </a:p>
          <a:p>
            <a:pPr>
              <a:defRPr/>
            </a:pPr>
            <a:r>
              <a:rPr lang="en-US" sz="6000" b="1" i="1" dirty="0">
                <a:solidFill>
                  <a:prstClr val="black"/>
                </a:solidFill>
                <a:latin typeface="Abadi Extra Light" panose="020B0204020104020204" pitchFamily="34" charset="0"/>
              </a:rPr>
              <a:t>Trang: </a:t>
            </a:r>
            <a:r>
              <a:rPr lang="en-US" sz="6000" b="1" dirty="0">
                <a:solidFill>
                  <a:srgbClr val="1F497D"/>
                </a:solidFill>
                <a:latin typeface="Abadi Extra Light" panose="020B0204020104020204" pitchFamily="34" charset="0"/>
              </a:rPr>
              <a:t>Yes, I’d love to. Can I ask Mai to join us?</a:t>
            </a:r>
            <a:endParaRPr lang="en-US" sz="60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3F090FF8-C31B-AD46-4D5D-6FF7093FBF3E}"/>
              </a:ext>
            </a:extLst>
          </p:cNvPr>
          <p:cNvSpPr txBox="1"/>
          <p:nvPr/>
        </p:nvSpPr>
        <p:spPr>
          <a:xfrm>
            <a:off x="8382000" y="4468892"/>
            <a:ext cx="7936242" cy="67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  <a:defRPr/>
            </a:pPr>
            <a:r>
              <a:rPr lang="en-US" sz="9600" dirty="0">
                <a:solidFill>
                  <a:srgbClr val="FF0000"/>
                </a:solidFill>
                <a:latin typeface="Marykate Bold"/>
              </a:rPr>
              <a:t>Sunday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B49F4BC-4DB5-7924-91D6-FC40224EE686}"/>
              </a:ext>
            </a:extLst>
          </p:cNvPr>
          <p:cNvSpPr txBox="1"/>
          <p:nvPr/>
        </p:nvSpPr>
        <p:spPr>
          <a:xfrm>
            <a:off x="2132452" y="718697"/>
            <a:ext cx="14936348" cy="1136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Britannic Bold" panose="020B0903060703020204" pitchFamily="34" charset="0"/>
              </a:rPr>
              <a:t>Check your answer </a:t>
            </a:r>
          </a:p>
        </p:txBody>
      </p:sp>
    </p:spTree>
    <p:extLst>
      <p:ext uri="{BB962C8B-B14F-4D97-AF65-F5344CB8AC3E}">
        <p14:creationId xmlns:p14="http://schemas.microsoft.com/office/powerpoint/2010/main" val="17705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-554630" y="98651"/>
            <a:ext cx="19455920" cy="1115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defRPr/>
            </a:pPr>
            <a:r>
              <a:rPr lang="en-US" sz="6600" dirty="0">
                <a:solidFill>
                  <a:srgbClr val="C00000"/>
                </a:solidFill>
                <a:latin typeface="Britannic Bold" panose="020B0903060703020204" pitchFamily="34" charset="0"/>
              </a:rPr>
              <a:t>3. Match the activities with the correct pictures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A9B92C8-F609-5C66-65E2-7DE389257D50}"/>
              </a:ext>
            </a:extLst>
          </p:cNvPr>
          <p:cNvSpPr txBox="1"/>
          <p:nvPr/>
        </p:nvSpPr>
        <p:spPr>
          <a:xfrm>
            <a:off x="-164159" y="1243477"/>
            <a:ext cx="6414922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Britannic Bold" panose="020B0903060703020204" pitchFamily="34" charset="0"/>
              </a:rPr>
              <a:t>playing sport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8014F66-9922-B37F-12C8-BB57D4E8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80" y="2851812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CFEFC81-61E6-D13D-4C8B-F9CE8031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96" y="2927808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3ED2254-B5CC-C7C0-BB50-D43DDF40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770" y="2912032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261E7AFF-B090-4542-649D-237D6144A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04" y="6429186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FAC40476-FC04-ECF5-67A1-2719A345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62" y="6427307"/>
            <a:ext cx="4698000" cy="31320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78F1C9B8-9898-6E7A-6A2C-DAD130CD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672" y="6382380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3E02EDD-9363-A6AC-0BD4-FA82A5741D44}"/>
              </a:ext>
            </a:extLst>
          </p:cNvPr>
          <p:cNvSpPr txBox="1"/>
          <p:nvPr/>
        </p:nvSpPr>
        <p:spPr>
          <a:xfrm>
            <a:off x="5853287" y="1260149"/>
            <a:ext cx="6414922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Britannic Bold" panose="020B0903060703020204" pitchFamily="34" charset="0"/>
              </a:rPr>
              <a:t>messaging friends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B34B9FD-A0D3-47DB-C517-9CC4E53B48A8}"/>
              </a:ext>
            </a:extLst>
          </p:cNvPr>
          <p:cNvSpPr txBox="1"/>
          <p:nvPr/>
        </p:nvSpPr>
        <p:spPr>
          <a:xfrm>
            <a:off x="11949279" y="1301163"/>
            <a:ext cx="6414922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Britannic Bold" panose="020B0903060703020204" pitchFamily="34" charset="0"/>
              </a:rPr>
              <a:t>surfing the net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C30AC16E-D6B2-FF32-9528-4A060CC8F4B0}"/>
              </a:ext>
            </a:extLst>
          </p:cNvPr>
          <p:cNvSpPr txBox="1"/>
          <p:nvPr/>
        </p:nvSpPr>
        <p:spPr>
          <a:xfrm>
            <a:off x="-211283" y="2150119"/>
            <a:ext cx="6414922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Britannic Bold" panose="020B0903060703020204" pitchFamily="34" charset="0"/>
              </a:rPr>
              <a:t>doing DIY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41D5AAE6-D966-005F-7DCF-82743970CD43}"/>
              </a:ext>
            </a:extLst>
          </p:cNvPr>
          <p:cNvSpPr txBox="1"/>
          <p:nvPr/>
        </p:nvSpPr>
        <p:spPr>
          <a:xfrm>
            <a:off x="5408617" y="2060813"/>
            <a:ext cx="6414922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Britannic Bold" panose="020B0903060703020204" pitchFamily="34" charset="0"/>
              </a:rPr>
              <a:t>cooking 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F61604D4-755D-82AE-8896-72E9093E616F}"/>
              </a:ext>
            </a:extLst>
          </p:cNvPr>
          <p:cNvSpPr txBox="1"/>
          <p:nvPr/>
        </p:nvSpPr>
        <p:spPr>
          <a:xfrm>
            <a:off x="11887207" y="2134047"/>
            <a:ext cx="6414922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Britannic Bold" panose="020B0903060703020204" pitchFamily="34" charset="0"/>
              </a:rPr>
              <a:t>doing puzzles</a:t>
            </a:r>
          </a:p>
        </p:txBody>
      </p:sp>
    </p:spTree>
    <p:extLst>
      <p:ext uri="{BB962C8B-B14F-4D97-AF65-F5344CB8AC3E}">
        <p14:creationId xmlns:p14="http://schemas.microsoft.com/office/powerpoint/2010/main" val="15628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 Activity For Kids - Bees &amp; Beehive - Firstcry Intelli Education">
            <a:extLst>
              <a:ext uri="{FF2B5EF4-FFF2-40B4-BE49-F238E27FC236}">
                <a16:creationId xmlns:a16="http://schemas.microsoft.com/office/drawing/2014/main" id="{3E62248E-0584-625D-82EC-7CAAE4F8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342900"/>
            <a:ext cx="11734800" cy="80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8F1D491-8FBD-4843-CBB5-2C20507734E3}"/>
              </a:ext>
            </a:extLst>
          </p:cNvPr>
          <p:cNvSpPr txBox="1"/>
          <p:nvPr/>
        </p:nvSpPr>
        <p:spPr>
          <a:xfrm>
            <a:off x="-1139824" y="3062288"/>
            <a:ext cx="112776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5000" dirty="0">
                <a:solidFill>
                  <a:srgbClr val="00B0F0"/>
                </a:solidFill>
                <a:latin typeface="Snap ITC" panose="04040A07060A02020202" pitchFamily="82" charset="0"/>
              </a:rPr>
              <a:t>Bee &amp; beehive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0FE33-C93A-B1B4-C208-C10603668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61" y="800100"/>
            <a:ext cx="3834106" cy="35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12C93F7-461D-EA43-977F-0AAC438C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93" y="663840"/>
            <a:ext cx="13893714" cy="92624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6731695" y="8797863"/>
            <a:ext cx="10910042" cy="1538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cooking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6" y="29605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2" y="-5589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6" y="-5375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6" y="75060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6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20" y="29470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30" y="7569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80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6" y="-5019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8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6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400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4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4" y="407731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30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2" y="642307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4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30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6" y="86596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6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50" y="18208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6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14492" y="6447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2" y="7561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8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10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2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6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4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4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4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4" y="41202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4" y="17811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4" y="877701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4" y="-1760221"/>
            <a:ext cx="2331720" cy="2478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7" y="-1760219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10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807" y="9908692"/>
            <a:ext cx="240415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2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6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8525145-12EC-D688-4394-9005DE8F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10" y="675110"/>
            <a:ext cx="13089780" cy="87265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5625277" y="8362805"/>
            <a:ext cx="10910042" cy="1538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playing sport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6" y="29605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2" y="-5589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6" y="-5375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6" y="75060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6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20" y="29470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30" y="7569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80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6" y="-5019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8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6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400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4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4" y="407731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30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2" y="642307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4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30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6" y="86596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6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50" y="18208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6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3693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2" y="7561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8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10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2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805824C-0E64-AA0A-6D41-55F58AD970DD}"/>
              </a:ext>
            </a:extLst>
          </p:cNvPr>
          <p:cNvSpPr/>
          <p:nvPr/>
        </p:nvSpPr>
        <p:spPr>
          <a:xfrm>
            <a:off x="941246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C294EFF-2293-6D6B-FE66-46C8AD35A431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BD6447E-105F-7804-2E13-6FD54FE4F86F}"/>
              </a:ext>
            </a:extLst>
          </p:cNvPr>
          <p:cNvSpPr/>
          <p:nvPr/>
        </p:nvSpPr>
        <p:spPr>
          <a:xfrm>
            <a:off x="-784134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240B48DA-5017-4CC2-644C-8086E5159431}"/>
              </a:ext>
            </a:extLst>
          </p:cNvPr>
          <p:cNvSpPr/>
          <p:nvPr/>
        </p:nvSpPr>
        <p:spPr>
          <a:xfrm>
            <a:off x="-767484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2EAC053A-5844-9FA7-2E0E-430FE86DF9F4}"/>
              </a:ext>
            </a:extLst>
          </p:cNvPr>
          <p:cNvSpPr/>
          <p:nvPr/>
        </p:nvSpPr>
        <p:spPr>
          <a:xfrm>
            <a:off x="-784134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AA01462E-A1C5-6F35-5AE1-C54FA18E7949}"/>
              </a:ext>
            </a:extLst>
          </p:cNvPr>
          <p:cNvSpPr/>
          <p:nvPr/>
        </p:nvSpPr>
        <p:spPr>
          <a:xfrm>
            <a:off x="16693500" y="-530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6339CC77-798A-B78B-4626-F900DC74CE5E}"/>
              </a:ext>
            </a:extLst>
          </p:cNvPr>
          <p:cNvSpPr/>
          <p:nvPr/>
        </p:nvSpPr>
        <p:spPr>
          <a:xfrm>
            <a:off x="16665188" y="64542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874F0E7C-6B71-0BD7-5B78-5EA1B72E9842}"/>
              </a:ext>
            </a:extLst>
          </p:cNvPr>
          <p:cNvSpPr/>
          <p:nvPr/>
        </p:nvSpPr>
        <p:spPr>
          <a:xfrm>
            <a:off x="16663524" y="41202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C6A0240F-5C21-5E30-6F13-277E5685E61A}"/>
              </a:ext>
            </a:extLst>
          </p:cNvPr>
          <p:cNvSpPr/>
          <p:nvPr/>
        </p:nvSpPr>
        <p:spPr>
          <a:xfrm>
            <a:off x="16680174" y="17811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96579C97-516A-DDFD-D078-51B1F8D03711}"/>
              </a:ext>
            </a:extLst>
          </p:cNvPr>
          <p:cNvSpPr/>
          <p:nvPr/>
        </p:nvSpPr>
        <p:spPr>
          <a:xfrm>
            <a:off x="16663524" y="877701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3A85A296-434A-39DE-1755-7A82508B7CB6}"/>
              </a:ext>
            </a:extLst>
          </p:cNvPr>
          <p:cNvSpPr/>
          <p:nvPr/>
        </p:nvSpPr>
        <p:spPr>
          <a:xfrm>
            <a:off x="14936844" y="-1760221"/>
            <a:ext cx="2331720" cy="2478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D483990-233C-C7EF-82E4-CCDBFA7019E5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03EDEDF2-C01F-ABBE-5864-4735D87E67DB}"/>
              </a:ext>
            </a:extLst>
          </p:cNvPr>
          <p:cNvSpPr/>
          <p:nvPr/>
        </p:nvSpPr>
        <p:spPr>
          <a:xfrm>
            <a:off x="7971837" y="-1760219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5526EBA7-F696-AE7E-58DC-F8C8E186A829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0340C602-1497-891C-940E-2A6F17638491}"/>
              </a:ext>
            </a:extLst>
          </p:cNvPr>
          <p:cNvSpPr/>
          <p:nvPr/>
        </p:nvSpPr>
        <p:spPr>
          <a:xfrm>
            <a:off x="977924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FFB0C346-D839-5D78-5CCB-CAAB51DCAA8B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945E5F8-045B-FAC9-39D7-4E604317B569}"/>
              </a:ext>
            </a:extLst>
          </p:cNvPr>
          <p:cNvSpPr/>
          <p:nvPr/>
        </p:nvSpPr>
        <p:spPr>
          <a:xfrm>
            <a:off x="4435310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B5FC2B76-AF3D-697E-7C21-DBDE9294ADBA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FF2FCD6A-47BB-AE8F-2F78-3E2BD55DB2AD}"/>
              </a:ext>
            </a:extLst>
          </p:cNvPr>
          <p:cNvSpPr/>
          <p:nvPr/>
        </p:nvSpPr>
        <p:spPr>
          <a:xfrm>
            <a:off x="11353807" y="9908692"/>
            <a:ext cx="240415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0842FA4D-8323-B290-74BF-F6F1D9F835CD}"/>
              </a:ext>
            </a:extLst>
          </p:cNvPr>
          <p:cNvSpPr/>
          <p:nvPr/>
        </p:nvSpPr>
        <p:spPr>
          <a:xfrm>
            <a:off x="14887882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1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56A552EE-9DB3-F0E6-99FF-A7FF7C2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05" y="749014"/>
            <a:ext cx="13337202" cy="88914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611511" y="8812325"/>
            <a:ext cx="10910042" cy="1538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surfing the net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6" y="29605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2" y="-5589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6" y="-5375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6" y="75060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2600" y="180864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20" y="29470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30" y="7569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80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6" y="-5019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8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6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400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4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4" y="407731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30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2" y="642307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4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30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6" y="86596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6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50" y="18208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6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55022" y="6497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2" y="7561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8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10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2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DDA3D8B-9FF6-5135-13FA-F5F65E6FF101}"/>
              </a:ext>
            </a:extLst>
          </p:cNvPr>
          <p:cNvSpPr/>
          <p:nvPr/>
        </p:nvSpPr>
        <p:spPr>
          <a:xfrm>
            <a:off x="941246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CA7CBBE-56D0-8936-62FB-D91DAABCF453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4B8175-E69D-79AF-0DF5-D905E2509EDD}"/>
              </a:ext>
            </a:extLst>
          </p:cNvPr>
          <p:cNvSpPr/>
          <p:nvPr/>
        </p:nvSpPr>
        <p:spPr>
          <a:xfrm>
            <a:off x="-784134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DCD19C4-4BB3-EA58-E467-2B00CAE9E67E}"/>
              </a:ext>
            </a:extLst>
          </p:cNvPr>
          <p:cNvSpPr/>
          <p:nvPr/>
        </p:nvSpPr>
        <p:spPr>
          <a:xfrm>
            <a:off x="-767484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EA7F0B5B-139F-BD99-815B-EB6DB5F44FD5}"/>
              </a:ext>
            </a:extLst>
          </p:cNvPr>
          <p:cNvSpPr/>
          <p:nvPr/>
        </p:nvSpPr>
        <p:spPr>
          <a:xfrm>
            <a:off x="-784134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FFD24C90-E83A-B445-BF97-B3F2D4B9A80C}"/>
              </a:ext>
            </a:extLst>
          </p:cNvPr>
          <p:cNvSpPr/>
          <p:nvPr/>
        </p:nvSpPr>
        <p:spPr>
          <a:xfrm>
            <a:off x="16693500" y="-530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6F8C9E02-5D61-8DF4-C583-472DAAE938ED}"/>
              </a:ext>
            </a:extLst>
          </p:cNvPr>
          <p:cNvSpPr/>
          <p:nvPr/>
        </p:nvSpPr>
        <p:spPr>
          <a:xfrm>
            <a:off x="16665188" y="64542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1B273464-3714-B69E-E779-3EEB883E41C1}"/>
              </a:ext>
            </a:extLst>
          </p:cNvPr>
          <p:cNvSpPr/>
          <p:nvPr/>
        </p:nvSpPr>
        <p:spPr>
          <a:xfrm>
            <a:off x="16663524" y="41202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0A05FAB3-40C4-8A0D-9FDD-ACDA6DF92A80}"/>
              </a:ext>
            </a:extLst>
          </p:cNvPr>
          <p:cNvSpPr/>
          <p:nvPr/>
        </p:nvSpPr>
        <p:spPr>
          <a:xfrm>
            <a:off x="16680174" y="17811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B9635E3A-0FD0-70A1-08C5-DCD79A9A1906}"/>
              </a:ext>
            </a:extLst>
          </p:cNvPr>
          <p:cNvSpPr/>
          <p:nvPr/>
        </p:nvSpPr>
        <p:spPr>
          <a:xfrm>
            <a:off x="16663524" y="877701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3AA14EDC-5CE6-7C9C-46D7-D49FCD50CE93}"/>
              </a:ext>
            </a:extLst>
          </p:cNvPr>
          <p:cNvSpPr/>
          <p:nvPr/>
        </p:nvSpPr>
        <p:spPr>
          <a:xfrm>
            <a:off x="14936844" y="-1760221"/>
            <a:ext cx="2331720" cy="2478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AD8E47AD-6259-DEAF-AD2D-AA8209FE6CAE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5D79C6F9-7F05-2257-D897-095751521803}"/>
              </a:ext>
            </a:extLst>
          </p:cNvPr>
          <p:cNvSpPr/>
          <p:nvPr/>
        </p:nvSpPr>
        <p:spPr>
          <a:xfrm>
            <a:off x="7971837" y="-1760219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953DBF16-73A0-6DBE-9AA4-9464AE2C4E24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F200C63C-61CE-BC26-8FCE-7DAF9DF26AD5}"/>
              </a:ext>
            </a:extLst>
          </p:cNvPr>
          <p:cNvSpPr/>
          <p:nvPr/>
        </p:nvSpPr>
        <p:spPr>
          <a:xfrm>
            <a:off x="977924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BE5F0244-1F74-1D14-91A7-9752F83EDAD2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E94805E5-8BED-2B72-8EEF-1734DF189CBE}"/>
              </a:ext>
            </a:extLst>
          </p:cNvPr>
          <p:cNvSpPr/>
          <p:nvPr/>
        </p:nvSpPr>
        <p:spPr>
          <a:xfrm>
            <a:off x="4435310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BA5E4E83-A1B3-39C0-1BE1-8CA73D992A4A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4F26BABA-B7C2-BD12-3383-0E56ABD9F3C8}"/>
              </a:ext>
            </a:extLst>
          </p:cNvPr>
          <p:cNvSpPr/>
          <p:nvPr/>
        </p:nvSpPr>
        <p:spPr>
          <a:xfrm>
            <a:off x="11353807" y="9908692"/>
            <a:ext cx="240415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06B1401D-02C0-E25A-810D-022DE03755ED}"/>
              </a:ext>
            </a:extLst>
          </p:cNvPr>
          <p:cNvSpPr/>
          <p:nvPr/>
        </p:nvSpPr>
        <p:spPr>
          <a:xfrm>
            <a:off x="14887882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1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18287" y="647700"/>
            <a:ext cx="13851426" cy="110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defRPr/>
            </a:pPr>
            <a:r>
              <a:rPr lang="en-US" sz="10400" dirty="0">
                <a:solidFill>
                  <a:srgbClr val="0070C0"/>
                </a:solidFill>
                <a:latin typeface="Britannic Bold" panose="020B0903060703020204" pitchFamily="34" charset="0"/>
              </a:rPr>
              <a:t>Free time activities</a:t>
            </a:r>
          </a:p>
        </p:txBody>
      </p:sp>
      <p:pic>
        <p:nvPicPr>
          <p:cNvPr id="13" name="Unit2- Leisure Activities (So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2035314"/>
            <a:ext cx="14621913" cy="82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D70631-77E6-9A8D-6727-1FC73D24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10" y="679388"/>
            <a:ext cx="12754068" cy="85027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611511" y="8812325"/>
            <a:ext cx="10910042" cy="1538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messaging friends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6" y="29605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2" y="-5589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6" y="-5375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6" y="75060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6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20" y="29470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30" y="7569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80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6" y="-5019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8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6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400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4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4" y="407731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30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2" y="642307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4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30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6" y="86596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6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50" y="18208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6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213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2" y="7561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8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10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2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A1C4C0D-6D20-5528-C748-1D8B1FA884B9}"/>
              </a:ext>
            </a:extLst>
          </p:cNvPr>
          <p:cNvSpPr/>
          <p:nvPr/>
        </p:nvSpPr>
        <p:spPr>
          <a:xfrm>
            <a:off x="941246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4EF6AD6-ADB1-4D56-5738-7F7C4C6366B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691E6EB-0257-6B6A-E243-32335267785B}"/>
              </a:ext>
            </a:extLst>
          </p:cNvPr>
          <p:cNvSpPr/>
          <p:nvPr/>
        </p:nvSpPr>
        <p:spPr>
          <a:xfrm>
            <a:off x="-784134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D121092-494D-A739-924F-77A2FB8D9F2A}"/>
              </a:ext>
            </a:extLst>
          </p:cNvPr>
          <p:cNvSpPr/>
          <p:nvPr/>
        </p:nvSpPr>
        <p:spPr>
          <a:xfrm>
            <a:off x="-767484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DB3E4595-9751-66FD-682C-347FAEEDFF07}"/>
              </a:ext>
            </a:extLst>
          </p:cNvPr>
          <p:cNvSpPr/>
          <p:nvPr/>
        </p:nvSpPr>
        <p:spPr>
          <a:xfrm>
            <a:off x="-784134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782EE8B8-0274-908F-5FD4-2051A6B0EC13}"/>
              </a:ext>
            </a:extLst>
          </p:cNvPr>
          <p:cNvSpPr/>
          <p:nvPr/>
        </p:nvSpPr>
        <p:spPr>
          <a:xfrm>
            <a:off x="16693500" y="-530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B9EAE76E-5CD4-1DD5-B7CC-552D7ABDC40F}"/>
              </a:ext>
            </a:extLst>
          </p:cNvPr>
          <p:cNvSpPr/>
          <p:nvPr/>
        </p:nvSpPr>
        <p:spPr>
          <a:xfrm>
            <a:off x="16665188" y="64542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0FD8972C-B50E-6ACA-5CB4-CE96DADF8858}"/>
              </a:ext>
            </a:extLst>
          </p:cNvPr>
          <p:cNvSpPr/>
          <p:nvPr/>
        </p:nvSpPr>
        <p:spPr>
          <a:xfrm>
            <a:off x="16663524" y="41202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80AD3640-5C9F-FB75-21FD-5630876F3917}"/>
              </a:ext>
            </a:extLst>
          </p:cNvPr>
          <p:cNvSpPr/>
          <p:nvPr/>
        </p:nvSpPr>
        <p:spPr>
          <a:xfrm>
            <a:off x="16680174" y="17811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87FE752C-D2C9-9420-DC85-D12EF202A032}"/>
              </a:ext>
            </a:extLst>
          </p:cNvPr>
          <p:cNvSpPr/>
          <p:nvPr/>
        </p:nvSpPr>
        <p:spPr>
          <a:xfrm>
            <a:off x="16663524" y="877701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0CE33615-7C61-41DB-2D66-F96AEF36556D}"/>
              </a:ext>
            </a:extLst>
          </p:cNvPr>
          <p:cNvSpPr/>
          <p:nvPr/>
        </p:nvSpPr>
        <p:spPr>
          <a:xfrm>
            <a:off x="14936844" y="-1760221"/>
            <a:ext cx="2331720" cy="2478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1C8E4A07-4466-9432-29BA-327888286581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CEA601ED-E01A-6AB3-9825-7034B97F9C7F}"/>
              </a:ext>
            </a:extLst>
          </p:cNvPr>
          <p:cNvSpPr/>
          <p:nvPr/>
        </p:nvSpPr>
        <p:spPr>
          <a:xfrm>
            <a:off x="7971837" y="-1760219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77A978B0-E500-D7EB-84A4-EB414E443FC6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5E95321C-1593-8187-E535-D75B1C736594}"/>
              </a:ext>
            </a:extLst>
          </p:cNvPr>
          <p:cNvSpPr/>
          <p:nvPr/>
        </p:nvSpPr>
        <p:spPr>
          <a:xfrm>
            <a:off x="977924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F6007CB9-EE0C-7424-341E-9AE1FC7EE83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B264429E-31E2-6394-CD92-F3503509AF0A}"/>
              </a:ext>
            </a:extLst>
          </p:cNvPr>
          <p:cNvSpPr/>
          <p:nvPr/>
        </p:nvSpPr>
        <p:spPr>
          <a:xfrm>
            <a:off x="4435310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2C6E9AA0-819B-616F-8FA6-4520C216A81E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321315F6-55D3-14FF-6CF5-06819876A372}"/>
              </a:ext>
            </a:extLst>
          </p:cNvPr>
          <p:cNvSpPr/>
          <p:nvPr/>
        </p:nvSpPr>
        <p:spPr>
          <a:xfrm>
            <a:off x="11353807" y="9908692"/>
            <a:ext cx="240415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931BD70B-7A1D-96AB-717C-A5338BA178CD}"/>
              </a:ext>
            </a:extLst>
          </p:cNvPr>
          <p:cNvSpPr/>
          <p:nvPr/>
        </p:nvSpPr>
        <p:spPr>
          <a:xfrm>
            <a:off x="14887882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9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3" grpId="0" animBg="1"/>
      <p:bldP spid="5" grpId="0" animBg="1"/>
      <p:bldP spid="9" grpId="0" animBg="1"/>
      <p:bldP spid="10" grpId="0" animBg="1"/>
      <p:bldP spid="2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92FE7FD3-E8A6-EBDC-E216-C06D53A1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48" y="793155"/>
            <a:ext cx="13207880" cy="88052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5440921" y="8292531"/>
            <a:ext cx="10910042" cy="1538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doing puzzles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6" y="29605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2" y="-5589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6" y="-5375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6" y="75060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6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20" y="29470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30" y="7569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80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6" y="-5019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8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6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400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4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4" y="407731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30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2" y="642307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4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30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6" y="86596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6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50" y="18208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6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06216" y="628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2" y="7561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8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10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2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82600" y="8745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0F99183-7434-4318-B7C1-D7446D426929}"/>
              </a:ext>
            </a:extLst>
          </p:cNvPr>
          <p:cNvSpPr/>
          <p:nvPr/>
        </p:nvSpPr>
        <p:spPr>
          <a:xfrm>
            <a:off x="941246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DB005BFB-1719-F7E7-3008-AF7E9C28DAA8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20240AC-C843-F3D6-CC12-CFF7C58C56AD}"/>
              </a:ext>
            </a:extLst>
          </p:cNvPr>
          <p:cNvSpPr/>
          <p:nvPr/>
        </p:nvSpPr>
        <p:spPr>
          <a:xfrm>
            <a:off x="-784134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2632EC44-9336-EADD-596C-4413C84FABD7}"/>
              </a:ext>
            </a:extLst>
          </p:cNvPr>
          <p:cNvSpPr/>
          <p:nvPr/>
        </p:nvSpPr>
        <p:spPr>
          <a:xfrm>
            <a:off x="-767484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21EA39CF-05D2-81C9-FF19-19C5549872B0}"/>
              </a:ext>
            </a:extLst>
          </p:cNvPr>
          <p:cNvSpPr/>
          <p:nvPr/>
        </p:nvSpPr>
        <p:spPr>
          <a:xfrm>
            <a:off x="-784134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32979880-028B-E972-17A8-C9D8D9620947}"/>
              </a:ext>
            </a:extLst>
          </p:cNvPr>
          <p:cNvSpPr/>
          <p:nvPr/>
        </p:nvSpPr>
        <p:spPr>
          <a:xfrm>
            <a:off x="16693500" y="-530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7B51182-85C3-E213-D174-9A9B83324073}"/>
              </a:ext>
            </a:extLst>
          </p:cNvPr>
          <p:cNvSpPr/>
          <p:nvPr/>
        </p:nvSpPr>
        <p:spPr>
          <a:xfrm>
            <a:off x="16665188" y="64542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524F2090-51C6-840E-3C38-9569FE77A364}"/>
              </a:ext>
            </a:extLst>
          </p:cNvPr>
          <p:cNvSpPr/>
          <p:nvPr/>
        </p:nvSpPr>
        <p:spPr>
          <a:xfrm>
            <a:off x="16663524" y="41202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E78E5715-DC68-A0CB-F88B-86C9033B41F7}"/>
              </a:ext>
            </a:extLst>
          </p:cNvPr>
          <p:cNvSpPr/>
          <p:nvPr/>
        </p:nvSpPr>
        <p:spPr>
          <a:xfrm>
            <a:off x="16680174" y="17811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062C7324-A640-A912-BEBF-63F5875C2A7B}"/>
              </a:ext>
            </a:extLst>
          </p:cNvPr>
          <p:cNvSpPr/>
          <p:nvPr/>
        </p:nvSpPr>
        <p:spPr>
          <a:xfrm>
            <a:off x="16663524" y="877701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88BA5A52-5194-5B3A-A4F0-560C9903B952}"/>
              </a:ext>
            </a:extLst>
          </p:cNvPr>
          <p:cNvSpPr/>
          <p:nvPr/>
        </p:nvSpPr>
        <p:spPr>
          <a:xfrm>
            <a:off x="14936844" y="-1760221"/>
            <a:ext cx="2331720" cy="2478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803C8FA6-5857-0087-1668-86B0E2BACB25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751E4A4E-F5F9-223C-13F1-A62AEC931A3C}"/>
              </a:ext>
            </a:extLst>
          </p:cNvPr>
          <p:cNvSpPr/>
          <p:nvPr/>
        </p:nvSpPr>
        <p:spPr>
          <a:xfrm>
            <a:off x="7971837" y="-1760219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E777E0C7-8692-9EF4-FEC1-66F09CE1B32E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F9B44F2B-9AE4-665A-8E5C-FF66D5D2F027}"/>
              </a:ext>
            </a:extLst>
          </p:cNvPr>
          <p:cNvSpPr/>
          <p:nvPr/>
        </p:nvSpPr>
        <p:spPr>
          <a:xfrm>
            <a:off x="977924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004F3A8C-A560-B5D2-8A92-99B190324E6F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4B54D75C-896E-5536-744C-0F313D9E1F4A}"/>
              </a:ext>
            </a:extLst>
          </p:cNvPr>
          <p:cNvSpPr/>
          <p:nvPr/>
        </p:nvSpPr>
        <p:spPr>
          <a:xfrm>
            <a:off x="4435310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E8CB205A-E9FE-6C60-99C6-8BB482F54B27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2345B7A7-D26D-F38B-CF81-35857BDAA2AF}"/>
              </a:ext>
            </a:extLst>
          </p:cNvPr>
          <p:cNvSpPr/>
          <p:nvPr/>
        </p:nvSpPr>
        <p:spPr>
          <a:xfrm>
            <a:off x="11353807" y="9908692"/>
            <a:ext cx="240415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697E2251-1073-3FBC-05FA-B1AD3C72981F}"/>
              </a:ext>
            </a:extLst>
          </p:cNvPr>
          <p:cNvSpPr/>
          <p:nvPr/>
        </p:nvSpPr>
        <p:spPr>
          <a:xfrm>
            <a:off x="14887882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2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8BF49FA-D545-775E-E14F-3C4CDB39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54" y="779757"/>
            <a:ext cx="13360348" cy="89069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5923309" y="8289181"/>
            <a:ext cx="10910042" cy="1538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defRPr/>
            </a:pPr>
            <a:r>
              <a:rPr lang="en-US" sz="9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doing DIY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6" y="29605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2" y="-5589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6" y="-5375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6" y="75060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6" y="17644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20" y="29470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30" y="75695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80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676096" y="-50192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8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6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400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4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4" y="407731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30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2" y="642307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58734" y="869334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30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56696" y="86596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6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6205560" y="17404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6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2137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2" y="7561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9692758" y="18166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10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2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1975FEA-7F08-83EB-5F92-983FE1855717}"/>
              </a:ext>
            </a:extLst>
          </p:cNvPr>
          <p:cNvSpPr/>
          <p:nvPr/>
        </p:nvSpPr>
        <p:spPr>
          <a:xfrm>
            <a:off x="941246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35A48B5-A333-1DB4-301F-D448EC8EC7EF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1EC60D8-8D48-D408-EED5-779CD74E637F}"/>
              </a:ext>
            </a:extLst>
          </p:cNvPr>
          <p:cNvSpPr/>
          <p:nvPr/>
        </p:nvSpPr>
        <p:spPr>
          <a:xfrm>
            <a:off x="-784134" y="410945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58FBB03-7830-EFE6-6C27-A7EA7C0FC00D}"/>
              </a:ext>
            </a:extLst>
          </p:cNvPr>
          <p:cNvSpPr/>
          <p:nvPr/>
        </p:nvSpPr>
        <p:spPr>
          <a:xfrm>
            <a:off x="-767484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A8768D06-5E87-A0CC-B09C-35F1428AADEF}"/>
              </a:ext>
            </a:extLst>
          </p:cNvPr>
          <p:cNvSpPr/>
          <p:nvPr/>
        </p:nvSpPr>
        <p:spPr>
          <a:xfrm>
            <a:off x="-784134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CE085FDF-B1AB-9A84-6865-61174632CD9D}"/>
              </a:ext>
            </a:extLst>
          </p:cNvPr>
          <p:cNvSpPr/>
          <p:nvPr/>
        </p:nvSpPr>
        <p:spPr>
          <a:xfrm>
            <a:off x="16693500" y="-530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20767B53-C141-306A-9F2B-2277725690C9}"/>
              </a:ext>
            </a:extLst>
          </p:cNvPr>
          <p:cNvSpPr/>
          <p:nvPr/>
        </p:nvSpPr>
        <p:spPr>
          <a:xfrm>
            <a:off x="16665188" y="64542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A6B7A2CF-D7D9-15E6-F2F0-2A437A1F8240}"/>
              </a:ext>
            </a:extLst>
          </p:cNvPr>
          <p:cNvSpPr/>
          <p:nvPr/>
        </p:nvSpPr>
        <p:spPr>
          <a:xfrm>
            <a:off x="16663524" y="412025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C93EF288-1701-A2AB-477A-D5B2632FF5F5}"/>
              </a:ext>
            </a:extLst>
          </p:cNvPr>
          <p:cNvSpPr/>
          <p:nvPr/>
        </p:nvSpPr>
        <p:spPr>
          <a:xfrm>
            <a:off x="16680174" y="178117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9ED3CD7D-7941-39CC-2EA5-80FF62242B3F}"/>
              </a:ext>
            </a:extLst>
          </p:cNvPr>
          <p:cNvSpPr/>
          <p:nvPr/>
        </p:nvSpPr>
        <p:spPr>
          <a:xfrm>
            <a:off x="16663524" y="877701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419C7AC6-BEFA-CA21-23CE-4B4060950D1A}"/>
              </a:ext>
            </a:extLst>
          </p:cNvPr>
          <p:cNvSpPr/>
          <p:nvPr/>
        </p:nvSpPr>
        <p:spPr>
          <a:xfrm>
            <a:off x="14936844" y="-1760221"/>
            <a:ext cx="2331720" cy="247867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1E74BCA6-786E-8A8E-590D-90AE11E20145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CB33D61F-57DA-5567-1501-EBF5333B1C09}"/>
              </a:ext>
            </a:extLst>
          </p:cNvPr>
          <p:cNvSpPr/>
          <p:nvPr/>
        </p:nvSpPr>
        <p:spPr>
          <a:xfrm>
            <a:off x="7971837" y="-1760219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95E0435-0BE3-09F7-9227-E5FE2D611005}"/>
              </a:ext>
            </a:extLst>
          </p:cNvPr>
          <p:cNvSpPr/>
          <p:nvPr/>
        </p:nvSpPr>
        <p:spPr>
          <a:xfrm>
            <a:off x="4495800" y="-1782229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209B6A51-1088-19C0-68FE-F7039EB972D0}"/>
              </a:ext>
            </a:extLst>
          </p:cNvPr>
          <p:cNvSpPr/>
          <p:nvPr/>
        </p:nvSpPr>
        <p:spPr>
          <a:xfrm>
            <a:off x="977924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51019F15-681B-2815-4747-3B0D5B146D3E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D47B1924-C011-2169-3916-2681D8B652F3}"/>
              </a:ext>
            </a:extLst>
          </p:cNvPr>
          <p:cNvSpPr/>
          <p:nvPr/>
        </p:nvSpPr>
        <p:spPr>
          <a:xfrm>
            <a:off x="4435310" y="99090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C0DC46B7-7AF1-7AE2-1332-628993E13B74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D07744C3-6B2D-B20C-B7F3-6A44CF66B2E1}"/>
              </a:ext>
            </a:extLst>
          </p:cNvPr>
          <p:cNvSpPr/>
          <p:nvPr/>
        </p:nvSpPr>
        <p:spPr>
          <a:xfrm>
            <a:off x="11353807" y="9908692"/>
            <a:ext cx="240415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F99534A7-818D-3504-B16D-30EFE6C85DA0}"/>
              </a:ext>
            </a:extLst>
          </p:cNvPr>
          <p:cNvSpPr/>
          <p:nvPr/>
        </p:nvSpPr>
        <p:spPr>
          <a:xfrm>
            <a:off x="14887882" y="99086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5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975942" y="4629673"/>
            <a:ext cx="6197216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playing sport</a:t>
            </a:r>
          </a:p>
        </p:txBody>
      </p:sp>
      <p:sp>
        <p:nvSpPr>
          <p:cNvPr id="16" name="Freeform 16"/>
          <p:cNvSpPr/>
          <p:nvPr/>
        </p:nvSpPr>
        <p:spPr>
          <a:xfrm rot="4052787">
            <a:off x="-63977" y="3607710"/>
            <a:ext cx="927294" cy="1486644"/>
          </a:xfrm>
          <a:custGeom>
            <a:avLst/>
            <a:gdLst/>
            <a:ahLst/>
            <a:cxnLst/>
            <a:rect l="l" t="t" r="r" b="b"/>
            <a:pathLst>
              <a:path w="927294" h="1486643">
                <a:moveTo>
                  <a:pt x="0" y="0"/>
                </a:moveTo>
                <a:lnTo>
                  <a:pt x="927293" y="0"/>
                </a:lnTo>
                <a:lnTo>
                  <a:pt x="927293" y="1486643"/>
                </a:lnTo>
                <a:lnTo>
                  <a:pt x="0" y="1486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120080">
            <a:off x="280019" y="3863406"/>
            <a:ext cx="1215370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53120">
            <a:off x="14597098" y="6980992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1163" b="-4511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4E20CD-6FC8-853E-47DB-657FA9C6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2" y="1346762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F56532-16EA-3100-E8FF-764E05A9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1422760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EAACA85-8E05-7822-E661-DCAA9E0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62" y="1406984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1C4F0E-7992-77E4-9865-6698E195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8" y="5402222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B79322F-BDC7-DB16-499F-095D85DF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86" y="5400343"/>
            <a:ext cx="4698000" cy="31320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35E179D-C489-8935-26EC-05B38097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596" y="5355416"/>
            <a:ext cx="4698000" cy="313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BE653BC8-4A5F-ED5B-A2D3-0DF6CCAE97C0}"/>
              </a:ext>
            </a:extLst>
          </p:cNvPr>
          <p:cNvSpPr txBox="1"/>
          <p:nvPr/>
        </p:nvSpPr>
        <p:spPr>
          <a:xfrm>
            <a:off x="158938" y="4610767"/>
            <a:ext cx="6197216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messaging friends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1D5F456-483F-1D57-A6E6-D141C6613830}"/>
              </a:ext>
            </a:extLst>
          </p:cNvPr>
          <p:cNvSpPr txBox="1"/>
          <p:nvPr/>
        </p:nvSpPr>
        <p:spPr>
          <a:xfrm>
            <a:off x="10956892" y="8666227"/>
            <a:ext cx="6197216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surfing the net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4C817D73-4CF8-C949-9FDF-F2B321417932}"/>
              </a:ext>
            </a:extLst>
          </p:cNvPr>
          <p:cNvSpPr txBox="1"/>
          <p:nvPr/>
        </p:nvSpPr>
        <p:spPr>
          <a:xfrm>
            <a:off x="5272514" y="8727839"/>
            <a:ext cx="6197216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doing DIY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1BD605D0-A1BE-2346-96F5-7306349CB280}"/>
              </a:ext>
            </a:extLst>
          </p:cNvPr>
          <p:cNvSpPr txBox="1"/>
          <p:nvPr/>
        </p:nvSpPr>
        <p:spPr>
          <a:xfrm>
            <a:off x="5284942" y="4610767"/>
            <a:ext cx="6197216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cooking 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9CA136D-5D67-6571-CDB9-A7197A678999}"/>
              </a:ext>
            </a:extLst>
          </p:cNvPr>
          <p:cNvSpPr txBox="1"/>
          <p:nvPr/>
        </p:nvSpPr>
        <p:spPr>
          <a:xfrm>
            <a:off x="-210476" y="8666227"/>
            <a:ext cx="6197216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doing puzzles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0674845A-55A6-B9C1-7889-7D5F47EBE2DA}"/>
              </a:ext>
            </a:extLst>
          </p:cNvPr>
          <p:cNvSpPr txBox="1"/>
          <p:nvPr/>
        </p:nvSpPr>
        <p:spPr>
          <a:xfrm>
            <a:off x="330260" y="243609"/>
            <a:ext cx="1843814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  <a:defRPr/>
            </a:pPr>
            <a:r>
              <a:rPr lang="en-US" sz="7200" b="1" dirty="0">
                <a:solidFill>
                  <a:srgbClr val="C00000"/>
                </a:solidFill>
                <a:latin typeface="Britannic Bold" panose="020B0903060703020204" pitchFamily="34" charset="0"/>
                <a:ea typeface="Hi Melody" panose="020B0604020202020204" charset="-127"/>
              </a:rPr>
              <a:t>Look at the answers again.</a:t>
            </a:r>
          </a:p>
        </p:txBody>
      </p:sp>
    </p:spTree>
    <p:extLst>
      <p:ext uri="{BB962C8B-B14F-4D97-AF65-F5344CB8AC3E}">
        <p14:creationId xmlns:p14="http://schemas.microsoft.com/office/powerpoint/2010/main" val="22993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966" y="5369922"/>
            <a:ext cx="15416940" cy="964204"/>
            <a:chOff x="0" y="0"/>
            <a:chExt cx="7214569" cy="5923934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9942" y="4155191"/>
            <a:ext cx="15386380" cy="1103078"/>
            <a:chOff x="0" y="0"/>
            <a:chExt cx="7214569" cy="5923934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4167" y="4347387"/>
            <a:ext cx="14071198" cy="615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dirty="0">
                <a:solidFill>
                  <a:srgbClr val="4F81BD">
                    <a:lumMod val="50000"/>
                  </a:srgbClr>
                </a:solidFill>
                <a:latin typeface="Abadi" panose="020B0604020104020204" pitchFamily="34" charset="0"/>
              </a:rPr>
              <a:t>1. improve memory, a mental exercise: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524" y="-43216"/>
            <a:ext cx="17845676" cy="197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 dirty="0">
                <a:solidFill>
                  <a:srgbClr val="C00000"/>
                </a:solidFill>
                <a:latin typeface="Britannic Bold" panose="020B0903060703020204" pitchFamily="34" charset="0"/>
                <a:ea typeface="Hi Melody" panose="020B0604020202020204" charset="-127"/>
              </a:rPr>
              <a:t>4. Read the phrases and guess which activities in 3 are described.</a:t>
            </a:r>
          </a:p>
        </p:txBody>
      </p:sp>
      <p:sp>
        <p:nvSpPr>
          <p:cNvPr id="14" name="Freeform 14"/>
          <p:cNvSpPr/>
          <p:nvPr/>
        </p:nvSpPr>
        <p:spPr>
          <a:xfrm rot="4457339">
            <a:off x="6493699" y="9214082"/>
            <a:ext cx="927294" cy="1486644"/>
          </a:xfrm>
          <a:custGeom>
            <a:avLst/>
            <a:gdLst/>
            <a:ahLst/>
            <a:cxnLst/>
            <a:rect l="l" t="t" r="r" b="b"/>
            <a:pathLst>
              <a:path w="927294" h="1486643">
                <a:moveTo>
                  <a:pt x="0" y="0"/>
                </a:moveTo>
                <a:lnTo>
                  <a:pt x="927294" y="0"/>
                </a:lnTo>
                <a:lnTo>
                  <a:pt x="927294" y="1486643"/>
                </a:lnTo>
                <a:lnTo>
                  <a:pt x="0" y="1486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7120080">
            <a:off x="4521259" y="2606828"/>
            <a:ext cx="1215370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8" y="0"/>
                </a:lnTo>
                <a:lnTo>
                  <a:pt x="1215368" y="762368"/>
                </a:lnTo>
                <a:lnTo>
                  <a:pt x="0" y="762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653120">
            <a:off x="13910226" y="675216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1163" b="-45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4BE966EE-3328-236C-4CA4-20C192191279}"/>
              </a:ext>
            </a:extLst>
          </p:cNvPr>
          <p:cNvSpPr txBox="1"/>
          <p:nvPr/>
        </p:nvSpPr>
        <p:spPr>
          <a:xfrm>
            <a:off x="-391256" y="2246313"/>
            <a:ext cx="4698000" cy="73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C0504D"/>
                </a:solidFill>
                <a:latin typeface="Abadi" panose="020B0604020104020204" pitchFamily="34" charset="0"/>
              </a:rPr>
              <a:t>doing DIY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FBC2328D-0161-5CCE-38E3-C52123BDA782}"/>
              </a:ext>
            </a:extLst>
          </p:cNvPr>
          <p:cNvSpPr txBox="1"/>
          <p:nvPr/>
        </p:nvSpPr>
        <p:spPr>
          <a:xfrm>
            <a:off x="12100834" y="3178521"/>
            <a:ext cx="4698000" cy="73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C0504D"/>
                </a:solidFill>
                <a:latin typeface="Abadi" panose="020B0604020104020204" pitchFamily="34" charset="0"/>
              </a:rPr>
              <a:t>cooking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4EB45DDE-A920-3197-CF8D-728AD74A1D34}"/>
              </a:ext>
            </a:extLst>
          </p:cNvPr>
          <p:cNvSpPr txBox="1"/>
          <p:nvPr/>
        </p:nvSpPr>
        <p:spPr>
          <a:xfrm>
            <a:off x="11981084" y="2271231"/>
            <a:ext cx="4698000" cy="73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C0504D"/>
                </a:solidFill>
                <a:latin typeface="Abadi" panose="020B0604020104020204" pitchFamily="34" charset="0"/>
              </a:rPr>
              <a:t>doing puzzles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43A4E0A-2806-9804-8B86-94AE58E83112}"/>
              </a:ext>
            </a:extLst>
          </p:cNvPr>
          <p:cNvSpPr txBox="1"/>
          <p:nvPr/>
        </p:nvSpPr>
        <p:spPr>
          <a:xfrm>
            <a:off x="378639" y="5573657"/>
            <a:ext cx="14071198" cy="615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dirty="0">
                <a:solidFill>
                  <a:srgbClr val="4F81BD">
                    <a:lumMod val="50000"/>
                  </a:srgbClr>
                </a:solidFill>
                <a:latin typeface="Abadi" panose="020B0604020104020204" pitchFamily="34" charset="0"/>
              </a:rPr>
              <a:t>2. save money, increase creativity:</a:t>
            </a:r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94ACAFA5-0BE6-0E42-E5F4-4C5A58F1CFCF}"/>
              </a:ext>
            </a:extLst>
          </p:cNvPr>
          <p:cNvGrpSpPr/>
          <p:nvPr/>
        </p:nvGrpSpPr>
        <p:grpSpPr>
          <a:xfrm>
            <a:off x="176370" y="6476671"/>
            <a:ext cx="15386380" cy="1103078"/>
            <a:chOff x="0" y="0"/>
            <a:chExt cx="7214569" cy="5923934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069C8C8-8B61-31F3-3D6A-7D05F6FE0AC0}"/>
                </a:ext>
              </a:extLst>
            </p:cNvPr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ED5920EA-57E1-BCD3-79C5-BB76C8FEEFAC}"/>
              </a:ext>
            </a:extLst>
          </p:cNvPr>
          <p:cNvSpPr txBox="1"/>
          <p:nvPr/>
        </p:nvSpPr>
        <p:spPr>
          <a:xfrm>
            <a:off x="424765" y="6686473"/>
            <a:ext cx="14071198" cy="622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dirty="0">
                <a:solidFill>
                  <a:srgbClr val="4F81BD">
                    <a:lumMod val="50000"/>
                  </a:srgbClr>
                </a:solidFill>
                <a:latin typeface="Abadi" panose="020B0604020104020204" pitchFamily="34" charset="0"/>
              </a:rPr>
              <a:t>3. improve physical health, make friends: 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A0B72D6-FBFE-263D-05AB-A52D6E8B1CB3}"/>
              </a:ext>
            </a:extLst>
          </p:cNvPr>
          <p:cNvGrpSpPr/>
          <p:nvPr/>
        </p:nvGrpSpPr>
        <p:grpSpPr>
          <a:xfrm>
            <a:off x="156966" y="7747287"/>
            <a:ext cx="15386380" cy="1103078"/>
            <a:chOff x="0" y="0"/>
            <a:chExt cx="7214569" cy="5923934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C6E5EAE-D347-2ADA-D165-1C986999A9B3}"/>
                </a:ext>
              </a:extLst>
            </p:cNvPr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6">
            <a:extLst>
              <a:ext uri="{FF2B5EF4-FFF2-40B4-BE49-F238E27FC236}">
                <a16:creationId xmlns:a16="http://schemas.microsoft.com/office/drawing/2014/main" id="{755B6FE5-E643-7146-2C06-D89ABAD1DB2B}"/>
              </a:ext>
            </a:extLst>
          </p:cNvPr>
          <p:cNvSpPr txBox="1"/>
          <p:nvPr/>
        </p:nvSpPr>
        <p:spPr>
          <a:xfrm>
            <a:off x="444167" y="7991009"/>
            <a:ext cx="14071198" cy="615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dirty="0">
                <a:solidFill>
                  <a:srgbClr val="4F81BD">
                    <a:lumMod val="50000"/>
                  </a:srgbClr>
                </a:solidFill>
                <a:latin typeface="Abadi" panose="020B0604020104020204" pitchFamily="34" charset="0"/>
              </a:rPr>
              <a:t>4. keep in touch, be relaxed: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CFA23813-DA56-9F2E-88E9-EEF81681ED1F}"/>
              </a:ext>
            </a:extLst>
          </p:cNvPr>
          <p:cNvGrpSpPr/>
          <p:nvPr/>
        </p:nvGrpSpPr>
        <p:grpSpPr>
          <a:xfrm>
            <a:off x="201100" y="8993425"/>
            <a:ext cx="15386380" cy="1103078"/>
            <a:chOff x="0" y="0"/>
            <a:chExt cx="7214569" cy="5923934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964DF353-901E-A48E-6BE7-B2D181182DC2}"/>
                </a:ext>
              </a:extLst>
            </p:cNvPr>
            <p:cNvSpPr/>
            <p:nvPr/>
          </p:nvSpPr>
          <p:spPr>
            <a:xfrm>
              <a:off x="-9098" y="-6509"/>
              <a:ext cx="7228899" cy="5955987"/>
            </a:xfrm>
            <a:custGeom>
              <a:avLst/>
              <a:gdLst/>
              <a:ahLst/>
              <a:cxnLst/>
              <a:rect l="l" t="t" r="r" b="b"/>
              <a:pathLst>
                <a:path w="7228899" h="5955987">
                  <a:moveTo>
                    <a:pt x="63030" y="5362434"/>
                  </a:moveTo>
                  <a:cubicBezTo>
                    <a:pt x="63030" y="5362434"/>
                    <a:pt x="0" y="511587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35827" y="6965"/>
                  </a:cubicBezTo>
                  <a:lnTo>
                    <a:pt x="6335828" y="6965"/>
                  </a:lnTo>
                  <a:cubicBezTo>
                    <a:pt x="6552575" y="16819"/>
                    <a:pt x="6756890" y="36481"/>
                    <a:pt x="6891078" y="101690"/>
                  </a:cubicBezTo>
                  <a:cubicBezTo>
                    <a:pt x="7147124" y="226120"/>
                    <a:pt x="7228899" y="459160"/>
                    <a:pt x="7223412" y="704684"/>
                  </a:cubicBezTo>
                  <a:cubicBezTo>
                    <a:pt x="7223412" y="704684"/>
                    <a:pt x="7180124" y="1013073"/>
                    <a:pt x="7187558" y="1248607"/>
                  </a:cubicBezTo>
                  <a:cubicBezTo>
                    <a:pt x="7194680" y="5104235"/>
                    <a:pt x="7201837" y="5299838"/>
                    <a:pt x="7201837" y="5299838"/>
                  </a:cubicBezTo>
                  <a:cubicBezTo>
                    <a:pt x="7185155" y="5515571"/>
                    <a:pt x="7070511" y="5726182"/>
                    <a:pt x="6873643" y="5837807"/>
                  </a:cubicBezTo>
                  <a:cubicBezTo>
                    <a:pt x="6723290" y="5923055"/>
                    <a:pt x="6525260" y="5938153"/>
                    <a:pt x="5184667" y="5927411"/>
                  </a:cubicBezTo>
                  <a:lnTo>
                    <a:pt x="5184596" y="5927411"/>
                  </a:lnTo>
                  <a:cubicBezTo>
                    <a:pt x="645952" y="5922134"/>
                    <a:pt x="384604" y="5955988"/>
                    <a:pt x="254278" y="5846830"/>
                  </a:cubicBezTo>
                  <a:cubicBezTo>
                    <a:pt x="145767" y="5755945"/>
                    <a:pt x="81795" y="5562633"/>
                    <a:pt x="63030" y="53624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6">
            <a:extLst>
              <a:ext uri="{FF2B5EF4-FFF2-40B4-BE49-F238E27FC236}">
                <a16:creationId xmlns:a16="http://schemas.microsoft.com/office/drawing/2014/main" id="{FDA3652B-9AD5-0B58-C37C-4D79D99F3EFE}"/>
              </a:ext>
            </a:extLst>
          </p:cNvPr>
          <p:cNvSpPr txBox="1"/>
          <p:nvPr/>
        </p:nvSpPr>
        <p:spPr>
          <a:xfrm>
            <a:off x="-838199" y="9230803"/>
            <a:ext cx="14071198" cy="615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dirty="0">
                <a:solidFill>
                  <a:srgbClr val="4F81BD">
                    <a:lumMod val="50000"/>
                  </a:srgbClr>
                </a:solidFill>
                <a:latin typeface="Abadi" panose="020B0604020104020204" pitchFamily="34" charset="0"/>
              </a:rPr>
              <a:t>5. learn something about IT, computer skills: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9595C0E-CF0C-BA2F-E136-6662710CB037}"/>
              </a:ext>
            </a:extLst>
          </p:cNvPr>
          <p:cNvSpPr txBox="1"/>
          <p:nvPr/>
        </p:nvSpPr>
        <p:spPr>
          <a:xfrm>
            <a:off x="-19628" y="3086103"/>
            <a:ext cx="4698000" cy="73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C0504D"/>
                </a:solidFill>
                <a:latin typeface="Abadi" panose="020B0604020104020204" pitchFamily="34" charset="0"/>
              </a:rPr>
              <a:t>playing sport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F2AD4F40-C240-9B32-BA9C-5D5BDA638AE6}"/>
              </a:ext>
            </a:extLst>
          </p:cNvPr>
          <p:cNvSpPr txBox="1"/>
          <p:nvPr/>
        </p:nvSpPr>
        <p:spPr>
          <a:xfrm>
            <a:off x="6116245" y="2293239"/>
            <a:ext cx="4952770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C0504D"/>
                </a:solidFill>
                <a:latin typeface="Abadi" panose="020B0604020104020204" pitchFamily="34" charset="0"/>
              </a:rPr>
              <a:t>messaging friends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657AC205-525F-1817-9C5B-0251AA20681F}"/>
              </a:ext>
            </a:extLst>
          </p:cNvPr>
          <p:cNvSpPr txBox="1"/>
          <p:nvPr/>
        </p:nvSpPr>
        <p:spPr>
          <a:xfrm>
            <a:off x="6159888" y="3092308"/>
            <a:ext cx="4698000" cy="719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C0504D"/>
                </a:solidFill>
                <a:latin typeface="Abadi" panose="020B0604020104020204" pitchFamily="34" charset="0"/>
              </a:rPr>
              <a:t>surfing the net</a:t>
            </a:r>
          </a:p>
        </p:txBody>
      </p:sp>
    </p:spTree>
    <p:extLst>
      <p:ext uri="{BB962C8B-B14F-4D97-AF65-F5344CB8AC3E}">
        <p14:creationId xmlns:p14="http://schemas.microsoft.com/office/powerpoint/2010/main" val="3115741911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219200" y="1562100"/>
            <a:ext cx="15299226" cy="1080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9600" dirty="0">
                <a:solidFill>
                  <a:srgbClr val="C00000"/>
                </a:solidFill>
                <a:latin typeface="Britannic Bold" panose="020B0903060703020204" pitchFamily="34" charset="0"/>
              </a:rPr>
              <a:t>GUESS THE SECRET WORD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D3BBF-C09E-B3A9-2028-D0A36273212B}"/>
              </a:ext>
            </a:extLst>
          </p:cNvPr>
          <p:cNvSpPr txBox="1"/>
          <p:nvPr/>
        </p:nvSpPr>
        <p:spPr>
          <a:xfrm>
            <a:off x="2083590" y="2992019"/>
            <a:ext cx="14120820" cy="600164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- There are 4 clues for each secret word.</a:t>
            </a:r>
          </a:p>
          <a:p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Britannic Bold" panose="020B0903060703020204" pitchFamily="34" charset="0"/>
              </a:rPr>
              <a:t>- The less clue you open, the more point you get.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890269" y="-2805933"/>
            <a:ext cx="8507464" cy="16230600"/>
          </a:xfrm>
          <a:custGeom>
            <a:avLst/>
            <a:gdLst/>
            <a:ahLst/>
            <a:cxnLst/>
            <a:rect l="l" t="t" r="r" b="b"/>
            <a:pathLst>
              <a:path w="8038375" h="16230600">
                <a:moveTo>
                  <a:pt x="0" y="0"/>
                </a:moveTo>
                <a:lnTo>
                  <a:pt x="8038374" y="0"/>
                </a:lnTo>
                <a:lnTo>
                  <a:pt x="8038374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029" r="-41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25823" y="0"/>
            <a:ext cx="3362177" cy="2351237"/>
          </a:xfrm>
          <a:custGeom>
            <a:avLst/>
            <a:gdLst/>
            <a:ahLst/>
            <a:cxnLst/>
            <a:rect l="l" t="t" r="r" b="b"/>
            <a:pathLst>
              <a:path w="3362177" h="2351237">
                <a:moveTo>
                  <a:pt x="0" y="0"/>
                </a:moveTo>
                <a:lnTo>
                  <a:pt x="3362177" y="0"/>
                </a:lnTo>
                <a:lnTo>
                  <a:pt x="3362177" y="2351237"/>
                </a:lnTo>
                <a:lnTo>
                  <a:pt x="0" y="2351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718043" y="5910478"/>
            <a:ext cx="4505869" cy="366055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63622" y="2230124"/>
            <a:ext cx="3887950" cy="187360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415637" y="1763999"/>
            <a:ext cx="4329636" cy="274188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71587" y="2993947"/>
            <a:ext cx="3577466" cy="503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6000" dirty="0">
                <a:solidFill>
                  <a:srgbClr val="4F3B20"/>
                </a:solidFill>
                <a:latin typeface="Britannic Bold" panose="020B0903060703020204" pitchFamily="34" charset="0"/>
              </a:rPr>
              <a:t>relax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22117" y="6870503"/>
            <a:ext cx="42446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improve memory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13454" y="2201260"/>
            <a:ext cx="357746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reduce stress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999353" y="246924"/>
            <a:ext cx="11489858" cy="110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800" dirty="0">
                <a:solidFill>
                  <a:srgbClr val="4F3B20"/>
                </a:solidFill>
                <a:latin typeface="Britannic Bold" panose="020B0903060703020204" pitchFamily="34" charset="0"/>
              </a:rPr>
              <a:t>Example: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9B7D1E5-29EF-6A2F-A512-54C0158B4839}"/>
              </a:ext>
            </a:extLst>
          </p:cNvPr>
          <p:cNvSpPr/>
          <p:nvPr/>
        </p:nvSpPr>
        <p:spPr>
          <a:xfrm>
            <a:off x="3285387" y="5624565"/>
            <a:ext cx="5135227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FAE3796A-C537-A162-A73B-2A3B7B896108}"/>
              </a:ext>
            </a:extLst>
          </p:cNvPr>
          <p:cNvSpPr/>
          <p:nvPr/>
        </p:nvSpPr>
        <p:spPr>
          <a:xfrm>
            <a:off x="10303840" y="6097413"/>
            <a:ext cx="4821161" cy="307645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44DFA90-2146-A510-7EA4-0A8BF95C2C93}"/>
              </a:ext>
            </a:extLst>
          </p:cNvPr>
          <p:cNvSpPr txBox="1"/>
          <p:nvPr/>
        </p:nvSpPr>
        <p:spPr>
          <a:xfrm>
            <a:off x="10668437" y="6776458"/>
            <a:ext cx="427808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widen your knowledge</a:t>
            </a:r>
          </a:p>
        </p:txBody>
      </p:sp>
      <p:sp>
        <p:nvSpPr>
          <p:cNvPr id="8" name="Freeform 8"/>
          <p:cNvSpPr/>
          <p:nvPr/>
        </p:nvSpPr>
        <p:spPr>
          <a:xfrm>
            <a:off x="2876829" y="1244393"/>
            <a:ext cx="5135227" cy="3660549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070809" y="1326230"/>
            <a:ext cx="5135228" cy="36605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94106" y="5607447"/>
            <a:ext cx="5040628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>
            <a:hlinkClick r:id="rId19" action="ppaction://hlinksldjump"/>
            <a:extLst>
              <a:ext uri="{FF2B5EF4-FFF2-40B4-BE49-F238E27FC236}">
                <a16:creationId xmlns:a16="http://schemas.microsoft.com/office/drawing/2014/main" id="{E39819AA-42C0-0945-74AC-02A0FC4C63E5}"/>
              </a:ext>
            </a:extLst>
          </p:cNvPr>
          <p:cNvSpPr/>
          <p:nvPr/>
        </p:nvSpPr>
        <p:spPr>
          <a:xfrm rot="292895">
            <a:off x="6561330" y="3354219"/>
            <a:ext cx="4756167" cy="343476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292895">
            <a:off x="3436593" y="1364613"/>
            <a:ext cx="10865703" cy="815915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046335" y="5476390"/>
            <a:ext cx="2907272" cy="3193343"/>
          </a:xfrm>
          <a:custGeom>
            <a:avLst/>
            <a:gdLst/>
            <a:ahLst/>
            <a:cxnLst/>
            <a:rect l="l" t="t" r="r" b="b"/>
            <a:pathLst>
              <a:path w="2907272" h="3193343">
                <a:moveTo>
                  <a:pt x="0" y="0"/>
                </a:moveTo>
                <a:lnTo>
                  <a:pt x="2907273" y="0"/>
                </a:lnTo>
                <a:lnTo>
                  <a:pt x="2907273" y="3193342"/>
                </a:lnTo>
                <a:lnTo>
                  <a:pt x="0" y="31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729851" y="802674"/>
            <a:ext cx="9971965" cy="1276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12000" dirty="0">
                <a:solidFill>
                  <a:srgbClr val="C00000"/>
                </a:solidFill>
                <a:latin typeface="Britannic Bold" panose="020B0903060703020204" pitchFamily="34" charset="0"/>
              </a:rPr>
              <a:t>reading book</a:t>
            </a:r>
          </a:p>
        </p:txBody>
      </p:sp>
      <p:pic>
        <p:nvPicPr>
          <p:cNvPr id="5122" name="Picture 2" descr="Reading a book Royalty Free Vector Image - VectorStock">
            <a:extLst>
              <a:ext uri="{FF2B5EF4-FFF2-40B4-BE49-F238E27FC236}">
                <a16:creationId xmlns:a16="http://schemas.microsoft.com/office/drawing/2014/main" id="{BDE510AA-B11E-B5AF-2F54-F418C9441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4" b="87078" l="8800" r="95800">
                        <a14:foregroundMark x1="32400" y1="11431" x2="44600" y2="11431"/>
                        <a14:foregroundMark x1="44600" y1="11431" x2="54000" y2="16700"/>
                        <a14:foregroundMark x1="54000" y1="16700" x2="55200" y2="17992"/>
                        <a14:foregroundMark x1="25200" y1="16402" x2="29600" y2="11630"/>
                        <a14:foregroundMark x1="29600" y1="11630" x2="38600" y2="7853"/>
                        <a14:foregroundMark x1="38600" y1="7853" x2="54600" y2="12326"/>
                        <a14:foregroundMark x1="54600" y1="12326" x2="64000" y2="20974"/>
                        <a14:foregroundMark x1="37400" y1="2087" x2="57400" y2="7753"/>
                        <a14:foregroundMark x1="57400" y1="7753" x2="58200" y2="8449"/>
                        <a14:foregroundMark x1="46000" y1="3479" x2="37500" y2="2783"/>
                        <a14:foregroundMark x1="37500" y1="2783" x2="32000" y2="6660"/>
                        <a14:foregroundMark x1="32000" y1="6660" x2="32000" y2="7058"/>
                        <a14:foregroundMark x1="39800" y1="6064" x2="38800" y2="2684"/>
                        <a14:foregroundMark x1="32600" y1="3678" x2="37200" y2="6759"/>
                        <a14:foregroundMark x1="37200" y1="6759" x2="44400" y2="8052"/>
                        <a14:foregroundMark x1="58400" y1="11431" x2="63200" y2="12624"/>
                        <a14:foregroundMark x1="79000" y1="83002" x2="84600" y2="76441"/>
                        <a14:foregroundMark x1="84000" y1="73658" x2="80000" y2="79523"/>
                        <a14:foregroundMark x1="80000" y1="79523" x2="83000" y2="77038"/>
                        <a14:foregroundMark x1="80600" y1="72664" x2="77200" y2="81113"/>
                        <a14:foregroundMark x1="77200" y1="81113" x2="77200" y2="81213"/>
                        <a14:foregroundMark x1="13800" y1="63917" x2="29200" y2="64911"/>
                        <a14:foregroundMark x1="10600" y1="70477" x2="19600" y2="70278"/>
                        <a14:foregroundMark x1="12800" y1="64314" x2="25800" y2="66700"/>
                        <a14:foregroundMark x1="25800" y1="66700" x2="26200" y2="66899"/>
                        <a14:foregroundMark x1="13400" y1="67296" x2="10900" y2="75746"/>
                        <a14:foregroundMark x1="10900" y1="75746" x2="16600" y2="76243"/>
                        <a14:foregroundMark x1="15400" y1="77237" x2="20600" y2="70477"/>
                        <a14:foregroundMark x1="8800" y1="75646" x2="13200" y2="70080"/>
                        <a14:foregroundMark x1="13800" y1="65706" x2="13400" y2="67097"/>
                        <a14:foregroundMark x1="10600" y1="70278" x2="9000" y2="70875"/>
                        <a14:foregroundMark x1="14000" y1="66103" x2="17600" y2="65308"/>
                        <a14:foregroundMark x1="12600" y1="66103" x2="11000" y2="67296"/>
                        <a14:foregroundMark x1="71800" y1="83598" x2="83000" y2="83002"/>
                        <a14:foregroundMark x1="83000" y1="83002" x2="87000" y2="83201"/>
                        <a14:foregroundMark x1="93400" y1="81412" x2="89400" y2="84493"/>
                        <a14:foregroundMark x1="89400" y1="84493" x2="82800" y2="87078"/>
                        <a14:foregroundMark x1="82800" y1="87078" x2="67000" y2="86779"/>
                        <a14:foregroundMark x1="65600" y1="85388" x2="79400" y2="86581"/>
                        <a14:foregroundMark x1="93600" y1="80616" x2="91600" y2="83002"/>
                        <a14:foregroundMark x1="94400" y1="81412" x2="95800" y2="82604"/>
                        <a14:foregroundMark x1="20600" y1="82406" x2="23200" y2="84195"/>
                        <a14:foregroundMark x1="18000" y1="80616" x2="18200" y2="81809"/>
                        <a14:foregroundMark x1="45800" y1="50199" x2="56500" y2="49205"/>
                        <a14:foregroundMark x1="56500" y1="49205" x2="57800" y2="49205"/>
                        <a14:foregroundMark x1="60800" y1="47217" x2="55000" y2="50000"/>
                        <a14:foregroundMark x1="55000" y1="50000" x2="55000" y2="50000"/>
                        <a14:foregroundMark x1="52200" y1="49602" x2="54800" y2="47813"/>
                        <a14:foregroundMark x1="19800" y1="49205" x2="29200" y2="50795"/>
                        <a14:foregroundMark x1="31400" y1="50000" x2="23200" y2="49602"/>
                        <a14:foregroundMark x1="23200" y1="49602" x2="17800" y2="50994"/>
                        <a14:foregroundMark x1="24400" y1="48807" x2="28600" y2="48608"/>
                        <a14:foregroundMark x1="73400" y1="41252" x2="75800" y2="41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58"/>
          <a:stretch/>
        </p:blipFill>
        <p:spPr bwMode="auto">
          <a:xfrm>
            <a:off x="4945850" y="2266625"/>
            <a:ext cx="7139876" cy="66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3718042" y="5643765"/>
            <a:ext cx="4505869" cy="366055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36937" y="1390211"/>
            <a:ext cx="4343133" cy="3278256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415637" y="1763999"/>
            <a:ext cx="4329636" cy="274188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93873" y="2537272"/>
            <a:ext cx="41783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I</a:t>
            </a:r>
            <a:r>
              <a:rPr lang="en-US" sz="5400" dirty="0" err="1">
                <a:solidFill>
                  <a:srgbClr val="4F3B20"/>
                </a:solidFill>
                <a:latin typeface="Britannic Bold" panose="020B0903060703020204" pitchFamily="34" charset="0"/>
              </a:rPr>
              <a:t>ncreased</a:t>
            </a: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 IQ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6716" y="6534284"/>
            <a:ext cx="42446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improve memory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88063" y="2136249"/>
            <a:ext cx="357746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a mental exercise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9B7D1E5-29EF-6A2F-A512-54C0158B4839}"/>
              </a:ext>
            </a:extLst>
          </p:cNvPr>
          <p:cNvSpPr/>
          <p:nvPr/>
        </p:nvSpPr>
        <p:spPr>
          <a:xfrm>
            <a:off x="3073707" y="5591246"/>
            <a:ext cx="5135227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FAE3796A-C537-A162-A73B-2A3B7B896108}"/>
              </a:ext>
            </a:extLst>
          </p:cNvPr>
          <p:cNvSpPr/>
          <p:nvPr/>
        </p:nvSpPr>
        <p:spPr>
          <a:xfrm>
            <a:off x="10303840" y="5762946"/>
            <a:ext cx="4821161" cy="3858020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44DFA90-2146-A510-7EA4-0A8BF95C2C93}"/>
              </a:ext>
            </a:extLst>
          </p:cNvPr>
          <p:cNvSpPr txBox="1"/>
          <p:nvPr/>
        </p:nvSpPr>
        <p:spPr>
          <a:xfrm>
            <a:off x="10646397" y="6408650"/>
            <a:ext cx="4075566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better problem-solving skills</a:t>
            </a:r>
          </a:p>
        </p:txBody>
      </p:sp>
      <p:sp>
        <p:nvSpPr>
          <p:cNvPr id="8" name="Freeform 8"/>
          <p:cNvSpPr/>
          <p:nvPr/>
        </p:nvSpPr>
        <p:spPr>
          <a:xfrm>
            <a:off x="3170938" y="1136970"/>
            <a:ext cx="5135227" cy="3660549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97239" y="1206629"/>
            <a:ext cx="5135228" cy="36605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74889" y="5517282"/>
            <a:ext cx="5261643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>
            <a:hlinkClick r:id="rId15" action="ppaction://hlinksldjump"/>
            <a:extLst>
              <a:ext uri="{FF2B5EF4-FFF2-40B4-BE49-F238E27FC236}">
                <a16:creationId xmlns:a16="http://schemas.microsoft.com/office/drawing/2014/main" id="{E39819AA-42C0-0945-74AC-02A0FC4C63E5}"/>
              </a:ext>
            </a:extLst>
          </p:cNvPr>
          <p:cNvSpPr/>
          <p:nvPr/>
        </p:nvSpPr>
        <p:spPr>
          <a:xfrm rot="292895">
            <a:off x="6561330" y="3354219"/>
            <a:ext cx="4756167" cy="343476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696401" y="576648"/>
            <a:ext cx="11995944" cy="1276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defRPr/>
            </a:pPr>
            <a:r>
              <a:rPr lang="en-US" sz="12000" dirty="0">
                <a:solidFill>
                  <a:srgbClr val="C00000"/>
                </a:solidFill>
                <a:latin typeface="Britannic Bold" panose="020B0903060703020204" pitchFamily="34" charset="0"/>
              </a:rPr>
              <a:t>doing puzzle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91E9DB-B5B5-2912-862C-F8A93DBF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0000">
            <a:off x="4418434" y="1467243"/>
            <a:ext cx="9364145" cy="801829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413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7064343" y="1570204"/>
            <a:ext cx="1144988" cy="1571166"/>
          </a:xfrm>
          <a:custGeom>
            <a:avLst/>
            <a:gdLst/>
            <a:ahLst/>
            <a:cxnLst/>
            <a:rect l="l" t="t" r="r" b="b"/>
            <a:pathLst>
              <a:path w="1144987" h="1571165">
                <a:moveTo>
                  <a:pt x="0" y="0"/>
                </a:moveTo>
                <a:lnTo>
                  <a:pt x="1144986" y="0"/>
                </a:lnTo>
                <a:lnTo>
                  <a:pt x="1144986" y="1571165"/>
                </a:lnTo>
                <a:lnTo>
                  <a:pt x="0" y="1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120080">
            <a:off x="422894" y="3556999"/>
            <a:ext cx="1215370" cy="762368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53120">
            <a:off x="14739973" y="6674585"/>
            <a:ext cx="710756" cy="734680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1163" b="-45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-9525" y="-60983"/>
            <a:ext cx="19349414" cy="1052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  <a:defRPr/>
            </a:pPr>
            <a:r>
              <a:rPr lang="en-US" sz="9600" dirty="0">
                <a:solidFill>
                  <a:srgbClr val="0070C0"/>
                </a:solidFill>
                <a:latin typeface="Britannic Bold" panose="020B0903060703020204" pitchFamily="34" charset="0"/>
              </a:rPr>
              <a:t>Let’s check your answers.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1BD605D0-A1BE-2346-96F5-7306349CB280}"/>
              </a:ext>
            </a:extLst>
          </p:cNvPr>
          <p:cNvSpPr txBox="1"/>
          <p:nvPr/>
        </p:nvSpPr>
        <p:spPr>
          <a:xfrm>
            <a:off x="5728569" y="1542870"/>
            <a:ext cx="4698000" cy="71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6000" dirty="0">
                <a:solidFill>
                  <a:srgbClr val="C0504D"/>
                </a:solidFill>
                <a:latin typeface="Hi Melody"/>
              </a:rPr>
              <a:t>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0" y="891878"/>
            <a:ext cx="5429306" cy="329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82" y="910929"/>
            <a:ext cx="491861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646" y="4206467"/>
            <a:ext cx="5488654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2" y="4225519"/>
            <a:ext cx="5451594" cy="327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77" y="4191675"/>
            <a:ext cx="492417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76" y="7398778"/>
            <a:ext cx="5464980" cy="286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462" y="891879"/>
            <a:ext cx="549902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7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3718042" y="5643765"/>
            <a:ext cx="4505869" cy="366055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755603" y="1314651"/>
            <a:ext cx="4424467" cy="3538447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415636" y="1453815"/>
            <a:ext cx="4824363" cy="3052065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26906" y="2234791"/>
            <a:ext cx="357746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save money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69778" y="6252833"/>
            <a:ext cx="424462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spend more time with others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18391" y="1920538"/>
            <a:ext cx="41063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increase creativity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9B7D1E5-29EF-6A2F-A512-54C0158B4839}"/>
              </a:ext>
            </a:extLst>
          </p:cNvPr>
          <p:cNvSpPr/>
          <p:nvPr/>
        </p:nvSpPr>
        <p:spPr>
          <a:xfrm>
            <a:off x="3190441" y="5437062"/>
            <a:ext cx="5135227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FAE3796A-C537-A162-A73B-2A3B7B896108}"/>
              </a:ext>
            </a:extLst>
          </p:cNvPr>
          <p:cNvSpPr/>
          <p:nvPr/>
        </p:nvSpPr>
        <p:spPr>
          <a:xfrm>
            <a:off x="10303840" y="6097413"/>
            <a:ext cx="4821161" cy="307645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44DFA90-2146-A510-7EA4-0A8BF95C2C93}"/>
              </a:ext>
            </a:extLst>
          </p:cNvPr>
          <p:cNvSpPr txBox="1"/>
          <p:nvPr/>
        </p:nvSpPr>
        <p:spPr>
          <a:xfrm>
            <a:off x="10575378" y="6704469"/>
            <a:ext cx="42780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w</a:t>
            </a:r>
            <a:r>
              <a:rPr lang="en-US" sz="5400" b="1" dirty="0" err="1">
                <a:solidFill>
                  <a:srgbClr val="4F3B20"/>
                </a:solidFill>
                <a:latin typeface="Britannic Bold" panose="020B0903060703020204" pitchFamily="34" charset="0"/>
              </a:rPr>
              <a:t>ork</a:t>
            </a: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 with your hands</a:t>
            </a:r>
          </a:p>
        </p:txBody>
      </p:sp>
      <p:sp>
        <p:nvSpPr>
          <p:cNvPr id="8" name="Freeform 8"/>
          <p:cNvSpPr/>
          <p:nvPr/>
        </p:nvSpPr>
        <p:spPr>
          <a:xfrm>
            <a:off x="3159421" y="1126357"/>
            <a:ext cx="5135227" cy="3792657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97239" y="1180575"/>
            <a:ext cx="5135228" cy="36605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12709" y="5488562"/>
            <a:ext cx="5040628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reeform 8">
            <a:hlinkClick r:id="rId15" action="ppaction://hlinksldjump"/>
            <a:extLst>
              <a:ext uri="{FF2B5EF4-FFF2-40B4-BE49-F238E27FC236}">
                <a16:creationId xmlns:a16="http://schemas.microsoft.com/office/drawing/2014/main" id="{E39819AA-42C0-0945-74AC-02A0FC4C63E5}"/>
              </a:ext>
            </a:extLst>
          </p:cNvPr>
          <p:cNvSpPr/>
          <p:nvPr/>
        </p:nvSpPr>
        <p:spPr>
          <a:xfrm rot="292895">
            <a:off x="6561330" y="3354219"/>
            <a:ext cx="4756167" cy="343476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3046335" y="5476390"/>
            <a:ext cx="2907272" cy="3193343"/>
          </a:xfrm>
          <a:custGeom>
            <a:avLst/>
            <a:gdLst/>
            <a:ahLst/>
            <a:cxnLst/>
            <a:rect l="l" t="t" r="r" b="b"/>
            <a:pathLst>
              <a:path w="2907272" h="3193343">
                <a:moveTo>
                  <a:pt x="0" y="0"/>
                </a:moveTo>
                <a:lnTo>
                  <a:pt x="2907273" y="0"/>
                </a:lnTo>
                <a:lnTo>
                  <a:pt x="2907273" y="3193342"/>
                </a:lnTo>
                <a:lnTo>
                  <a:pt x="0" y="3193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746944" y="435147"/>
            <a:ext cx="8174204" cy="1276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defRPr/>
            </a:pPr>
            <a:r>
              <a:rPr lang="en-US" sz="12000" dirty="0">
                <a:solidFill>
                  <a:srgbClr val="C00000"/>
                </a:solidFill>
                <a:latin typeface="Britannic Bold" panose="020B0903060703020204" pitchFamily="34" charset="0"/>
              </a:rPr>
              <a:t>doing DIY</a:t>
            </a:r>
          </a:p>
        </p:txBody>
      </p:sp>
      <p:pic>
        <p:nvPicPr>
          <p:cNvPr id="10242" name="Picture 2" descr="5 lý do khiến mô hình DIY trở nên quan trọng với trẻ - Thiết bị giáo dục  STEM">
            <a:extLst>
              <a:ext uri="{FF2B5EF4-FFF2-40B4-BE49-F238E27FC236}">
                <a16:creationId xmlns:a16="http://schemas.microsoft.com/office/drawing/2014/main" id="{83774894-D44D-103F-D13C-FCDCB527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749" y="1402155"/>
            <a:ext cx="10450591" cy="865275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77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925823" y="0"/>
            <a:ext cx="3362177" cy="2351237"/>
          </a:xfrm>
          <a:custGeom>
            <a:avLst/>
            <a:gdLst/>
            <a:ahLst/>
            <a:cxnLst/>
            <a:rect l="l" t="t" r="r" b="b"/>
            <a:pathLst>
              <a:path w="3362177" h="2351237">
                <a:moveTo>
                  <a:pt x="0" y="0"/>
                </a:moveTo>
                <a:lnTo>
                  <a:pt x="3362177" y="0"/>
                </a:lnTo>
                <a:lnTo>
                  <a:pt x="3362177" y="2351237"/>
                </a:lnTo>
                <a:lnTo>
                  <a:pt x="0" y="235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22278" y="-153077"/>
            <a:ext cx="2203990" cy="2083772"/>
          </a:xfrm>
          <a:custGeom>
            <a:avLst/>
            <a:gdLst/>
            <a:ahLst/>
            <a:cxnLst/>
            <a:rect l="l" t="t" r="r" b="b"/>
            <a:pathLst>
              <a:path w="2203990" h="2083772">
                <a:moveTo>
                  <a:pt x="0" y="0"/>
                </a:moveTo>
                <a:lnTo>
                  <a:pt x="2203990" y="0"/>
                </a:lnTo>
                <a:lnTo>
                  <a:pt x="2203990" y="2083772"/>
                </a:lnTo>
                <a:lnTo>
                  <a:pt x="0" y="2083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718042" y="5643765"/>
            <a:ext cx="4505869" cy="4028427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65681" y="1779735"/>
            <a:ext cx="3887950" cy="3086939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415637" y="1763999"/>
            <a:ext cx="4329636" cy="274188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78130" y="2308203"/>
            <a:ext cx="357746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4F3B20"/>
                </a:solidFill>
                <a:latin typeface="Britannic Bold" panose="020B0903060703020204" pitchFamily="34" charset="0"/>
              </a:rPr>
              <a:t>make friends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86421" y="5947053"/>
            <a:ext cx="424462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4F3B20"/>
                </a:solidFill>
                <a:latin typeface="Britannic Bold" panose="020B0903060703020204" pitchFamily="34" charset="0"/>
              </a:rPr>
              <a:t>improve physical health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44599" y="2086356"/>
            <a:ext cx="357746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4F3B20"/>
                </a:solidFill>
                <a:latin typeface="Britannic Bold" panose="020B0903060703020204" pitchFamily="34" charset="0"/>
              </a:rPr>
              <a:t>better sleep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9B7D1E5-29EF-6A2F-A512-54C0158B4839}"/>
              </a:ext>
            </a:extLst>
          </p:cNvPr>
          <p:cNvSpPr/>
          <p:nvPr/>
        </p:nvSpPr>
        <p:spPr>
          <a:xfrm>
            <a:off x="3156298" y="5721386"/>
            <a:ext cx="5135227" cy="40626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FAE3796A-C537-A162-A73B-2A3B7B896108}"/>
              </a:ext>
            </a:extLst>
          </p:cNvPr>
          <p:cNvSpPr/>
          <p:nvPr/>
        </p:nvSpPr>
        <p:spPr>
          <a:xfrm>
            <a:off x="10303840" y="6097413"/>
            <a:ext cx="4821161" cy="307645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44DFA90-2146-A510-7EA4-0A8BF95C2C93}"/>
              </a:ext>
            </a:extLst>
          </p:cNvPr>
          <p:cNvSpPr txBox="1"/>
          <p:nvPr/>
        </p:nvSpPr>
        <p:spPr>
          <a:xfrm>
            <a:off x="10508780" y="6938915"/>
            <a:ext cx="427808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4F3B20"/>
                </a:solidFill>
                <a:latin typeface="Britannic Bold" panose="020B0903060703020204" pitchFamily="34" charset="0"/>
              </a:rPr>
              <a:t>healthier heart</a:t>
            </a:r>
          </a:p>
        </p:txBody>
      </p:sp>
      <p:sp>
        <p:nvSpPr>
          <p:cNvPr id="8" name="Freeform 8"/>
          <p:cNvSpPr/>
          <p:nvPr/>
        </p:nvSpPr>
        <p:spPr>
          <a:xfrm>
            <a:off x="3049131" y="1444060"/>
            <a:ext cx="5135227" cy="3660549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55901" y="1438327"/>
            <a:ext cx="5135228" cy="36605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27507" y="5643765"/>
            <a:ext cx="5040628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>
            <a:hlinkClick r:id="rId19" action="ppaction://hlinksldjump"/>
            <a:extLst>
              <a:ext uri="{FF2B5EF4-FFF2-40B4-BE49-F238E27FC236}">
                <a16:creationId xmlns:a16="http://schemas.microsoft.com/office/drawing/2014/main" id="{E39819AA-42C0-0945-74AC-02A0FC4C63E5}"/>
              </a:ext>
            </a:extLst>
          </p:cNvPr>
          <p:cNvSpPr/>
          <p:nvPr/>
        </p:nvSpPr>
        <p:spPr>
          <a:xfrm rot="292895">
            <a:off x="7020229" y="3582653"/>
            <a:ext cx="4756167" cy="343476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5550130" flipH="1" flipV="1">
            <a:off x="3594825" y="2062831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550130">
            <a:off x="13083843" y="7007358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0" y="0"/>
                </a:moveTo>
                <a:lnTo>
                  <a:pt x="1810291" y="0"/>
                </a:lnTo>
                <a:lnTo>
                  <a:pt x="1810291" y="1452759"/>
                </a:lnTo>
                <a:lnTo>
                  <a:pt x="0" y="1452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046335" y="5476390"/>
            <a:ext cx="2907272" cy="3193343"/>
          </a:xfrm>
          <a:custGeom>
            <a:avLst/>
            <a:gdLst/>
            <a:ahLst/>
            <a:cxnLst/>
            <a:rect l="l" t="t" r="r" b="b"/>
            <a:pathLst>
              <a:path w="2907272" h="3193343">
                <a:moveTo>
                  <a:pt x="0" y="0"/>
                </a:moveTo>
                <a:lnTo>
                  <a:pt x="2907273" y="0"/>
                </a:lnTo>
                <a:lnTo>
                  <a:pt x="2907273" y="3193342"/>
                </a:lnTo>
                <a:lnTo>
                  <a:pt x="0" y="31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623705" y="400448"/>
            <a:ext cx="817420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defRPr/>
            </a:pPr>
            <a:r>
              <a:rPr lang="en-US" sz="10000" dirty="0">
                <a:solidFill>
                  <a:srgbClr val="C00000"/>
                </a:solidFill>
                <a:latin typeface="Britannic Bold" panose="020B0903060703020204" pitchFamily="34" charset="0"/>
              </a:rPr>
              <a:t>playing sport</a:t>
            </a:r>
          </a:p>
        </p:txBody>
      </p:sp>
      <p:pic>
        <p:nvPicPr>
          <p:cNvPr id="9218" name="Picture 2" descr="Kids Playing Sports Cartoon Clipart Vector - FriendlyStock">
            <a:extLst>
              <a:ext uri="{FF2B5EF4-FFF2-40B4-BE49-F238E27FC236}">
                <a16:creationId xmlns:a16="http://schemas.microsoft.com/office/drawing/2014/main" id="{889EE5D0-5DF0-3180-8CEF-05FD5823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429">
            <a:off x="4290044" y="1326555"/>
            <a:ext cx="8841527" cy="899111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925823" y="0"/>
            <a:ext cx="3362177" cy="2351237"/>
          </a:xfrm>
          <a:custGeom>
            <a:avLst/>
            <a:gdLst/>
            <a:ahLst/>
            <a:cxnLst/>
            <a:rect l="l" t="t" r="r" b="b"/>
            <a:pathLst>
              <a:path w="3362177" h="2351237">
                <a:moveTo>
                  <a:pt x="0" y="0"/>
                </a:moveTo>
                <a:lnTo>
                  <a:pt x="3362177" y="0"/>
                </a:lnTo>
                <a:lnTo>
                  <a:pt x="3362177" y="2351237"/>
                </a:lnTo>
                <a:lnTo>
                  <a:pt x="0" y="235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22278" y="-153077"/>
            <a:ext cx="2203990" cy="2083772"/>
          </a:xfrm>
          <a:custGeom>
            <a:avLst/>
            <a:gdLst/>
            <a:ahLst/>
            <a:cxnLst/>
            <a:rect l="l" t="t" r="r" b="b"/>
            <a:pathLst>
              <a:path w="2203990" h="2083772">
                <a:moveTo>
                  <a:pt x="0" y="0"/>
                </a:moveTo>
                <a:lnTo>
                  <a:pt x="2203990" y="0"/>
                </a:lnTo>
                <a:lnTo>
                  <a:pt x="2203990" y="2083772"/>
                </a:lnTo>
                <a:lnTo>
                  <a:pt x="0" y="2083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718042" y="5643765"/>
            <a:ext cx="4797923" cy="366055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36938" y="2134075"/>
            <a:ext cx="4240262" cy="187360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415637" y="1763999"/>
            <a:ext cx="4329636" cy="274188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255934" y="2988633"/>
            <a:ext cx="3577466" cy="48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defRPr/>
            </a:pP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be relaxed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532" y="6338105"/>
            <a:ext cx="424462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improve interpersonal relationships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87957" y="2156541"/>
            <a:ext cx="357746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keep in </a:t>
            </a: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touch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9B7D1E5-29EF-6A2F-A512-54C0158B4839}"/>
              </a:ext>
            </a:extLst>
          </p:cNvPr>
          <p:cNvSpPr/>
          <p:nvPr/>
        </p:nvSpPr>
        <p:spPr>
          <a:xfrm>
            <a:off x="3339925" y="5603235"/>
            <a:ext cx="5135227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FAE3796A-C537-A162-A73B-2A3B7B896108}"/>
              </a:ext>
            </a:extLst>
          </p:cNvPr>
          <p:cNvSpPr/>
          <p:nvPr/>
        </p:nvSpPr>
        <p:spPr>
          <a:xfrm>
            <a:off x="10303840" y="6097413"/>
            <a:ext cx="4821161" cy="307645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44DFA90-2146-A510-7EA4-0A8BF95C2C93}"/>
              </a:ext>
            </a:extLst>
          </p:cNvPr>
          <p:cNvSpPr txBox="1"/>
          <p:nvPr/>
        </p:nvSpPr>
        <p:spPr>
          <a:xfrm>
            <a:off x="10552138" y="7009100"/>
            <a:ext cx="42780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develop social skills</a:t>
            </a:r>
          </a:p>
        </p:txBody>
      </p:sp>
      <p:sp>
        <p:nvSpPr>
          <p:cNvPr id="8" name="Freeform 8"/>
          <p:cNvSpPr/>
          <p:nvPr/>
        </p:nvSpPr>
        <p:spPr>
          <a:xfrm>
            <a:off x="3284497" y="1435462"/>
            <a:ext cx="5135227" cy="3660549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92622" y="1417492"/>
            <a:ext cx="5135228" cy="36605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03840" y="5854169"/>
            <a:ext cx="5040628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>
            <a:hlinkClick r:id="rId19" action="ppaction://hlinksldjump"/>
            <a:extLst>
              <a:ext uri="{FF2B5EF4-FFF2-40B4-BE49-F238E27FC236}">
                <a16:creationId xmlns:a16="http://schemas.microsoft.com/office/drawing/2014/main" id="{E39819AA-42C0-0945-74AC-02A0FC4C63E5}"/>
              </a:ext>
            </a:extLst>
          </p:cNvPr>
          <p:cNvSpPr/>
          <p:nvPr/>
        </p:nvSpPr>
        <p:spPr>
          <a:xfrm rot="292895">
            <a:off x="6561330" y="3354219"/>
            <a:ext cx="4756167" cy="343476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313844" y="380508"/>
            <a:ext cx="1212892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defRPr/>
            </a:pPr>
            <a:r>
              <a:rPr lang="en-US" sz="10000" dirty="0">
                <a:solidFill>
                  <a:srgbClr val="C00000"/>
                </a:solidFill>
                <a:latin typeface="Britannic Bold" panose="020B0903060703020204" pitchFamily="34" charset="0"/>
              </a:rPr>
              <a:t>messaging friends</a:t>
            </a:r>
          </a:p>
        </p:txBody>
      </p:sp>
      <p:pic>
        <p:nvPicPr>
          <p:cNvPr id="8194" name="Picture 2" descr="How To Stay Connected With Your Friends Using Messaging Apps?">
            <a:extLst>
              <a:ext uri="{FF2B5EF4-FFF2-40B4-BE49-F238E27FC236}">
                <a16:creationId xmlns:a16="http://schemas.microsoft.com/office/drawing/2014/main" id="{B562167B-3B3B-B31C-2FBD-15F91B012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17" y="1629819"/>
            <a:ext cx="10963001" cy="74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925823" y="0"/>
            <a:ext cx="3362177" cy="2351237"/>
          </a:xfrm>
          <a:custGeom>
            <a:avLst/>
            <a:gdLst/>
            <a:ahLst/>
            <a:cxnLst/>
            <a:rect l="l" t="t" r="r" b="b"/>
            <a:pathLst>
              <a:path w="3362177" h="2351237">
                <a:moveTo>
                  <a:pt x="0" y="0"/>
                </a:moveTo>
                <a:lnTo>
                  <a:pt x="3362177" y="0"/>
                </a:lnTo>
                <a:lnTo>
                  <a:pt x="3362177" y="2351237"/>
                </a:lnTo>
                <a:lnTo>
                  <a:pt x="0" y="235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349491" y="5643765"/>
            <a:ext cx="5406631" cy="366055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836938" y="1576716"/>
            <a:ext cx="3887950" cy="3261983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3"/>
                </a:lnTo>
                <a:lnTo>
                  <a:pt x="0" y="1421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415636" y="1763999"/>
            <a:ext cx="5133489" cy="2741881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22276" y="2099553"/>
            <a:ext cx="35774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online shopping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0321" y="5882352"/>
            <a:ext cx="513522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get the information easily and q</a:t>
            </a:r>
            <a:r>
              <a:rPr lang="en-US" sz="5400" b="1" dirty="0" err="1">
                <a:solidFill>
                  <a:srgbClr val="4F3B20"/>
                </a:solidFill>
                <a:latin typeface="Britannic Bold" panose="020B0903060703020204" pitchFamily="34" charset="0"/>
              </a:rPr>
              <a:t>uickly</a:t>
            </a:r>
            <a:endParaRPr lang="en-US" sz="5400" b="1" dirty="0">
              <a:solidFill>
                <a:srgbClr val="4F3B2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26179" y="2190163"/>
            <a:ext cx="43296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4F3B20"/>
                </a:solidFill>
                <a:latin typeface="Britannic Bold" panose="020B0903060703020204" pitchFamily="34" charset="0"/>
              </a:rPr>
              <a:t>computer skills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9B7D1E5-29EF-6A2F-A512-54C0158B4839}"/>
              </a:ext>
            </a:extLst>
          </p:cNvPr>
          <p:cNvSpPr/>
          <p:nvPr/>
        </p:nvSpPr>
        <p:spPr>
          <a:xfrm>
            <a:off x="2989361" y="5493225"/>
            <a:ext cx="5625163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FAE3796A-C537-A162-A73B-2A3B7B896108}"/>
              </a:ext>
            </a:extLst>
          </p:cNvPr>
          <p:cNvSpPr/>
          <p:nvPr/>
        </p:nvSpPr>
        <p:spPr>
          <a:xfrm>
            <a:off x="10303840" y="6097413"/>
            <a:ext cx="5613681" cy="3076452"/>
          </a:xfrm>
          <a:custGeom>
            <a:avLst/>
            <a:gdLst/>
            <a:ahLst/>
            <a:cxnLst/>
            <a:rect l="l" t="t" r="r" b="b"/>
            <a:pathLst>
              <a:path w="2742699" h="1421632">
                <a:moveTo>
                  <a:pt x="0" y="0"/>
                </a:moveTo>
                <a:lnTo>
                  <a:pt x="2742699" y="0"/>
                </a:lnTo>
                <a:lnTo>
                  <a:pt x="2742699" y="1421632"/>
                </a:lnTo>
                <a:lnTo>
                  <a:pt x="0" y="142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44DFA90-2146-A510-7EA4-0A8BF95C2C93}"/>
              </a:ext>
            </a:extLst>
          </p:cNvPr>
          <p:cNvSpPr txBox="1"/>
          <p:nvPr/>
        </p:nvSpPr>
        <p:spPr>
          <a:xfrm>
            <a:off x="10658171" y="6624517"/>
            <a:ext cx="495323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4F3B20"/>
                </a:solidFill>
                <a:latin typeface="Britannic Bold" panose="020B0903060703020204" pitchFamily="34" charset="0"/>
              </a:rPr>
              <a:t>learn something about IT</a:t>
            </a:r>
          </a:p>
        </p:txBody>
      </p:sp>
      <p:sp>
        <p:nvSpPr>
          <p:cNvPr id="8" name="Freeform 8"/>
          <p:cNvSpPr/>
          <p:nvPr/>
        </p:nvSpPr>
        <p:spPr>
          <a:xfrm>
            <a:off x="2873328" y="1665849"/>
            <a:ext cx="5675361" cy="3660549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86319" y="1541963"/>
            <a:ext cx="5506910" cy="3660551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11579" y="5705910"/>
            <a:ext cx="5625163" cy="3971853"/>
          </a:xfrm>
          <a:custGeom>
            <a:avLst/>
            <a:gdLst/>
            <a:ahLst/>
            <a:cxnLst/>
            <a:rect l="l" t="t" r="r" b="b"/>
            <a:pathLst>
              <a:path w="4692878" h="4740281">
                <a:moveTo>
                  <a:pt x="0" y="0"/>
                </a:moveTo>
                <a:lnTo>
                  <a:pt x="4692878" y="0"/>
                </a:lnTo>
                <a:lnTo>
                  <a:pt x="4692878" y="4740280"/>
                </a:lnTo>
                <a:lnTo>
                  <a:pt x="0" y="47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>
            <a:hlinkClick r:id="rId17" action="ppaction://hlinksldjump"/>
            <a:extLst>
              <a:ext uri="{FF2B5EF4-FFF2-40B4-BE49-F238E27FC236}">
                <a16:creationId xmlns:a16="http://schemas.microsoft.com/office/drawing/2014/main" id="{E39819AA-42C0-0945-74AC-02A0FC4C63E5}"/>
              </a:ext>
            </a:extLst>
          </p:cNvPr>
          <p:cNvSpPr/>
          <p:nvPr/>
        </p:nvSpPr>
        <p:spPr>
          <a:xfrm rot="292895">
            <a:off x="6561330" y="3354219"/>
            <a:ext cx="4756167" cy="3434765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2" y="0"/>
                </a:lnTo>
                <a:lnTo>
                  <a:pt x="10865702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4229521" y="380508"/>
            <a:ext cx="10247335" cy="1276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defRPr/>
            </a:pPr>
            <a:r>
              <a:rPr lang="en-US" sz="12000" dirty="0">
                <a:solidFill>
                  <a:srgbClr val="C00000"/>
                </a:solidFill>
                <a:latin typeface="Britannic Bold" panose="020B0903060703020204" pitchFamily="34" charset="0"/>
              </a:rPr>
              <a:t>surfing the net</a:t>
            </a:r>
          </a:p>
        </p:txBody>
      </p:sp>
      <p:pic>
        <p:nvPicPr>
          <p:cNvPr id="7170" name="Picture 2" descr="Premium Vector | Boy surfing internet flat">
            <a:extLst>
              <a:ext uri="{FF2B5EF4-FFF2-40B4-BE49-F238E27FC236}">
                <a16:creationId xmlns:a16="http://schemas.microsoft.com/office/drawing/2014/main" id="{CDF63782-86C8-F817-90B2-DD14DCAE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333500"/>
            <a:ext cx="13944599" cy="978044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6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CD6E3-4940-A220-7721-5FCF8775B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645A9085-C98F-9825-7CDD-F600F6C4ED4F}"/>
              </a:ext>
            </a:extLst>
          </p:cNvPr>
          <p:cNvSpPr txBox="1"/>
          <p:nvPr/>
        </p:nvSpPr>
        <p:spPr>
          <a:xfrm>
            <a:off x="1981200" y="1611021"/>
            <a:ext cx="14020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Listen and remember the activity you hear</a:t>
            </a:r>
          </a:p>
        </p:txBody>
      </p:sp>
      <p:pic>
        <p:nvPicPr>
          <p:cNvPr id="2" name="Leisure activities 2">
            <a:hlinkClick r:id="" action="ppaction://media"/>
            <a:extLst>
              <a:ext uri="{FF2B5EF4-FFF2-40B4-BE49-F238E27FC236}">
                <a16:creationId xmlns:a16="http://schemas.microsoft.com/office/drawing/2014/main" id="{76FF323A-18F5-1D27-324F-26A86661C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9800" y="4565676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4326040" y="1611021"/>
            <a:ext cx="9635919" cy="123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defRPr/>
            </a:pPr>
            <a:r>
              <a:rPr lang="en-US" sz="15000" dirty="0">
                <a:solidFill>
                  <a:srgbClr val="C00000"/>
                </a:solidFill>
                <a:latin typeface="Britannic Bold" panose="020B0903060703020204" pitchFamily="34" charset="0"/>
              </a:rPr>
              <a:t>Wrap - up</a:t>
            </a:r>
          </a:p>
        </p:txBody>
      </p:sp>
      <p:sp>
        <p:nvSpPr>
          <p:cNvPr id="16" name="Google Shape;7763;p47">
            <a:extLst>
              <a:ext uri="{FF2B5EF4-FFF2-40B4-BE49-F238E27FC236}">
                <a16:creationId xmlns:a16="http://schemas.microsoft.com/office/drawing/2014/main" id="{0EE3587C-6FD7-76A8-FFFB-AC05E83A2010}"/>
              </a:ext>
            </a:extLst>
          </p:cNvPr>
          <p:cNvSpPr txBox="1">
            <a:spLocks/>
          </p:cNvSpPr>
          <p:nvPr/>
        </p:nvSpPr>
        <p:spPr>
          <a:xfrm>
            <a:off x="2209800" y="4673966"/>
            <a:ext cx="15461214" cy="167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dirty="0">
                <a:latin typeface="Britannic Bold" panose="020B0903060703020204" pitchFamily="34" charset="0"/>
                <a:sym typeface="Wingdings" panose="05000000000000000000" pitchFamily="2" charset="2"/>
              </a:rPr>
              <a:t> </a:t>
            </a:r>
            <a:r>
              <a:rPr lang="en-US" sz="6000" dirty="0">
                <a:latin typeface="Britannic Bold" panose="020B0903060703020204" pitchFamily="34" charset="0"/>
              </a:rPr>
              <a:t>identify the topic of the unit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Britannic Bold" panose="020B0903060703020204" pitchFamily="34" charset="0"/>
                <a:sym typeface="Wingdings" panose="05000000000000000000" pitchFamily="2" charset="2"/>
              </a:rPr>
              <a:t> </a:t>
            </a:r>
            <a:r>
              <a:rPr lang="en-US" sz="6000" dirty="0">
                <a:latin typeface="Britannic Bold" panose="020B0903060703020204" pitchFamily="34" charset="0"/>
              </a:rPr>
              <a:t>use lexical items related to leisure activities</a:t>
            </a:r>
          </a:p>
        </p:txBody>
      </p:sp>
      <p:sp>
        <p:nvSpPr>
          <p:cNvPr id="17" name="Google Shape;7589;p45">
            <a:extLst>
              <a:ext uri="{FF2B5EF4-FFF2-40B4-BE49-F238E27FC236}">
                <a16:creationId xmlns:a16="http://schemas.microsoft.com/office/drawing/2014/main" id="{4F5A87A0-3233-3A0B-222A-44AEB64ACF49}"/>
              </a:ext>
            </a:extLst>
          </p:cNvPr>
          <p:cNvSpPr txBox="1">
            <a:spLocks/>
          </p:cNvSpPr>
          <p:nvPr/>
        </p:nvSpPr>
        <p:spPr>
          <a:xfrm>
            <a:off x="1828800" y="3390900"/>
            <a:ext cx="149351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>
              <a:buClr>
                <a:srgbClr val="4BACC6"/>
              </a:buClr>
            </a:pPr>
            <a:r>
              <a:rPr lang="en-US" sz="6600" dirty="0">
                <a:solidFill>
                  <a:srgbClr val="002060"/>
                </a:solidFill>
                <a:latin typeface="Britannic Bold" panose="020B0903060703020204" pitchFamily="34" charset="0"/>
              </a:rPr>
              <a:t>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19325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-457200" y="5448300"/>
            <a:ext cx="18745200" cy="143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defRPr/>
            </a:pPr>
            <a:r>
              <a:rPr lang="en-US" sz="21600" dirty="0">
                <a:solidFill>
                  <a:srgbClr val="FF0000"/>
                </a:solidFill>
                <a:latin typeface="Britannic Bold" panose="020B0903060703020204" pitchFamily="34" charset="0"/>
              </a:rPr>
              <a:t>LEISURE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C98809-6DD4-EAB4-BED9-9FB1B44A13FB}"/>
              </a:ext>
            </a:extLst>
          </p:cNvPr>
          <p:cNvSpPr txBox="1"/>
          <p:nvPr/>
        </p:nvSpPr>
        <p:spPr>
          <a:xfrm>
            <a:off x="6400800" y="2552700"/>
            <a:ext cx="5946308" cy="1169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  <a:defRPr/>
            </a:pPr>
            <a:r>
              <a:rPr lang="en-US" sz="12600" dirty="0">
                <a:solidFill>
                  <a:srgbClr val="4F3B20"/>
                </a:solidFill>
                <a:latin typeface="Britannic Bold" panose="020B0903060703020204" pitchFamily="34" charset="0"/>
              </a:rPr>
              <a:t>Unit 1: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6AE762-AD50-CDAA-9E0C-F8BDB0C5C202}"/>
              </a:ext>
            </a:extLst>
          </p:cNvPr>
          <p:cNvSpPr txBox="1"/>
          <p:nvPr/>
        </p:nvSpPr>
        <p:spPr>
          <a:xfrm>
            <a:off x="1930429" y="7496822"/>
            <a:ext cx="14427142" cy="1080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  <a:defRPr/>
            </a:pPr>
            <a:r>
              <a:rPr lang="en-US" sz="9600" dirty="0">
                <a:solidFill>
                  <a:srgbClr val="4F3B20"/>
                </a:solidFill>
                <a:latin typeface="Britannic Bold" panose="020B0903060703020204" pitchFamily="34" charset="0"/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5513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4CD3BBF-C09E-B3A9-2028-D0A36273212B}"/>
              </a:ext>
            </a:extLst>
          </p:cNvPr>
          <p:cNvSpPr txBox="1"/>
          <p:nvPr/>
        </p:nvSpPr>
        <p:spPr>
          <a:xfrm>
            <a:off x="914399" y="3924300"/>
            <a:ext cx="16002617" cy="492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6600" dirty="0">
                <a:ea typeface="Calibri"/>
                <a:cs typeface="Times New Roman" pitchFamily="18" charset="0"/>
              </a:rPr>
              <a:t>Read the conversation again</a:t>
            </a:r>
            <a:endParaRPr lang="vi-VN" sz="6600" dirty="0">
              <a:ea typeface="Calibri"/>
              <a:cs typeface="Times New Roman" pitchFamily="18" charset="0"/>
            </a:endParaRPr>
          </a:p>
          <a:p>
            <a:pPr marL="857250" indent="-8572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6600" dirty="0">
                <a:ea typeface="Calibri"/>
                <a:cs typeface="Times New Roman" pitchFamily="18" charset="0"/>
              </a:rPr>
              <a:t>Write each word in 2 lines and make one example sentence with each word.</a:t>
            </a:r>
            <a:endParaRPr lang="en-US" sz="5400" dirty="0">
              <a:ea typeface="Calibri"/>
              <a:cs typeface="Times New Roman" pitchFamily="18" charset="0"/>
            </a:endParaRPr>
          </a:p>
          <a:p>
            <a:pPr marL="857250" indent="-8572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6600" dirty="0">
                <a:ea typeface="Calibri"/>
                <a:cs typeface="Times New Roman" pitchFamily="18" charset="0"/>
              </a:rPr>
              <a:t>Do Ex A2(P.3), B1,3 (P.4) in workbook.</a:t>
            </a:r>
            <a:endParaRPr lang="en-US" sz="5400" dirty="0">
              <a:ea typeface="Calibri"/>
              <a:cs typeface="Times New Roman" pitchFamily="18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7007DBD-8F0B-8B47-7A3C-DB083C9825E6}"/>
              </a:ext>
            </a:extLst>
          </p:cNvPr>
          <p:cNvSpPr txBox="1"/>
          <p:nvPr/>
        </p:nvSpPr>
        <p:spPr>
          <a:xfrm>
            <a:off x="-609292" y="1039546"/>
            <a:ext cx="190500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15000" dirty="0">
                <a:solidFill>
                  <a:srgbClr val="C00000"/>
                </a:solidFill>
                <a:latin typeface="Britannic Bold" panose="020B0903060703020204" pitchFamily="34" charset="0"/>
              </a:rPr>
              <a:t>HOME ASSIGNMENTS</a:t>
            </a:r>
          </a:p>
        </p:txBody>
      </p:sp>
    </p:spTree>
    <p:extLst>
      <p:ext uri="{BB962C8B-B14F-4D97-AF65-F5344CB8AC3E}">
        <p14:creationId xmlns:p14="http://schemas.microsoft.com/office/powerpoint/2010/main" val="40498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5253" y="1028700"/>
            <a:ext cx="11297493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800" dirty="0">
                <a:solidFill>
                  <a:srgbClr val="C00000"/>
                </a:solidFill>
                <a:latin typeface="Britannic Bold" panose="020B0903060703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708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178393" y="5143500"/>
            <a:ext cx="15931214" cy="132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defRPr/>
            </a:pPr>
            <a:r>
              <a:rPr lang="en-US" sz="18000" dirty="0">
                <a:solidFill>
                  <a:srgbClr val="FF0000"/>
                </a:solidFill>
                <a:latin typeface="Britannic Bold" panose="020B0903060703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268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4135174" y="706656"/>
            <a:ext cx="10565984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  <p:pic>
        <p:nvPicPr>
          <p:cNvPr id="1026" name="Picture 2" descr="Why Not Diy Art And Craft For Kids GIF - Why Not DIY Art And Craft For Kids  Crafts For Kids At Home - Discover &amp; Share GIFs">
            <a:extLst>
              <a:ext uri="{FF2B5EF4-FFF2-40B4-BE49-F238E27FC236}">
                <a16:creationId xmlns:a16="http://schemas.microsoft.com/office/drawing/2014/main" id="{F6813D31-87C6-0499-7026-E57CE76F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3" y="3282291"/>
            <a:ext cx="8719394" cy="65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3E940BCA-0A1E-0946-6BA4-B31F94E6979B}"/>
              </a:ext>
            </a:extLst>
          </p:cNvPr>
          <p:cNvSpPr txBox="1">
            <a:spLocks/>
          </p:cNvSpPr>
          <p:nvPr/>
        </p:nvSpPr>
        <p:spPr>
          <a:xfrm>
            <a:off x="621465" y="2302312"/>
            <a:ext cx="8261348" cy="13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0" tIns="68570" rIns="68570" bIns="685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0070C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DIY (n)</a:t>
            </a:r>
          </a:p>
          <a:p>
            <a:pPr marL="0" indent="0" algn="ctr">
              <a:buNone/>
            </a:pPr>
            <a:r>
              <a:rPr lang="en-US" sz="8800" b="1" dirty="0"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(do-it-yourself)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B4FC1B-9435-EC02-FB24-0058C4D792F4}"/>
              </a:ext>
            </a:extLst>
          </p:cNvPr>
          <p:cNvSpPr/>
          <p:nvPr/>
        </p:nvSpPr>
        <p:spPr>
          <a:xfrm>
            <a:off x="970193" y="7026949"/>
            <a:ext cx="7225788" cy="25545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8000" dirty="0">
                <a:latin typeface="+mj-lt"/>
              </a:rPr>
              <a:t>  </a:t>
            </a:r>
            <a:r>
              <a:rPr lang="vi-VN" sz="8000" b="1" dirty="0">
                <a:latin typeface="+mj-lt"/>
              </a:rPr>
              <a:t>hoạt động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8000" b="1" dirty="0">
                <a:latin typeface="+mj-lt"/>
                <a:cs typeface="Times New Roman" pitchFamily="18" charset="0"/>
              </a:rPr>
              <a:t> ra </a:t>
            </a:r>
            <a:endParaRPr lang="en-US" sz="11500" b="1" dirty="0">
              <a:latin typeface="+mj-lt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8FD2B2-D055-7886-1E77-687C238F3CD0}"/>
              </a:ext>
            </a:extLst>
          </p:cNvPr>
          <p:cNvSpPr/>
          <p:nvPr/>
        </p:nvSpPr>
        <p:spPr>
          <a:xfrm>
            <a:off x="1758958" y="5505937"/>
            <a:ext cx="5430730" cy="10156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diːaɪˈwaɪ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/</a:t>
            </a:r>
          </a:p>
        </p:txBody>
      </p:sp>
      <p:pic>
        <p:nvPicPr>
          <p:cNvPr id="19" name="Media1">
            <a:hlinkClick r:id="" action="ppaction://media"/>
            <a:extLst>
              <a:ext uri="{FF2B5EF4-FFF2-40B4-BE49-F238E27FC236}">
                <a16:creationId xmlns:a16="http://schemas.microsoft.com/office/drawing/2014/main" id="{1BAFCF6A-7D98-1B31-7E95-B6EF6A0E2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5719" y="5657586"/>
            <a:ext cx="875847" cy="87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sil Fox Knitting Kit– Wool Couture">
            <a:extLst>
              <a:ext uri="{FF2B5EF4-FFF2-40B4-BE49-F238E27FC236}">
                <a16:creationId xmlns:a16="http://schemas.microsoft.com/office/drawing/2014/main" id="{62E8CD15-C3AA-99CA-2247-7F4A29E43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17" y="1949083"/>
            <a:ext cx="8718774" cy="763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90D8D39B-7EF1-33B2-7637-B821A5BC9022}"/>
              </a:ext>
            </a:extLst>
          </p:cNvPr>
          <p:cNvSpPr txBox="1">
            <a:spLocks/>
          </p:cNvSpPr>
          <p:nvPr/>
        </p:nvSpPr>
        <p:spPr>
          <a:xfrm>
            <a:off x="990823" y="4050719"/>
            <a:ext cx="6318182" cy="83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0" tIns="68570" rIns="68570" bIns="6857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0070C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</a:rPr>
              <a:t>knitting kit (n)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D30252-A634-8F16-2B31-D16947183D6A}"/>
              </a:ext>
            </a:extLst>
          </p:cNvPr>
          <p:cNvSpPr/>
          <p:nvPr/>
        </p:nvSpPr>
        <p:spPr>
          <a:xfrm>
            <a:off x="595557" y="8560840"/>
            <a:ext cx="7108714" cy="10156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len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5CAE83-BE43-7226-8DDA-3407067903B2}"/>
              </a:ext>
            </a:extLst>
          </p:cNvPr>
          <p:cNvSpPr/>
          <p:nvPr/>
        </p:nvSpPr>
        <p:spPr>
          <a:xfrm>
            <a:off x="920825" y="6923116"/>
            <a:ext cx="5761178" cy="110799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nɪtɪŋ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kɪt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/</a:t>
            </a:r>
          </a:p>
        </p:txBody>
      </p:sp>
      <p:pic>
        <p:nvPicPr>
          <p:cNvPr id="18" name="knitting kit ">
            <a:hlinkClick r:id="" action="ppaction://media"/>
            <a:extLst>
              <a:ext uri="{FF2B5EF4-FFF2-40B4-BE49-F238E27FC236}">
                <a16:creationId xmlns:a16="http://schemas.microsoft.com/office/drawing/2014/main" id="{E95B73A9-E195-FFB7-649E-C42956CAE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5574" y="7054684"/>
            <a:ext cx="988426" cy="988426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EEB05388-DE41-ABFD-6F7C-BD41F4869E2C}"/>
              </a:ext>
            </a:extLst>
          </p:cNvPr>
          <p:cNvSpPr txBox="1"/>
          <p:nvPr/>
        </p:nvSpPr>
        <p:spPr>
          <a:xfrm>
            <a:off x="4135174" y="706656"/>
            <a:ext cx="10565984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665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4E82782E-DC57-4102-878A-03557672C9AE}"/>
              </a:ext>
            </a:extLst>
          </p:cNvPr>
          <p:cNvSpPr txBox="1">
            <a:spLocks/>
          </p:cNvSpPr>
          <p:nvPr/>
        </p:nvSpPr>
        <p:spPr>
          <a:xfrm>
            <a:off x="133402" y="3008009"/>
            <a:ext cx="10292364" cy="1660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0000"/>
              </a:buClr>
              <a:buNone/>
            </a:pPr>
            <a:r>
              <a:rPr lang="en-US" sz="11500" b="1" dirty="0">
                <a:solidFill>
                  <a:srgbClr val="0070C0"/>
                </a:solidFill>
                <a:latin typeface="Britannic Bold" panose="020B0903060703020204" pitchFamily="34" charset="0"/>
                <a:ea typeface="Andika" panose="020B0604020202020204" charset="0"/>
                <a:cs typeface="Andika" panose="020B0604020202020204" charset="0"/>
                <a:sym typeface="Arial"/>
              </a:rPr>
              <a:t>dollhouse (n)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83DDB-B768-485C-A9FE-5ACA222F76C9}"/>
              </a:ext>
            </a:extLst>
          </p:cNvPr>
          <p:cNvSpPr/>
          <p:nvPr/>
        </p:nvSpPr>
        <p:spPr>
          <a:xfrm>
            <a:off x="1066800" y="7523068"/>
            <a:ext cx="7502434" cy="1954381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1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1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1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búp</a:t>
            </a:r>
            <a:r>
              <a:rPr lang="en-US" sz="11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1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</a:t>
            </a:r>
            <a:endParaRPr lang="en-US" sz="115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564D9-1C86-4A85-BF3A-3C6F332453B9}"/>
              </a:ext>
            </a:extLst>
          </p:cNvPr>
          <p:cNvSpPr/>
          <p:nvPr/>
        </p:nvSpPr>
        <p:spPr>
          <a:xfrm>
            <a:off x="1998692" y="5954258"/>
            <a:ext cx="5638650" cy="1415772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3A2249">
                    <a:lumMod val="50000"/>
                  </a:srgbClr>
                </a:solidFill>
                <a:latin typeface="Abadi" panose="020B0604020104020204" pitchFamily="34" charset="0"/>
                <a:cs typeface="Arial"/>
                <a:sym typeface="Arial"/>
              </a:rPr>
              <a:t>/ˈ</a:t>
            </a:r>
            <a:r>
              <a:rPr lang="en-US" sz="8000" b="1" kern="0" dirty="0" err="1">
                <a:solidFill>
                  <a:srgbClr val="3A2249">
                    <a:lumMod val="50000"/>
                  </a:srgbClr>
                </a:solidFill>
                <a:latin typeface="Abadi" panose="020B0604020104020204" pitchFamily="34" charset="0"/>
                <a:cs typeface="Arial"/>
                <a:sym typeface="Arial"/>
              </a:rPr>
              <a:t>dɒlhaʊs</a:t>
            </a:r>
            <a:r>
              <a:rPr lang="en-US" sz="8000" b="1" kern="0" dirty="0">
                <a:solidFill>
                  <a:srgbClr val="3A2249">
                    <a:lumMod val="50000"/>
                  </a:srgbClr>
                </a:solidFill>
                <a:latin typeface="Abadi" panose="020B0604020104020204" pitchFamily="34" charset="0"/>
                <a:cs typeface="Arial"/>
                <a:sym typeface="Arial"/>
              </a:rPr>
              <a:t>/ </a:t>
            </a:r>
          </a:p>
        </p:txBody>
      </p:sp>
      <p:pic>
        <p:nvPicPr>
          <p:cNvPr id="3076" name="Picture 4" descr="DIY Dollhouse Miniature Bedroom| Robotime on Make a GIF">
            <a:extLst>
              <a:ext uri="{FF2B5EF4-FFF2-40B4-BE49-F238E27FC236}">
                <a16:creationId xmlns:a16="http://schemas.microsoft.com/office/drawing/2014/main" id="{DD2F9BB1-62E6-4D32-B7BB-787E34C879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10" y="4686620"/>
            <a:ext cx="8774990" cy="49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o0318usdoll14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6800" y="6151015"/>
            <a:ext cx="1209490" cy="120949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A234D5D8-4792-090B-E97E-1CF315379CAC}"/>
              </a:ext>
            </a:extLst>
          </p:cNvPr>
          <p:cNvSpPr txBox="1"/>
          <p:nvPr/>
        </p:nvSpPr>
        <p:spPr>
          <a:xfrm>
            <a:off x="4135174" y="706656"/>
            <a:ext cx="10565984" cy="124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11500" dirty="0">
                <a:solidFill>
                  <a:srgbClr val="C00000"/>
                </a:solidFill>
                <a:latin typeface="Modern Love" panose="04090805081005020601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363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</TotalTime>
  <Words>1278</Words>
  <Application>Microsoft Office PowerPoint</Application>
  <PresentationFormat>Custom</PresentationFormat>
  <Paragraphs>206</Paragraphs>
  <Slides>51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8" baseType="lpstr">
      <vt:lpstr>Snap ITC</vt:lpstr>
      <vt:lpstr>Andika</vt:lpstr>
      <vt:lpstr>Arial</vt:lpstr>
      <vt:lpstr>Haettenschweiler</vt:lpstr>
      <vt:lpstr>Modern Love</vt:lpstr>
      <vt:lpstr>Aptos Display</vt:lpstr>
      <vt:lpstr>Arial Rounded MT Bold</vt:lpstr>
      <vt:lpstr>Marykate Bold</vt:lpstr>
      <vt:lpstr>Marykate</vt:lpstr>
      <vt:lpstr>Calibri</vt:lpstr>
      <vt:lpstr>Abadi Extra Light</vt:lpstr>
      <vt:lpstr>Times New Roman</vt:lpstr>
      <vt:lpstr>Hi Melody</vt:lpstr>
      <vt:lpstr>Britannic Bold</vt:lpstr>
      <vt:lpstr>Abadi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LISTEN. </vt:lpstr>
      <vt:lpstr>LISTEN.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Duyên Lương</cp:lastModifiedBy>
  <cp:revision>52</cp:revision>
  <dcterms:created xsi:type="dcterms:W3CDTF">2006-08-16T00:00:00Z</dcterms:created>
  <dcterms:modified xsi:type="dcterms:W3CDTF">2025-08-06T05:44:47Z</dcterms:modified>
  <dc:identifier>DAFqccsxfMU</dc:identifier>
</cp:coreProperties>
</file>