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304" r:id="rId7"/>
    <p:sldId id="261" r:id="rId8"/>
    <p:sldId id="262" r:id="rId9"/>
    <p:sldId id="263" r:id="rId10"/>
    <p:sldId id="264" r:id="rId11"/>
    <p:sldId id="306" r:id="rId12"/>
    <p:sldId id="305" r:id="rId13"/>
    <p:sldId id="308" r:id="rId14"/>
    <p:sldId id="270" r:id="rId15"/>
    <p:sldId id="265" r:id="rId16"/>
    <p:sldId id="266" r:id="rId17"/>
    <p:sldId id="267" r:id="rId18"/>
    <p:sldId id="268" r:id="rId19"/>
    <p:sldId id="269" r:id="rId20"/>
    <p:sldId id="271" r:id="rId21"/>
    <p:sldId id="307" r:id="rId22"/>
    <p:sldId id="272" r:id="rId23"/>
    <p:sldId id="273" r:id="rId24"/>
    <p:sldId id="274" r:id="rId25"/>
    <p:sldId id="275" r:id="rId26"/>
    <p:sldId id="276" r:id="rId27"/>
    <p:sldId id="282" r:id="rId28"/>
    <p:sldId id="284" r:id="rId2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1"/>
    </p:embeddedFont>
    <p:embeddedFont>
      <p:font typeface="Livvic" pitchFamily="2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Medium" panose="000006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2B1EF-D6B0-40A3-B85B-65DA8EB7CA7F}">
  <a:tblStyle styleId="{03D2B1EF-D6B0-40A3-B85B-65DA8EB7CA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05bac666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05bac666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06b8428686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06b8428686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f9e629ec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f9e629ec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3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f9e629ec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f9e629ec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2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842868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842868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165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0f9e629ec3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0f9e629ec3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06b8428686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06b8428686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0f9e629ec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0f9e629ec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f9e629ec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f9e629ec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f9e629ec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f9e629ec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0f9e629ec3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0f9e629ec3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105afc42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105afc42a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105afc42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105afc42a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684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06b842868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06b842868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105afc42a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105afc42a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105afc42a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1105afc42a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105afc42a3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105afc42a3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105afc42a3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1105afc42a3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06b8428686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06b8428686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05d2125b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205d2125b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05afa3d2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05afa3d2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f9e629ec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0f9e629ec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06b8428686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06b8428686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50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f9e629ec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0f9e629ec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0f9e629ec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0f9e629ec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41550" y="3475338"/>
            <a:ext cx="58608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-527875" y="-1091222"/>
            <a:ext cx="4596342" cy="215279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5050" y="142150"/>
            <a:ext cx="289975" cy="919425"/>
            <a:chOff x="205050" y="142150"/>
            <a:chExt cx="289975" cy="919425"/>
          </a:xfrm>
        </p:grpSpPr>
        <p:sp>
          <p:nvSpPr>
            <p:cNvPr id="12" name="Google Shape;12;p2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6842050" y="321875"/>
            <a:ext cx="23019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15100" y="801463"/>
            <a:ext cx="7713900" cy="2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>
            <a:off x="827288" y="1490100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1496400" y="1638134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2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3"/>
          </p:nvPr>
        </p:nvSpPr>
        <p:spPr>
          <a:xfrm>
            <a:off x="1496400" y="1423750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4" hasCustomPrompt="1"/>
          </p:nvPr>
        </p:nvSpPr>
        <p:spPr>
          <a:xfrm>
            <a:off x="827288" y="2586925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5"/>
          </p:nvPr>
        </p:nvSpPr>
        <p:spPr>
          <a:xfrm>
            <a:off x="1496400" y="2738942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6"/>
          </p:nvPr>
        </p:nvSpPr>
        <p:spPr>
          <a:xfrm>
            <a:off x="1496400" y="2524558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7" hasCustomPrompt="1"/>
          </p:nvPr>
        </p:nvSpPr>
        <p:spPr>
          <a:xfrm>
            <a:off x="827288" y="3686975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8"/>
          </p:nvPr>
        </p:nvSpPr>
        <p:spPr>
          <a:xfrm>
            <a:off x="1496400" y="3839750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1496400" y="36253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13238" y="1490100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4"/>
          </p:nvPr>
        </p:nvSpPr>
        <p:spPr>
          <a:xfrm>
            <a:off x="5482350" y="1638134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5482350" y="1423750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6" hasCustomPrompt="1"/>
          </p:nvPr>
        </p:nvSpPr>
        <p:spPr>
          <a:xfrm>
            <a:off x="4813238" y="2586925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17"/>
          </p:nvPr>
        </p:nvSpPr>
        <p:spPr>
          <a:xfrm>
            <a:off x="5482350" y="2738942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8"/>
          </p:nvPr>
        </p:nvSpPr>
        <p:spPr>
          <a:xfrm>
            <a:off x="5482350" y="2524558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9" hasCustomPrompt="1"/>
          </p:nvPr>
        </p:nvSpPr>
        <p:spPr>
          <a:xfrm>
            <a:off x="4813238" y="3686975"/>
            <a:ext cx="597300" cy="59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20"/>
          </p:nvPr>
        </p:nvSpPr>
        <p:spPr>
          <a:xfrm>
            <a:off x="5482350" y="3839750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21"/>
          </p:nvPr>
        </p:nvSpPr>
        <p:spPr>
          <a:xfrm>
            <a:off x="5482350" y="36253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/>
          <p:nvPr/>
        </p:nvSpPr>
        <p:spPr>
          <a:xfrm rot="-1443">
            <a:off x="0" y="447"/>
            <a:ext cx="2143500" cy="27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-417227" y="3785150"/>
            <a:ext cx="4459935" cy="3175123"/>
          </a:xfrm>
          <a:custGeom>
            <a:avLst/>
            <a:gdLst/>
            <a:ahLst/>
            <a:cxnLst/>
            <a:rect l="l" t="t" r="r" b="b"/>
            <a:pathLst>
              <a:path w="38729" h="27572" extrusionOk="0">
                <a:moveTo>
                  <a:pt x="1" y="0"/>
                </a:moveTo>
                <a:lnTo>
                  <a:pt x="1" y="27572"/>
                </a:lnTo>
                <a:lnTo>
                  <a:pt x="38728" y="27572"/>
                </a:lnTo>
                <a:lnTo>
                  <a:pt x="38728" y="11917"/>
                </a:lnTo>
                <a:cubicBezTo>
                  <a:pt x="35988" y="10519"/>
                  <a:pt x="32763" y="9813"/>
                  <a:pt x="29690" y="9606"/>
                </a:cubicBezTo>
                <a:cubicBezTo>
                  <a:pt x="28304" y="9510"/>
                  <a:pt x="26910" y="9487"/>
                  <a:pt x="25514" y="9487"/>
                </a:cubicBezTo>
                <a:cubicBezTo>
                  <a:pt x="24169" y="9487"/>
                  <a:pt x="22822" y="9509"/>
                  <a:pt x="21479" y="9509"/>
                </a:cubicBezTo>
                <a:cubicBezTo>
                  <a:pt x="18356" y="9509"/>
                  <a:pt x="15253" y="9391"/>
                  <a:pt x="12236" y="8609"/>
                </a:cubicBezTo>
                <a:cubicBezTo>
                  <a:pt x="7309" y="7336"/>
                  <a:pt x="2963" y="4152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 rot="-5400000">
            <a:off x="501725" y="4678425"/>
            <a:ext cx="69900" cy="579625"/>
            <a:chOff x="8904375" y="2444650"/>
            <a:chExt cx="69900" cy="579625"/>
          </a:xfrm>
        </p:grpSpPr>
        <p:sp>
          <p:nvSpPr>
            <p:cNvPr id="195" name="Google Shape;195;p13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096100" y="3307775"/>
            <a:ext cx="5187900" cy="510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096100" y="1087537"/>
            <a:ext cx="5187900" cy="20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 rot="10800000" flipH="1">
            <a:off x="-411712" y="-1680892"/>
            <a:ext cx="3969643" cy="3020168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 rot="5400000">
            <a:off x="1520867" y="-69697"/>
            <a:ext cx="289975" cy="919425"/>
            <a:chOff x="205050" y="142150"/>
            <a:chExt cx="289975" cy="919425"/>
          </a:xfrm>
        </p:grpSpPr>
        <p:sp>
          <p:nvSpPr>
            <p:cNvPr id="204" name="Google Shape;204;p14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5"/>
          <p:cNvSpPr/>
          <p:nvPr/>
        </p:nvSpPr>
        <p:spPr>
          <a:xfrm rot="10800000" flipH="1">
            <a:off x="-518201" y="-782224"/>
            <a:ext cx="3264449" cy="152897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 rot="-5400000">
            <a:off x="8148200" y="335075"/>
            <a:ext cx="1030200" cy="34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5"/>
          <p:cNvGrpSpPr/>
          <p:nvPr/>
        </p:nvGrpSpPr>
        <p:grpSpPr>
          <a:xfrm flipH="1">
            <a:off x="422946" y="136775"/>
            <a:ext cx="510050" cy="919425"/>
            <a:chOff x="257500" y="825775"/>
            <a:chExt cx="510050" cy="919425"/>
          </a:xfrm>
        </p:grpSpPr>
        <p:sp>
          <p:nvSpPr>
            <p:cNvPr id="221" name="Google Shape;221;p15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/>
          <p:nvPr/>
        </p:nvSpPr>
        <p:spPr>
          <a:xfrm rot="5400000">
            <a:off x="-1638303" y="-800180"/>
            <a:ext cx="3264449" cy="152897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-5400000" flipH="1">
            <a:off x="7319218" y="-265262"/>
            <a:ext cx="2850876" cy="2168993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16"/>
          <p:cNvGrpSpPr/>
          <p:nvPr/>
        </p:nvGrpSpPr>
        <p:grpSpPr>
          <a:xfrm>
            <a:off x="8599671" y="923075"/>
            <a:ext cx="289975" cy="919425"/>
            <a:chOff x="8786346" y="812300"/>
            <a:chExt cx="289975" cy="919425"/>
          </a:xfrm>
        </p:grpSpPr>
        <p:sp>
          <p:nvSpPr>
            <p:cNvPr id="244" name="Google Shape;244;p16"/>
            <p:cNvSpPr/>
            <p:nvPr/>
          </p:nvSpPr>
          <p:spPr>
            <a:xfrm flipH="1">
              <a:off x="8786346" y="8123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flipH="1">
              <a:off x="8786346" y="9822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flipH="1">
              <a:off x="8786346" y="115210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flipH="1">
              <a:off x="8786346" y="13220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flipH="1">
              <a:off x="8786346" y="14919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flipH="1">
              <a:off x="8786346" y="166180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flipH="1">
              <a:off x="9006396" y="8123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 flipH="1">
              <a:off x="9006396" y="9822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flipH="1">
              <a:off x="9006396" y="115210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9006396" y="13220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flipH="1">
              <a:off x="9006396" y="14919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flipH="1">
              <a:off x="9006396" y="166180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6"/>
          <p:cNvSpPr/>
          <p:nvPr/>
        </p:nvSpPr>
        <p:spPr>
          <a:xfrm rot="10800000">
            <a:off x="-8600" y="4720225"/>
            <a:ext cx="1120500" cy="42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6"/>
          <p:cNvGrpSpPr/>
          <p:nvPr/>
        </p:nvGrpSpPr>
        <p:grpSpPr>
          <a:xfrm rot="-5400000">
            <a:off x="534550" y="11275"/>
            <a:ext cx="69900" cy="579625"/>
            <a:chOff x="8904375" y="2444650"/>
            <a:chExt cx="69900" cy="579625"/>
          </a:xfrm>
        </p:grpSpPr>
        <p:sp>
          <p:nvSpPr>
            <p:cNvPr id="258" name="Google Shape;258;p16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1"/>
          </p:nvPr>
        </p:nvSpPr>
        <p:spPr>
          <a:xfrm>
            <a:off x="5459313" y="2607200"/>
            <a:ext cx="28917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7"/>
          <p:cNvSpPr>
            <a:spLocks noGrp="1"/>
          </p:cNvSpPr>
          <p:nvPr>
            <p:ph type="pic" idx="2"/>
          </p:nvPr>
        </p:nvSpPr>
        <p:spPr>
          <a:xfrm>
            <a:off x="793088" y="1643600"/>
            <a:ext cx="4137600" cy="296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66" name="Google Shape;266;p17"/>
          <p:cNvSpPr/>
          <p:nvPr/>
        </p:nvSpPr>
        <p:spPr>
          <a:xfrm rot="5399097">
            <a:off x="-803395" y="3823275"/>
            <a:ext cx="2283000" cy="39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5373263" y="1455014"/>
            <a:ext cx="27726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1"/>
          </p:nvPr>
        </p:nvSpPr>
        <p:spPr>
          <a:xfrm>
            <a:off x="5373263" y="2606112"/>
            <a:ext cx="27726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0" y="4698500"/>
            <a:ext cx="2714100" cy="44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-5400000">
            <a:off x="-513950" y="715075"/>
            <a:ext cx="1848000" cy="3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185313" y="2640525"/>
            <a:ext cx="30039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1185313" y="2426175"/>
            <a:ext cx="30039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4954788" y="2640525"/>
            <a:ext cx="30039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4954788" y="2426175"/>
            <a:ext cx="30039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8" name="Google Shape;278;p19"/>
          <p:cNvSpPr/>
          <p:nvPr/>
        </p:nvSpPr>
        <p:spPr>
          <a:xfrm flipH="1">
            <a:off x="4782600" y="4296878"/>
            <a:ext cx="4596342" cy="215279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"/>
          <p:cNvSpPr/>
          <p:nvPr/>
        </p:nvSpPr>
        <p:spPr>
          <a:xfrm rot="-5400000">
            <a:off x="-440950" y="3989875"/>
            <a:ext cx="1920900" cy="39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 rot="10800000" flipH="1">
            <a:off x="-958424" y="-681819"/>
            <a:ext cx="3394241" cy="2582393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subTitle" idx="1"/>
          </p:nvPr>
        </p:nvSpPr>
        <p:spPr>
          <a:xfrm>
            <a:off x="1764563" y="1715957"/>
            <a:ext cx="21357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2"/>
          </p:nvPr>
        </p:nvSpPr>
        <p:spPr>
          <a:xfrm>
            <a:off x="1764563" y="1501575"/>
            <a:ext cx="2135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subTitle" idx="3"/>
          </p:nvPr>
        </p:nvSpPr>
        <p:spPr>
          <a:xfrm>
            <a:off x="1764563" y="3284557"/>
            <a:ext cx="21357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4"/>
          </p:nvPr>
        </p:nvSpPr>
        <p:spPr>
          <a:xfrm>
            <a:off x="1764563" y="3070175"/>
            <a:ext cx="2135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subTitle" idx="5"/>
          </p:nvPr>
        </p:nvSpPr>
        <p:spPr>
          <a:xfrm>
            <a:off x="6061963" y="1715957"/>
            <a:ext cx="21357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subTitle" idx="6"/>
          </p:nvPr>
        </p:nvSpPr>
        <p:spPr>
          <a:xfrm>
            <a:off x="6061963" y="1501575"/>
            <a:ext cx="2135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21"/>
          <p:cNvSpPr txBox="1">
            <a:spLocks noGrp="1"/>
          </p:cNvSpPr>
          <p:nvPr>
            <p:ph type="subTitle" idx="7"/>
          </p:nvPr>
        </p:nvSpPr>
        <p:spPr>
          <a:xfrm>
            <a:off x="6061963" y="3284557"/>
            <a:ext cx="21357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subTitle" idx="8"/>
          </p:nvPr>
        </p:nvSpPr>
        <p:spPr>
          <a:xfrm>
            <a:off x="6061963" y="3070175"/>
            <a:ext cx="2135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21"/>
          <p:cNvSpPr/>
          <p:nvPr/>
        </p:nvSpPr>
        <p:spPr>
          <a:xfrm rot="-9182791">
            <a:off x="6451991" y="-747140"/>
            <a:ext cx="3830783" cy="1794229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"/>
          <p:cNvSpPr/>
          <p:nvPr/>
        </p:nvSpPr>
        <p:spPr>
          <a:xfrm rot="5398519">
            <a:off x="-290387" y="493100"/>
            <a:ext cx="1392300" cy="39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"/>
          <p:cNvSpPr/>
          <p:nvPr/>
        </p:nvSpPr>
        <p:spPr>
          <a:xfrm rot="10800000">
            <a:off x="8100000" y="4853150"/>
            <a:ext cx="1044000" cy="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 flipH="1">
            <a:off x="-329445" y="4176277"/>
            <a:ext cx="2215118" cy="1744924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1"/>
          <p:cNvGrpSpPr/>
          <p:nvPr/>
        </p:nvGrpSpPr>
        <p:grpSpPr>
          <a:xfrm rot="10800000">
            <a:off x="8515125" y="442525"/>
            <a:ext cx="289975" cy="919425"/>
            <a:chOff x="205050" y="142150"/>
            <a:chExt cx="289975" cy="919425"/>
          </a:xfrm>
        </p:grpSpPr>
        <p:sp>
          <p:nvSpPr>
            <p:cNvPr id="306" name="Google Shape;306;p21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subTitle" idx="1"/>
          </p:nvPr>
        </p:nvSpPr>
        <p:spPr>
          <a:xfrm>
            <a:off x="746200" y="19185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subTitle" idx="2"/>
          </p:nvPr>
        </p:nvSpPr>
        <p:spPr>
          <a:xfrm>
            <a:off x="746200" y="17041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subTitle" idx="3"/>
          </p:nvPr>
        </p:nvSpPr>
        <p:spPr>
          <a:xfrm>
            <a:off x="3363150" y="19185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2"/>
          <p:cNvSpPr txBox="1">
            <a:spLocks noGrp="1"/>
          </p:cNvSpPr>
          <p:nvPr>
            <p:ph type="subTitle" idx="4"/>
          </p:nvPr>
        </p:nvSpPr>
        <p:spPr>
          <a:xfrm>
            <a:off x="3363150" y="17041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4" name="Google Shape;324;p22"/>
          <p:cNvSpPr txBox="1">
            <a:spLocks noGrp="1"/>
          </p:cNvSpPr>
          <p:nvPr>
            <p:ph type="subTitle" idx="5"/>
          </p:nvPr>
        </p:nvSpPr>
        <p:spPr>
          <a:xfrm>
            <a:off x="5980100" y="19185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2"/>
          <p:cNvSpPr txBox="1">
            <a:spLocks noGrp="1"/>
          </p:cNvSpPr>
          <p:nvPr>
            <p:ph type="subTitle" idx="6"/>
          </p:nvPr>
        </p:nvSpPr>
        <p:spPr>
          <a:xfrm>
            <a:off x="5980100" y="17041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6" name="Google Shape;326;p22"/>
          <p:cNvSpPr txBox="1">
            <a:spLocks noGrp="1"/>
          </p:cNvSpPr>
          <p:nvPr>
            <p:ph type="subTitle" idx="7"/>
          </p:nvPr>
        </p:nvSpPr>
        <p:spPr>
          <a:xfrm>
            <a:off x="746200" y="33436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subTitle" idx="8"/>
          </p:nvPr>
        </p:nvSpPr>
        <p:spPr>
          <a:xfrm>
            <a:off x="746200" y="31292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2"/>
          <p:cNvSpPr txBox="1">
            <a:spLocks noGrp="1"/>
          </p:cNvSpPr>
          <p:nvPr>
            <p:ph type="subTitle" idx="9"/>
          </p:nvPr>
        </p:nvSpPr>
        <p:spPr>
          <a:xfrm>
            <a:off x="3363150" y="33436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2"/>
          <p:cNvSpPr txBox="1">
            <a:spLocks noGrp="1"/>
          </p:cNvSpPr>
          <p:nvPr>
            <p:ph type="subTitle" idx="13"/>
          </p:nvPr>
        </p:nvSpPr>
        <p:spPr>
          <a:xfrm>
            <a:off x="3363150" y="31292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22"/>
          <p:cNvSpPr txBox="1">
            <a:spLocks noGrp="1"/>
          </p:cNvSpPr>
          <p:nvPr>
            <p:ph type="subTitle" idx="14"/>
          </p:nvPr>
        </p:nvSpPr>
        <p:spPr>
          <a:xfrm>
            <a:off x="5980100" y="3343650"/>
            <a:ext cx="2417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subTitle" idx="15"/>
          </p:nvPr>
        </p:nvSpPr>
        <p:spPr>
          <a:xfrm>
            <a:off x="5980100" y="3129266"/>
            <a:ext cx="2417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2" name="Google Shape;332;p22"/>
          <p:cNvSpPr/>
          <p:nvPr/>
        </p:nvSpPr>
        <p:spPr>
          <a:xfrm rot="10800000" flipH="1">
            <a:off x="5440689" y="-1643428"/>
            <a:ext cx="3913985" cy="308296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 rot="-5400000">
            <a:off x="-751400" y="885800"/>
            <a:ext cx="2148300" cy="34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373625" y="4660000"/>
            <a:ext cx="17703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-117137" y="4488100"/>
            <a:ext cx="3480285" cy="215279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2"/>
          <p:cNvGrpSpPr/>
          <p:nvPr/>
        </p:nvGrpSpPr>
        <p:grpSpPr>
          <a:xfrm rot="10800000">
            <a:off x="8462188" y="971000"/>
            <a:ext cx="510050" cy="919425"/>
            <a:chOff x="257500" y="825775"/>
            <a:chExt cx="510050" cy="919425"/>
          </a:xfrm>
        </p:grpSpPr>
        <p:sp>
          <p:nvSpPr>
            <p:cNvPr id="337" name="Google Shape;337;p22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17950" y="2882285"/>
            <a:ext cx="5108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87200" y="1129800"/>
            <a:ext cx="1569600" cy="156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017950" y="3718444"/>
            <a:ext cx="51081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-595608" y="3573075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533563" y="3088600"/>
            <a:ext cx="510050" cy="919425"/>
            <a:chOff x="257500" y="825775"/>
            <a:chExt cx="510050" cy="919425"/>
          </a:xfrm>
        </p:grpSpPr>
        <p:sp>
          <p:nvSpPr>
            <p:cNvPr id="32" name="Google Shape;32;p3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/>
          <p:nvPr/>
        </p:nvSpPr>
        <p:spPr>
          <a:xfrm rot="10800000">
            <a:off x="4846137" y="-1482932"/>
            <a:ext cx="5724690" cy="268128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787500" y="-170500"/>
            <a:ext cx="289975" cy="919425"/>
            <a:chOff x="205050" y="142150"/>
            <a:chExt cx="289975" cy="919425"/>
          </a:xfrm>
        </p:grpSpPr>
        <p:sp>
          <p:nvSpPr>
            <p:cNvPr id="52" name="Google Shape;52;p3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/>
          <p:nvPr/>
        </p:nvSpPr>
        <p:spPr>
          <a:xfrm>
            <a:off x="-776550" y="4087225"/>
            <a:ext cx="3480285" cy="2152795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"/>
          <p:cNvSpPr/>
          <p:nvPr/>
        </p:nvSpPr>
        <p:spPr>
          <a:xfrm>
            <a:off x="7625825" y="3004225"/>
            <a:ext cx="15183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"/>
          <p:cNvSpPr/>
          <p:nvPr/>
        </p:nvSpPr>
        <p:spPr>
          <a:xfrm>
            <a:off x="0" y="2289825"/>
            <a:ext cx="1210200" cy="34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25"/>
          <p:cNvGrpSpPr/>
          <p:nvPr/>
        </p:nvGrpSpPr>
        <p:grpSpPr>
          <a:xfrm rot="10800000">
            <a:off x="671963" y="3892950"/>
            <a:ext cx="510050" cy="919425"/>
            <a:chOff x="257500" y="825775"/>
            <a:chExt cx="510050" cy="919425"/>
          </a:xfrm>
        </p:grpSpPr>
        <p:sp>
          <p:nvSpPr>
            <p:cNvPr id="419" name="Google Shape;419;p25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25"/>
          <p:cNvSpPr/>
          <p:nvPr/>
        </p:nvSpPr>
        <p:spPr>
          <a:xfrm rot="-5400000">
            <a:off x="641200" y="110946"/>
            <a:ext cx="1189500" cy="9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 rot="10800000" flipH="1">
            <a:off x="5400589" y="-1322603"/>
            <a:ext cx="3913985" cy="308296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 rot="10800000">
            <a:off x="8642800" y="602475"/>
            <a:ext cx="69900" cy="579625"/>
            <a:chOff x="8904375" y="2444650"/>
            <a:chExt cx="69900" cy="579625"/>
          </a:xfrm>
        </p:grpSpPr>
        <p:sp>
          <p:nvSpPr>
            <p:cNvPr id="440" name="Google Shape;440;p25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/>
          <p:nvPr/>
        </p:nvSpPr>
        <p:spPr>
          <a:xfrm rot="10800000">
            <a:off x="-1099258" y="-1473882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6"/>
          <p:cNvSpPr/>
          <p:nvPr/>
        </p:nvSpPr>
        <p:spPr>
          <a:xfrm flipH="1">
            <a:off x="4680012" y="3983502"/>
            <a:ext cx="5724690" cy="268128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6"/>
          <p:cNvSpPr/>
          <p:nvPr/>
        </p:nvSpPr>
        <p:spPr>
          <a:xfrm flipH="1">
            <a:off x="-100" y="4447450"/>
            <a:ext cx="17625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 rot="-5400000" flipH="1">
            <a:off x="7848600" y="538800"/>
            <a:ext cx="1834200" cy="7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26"/>
          <p:cNvGrpSpPr/>
          <p:nvPr/>
        </p:nvGrpSpPr>
        <p:grpSpPr>
          <a:xfrm rot="10800000" flipH="1">
            <a:off x="533563" y="947526"/>
            <a:ext cx="510050" cy="919425"/>
            <a:chOff x="257500" y="825775"/>
            <a:chExt cx="510050" cy="919425"/>
          </a:xfrm>
        </p:grpSpPr>
        <p:sp>
          <p:nvSpPr>
            <p:cNvPr id="450" name="Google Shape;450;p26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26"/>
          <p:cNvGrpSpPr/>
          <p:nvPr/>
        </p:nvGrpSpPr>
        <p:grpSpPr>
          <a:xfrm rot="-5400000" flipH="1">
            <a:off x="6790525" y="4254451"/>
            <a:ext cx="289975" cy="919425"/>
            <a:chOff x="205050" y="142150"/>
            <a:chExt cx="289975" cy="919425"/>
          </a:xfrm>
        </p:grpSpPr>
        <p:sp>
          <p:nvSpPr>
            <p:cNvPr id="469" name="Google Shape;469;p26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27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0" y="0"/>
            <a:ext cx="2063100" cy="2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5398638" flipH="1">
            <a:off x="7610182" y="926825"/>
            <a:ext cx="2272200" cy="39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1013150" y="1724525"/>
            <a:ext cx="2985900" cy="3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2"/>
          </p:nvPr>
        </p:nvSpPr>
        <p:spPr>
          <a:xfrm>
            <a:off x="838850" y="2100410"/>
            <a:ext cx="3334500" cy="17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5144950" y="1724525"/>
            <a:ext cx="2985900" cy="3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4"/>
          </p:nvPr>
        </p:nvSpPr>
        <p:spPr>
          <a:xfrm>
            <a:off x="4970650" y="2100410"/>
            <a:ext cx="3334500" cy="17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 flipH="1">
            <a:off x="-451050" y="-1687625"/>
            <a:ext cx="4119313" cy="2932627"/>
          </a:xfrm>
          <a:custGeom>
            <a:avLst/>
            <a:gdLst/>
            <a:ahLst/>
            <a:cxnLst/>
            <a:rect l="l" t="t" r="r" b="b"/>
            <a:pathLst>
              <a:path w="38729" h="27572" extrusionOk="0">
                <a:moveTo>
                  <a:pt x="1" y="0"/>
                </a:moveTo>
                <a:lnTo>
                  <a:pt x="1" y="27572"/>
                </a:lnTo>
                <a:lnTo>
                  <a:pt x="38728" y="27572"/>
                </a:lnTo>
                <a:lnTo>
                  <a:pt x="38728" y="11917"/>
                </a:lnTo>
                <a:cubicBezTo>
                  <a:pt x="35988" y="10519"/>
                  <a:pt x="32763" y="9813"/>
                  <a:pt x="29690" y="9606"/>
                </a:cubicBezTo>
                <a:cubicBezTo>
                  <a:pt x="28304" y="9510"/>
                  <a:pt x="26910" y="9487"/>
                  <a:pt x="25514" y="9487"/>
                </a:cubicBezTo>
                <a:cubicBezTo>
                  <a:pt x="24169" y="9487"/>
                  <a:pt x="22822" y="9509"/>
                  <a:pt x="21479" y="9509"/>
                </a:cubicBezTo>
                <a:cubicBezTo>
                  <a:pt x="18356" y="9509"/>
                  <a:pt x="15253" y="9391"/>
                  <a:pt x="12236" y="8609"/>
                </a:cubicBezTo>
                <a:cubicBezTo>
                  <a:pt x="7309" y="7336"/>
                  <a:pt x="2963" y="4152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-5398182" flipH="1">
            <a:off x="8010299" y="539250"/>
            <a:ext cx="1701600" cy="62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0" y="4510325"/>
            <a:ext cx="1981500" cy="3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 flipH="1">
            <a:off x="365179" y="188275"/>
            <a:ext cx="289975" cy="919425"/>
            <a:chOff x="205050" y="142150"/>
            <a:chExt cx="289975" cy="919425"/>
          </a:xfrm>
        </p:grpSpPr>
        <p:sp>
          <p:nvSpPr>
            <p:cNvPr id="79" name="Google Shape;79;p5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 rot="10800000" flipH="1">
            <a:off x="-1289399" y="-701997"/>
            <a:ext cx="2999735" cy="2282247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 flipH="1">
            <a:off x="5274547" y="3867875"/>
            <a:ext cx="4119313" cy="2932627"/>
          </a:xfrm>
          <a:custGeom>
            <a:avLst/>
            <a:gdLst/>
            <a:ahLst/>
            <a:cxnLst/>
            <a:rect l="l" t="t" r="r" b="b"/>
            <a:pathLst>
              <a:path w="38729" h="27572" extrusionOk="0">
                <a:moveTo>
                  <a:pt x="1" y="0"/>
                </a:moveTo>
                <a:lnTo>
                  <a:pt x="1" y="27572"/>
                </a:lnTo>
                <a:lnTo>
                  <a:pt x="38728" y="27572"/>
                </a:lnTo>
                <a:lnTo>
                  <a:pt x="38728" y="11917"/>
                </a:lnTo>
                <a:cubicBezTo>
                  <a:pt x="35988" y="10519"/>
                  <a:pt x="32763" y="9813"/>
                  <a:pt x="29690" y="9606"/>
                </a:cubicBezTo>
                <a:cubicBezTo>
                  <a:pt x="28304" y="9510"/>
                  <a:pt x="26910" y="9487"/>
                  <a:pt x="25514" y="9487"/>
                </a:cubicBezTo>
                <a:cubicBezTo>
                  <a:pt x="24169" y="9487"/>
                  <a:pt x="22822" y="9509"/>
                  <a:pt x="21479" y="9509"/>
                </a:cubicBezTo>
                <a:cubicBezTo>
                  <a:pt x="18356" y="9509"/>
                  <a:pt x="15253" y="9391"/>
                  <a:pt x="12236" y="8609"/>
                </a:cubicBezTo>
                <a:cubicBezTo>
                  <a:pt x="7309" y="7336"/>
                  <a:pt x="2963" y="4152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 rot="5397625">
            <a:off x="-36476" y="4526830"/>
            <a:ext cx="868500" cy="39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720000" y="1588850"/>
            <a:ext cx="5129700" cy="2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0" y="4666425"/>
            <a:ext cx="2243400" cy="47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>
            <a:off x="6299798" y="-936711"/>
            <a:ext cx="4034103" cy="1889459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636900" y="1307100"/>
            <a:ext cx="587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-478499" y="3122162"/>
            <a:ext cx="3907215" cy="2972672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533563" y="3434050"/>
            <a:ext cx="510050" cy="919425"/>
            <a:chOff x="257500" y="825775"/>
            <a:chExt cx="510050" cy="919425"/>
          </a:xfrm>
        </p:grpSpPr>
        <p:sp>
          <p:nvSpPr>
            <p:cNvPr id="105" name="Google Shape;105;p8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8"/>
          <p:cNvSpPr/>
          <p:nvPr/>
        </p:nvSpPr>
        <p:spPr>
          <a:xfrm rot="-10051593">
            <a:off x="6565895" y="-699648"/>
            <a:ext cx="4596334" cy="215279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101550" y="1709400"/>
            <a:ext cx="49410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2101550" y="2336375"/>
            <a:ext cx="49410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>
            <a:off x="3475427" y="-2254626"/>
            <a:ext cx="5668570" cy="4035576"/>
          </a:xfrm>
          <a:custGeom>
            <a:avLst/>
            <a:gdLst/>
            <a:ahLst/>
            <a:cxnLst/>
            <a:rect l="l" t="t" r="r" b="b"/>
            <a:pathLst>
              <a:path w="38729" h="27572" extrusionOk="0">
                <a:moveTo>
                  <a:pt x="1" y="0"/>
                </a:moveTo>
                <a:lnTo>
                  <a:pt x="1" y="27572"/>
                </a:lnTo>
                <a:lnTo>
                  <a:pt x="38728" y="27572"/>
                </a:lnTo>
                <a:lnTo>
                  <a:pt x="38728" y="11917"/>
                </a:lnTo>
                <a:cubicBezTo>
                  <a:pt x="35988" y="10519"/>
                  <a:pt x="32763" y="9813"/>
                  <a:pt x="29690" y="9606"/>
                </a:cubicBezTo>
                <a:cubicBezTo>
                  <a:pt x="28304" y="9510"/>
                  <a:pt x="26910" y="9487"/>
                  <a:pt x="25514" y="9487"/>
                </a:cubicBezTo>
                <a:cubicBezTo>
                  <a:pt x="24169" y="9487"/>
                  <a:pt x="22822" y="9509"/>
                  <a:pt x="21479" y="9509"/>
                </a:cubicBezTo>
                <a:cubicBezTo>
                  <a:pt x="18356" y="9509"/>
                  <a:pt x="15253" y="9391"/>
                  <a:pt x="12236" y="8609"/>
                </a:cubicBezTo>
                <a:cubicBezTo>
                  <a:pt x="7309" y="7336"/>
                  <a:pt x="2963" y="4152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7829325" y="170475"/>
            <a:ext cx="510050" cy="919425"/>
            <a:chOff x="257500" y="825775"/>
            <a:chExt cx="510050" cy="919425"/>
          </a:xfrm>
        </p:grpSpPr>
        <p:sp>
          <p:nvSpPr>
            <p:cNvPr id="129" name="Google Shape;129;p9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/>
          <p:nvPr/>
        </p:nvSpPr>
        <p:spPr>
          <a:xfrm>
            <a:off x="5" y="3467378"/>
            <a:ext cx="2999735" cy="2282247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9"/>
          <p:cNvGrpSpPr/>
          <p:nvPr/>
        </p:nvGrpSpPr>
        <p:grpSpPr>
          <a:xfrm flipH="1">
            <a:off x="419829" y="3467375"/>
            <a:ext cx="289975" cy="919425"/>
            <a:chOff x="205050" y="142150"/>
            <a:chExt cx="289975" cy="919425"/>
          </a:xfrm>
        </p:grpSpPr>
        <p:sp>
          <p:nvSpPr>
            <p:cNvPr id="149" name="Google Shape;149;p9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 hasCustomPrompt="1"/>
          </p:nvPr>
        </p:nvSpPr>
        <p:spPr>
          <a:xfrm>
            <a:off x="1972700" y="1603600"/>
            <a:ext cx="5198700" cy="1511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6" name="Google Shape;166;p11"/>
          <p:cNvSpPr txBox="1">
            <a:spLocks noGrp="1"/>
          </p:cNvSpPr>
          <p:nvPr>
            <p:ph type="subTitle" idx="1"/>
          </p:nvPr>
        </p:nvSpPr>
        <p:spPr>
          <a:xfrm>
            <a:off x="1972650" y="3229300"/>
            <a:ext cx="51987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11"/>
          <p:cNvSpPr/>
          <p:nvPr/>
        </p:nvSpPr>
        <p:spPr>
          <a:xfrm rot="10800000">
            <a:off x="-1099258" y="-1437382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 flipH="1">
            <a:off x="4680012" y="3983502"/>
            <a:ext cx="5724690" cy="2681281"/>
          </a:xfrm>
          <a:custGeom>
            <a:avLst/>
            <a:gdLst/>
            <a:ahLst/>
            <a:cxnLst/>
            <a:rect l="l" t="t" r="r" b="b"/>
            <a:pathLst>
              <a:path w="38715" h="18133" extrusionOk="0">
                <a:moveTo>
                  <a:pt x="1" y="1"/>
                </a:moveTo>
                <a:lnTo>
                  <a:pt x="1" y="18133"/>
                </a:lnTo>
                <a:lnTo>
                  <a:pt x="38714" y="18133"/>
                </a:lnTo>
                <a:lnTo>
                  <a:pt x="38714" y="9164"/>
                </a:lnTo>
                <a:cubicBezTo>
                  <a:pt x="35171" y="4942"/>
                  <a:pt x="29801" y="2229"/>
                  <a:pt x="24292" y="2229"/>
                </a:cubicBezTo>
                <a:cubicBezTo>
                  <a:pt x="20015" y="2229"/>
                  <a:pt x="15863" y="3766"/>
                  <a:pt x="11586" y="3849"/>
                </a:cubicBezTo>
                <a:cubicBezTo>
                  <a:pt x="11456" y="3852"/>
                  <a:pt x="11327" y="3853"/>
                  <a:pt x="11198" y="3853"/>
                </a:cubicBezTo>
                <a:cubicBezTo>
                  <a:pt x="7178" y="3853"/>
                  <a:pt x="3219" y="240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 flipH="1">
            <a:off x="-100" y="4447450"/>
            <a:ext cx="17625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 rot="-5400000" flipH="1">
            <a:off x="7858875" y="523500"/>
            <a:ext cx="1825800" cy="75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71" r:id="rId20"/>
    <p:sldLayoutId id="214748367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3.png"/><Relationship Id="rId5" Type="http://schemas.microsoft.com/office/2007/relationships/media" Target="../media/media2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/>
          <p:nvPr/>
        </p:nvSpPr>
        <p:spPr>
          <a:xfrm>
            <a:off x="4338825" y="2953250"/>
            <a:ext cx="4931099" cy="3884224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"/>
          <p:cNvSpPr/>
          <p:nvPr/>
        </p:nvSpPr>
        <p:spPr>
          <a:xfrm rot="-5400000">
            <a:off x="-852775" y="3260075"/>
            <a:ext cx="3024900" cy="7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0"/>
          <p:cNvSpPr txBox="1">
            <a:spLocks noGrp="1"/>
          </p:cNvSpPr>
          <p:nvPr>
            <p:ph type="ctrTitle"/>
          </p:nvPr>
        </p:nvSpPr>
        <p:spPr>
          <a:xfrm>
            <a:off x="785013" y="801464"/>
            <a:ext cx="7713900" cy="2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chemeClr val="dk1"/>
                </a:solidFill>
              </a:rPr>
              <a:t>UNIT </a:t>
            </a:r>
            <a:r>
              <a:rPr lang="vi-VN" sz="7000" dirty="0">
                <a:solidFill>
                  <a:schemeClr val="dk1"/>
                </a:solidFill>
              </a:rPr>
              <a:t>1: LEISURE TIMES</a:t>
            </a:r>
            <a:endParaRPr sz="7000" dirty="0">
              <a:solidFill>
                <a:schemeClr val="dk1"/>
              </a:solidFill>
            </a:endParaRPr>
          </a:p>
        </p:txBody>
      </p:sp>
      <p:sp>
        <p:nvSpPr>
          <p:cNvPr id="494" name="Google Shape;494;p30"/>
          <p:cNvSpPr txBox="1">
            <a:spLocks noGrp="1"/>
          </p:cNvSpPr>
          <p:nvPr>
            <p:ph type="subTitle" idx="1"/>
          </p:nvPr>
        </p:nvSpPr>
        <p:spPr>
          <a:xfrm>
            <a:off x="1459352" y="3475338"/>
            <a:ext cx="6112911" cy="1098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SKILLS 1 </a:t>
            </a:r>
            <a:endParaRPr sz="3600" b="1" dirty="0"/>
          </a:p>
        </p:txBody>
      </p:sp>
      <p:grpSp>
        <p:nvGrpSpPr>
          <p:cNvPr id="495" name="Google Shape;495;p30"/>
          <p:cNvGrpSpPr/>
          <p:nvPr/>
        </p:nvGrpSpPr>
        <p:grpSpPr>
          <a:xfrm rot="5400000">
            <a:off x="7707025" y="4148775"/>
            <a:ext cx="510050" cy="919425"/>
            <a:chOff x="257500" y="825775"/>
            <a:chExt cx="510050" cy="919425"/>
          </a:xfrm>
        </p:grpSpPr>
        <p:sp>
          <p:nvSpPr>
            <p:cNvPr id="496" name="Google Shape;496;p30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8"/>
          <p:cNvSpPr/>
          <p:nvPr/>
        </p:nvSpPr>
        <p:spPr>
          <a:xfrm flipH="1">
            <a:off x="5884329" y="3350356"/>
            <a:ext cx="3394241" cy="2582393"/>
          </a:xfrm>
          <a:custGeom>
            <a:avLst/>
            <a:gdLst/>
            <a:ahLst/>
            <a:cxnLst/>
            <a:rect l="l" t="t" r="r" b="b"/>
            <a:pathLst>
              <a:path w="38715" h="29455" extrusionOk="0">
                <a:moveTo>
                  <a:pt x="0" y="1"/>
                </a:moveTo>
                <a:lnTo>
                  <a:pt x="0" y="29455"/>
                </a:lnTo>
                <a:lnTo>
                  <a:pt x="38714" y="29455"/>
                </a:lnTo>
                <a:lnTo>
                  <a:pt x="38714" y="21911"/>
                </a:lnTo>
                <a:cubicBezTo>
                  <a:pt x="37275" y="20375"/>
                  <a:pt x="35392" y="19323"/>
                  <a:pt x="33288" y="19115"/>
                </a:cubicBezTo>
                <a:cubicBezTo>
                  <a:pt x="32962" y="19085"/>
                  <a:pt x="32631" y="19074"/>
                  <a:pt x="32298" y="19074"/>
                </a:cubicBezTo>
                <a:cubicBezTo>
                  <a:pt x="31288" y="19074"/>
                  <a:pt x="30258" y="19177"/>
                  <a:pt x="29257" y="19177"/>
                </a:cubicBezTo>
                <a:cubicBezTo>
                  <a:pt x="28141" y="19177"/>
                  <a:pt x="27063" y="19049"/>
                  <a:pt x="26091" y="18506"/>
                </a:cubicBezTo>
                <a:cubicBezTo>
                  <a:pt x="23461" y="17025"/>
                  <a:pt x="23115" y="13399"/>
                  <a:pt x="21357" y="10935"/>
                </a:cubicBezTo>
                <a:cubicBezTo>
                  <a:pt x="19087" y="7779"/>
                  <a:pt x="14852" y="6949"/>
                  <a:pt x="11143" y="5772"/>
                </a:cubicBezTo>
                <a:cubicBezTo>
                  <a:pt x="7129" y="4499"/>
                  <a:pt x="3350" y="25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38"/>
          <p:cNvGrpSpPr/>
          <p:nvPr/>
        </p:nvGrpSpPr>
        <p:grpSpPr>
          <a:xfrm>
            <a:off x="8424000" y="3297400"/>
            <a:ext cx="510050" cy="919425"/>
            <a:chOff x="257500" y="825775"/>
            <a:chExt cx="510050" cy="919425"/>
          </a:xfrm>
        </p:grpSpPr>
        <p:sp>
          <p:nvSpPr>
            <p:cNvPr id="723" name="Google Shape;723;p38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38"/>
          <p:cNvSpPr/>
          <p:nvPr/>
        </p:nvSpPr>
        <p:spPr>
          <a:xfrm rot="-790">
            <a:off x="7837801" y="1561677"/>
            <a:ext cx="1306200" cy="39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62814EE-3A6F-865F-E9C2-FCBB8E4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62" y="96059"/>
            <a:ext cx="7704000" cy="572700"/>
          </a:xfrm>
          <a:solidFill>
            <a:schemeClr val="accent2">
              <a:lumMod val="90000"/>
            </a:schemeClr>
          </a:solidFill>
        </p:spPr>
        <p:txBody>
          <a:bodyPr/>
          <a:lstStyle/>
          <a:p>
            <a:r>
              <a:rPr lang="vi-VN"/>
              <a:t>Vocabulary</a:t>
            </a:r>
            <a:endParaRPr lang="en-US" dirty="0"/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8F429019-41E5-AE80-A13C-A8DA8EBCA127}"/>
              </a:ext>
            </a:extLst>
          </p:cNvPr>
          <p:cNvSpPr txBox="1">
            <a:spLocks/>
          </p:cNvSpPr>
          <p:nvPr/>
        </p:nvSpPr>
        <p:spPr>
          <a:xfrm>
            <a:off x="1285156" y="551222"/>
            <a:ext cx="40508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AD4F0F"/>
                </a:solidFill>
              </a:rPr>
              <a:t>costume (n)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6DE3A-2FF6-DDF3-AE80-04EC0CB4245B}"/>
              </a:ext>
            </a:extLst>
          </p:cNvPr>
          <p:cNvSpPr/>
          <p:nvPr/>
        </p:nvSpPr>
        <p:spPr>
          <a:xfrm>
            <a:off x="4813583" y="753315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trang</a:t>
            </a:r>
            <a:r>
              <a:rPr lang="en-US" sz="4400" dirty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B0B7C-968C-A27A-47D5-94C31AF5D17D}"/>
              </a:ext>
            </a:extLst>
          </p:cNvPr>
          <p:cNvSpPr/>
          <p:nvPr/>
        </p:nvSpPr>
        <p:spPr>
          <a:xfrm>
            <a:off x="1769312" y="1664287"/>
            <a:ext cx="2278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3200" b="1" i="0" dirty="0" err="1">
                <a:solidFill>
                  <a:srgbClr val="1D2A57"/>
                </a:solidFill>
                <a:effectLst/>
              </a:rPr>
              <a:t>kɒstʃuːm</a:t>
            </a:r>
            <a:r>
              <a:rPr lang="en-US" sz="3200" b="1" i="0" dirty="0">
                <a:solidFill>
                  <a:srgbClr val="1D2A57"/>
                </a:solidFill>
                <a:effectLst/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B40FEC4D-C0A0-F9C0-4C7D-67E4D7D6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24" y="1953628"/>
            <a:ext cx="5283476" cy="28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stume__gb_1">
            <a:hlinkClick r:id="" action="ppaction://media"/>
            <a:extLst>
              <a:ext uri="{FF2B5EF4-FFF2-40B4-BE49-F238E27FC236}">
                <a16:creationId xmlns:a16="http://schemas.microsoft.com/office/drawing/2014/main" id="{AE01742C-955D-9224-F7CD-00D018B7B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514" y="857819"/>
            <a:ext cx="609600" cy="60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97FCEA-8190-3821-7DC2-1D328E0E7B17}"/>
              </a:ext>
            </a:extLst>
          </p:cNvPr>
          <p:cNvSpPr/>
          <p:nvPr/>
        </p:nvSpPr>
        <p:spPr>
          <a:xfrm>
            <a:off x="1965224" y="566829"/>
            <a:ext cx="220337" cy="231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1"/>
          <p:cNvSpPr txBox="1">
            <a:spLocks noGrp="1"/>
          </p:cNvSpPr>
          <p:nvPr>
            <p:ph type="title"/>
          </p:nvPr>
        </p:nvSpPr>
        <p:spPr>
          <a:xfrm>
            <a:off x="1700462" y="121175"/>
            <a:ext cx="5743076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sp>
        <p:nvSpPr>
          <p:cNvPr id="826" name="Google Shape;826;p41"/>
          <p:cNvSpPr/>
          <p:nvPr/>
        </p:nvSpPr>
        <p:spPr>
          <a:xfrm>
            <a:off x="7584175" y="211925"/>
            <a:ext cx="1561500" cy="3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41"/>
          <p:cNvGrpSpPr/>
          <p:nvPr/>
        </p:nvGrpSpPr>
        <p:grpSpPr>
          <a:xfrm rot="5400000">
            <a:off x="466692" y="26881"/>
            <a:ext cx="289975" cy="919425"/>
            <a:chOff x="1425925" y="202625"/>
            <a:chExt cx="289975" cy="919425"/>
          </a:xfrm>
        </p:grpSpPr>
        <p:sp>
          <p:nvSpPr>
            <p:cNvPr id="828" name="Google Shape;828;p41"/>
            <p:cNvSpPr/>
            <p:nvPr/>
          </p:nvSpPr>
          <p:spPr>
            <a:xfrm rot="10800000">
              <a:off x="1425925" y="10524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rot="10800000">
              <a:off x="1425925" y="882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 rot="10800000">
              <a:off x="1425925" y="712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 rot="10800000">
              <a:off x="1425925" y="5424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 rot="10800000">
              <a:off x="1425925" y="3725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10800000">
              <a:off x="1425925" y="2026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rot="10800000">
              <a:off x="1645975" y="10524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rot="10800000">
              <a:off x="1645975" y="882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rot="10800000">
              <a:off x="1645975" y="712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 rot="10800000">
              <a:off x="1645975" y="5424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 rot="10800000">
              <a:off x="1645975" y="3725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 rot="10800000">
              <a:off x="1645975" y="2026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41"/>
          <p:cNvGrpSpPr/>
          <p:nvPr/>
        </p:nvGrpSpPr>
        <p:grpSpPr>
          <a:xfrm>
            <a:off x="8556700" y="3877150"/>
            <a:ext cx="510050" cy="919425"/>
            <a:chOff x="257500" y="825775"/>
            <a:chExt cx="510050" cy="919425"/>
          </a:xfrm>
        </p:grpSpPr>
        <p:sp>
          <p:nvSpPr>
            <p:cNvPr id="841" name="Google Shape;841;p41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984956-1B4A-D914-150B-A5668B95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70448"/>
              </p:ext>
            </p:extLst>
          </p:nvPr>
        </p:nvGraphicFramePr>
        <p:xfrm>
          <a:off x="1306950" y="845353"/>
          <a:ext cx="7319325" cy="38841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9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1. connect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nối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2. recipe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resɪpi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 ingredient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2400" b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nguyên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liệu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 costume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trang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3" name="costume__gb_1">
            <a:hlinkClick r:id="" action="ppaction://media"/>
            <a:extLst>
              <a:ext uri="{FF2B5EF4-FFF2-40B4-BE49-F238E27FC236}">
                <a16:creationId xmlns:a16="http://schemas.microsoft.com/office/drawing/2014/main" id="{9A4E50B4-9838-92CF-B5C1-FE3DC1F1B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6850" y="4148192"/>
            <a:ext cx="609600" cy="609600"/>
          </a:xfrm>
          <a:prstGeom prst="rect">
            <a:avLst/>
          </a:prstGeom>
        </p:spPr>
      </p:pic>
      <p:pic>
        <p:nvPicPr>
          <p:cNvPr id="4" name="xconnect__gb_1">
            <a:hlinkClick r:id="" action="ppaction://media"/>
            <a:extLst>
              <a:ext uri="{FF2B5EF4-FFF2-40B4-BE49-F238E27FC236}">
                <a16:creationId xmlns:a16="http://schemas.microsoft.com/office/drawing/2014/main" id="{0073C6DD-2FC8-C617-27A8-61C399D4A2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92" y="1465013"/>
            <a:ext cx="609600" cy="609600"/>
          </a:xfrm>
          <a:prstGeom prst="rect">
            <a:avLst/>
          </a:prstGeom>
        </p:spPr>
      </p:pic>
      <p:pic>
        <p:nvPicPr>
          <p:cNvPr id="5" name="recipe__gb_1">
            <a:hlinkClick r:id="" action="ppaction://media"/>
            <a:extLst>
              <a:ext uri="{FF2B5EF4-FFF2-40B4-BE49-F238E27FC236}">
                <a16:creationId xmlns:a16="http://schemas.microsoft.com/office/drawing/2014/main" id="{AB9F4DE2-9EC7-9288-5FB1-A700C259A1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6767" y="2315646"/>
            <a:ext cx="609600" cy="609600"/>
          </a:xfrm>
          <a:prstGeom prst="rect">
            <a:avLst/>
          </a:prstGeom>
        </p:spPr>
      </p:pic>
      <p:pic>
        <p:nvPicPr>
          <p:cNvPr id="6" name="ingredient__gb_1">
            <a:hlinkClick r:id="" action="ppaction://media"/>
            <a:extLst>
              <a:ext uri="{FF2B5EF4-FFF2-40B4-BE49-F238E27FC236}">
                <a16:creationId xmlns:a16="http://schemas.microsoft.com/office/drawing/2014/main" id="{A95367D2-606D-9DEE-E2AE-529D9C5C7C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1729" y="327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B0F741A0-C91E-EC97-E009-33CE295BC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4669125" y="113859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82608-6EAB-03AA-9A9D-A560B600F0D0}"/>
              </a:ext>
            </a:extLst>
          </p:cNvPr>
          <p:cNvSpPr/>
          <p:nvPr/>
        </p:nvSpPr>
        <p:spPr>
          <a:xfrm>
            <a:off x="2493085" y="91440"/>
            <a:ext cx="615875" cy="561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Google Shape;812;p41"/>
          <p:cNvSpPr txBox="1">
            <a:spLocks noGrp="1"/>
          </p:cNvSpPr>
          <p:nvPr>
            <p:ph type="title"/>
          </p:nvPr>
        </p:nvSpPr>
        <p:spPr>
          <a:xfrm>
            <a:off x="673097" y="1519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400" dirty="0"/>
              <a:t>1   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Look at the pictures. </a:t>
            </a:r>
            <a:br>
              <a:rPr lang="vi-VN" sz="2400" b="1" dirty="0">
                <a:solidFill>
                  <a:schemeClr val="tx1"/>
                </a:solidFill>
                <a:effectLst/>
              </a:rPr>
            </a:br>
            <a:r>
              <a:rPr lang="en-US" sz="2400" b="1" dirty="0">
                <a:solidFill>
                  <a:schemeClr val="tx1"/>
                </a:solidFill>
                <a:effectLst/>
              </a:rPr>
              <a:t>What activities can you see?</a:t>
            </a:r>
            <a:b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/>
          </a:p>
        </p:txBody>
      </p:sp>
      <p:sp>
        <p:nvSpPr>
          <p:cNvPr id="826" name="Google Shape;826;p41"/>
          <p:cNvSpPr/>
          <p:nvPr/>
        </p:nvSpPr>
        <p:spPr>
          <a:xfrm>
            <a:off x="7584175" y="211925"/>
            <a:ext cx="1561500" cy="3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41"/>
          <p:cNvGrpSpPr/>
          <p:nvPr/>
        </p:nvGrpSpPr>
        <p:grpSpPr>
          <a:xfrm rot="5400000">
            <a:off x="466692" y="26881"/>
            <a:ext cx="289975" cy="919425"/>
            <a:chOff x="1425925" y="202625"/>
            <a:chExt cx="289975" cy="919425"/>
          </a:xfrm>
        </p:grpSpPr>
        <p:sp>
          <p:nvSpPr>
            <p:cNvPr id="828" name="Google Shape;828;p41"/>
            <p:cNvSpPr/>
            <p:nvPr/>
          </p:nvSpPr>
          <p:spPr>
            <a:xfrm rot="10800000">
              <a:off x="1425925" y="10524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rot="10800000">
              <a:off x="1425925" y="882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 rot="10800000">
              <a:off x="1425925" y="712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 rot="10800000">
              <a:off x="1425925" y="5424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 rot="10800000">
              <a:off x="1425925" y="3725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10800000">
              <a:off x="1425925" y="2026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rot="10800000">
              <a:off x="1645975" y="10524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rot="10800000">
              <a:off x="1645975" y="882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rot="10800000">
              <a:off x="1645975" y="712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 rot="10800000">
              <a:off x="1645975" y="5424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 rot="10800000">
              <a:off x="1645975" y="3725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 rot="10800000">
              <a:off x="1645975" y="2026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41"/>
          <p:cNvGrpSpPr/>
          <p:nvPr/>
        </p:nvGrpSpPr>
        <p:grpSpPr>
          <a:xfrm>
            <a:off x="8556700" y="3877150"/>
            <a:ext cx="510050" cy="919425"/>
            <a:chOff x="257500" y="825775"/>
            <a:chExt cx="510050" cy="919425"/>
          </a:xfrm>
        </p:grpSpPr>
        <p:sp>
          <p:nvSpPr>
            <p:cNvPr id="841" name="Google Shape;841;p41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C4AA8816-B3AA-EBD5-AD28-2043950A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3468736" y="2600705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960D6-AA25-E76F-1215-E3912BF13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18" y="1292302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1C3A62-D859-4E78-EA5A-554353113273}"/>
              </a:ext>
            </a:extLst>
          </p:cNvPr>
          <p:cNvSpPr/>
          <p:nvPr/>
        </p:nvSpPr>
        <p:spPr>
          <a:xfrm>
            <a:off x="-388128" y="310017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3F76A-129C-C3CC-DFB1-5127C92AFBE6}"/>
              </a:ext>
            </a:extLst>
          </p:cNvPr>
          <p:cNvSpPr/>
          <p:nvPr/>
        </p:nvSpPr>
        <p:spPr>
          <a:xfrm>
            <a:off x="5839822" y="147749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B6D78-4582-1371-BDDA-D36DD2597431}"/>
              </a:ext>
            </a:extLst>
          </p:cNvPr>
          <p:cNvSpPr/>
          <p:nvPr/>
        </p:nvSpPr>
        <p:spPr>
          <a:xfrm>
            <a:off x="4158836" y="43035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07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6"/>
          <p:cNvSpPr txBox="1">
            <a:spLocks noGrp="1"/>
          </p:cNvSpPr>
          <p:nvPr>
            <p:ph type="title"/>
          </p:nvPr>
        </p:nvSpPr>
        <p:spPr>
          <a:xfrm>
            <a:off x="1636900" y="1307100"/>
            <a:ext cx="587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Reading</a:t>
            </a:r>
            <a:endParaRPr dirty="0"/>
          </a:p>
        </p:txBody>
      </p:sp>
      <p:sp>
        <p:nvSpPr>
          <p:cNvPr id="973" name="Google Shape;973;p46"/>
          <p:cNvSpPr/>
          <p:nvPr/>
        </p:nvSpPr>
        <p:spPr>
          <a:xfrm rot="5400000" flipH="1">
            <a:off x="6852250" y="3253675"/>
            <a:ext cx="3012000" cy="7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/>
          <p:nvPr/>
        </p:nvSpPr>
        <p:spPr>
          <a:xfrm flipH="1">
            <a:off x="0" y="1186600"/>
            <a:ext cx="1515600" cy="3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46"/>
          <p:cNvGrpSpPr/>
          <p:nvPr/>
        </p:nvGrpSpPr>
        <p:grpSpPr>
          <a:xfrm rot="-5400000" flipH="1">
            <a:off x="7598938" y="3748775"/>
            <a:ext cx="289975" cy="919425"/>
            <a:chOff x="205050" y="142150"/>
            <a:chExt cx="289975" cy="919425"/>
          </a:xfrm>
        </p:grpSpPr>
        <p:sp>
          <p:nvSpPr>
            <p:cNvPr id="976" name="Google Shape;976;p46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6"/>
          <p:cNvSpPr/>
          <p:nvPr/>
        </p:nvSpPr>
        <p:spPr>
          <a:xfrm rot="5400000" flipH="1">
            <a:off x="4525525" y="236099"/>
            <a:ext cx="8175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46"/>
          <p:cNvGrpSpPr/>
          <p:nvPr/>
        </p:nvGrpSpPr>
        <p:grpSpPr>
          <a:xfrm rot="-5400000">
            <a:off x="4557325" y="280125"/>
            <a:ext cx="69900" cy="579625"/>
            <a:chOff x="8904375" y="2444650"/>
            <a:chExt cx="69900" cy="579625"/>
          </a:xfrm>
        </p:grpSpPr>
        <p:sp>
          <p:nvSpPr>
            <p:cNvPr id="990" name="Google Shape;990;p46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23536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2048D1-1207-4452-65A0-19D548F005C2}"/>
              </a:ext>
            </a:extLst>
          </p:cNvPr>
          <p:cNvSpPr/>
          <p:nvPr/>
        </p:nvSpPr>
        <p:spPr>
          <a:xfrm>
            <a:off x="237067" y="68377"/>
            <a:ext cx="8734777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OpenSansBold"/>
              </a:rPr>
              <a:t>2. Read about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Trang’s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leisure activities. Choose the correct answer.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FC243-7382-F01C-8CCB-E357A4D63F6D}"/>
              </a:ext>
            </a:extLst>
          </p:cNvPr>
          <p:cNvSpPr/>
          <p:nvPr/>
        </p:nvSpPr>
        <p:spPr>
          <a:xfrm>
            <a:off x="237067" y="619250"/>
            <a:ext cx="87347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OpenSans"/>
              </a:rPr>
              <a:t>Some teenagers 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enjoy spending free time with their friends. 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Others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prefer doing leisure activities with their family members. 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I love 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spending time with my family because it’s a great way to </a:t>
            </a:r>
            <a:r>
              <a:rPr lang="en-US" sz="2200" b="1" dirty="0">
                <a:solidFill>
                  <a:srgbClr val="000000"/>
                </a:solidFill>
                <a:highlight>
                  <a:srgbClr val="FFFF00"/>
                </a:highlight>
                <a:latin typeface="OpenSansBold"/>
              </a:rPr>
              <a:t>connect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 with them.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  <a:p>
            <a:pPr algn="just"/>
            <a:endParaRPr lang="en-US" sz="2200" dirty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2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ttsmaker-file-2024-8-28-2-27-29">
            <a:hlinkClick r:id="" action="ppaction://media"/>
            <a:extLst>
              <a:ext uri="{FF2B5EF4-FFF2-40B4-BE49-F238E27FC236}">
                <a16:creationId xmlns:a16="http://schemas.microsoft.com/office/drawing/2014/main" id="{F34C9541-57B4-5D5B-7E08-BF3B8186F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1844" y="96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39"/>
          <p:cNvGrpSpPr/>
          <p:nvPr/>
        </p:nvGrpSpPr>
        <p:grpSpPr>
          <a:xfrm rot="10800000" flipH="1">
            <a:off x="533563" y="947526"/>
            <a:ext cx="510050" cy="919425"/>
            <a:chOff x="257500" y="825775"/>
            <a:chExt cx="510050" cy="919425"/>
          </a:xfrm>
        </p:grpSpPr>
        <p:sp>
          <p:nvSpPr>
            <p:cNvPr id="749" name="Google Shape;749;p39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9"/>
          <p:cNvGrpSpPr/>
          <p:nvPr/>
        </p:nvGrpSpPr>
        <p:grpSpPr>
          <a:xfrm rot="-5400000" flipH="1">
            <a:off x="6790525" y="4254451"/>
            <a:ext cx="289975" cy="919425"/>
            <a:chOff x="205050" y="142150"/>
            <a:chExt cx="289975" cy="919425"/>
          </a:xfrm>
        </p:grpSpPr>
        <p:sp>
          <p:nvSpPr>
            <p:cNvPr id="768" name="Google Shape;768;p39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4BB3256F-38B7-3A9C-12FD-6802802DA31A}"/>
              </a:ext>
            </a:extLst>
          </p:cNvPr>
          <p:cNvSpPr/>
          <p:nvPr/>
        </p:nvSpPr>
        <p:spPr>
          <a:xfrm>
            <a:off x="2145506" y="117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5986D-D165-B965-1067-ACBA93799B9E}"/>
              </a:ext>
            </a:extLst>
          </p:cNvPr>
          <p:cNvSpPr txBox="1"/>
          <p:nvPr/>
        </p:nvSpPr>
        <p:spPr>
          <a:xfrm>
            <a:off x="2762412" y="1436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Read about Trang’s leisure activities. </a:t>
            </a:r>
            <a:endParaRPr lang="vi-VN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A22E9-A66B-C298-EA1D-F3F2AA88BFB9}"/>
              </a:ext>
            </a:extLst>
          </p:cNvPr>
          <p:cNvSpPr txBox="1"/>
          <p:nvPr/>
        </p:nvSpPr>
        <p:spPr>
          <a:xfrm>
            <a:off x="2114749" y="157942"/>
            <a:ext cx="56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4E03F-738C-E210-6527-70838ECEE32B}"/>
              </a:ext>
            </a:extLst>
          </p:cNvPr>
          <p:cNvSpPr txBox="1"/>
          <p:nvPr/>
        </p:nvSpPr>
        <p:spPr>
          <a:xfrm>
            <a:off x="162300" y="922364"/>
            <a:ext cx="11229754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400" dirty="0">
                <a:solidFill>
                  <a:srgbClr val="E0702A"/>
                </a:solidFill>
                <a:effectLst/>
              </a:rPr>
              <a:t>.</a:t>
            </a:r>
            <a:r>
              <a:rPr lang="en-US" sz="2400" dirty="0">
                <a:effectLst/>
              </a:rPr>
              <a:t> The text is about Trang’s leisure activities ______.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A.</a:t>
            </a:r>
            <a:r>
              <a:rPr lang="en-US" sz="2400" dirty="0"/>
              <a:t> in the past		</a:t>
            </a:r>
            <a:r>
              <a:rPr lang="en-US" sz="24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400" dirty="0">
                <a:effectLst/>
              </a:rPr>
              <a:t>with her friends 		</a:t>
            </a:r>
            <a:r>
              <a:rPr lang="en-US" sz="2400" b="1" dirty="0">
                <a:solidFill>
                  <a:srgbClr val="00B0F0"/>
                </a:solidFill>
              </a:rPr>
              <a:t>C.</a:t>
            </a:r>
            <a:r>
              <a:rPr lang="en-US" sz="2400" dirty="0"/>
              <a:t> with her family</a:t>
            </a:r>
            <a:endParaRPr lang="en-US" sz="2400" dirty="0">
              <a:effectLst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400" dirty="0">
                <a:solidFill>
                  <a:srgbClr val="E0702A"/>
                </a:solidFill>
                <a:effectLst/>
              </a:rPr>
              <a:t>.</a:t>
            </a:r>
            <a:r>
              <a:rPr lang="en-US" sz="2400" dirty="0">
                <a:effectLst/>
              </a:rPr>
              <a:t> The word “</a:t>
            </a:r>
            <a:r>
              <a:rPr lang="en-US" sz="2400" b="1" dirty="0">
                <a:effectLst/>
              </a:rPr>
              <a:t>connect</a:t>
            </a:r>
            <a:r>
              <a:rPr lang="en-US" sz="2400" dirty="0">
                <a:effectLst/>
              </a:rPr>
              <a:t>” is closest in meaning to ______.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4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4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400" dirty="0">
                <a:effectLst/>
              </a:rPr>
              <a:t> speak to someone by phone 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4BAEF-A23B-78EF-8B89-234329B0BE41}"/>
              </a:ext>
            </a:extLst>
          </p:cNvPr>
          <p:cNvSpPr/>
          <p:nvPr/>
        </p:nvSpPr>
        <p:spPr>
          <a:xfrm>
            <a:off x="6510587" y="1563221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444789-F8B8-0019-352D-66950201B5B1}"/>
              </a:ext>
            </a:extLst>
          </p:cNvPr>
          <p:cNvSpPr/>
          <p:nvPr/>
        </p:nvSpPr>
        <p:spPr>
          <a:xfrm>
            <a:off x="73936" y="3177508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0"/>
          <p:cNvSpPr/>
          <p:nvPr/>
        </p:nvSpPr>
        <p:spPr>
          <a:xfrm>
            <a:off x="3022275" y="2384325"/>
            <a:ext cx="6244568" cy="4918844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0"/>
          <p:cNvSpPr/>
          <p:nvPr/>
        </p:nvSpPr>
        <p:spPr>
          <a:xfrm rot="5400000" flipH="1">
            <a:off x="7519150" y="693149"/>
            <a:ext cx="1731600" cy="3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0"/>
          <p:cNvGrpSpPr/>
          <p:nvPr/>
        </p:nvGrpSpPr>
        <p:grpSpPr>
          <a:xfrm rot="5400000" flipH="1">
            <a:off x="7497563" y="3553700"/>
            <a:ext cx="510050" cy="919425"/>
            <a:chOff x="257500" y="825775"/>
            <a:chExt cx="510050" cy="919425"/>
          </a:xfrm>
        </p:grpSpPr>
        <p:sp>
          <p:nvSpPr>
            <p:cNvPr id="789" name="Google Shape;789;p40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3A21C7-4C6F-AF02-CE0E-410441207C76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87EB27E-932A-8E01-22F2-C819D4BA4301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B1F6C-E654-0451-646A-CB21959F5CC1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FD19C-858E-3309-435F-FB140091813C}"/>
              </a:ext>
            </a:extLst>
          </p:cNvPr>
          <p:cNvSpPr txBox="1"/>
          <p:nvPr/>
        </p:nvSpPr>
        <p:spPr>
          <a:xfrm>
            <a:off x="589758" y="1144560"/>
            <a:ext cx="79678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996E7C-E5FB-C19A-C5CF-29B224046811}"/>
              </a:ext>
            </a:extLst>
          </p:cNvPr>
          <p:cNvCxnSpPr/>
          <p:nvPr/>
        </p:nvCxnSpPr>
        <p:spPr>
          <a:xfrm>
            <a:off x="656050" y="2023110"/>
            <a:ext cx="248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D3C065-9A77-A964-6CB5-CB8FB42EFDF5}"/>
              </a:ext>
            </a:extLst>
          </p:cNvPr>
          <p:cNvCxnSpPr>
            <a:cxnSpLocks/>
          </p:cNvCxnSpPr>
          <p:nvPr/>
        </p:nvCxnSpPr>
        <p:spPr>
          <a:xfrm>
            <a:off x="3880596" y="1569720"/>
            <a:ext cx="462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FAF4ED-DC6A-CA2A-E456-E0422D4371D7}"/>
              </a:ext>
            </a:extLst>
          </p:cNvPr>
          <p:cNvCxnSpPr>
            <a:cxnSpLocks/>
          </p:cNvCxnSpPr>
          <p:nvPr/>
        </p:nvCxnSpPr>
        <p:spPr>
          <a:xfrm>
            <a:off x="1128490" y="2426970"/>
            <a:ext cx="336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A05949-9194-7D1F-F4E7-328A00EDEAC3}"/>
              </a:ext>
            </a:extLst>
          </p:cNvPr>
          <p:cNvCxnSpPr>
            <a:cxnSpLocks/>
          </p:cNvCxnSpPr>
          <p:nvPr/>
        </p:nvCxnSpPr>
        <p:spPr>
          <a:xfrm>
            <a:off x="1128490" y="3307080"/>
            <a:ext cx="894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885155-535D-708A-EB09-50196EBD8D15}"/>
              </a:ext>
            </a:extLst>
          </p:cNvPr>
          <p:cNvCxnSpPr>
            <a:cxnSpLocks/>
          </p:cNvCxnSpPr>
          <p:nvPr/>
        </p:nvCxnSpPr>
        <p:spPr>
          <a:xfrm>
            <a:off x="5385301" y="3307080"/>
            <a:ext cx="2826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5F5FA2-9F8C-639A-F71A-51601855B2B6}"/>
              </a:ext>
            </a:extLst>
          </p:cNvPr>
          <p:cNvCxnSpPr>
            <a:cxnSpLocks/>
          </p:cNvCxnSpPr>
          <p:nvPr/>
        </p:nvCxnSpPr>
        <p:spPr>
          <a:xfrm>
            <a:off x="2898101" y="3712668"/>
            <a:ext cx="3662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2DEE60-96B1-B45E-8220-DAEA57618D6C}"/>
              </a:ext>
            </a:extLst>
          </p:cNvPr>
          <p:cNvCxnSpPr>
            <a:cxnSpLocks/>
          </p:cNvCxnSpPr>
          <p:nvPr/>
        </p:nvCxnSpPr>
        <p:spPr>
          <a:xfrm>
            <a:off x="3234690" y="4152793"/>
            <a:ext cx="537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4E98E4-97F0-A825-B1D1-8CCCF58C7872}"/>
              </a:ext>
            </a:extLst>
          </p:cNvPr>
          <p:cNvSpPr/>
          <p:nvPr/>
        </p:nvSpPr>
        <p:spPr>
          <a:xfrm>
            <a:off x="2747010" y="3682962"/>
            <a:ext cx="5208270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4B62C8-A8AB-3430-6CEF-8A97ACEC218D}"/>
              </a:ext>
            </a:extLst>
          </p:cNvPr>
          <p:cNvSpPr/>
          <p:nvPr/>
        </p:nvSpPr>
        <p:spPr>
          <a:xfrm>
            <a:off x="2537460" y="2788013"/>
            <a:ext cx="2183130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176C12-B74A-B3B1-43E4-43944D817E8A}"/>
              </a:ext>
            </a:extLst>
          </p:cNvPr>
          <p:cNvSpPr/>
          <p:nvPr/>
        </p:nvSpPr>
        <p:spPr>
          <a:xfrm>
            <a:off x="3747226" y="2154863"/>
            <a:ext cx="1864904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B41B4-6F36-EA5A-2E68-5A03A7750701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292D249E-CADF-3CF7-1AC6-2E9642517F22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E3A17-B538-2D56-14ED-BBB1CC2F0D79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78AC7-6168-A1DD-2EEB-EDCC78BB1D6B}"/>
              </a:ext>
            </a:extLst>
          </p:cNvPr>
          <p:cNvSpPr txBox="1"/>
          <p:nvPr/>
        </p:nvSpPr>
        <p:spPr>
          <a:xfrm>
            <a:off x="9184762" y="2119812"/>
            <a:ext cx="51813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2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en-US" sz="22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2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2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2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2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200" dirty="0">
                <a:effectLst/>
                <a:cs typeface="Calibri" panose="020F0502020204030204" pitchFamily="34" charset="0"/>
              </a:rPr>
              <a:t>What did she win? </a:t>
            </a:r>
            <a:endParaRPr lang="en-US" sz="22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C9A06-2DEC-157B-BEF8-E517D608532E}"/>
              </a:ext>
            </a:extLst>
          </p:cNvPr>
          <p:cNvSpPr txBox="1"/>
          <p:nvPr/>
        </p:nvSpPr>
        <p:spPr>
          <a:xfrm>
            <a:off x="116570" y="850857"/>
            <a:ext cx="921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A663E-511B-113C-E2E5-0612B611CD7B}"/>
              </a:ext>
            </a:extLst>
          </p:cNvPr>
          <p:cNvSpPr txBox="1"/>
          <p:nvPr/>
        </p:nvSpPr>
        <p:spPr>
          <a:xfrm>
            <a:off x="116570" y="1415162"/>
            <a:ext cx="9215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She goes for a bike ride, cooks, and does DIY projects</a:t>
            </a:r>
            <a:r>
              <a:rPr lang="en-US" sz="2400" b="1" dirty="0"/>
              <a:t>.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B46FD-ED7C-ABFB-BCD1-12EDCC594F36}"/>
              </a:ext>
            </a:extLst>
          </p:cNvPr>
          <p:cNvSpPr txBox="1"/>
          <p:nvPr/>
        </p:nvSpPr>
        <p:spPr>
          <a:xfrm>
            <a:off x="640080" y="2119812"/>
            <a:ext cx="786384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0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9" grpId="0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F56EF5-0550-BC45-19A5-8924D881C678}"/>
              </a:ext>
            </a:extLst>
          </p:cNvPr>
          <p:cNvSpPr/>
          <p:nvPr/>
        </p:nvSpPr>
        <p:spPr>
          <a:xfrm>
            <a:off x="4812030" y="2788013"/>
            <a:ext cx="3589020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7C806-40C0-8D87-0CCA-00869ED5F8EE}"/>
              </a:ext>
            </a:extLst>
          </p:cNvPr>
          <p:cNvSpPr txBox="1"/>
          <p:nvPr/>
        </p:nvSpPr>
        <p:spPr>
          <a:xfrm>
            <a:off x="640080" y="2119812"/>
            <a:ext cx="786384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0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24EAA-2600-A549-42EC-BAC2E47106DD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97792AAB-0CEC-B159-3B22-F3E131569F93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A4B74-2F3E-5848-9539-4A1F5D25C8E5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90BAE-5CDB-C2DE-C987-0BD174B78D3A}"/>
              </a:ext>
            </a:extLst>
          </p:cNvPr>
          <p:cNvSpPr txBox="1"/>
          <p:nvPr/>
        </p:nvSpPr>
        <p:spPr>
          <a:xfrm>
            <a:off x="9184762" y="2119812"/>
            <a:ext cx="51813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2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2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2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2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200" dirty="0">
                <a:effectLst/>
                <a:cs typeface="Calibri" panose="020F0502020204030204" pitchFamily="34" charset="0"/>
              </a:rPr>
              <a:t>What did she win? </a:t>
            </a:r>
            <a:endParaRPr lang="en-US" sz="2200" dirty="0"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D99F8-EFBF-0663-5B0C-C41DC4F2727E}"/>
              </a:ext>
            </a:extLst>
          </p:cNvPr>
          <p:cNvSpPr txBox="1"/>
          <p:nvPr/>
        </p:nvSpPr>
        <p:spPr>
          <a:xfrm>
            <a:off x="116570" y="850857"/>
            <a:ext cx="921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Who looks for recipes when Trang and her brother cook?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65752-5EE5-FB40-AD7F-A750B0F76960}"/>
              </a:ext>
            </a:extLst>
          </p:cNvPr>
          <p:cNvSpPr txBox="1"/>
          <p:nvPr/>
        </p:nvSpPr>
        <p:spPr>
          <a:xfrm>
            <a:off x="457533" y="1337803"/>
            <a:ext cx="9215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Her brother does.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78AA8-F937-47E2-7E8F-A9300EADE3F6}"/>
              </a:ext>
            </a:extLst>
          </p:cNvPr>
          <p:cNvSpPr/>
          <p:nvPr/>
        </p:nvSpPr>
        <p:spPr>
          <a:xfrm>
            <a:off x="2710196" y="3668123"/>
            <a:ext cx="5187934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CF115-40A2-ECBD-04E5-B249951F5594}"/>
              </a:ext>
            </a:extLst>
          </p:cNvPr>
          <p:cNvSpPr txBox="1"/>
          <p:nvPr/>
        </p:nvSpPr>
        <p:spPr>
          <a:xfrm>
            <a:off x="640080" y="2119812"/>
            <a:ext cx="786384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0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328C0-A05B-EE6F-2EBC-9591D0F11678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6147432-54BF-35AA-783E-020217C739D7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D8867-7958-563E-7D33-B1644E7A9315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9B62A-D82B-0083-0B2C-517B88A2EDF6}"/>
              </a:ext>
            </a:extLst>
          </p:cNvPr>
          <p:cNvSpPr txBox="1"/>
          <p:nvPr/>
        </p:nvSpPr>
        <p:spPr>
          <a:xfrm>
            <a:off x="9184762" y="2119812"/>
            <a:ext cx="5181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200" dirty="0">
                <a:effectLst/>
                <a:cs typeface="Calibri" panose="020F0502020204030204" pitchFamily="34" charset="0"/>
              </a:rPr>
              <a:t>What did she win? </a:t>
            </a:r>
            <a:endParaRPr lang="en-US" sz="22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E12C8-9E8E-2462-463E-5A12AE572C27}"/>
              </a:ext>
            </a:extLst>
          </p:cNvPr>
          <p:cNvSpPr txBox="1"/>
          <p:nvPr/>
        </p:nvSpPr>
        <p:spPr>
          <a:xfrm>
            <a:off x="116570" y="850857"/>
            <a:ext cx="921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78D2B-A126-C654-EF79-79A7AD09FA09}"/>
              </a:ext>
            </a:extLst>
          </p:cNvPr>
          <p:cNvSpPr txBox="1"/>
          <p:nvPr/>
        </p:nvSpPr>
        <p:spPr>
          <a:xfrm>
            <a:off x="457533" y="1337803"/>
            <a:ext cx="9215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She loves doing DIY projects with her mum the most.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19DF24-C568-8274-6694-B45E56F8C3F2}"/>
              </a:ext>
            </a:extLst>
          </p:cNvPr>
          <p:cNvSpPr/>
          <p:nvPr/>
        </p:nvSpPr>
        <p:spPr>
          <a:xfrm>
            <a:off x="2368627" y="506776"/>
            <a:ext cx="4406746" cy="1586429"/>
          </a:xfrm>
          <a:custGeom>
            <a:avLst/>
            <a:gdLst>
              <a:gd name="connsiteX0" fmla="*/ 0 w 4406746"/>
              <a:gd name="connsiteY0" fmla="*/ 264410 h 1586429"/>
              <a:gd name="connsiteX1" fmla="*/ 264410 w 4406746"/>
              <a:gd name="connsiteY1" fmla="*/ 0 h 1586429"/>
              <a:gd name="connsiteX2" fmla="*/ 702062 w 4406746"/>
              <a:gd name="connsiteY2" fmla="*/ 0 h 1586429"/>
              <a:gd name="connsiteX3" fmla="*/ 1256051 w 4406746"/>
              <a:gd name="connsiteY3" fmla="*/ 0 h 1586429"/>
              <a:gd name="connsiteX4" fmla="*/ 1771261 w 4406746"/>
              <a:gd name="connsiteY4" fmla="*/ 0 h 1586429"/>
              <a:gd name="connsiteX5" fmla="*/ 2286471 w 4406746"/>
              <a:gd name="connsiteY5" fmla="*/ 0 h 1586429"/>
              <a:gd name="connsiteX6" fmla="*/ 2801682 w 4406746"/>
              <a:gd name="connsiteY6" fmla="*/ 0 h 1586429"/>
              <a:gd name="connsiteX7" fmla="*/ 3394450 w 4406746"/>
              <a:gd name="connsiteY7" fmla="*/ 0 h 1586429"/>
              <a:gd name="connsiteX8" fmla="*/ 4142336 w 4406746"/>
              <a:gd name="connsiteY8" fmla="*/ 0 h 1586429"/>
              <a:gd name="connsiteX9" fmla="*/ 4406746 w 4406746"/>
              <a:gd name="connsiteY9" fmla="*/ 264410 h 1586429"/>
              <a:gd name="connsiteX10" fmla="*/ 4406746 w 4406746"/>
              <a:gd name="connsiteY10" fmla="*/ 761486 h 1586429"/>
              <a:gd name="connsiteX11" fmla="*/ 4406746 w 4406746"/>
              <a:gd name="connsiteY11" fmla="*/ 1322019 h 1586429"/>
              <a:gd name="connsiteX12" fmla="*/ 4142336 w 4406746"/>
              <a:gd name="connsiteY12" fmla="*/ 1586429 h 1586429"/>
              <a:gd name="connsiteX13" fmla="*/ 3627126 w 4406746"/>
              <a:gd name="connsiteY13" fmla="*/ 1586429 h 1586429"/>
              <a:gd name="connsiteX14" fmla="*/ 2995578 w 4406746"/>
              <a:gd name="connsiteY14" fmla="*/ 1586429 h 1586429"/>
              <a:gd name="connsiteX15" fmla="*/ 2519147 w 4406746"/>
              <a:gd name="connsiteY15" fmla="*/ 1586429 h 1586429"/>
              <a:gd name="connsiteX16" fmla="*/ 1887599 w 4406746"/>
              <a:gd name="connsiteY16" fmla="*/ 1586429 h 1586429"/>
              <a:gd name="connsiteX17" fmla="*/ 1333610 w 4406746"/>
              <a:gd name="connsiteY17" fmla="*/ 1586429 h 1586429"/>
              <a:gd name="connsiteX18" fmla="*/ 895958 w 4406746"/>
              <a:gd name="connsiteY18" fmla="*/ 1586429 h 1586429"/>
              <a:gd name="connsiteX19" fmla="*/ 264410 w 4406746"/>
              <a:gd name="connsiteY19" fmla="*/ 1586429 h 1586429"/>
              <a:gd name="connsiteX20" fmla="*/ 0 w 4406746"/>
              <a:gd name="connsiteY20" fmla="*/ 1322019 h 1586429"/>
              <a:gd name="connsiteX21" fmla="*/ 0 w 4406746"/>
              <a:gd name="connsiteY21" fmla="*/ 814367 h 1586429"/>
              <a:gd name="connsiteX22" fmla="*/ 0 w 4406746"/>
              <a:gd name="connsiteY22" fmla="*/ 264410 h 15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6746" h="1586429" fill="none" extrusionOk="0">
                <a:moveTo>
                  <a:pt x="0" y="264410"/>
                </a:moveTo>
                <a:cubicBezTo>
                  <a:pt x="-12239" y="148357"/>
                  <a:pt x="83866" y="-21565"/>
                  <a:pt x="264410" y="0"/>
                </a:cubicBezTo>
                <a:cubicBezTo>
                  <a:pt x="437337" y="-44410"/>
                  <a:pt x="518958" y="39751"/>
                  <a:pt x="702062" y="0"/>
                </a:cubicBezTo>
                <a:cubicBezTo>
                  <a:pt x="885166" y="-39751"/>
                  <a:pt x="1075904" y="23835"/>
                  <a:pt x="1256051" y="0"/>
                </a:cubicBezTo>
                <a:cubicBezTo>
                  <a:pt x="1436198" y="-23835"/>
                  <a:pt x="1637689" y="52675"/>
                  <a:pt x="1771261" y="0"/>
                </a:cubicBezTo>
                <a:cubicBezTo>
                  <a:pt x="1904833" y="-52675"/>
                  <a:pt x="2106360" y="7415"/>
                  <a:pt x="2286471" y="0"/>
                </a:cubicBezTo>
                <a:cubicBezTo>
                  <a:pt x="2466582" y="-7415"/>
                  <a:pt x="2667577" y="37457"/>
                  <a:pt x="2801682" y="0"/>
                </a:cubicBezTo>
                <a:cubicBezTo>
                  <a:pt x="2935787" y="-37457"/>
                  <a:pt x="3160366" y="21062"/>
                  <a:pt x="3394450" y="0"/>
                </a:cubicBezTo>
                <a:cubicBezTo>
                  <a:pt x="3628534" y="-21062"/>
                  <a:pt x="3927021" y="81026"/>
                  <a:pt x="4142336" y="0"/>
                </a:cubicBezTo>
                <a:cubicBezTo>
                  <a:pt x="4294233" y="-35530"/>
                  <a:pt x="4422350" y="118609"/>
                  <a:pt x="4406746" y="264410"/>
                </a:cubicBezTo>
                <a:cubicBezTo>
                  <a:pt x="4429309" y="502729"/>
                  <a:pt x="4387449" y="537345"/>
                  <a:pt x="4406746" y="761486"/>
                </a:cubicBezTo>
                <a:cubicBezTo>
                  <a:pt x="4426043" y="985627"/>
                  <a:pt x="4386071" y="1186742"/>
                  <a:pt x="4406746" y="1322019"/>
                </a:cubicBezTo>
                <a:cubicBezTo>
                  <a:pt x="4438330" y="1488396"/>
                  <a:pt x="4303421" y="1550793"/>
                  <a:pt x="4142336" y="1586429"/>
                </a:cubicBezTo>
                <a:cubicBezTo>
                  <a:pt x="4036726" y="1594077"/>
                  <a:pt x="3779365" y="1525950"/>
                  <a:pt x="3627126" y="1586429"/>
                </a:cubicBezTo>
                <a:cubicBezTo>
                  <a:pt x="3474887" y="1646908"/>
                  <a:pt x="3137310" y="1585262"/>
                  <a:pt x="2995578" y="1586429"/>
                </a:cubicBezTo>
                <a:cubicBezTo>
                  <a:pt x="2853846" y="1587596"/>
                  <a:pt x="2713494" y="1552980"/>
                  <a:pt x="2519147" y="1586429"/>
                </a:cubicBezTo>
                <a:cubicBezTo>
                  <a:pt x="2324800" y="1619878"/>
                  <a:pt x="2025735" y="1564079"/>
                  <a:pt x="1887599" y="1586429"/>
                </a:cubicBezTo>
                <a:cubicBezTo>
                  <a:pt x="1749463" y="1608779"/>
                  <a:pt x="1505132" y="1540128"/>
                  <a:pt x="1333610" y="1586429"/>
                </a:cubicBezTo>
                <a:cubicBezTo>
                  <a:pt x="1162088" y="1632730"/>
                  <a:pt x="1012653" y="1546393"/>
                  <a:pt x="895958" y="1586429"/>
                </a:cubicBezTo>
                <a:cubicBezTo>
                  <a:pt x="779263" y="1626465"/>
                  <a:pt x="407040" y="1566894"/>
                  <a:pt x="264410" y="1586429"/>
                </a:cubicBezTo>
                <a:cubicBezTo>
                  <a:pt x="117218" y="1595654"/>
                  <a:pt x="2346" y="1451012"/>
                  <a:pt x="0" y="1322019"/>
                </a:cubicBezTo>
                <a:cubicBezTo>
                  <a:pt x="-53889" y="1163607"/>
                  <a:pt x="9229" y="1049664"/>
                  <a:pt x="0" y="814367"/>
                </a:cubicBezTo>
                <a:cubicBezTo>
                  <a:pt x="-9229" y="579070"/>
                  <a:pt x="48396" y="490655"/>
                  <a:pt x="0" y="264410"/>
                </a:cubicBezTo>
                <a:close/>
              </a:path>
              <a:path w="4406746" h="1586429" stroke="0" extrusionOk="0">
                <a:moveTo>
                  <a:pt x="0" y="264410"/>
                </a:moveTo>
                <a:cubicBezTo>
                  <a:pt x="20840" y="127575"/>
                  <a:pt x="123737" y="-33137"/>
                  <a:pt x="264410" y="0"/>
                </a:cubicBezTo>
                <a:cubicBezTo>
                  <a:pt x="435656" y="-6683"/>
                  <a:pt x="501832" y="3854"/>
                  <a:pt x="702062" y="0"/>
                </a:cubicBezTo>
                <a:cubicBezTo>
                  <a:pt x="902292" y="-3854"/>
                  <a:pt x="1172532" y="22718"/>
                  <a:pt x="1294830" y="0"/>
                </a:cubicBezTo>
                <a:cubicBezTo>
                  <a:pt x="1417128" y="-22718"/>
                  <a:pt x="1632495" y="873"/>
                  <a:pt x="1887599" y="0"/>
                </a:cubicBezTo>
                <a:cubicBezTo>
                  <a:pt x="2142703" y="-873"/>
                  <a:pt x="2188711" y="61130"/>
                  <a:pt x="2402809" y="0"/>
                </a:cubicBezTo>
                <a:cubicBezTo>
                  <a:pt x="2616907" y="-61130"/>
                  <a:pt x="2757512" y="22907"/>
                  <a:pt x="3034357" y="0"/>
                </a:cubicBezTo>
                <a:cubicBezTo>
                  <a:pt x="3311202" y="-22907"/>
                  <a:pt x="3415649" y="40496"/>
                  <a:pt x="3588347" y="0"/>
                </a:cubicBezTo>
                <a:cubicBezTo>
                  <a:pt x="3761045" y="-40496"/>
                  <a:pt x="3948136" y="21433"/>
                  <a:pt x="4142336" y="0"/>
                </a:cubicBezTo>
                <a:cubicBezTo>
                  <a:pt x="4259113" y="29955"/>
                  <a:pt x="4420692" y="124548"/>
                  <a:pt x="4406746" y="264410"/>
                </a:cubicBezTo>
                <a:cubicBezTo>
                  <a:pt x="4448778" y="378003"/>
                  <a:pt x="4367121" y="585667"/>
                  <a:pt x="4406746" y="782638"/>
                </a:cubicBezTo>
                <a:cubicBezTo>
                  <a:pt x="4446371" y="979609"/>
                  <a:pt x="4394740" y="1119108"/>
                  <a:pt x="4406746" y="1322019"/>
                </a:cubicBezTo>
                <a:cubicBezTo>
                  <a:pt x="4366171" y="1472996"/>
                  <a:pt x="4264892" y="1596069"/>
                  <a:pt x="4142336" y="1586429"/>
                </a:cubicBezTo>
                <a:cubicBezTo>
                  <a:pt x="4000750" y="1619835"/>
                  <a:pt x="3909855" y="1571817"/>
                  <a:pt x="3704684" y="1586429"/>
                </a:cubicBezTo>
                <a:cubicBezTo>
                  <a:pt x="3499513" y="1601041"/>
                  <a:pt x="3423721" y="1547443"/>
                  <a:pt x="3150695" y="1586429"/>
                </a:cubicBezTo>
                <a:cubicBezTo>
                  <a:pt x="2877669" y="1625415"/>
                  <a:pt x="2874171" y="1544444"/>
                  <a:pt x="2635485" y="1586429"/>
                </a:cubicBezTo>
                <a:cubicBezTo>
                  <a:pt x="2396799" y="1628414"/>
                  <a:pt x="2356289" y="1584604"/>
                  <a:pt x="2197833" y="1586429"/>
                </a:cubicBezTo>
                <a:cubicBezTo>
                  <a:pt x="2039377" y="1588254"/>
                  <a:pt x="1694878" y="1541579"/>
                  <a:pt x="1566285" y="1586429"/>
                </a:cubicBezTo>
                <a:cubicBezTo>
                  <a:pt x="1437692" y="1631279"/>
                  <a:pt x="1163709" y="1564900"/>
                  <a:pt x="1051075" y="1586429"/>
                </a:cubicBezTo>
                <a:cubicBezTo>
                  <a:pt x="938441" y="1607958"/>
                  <a:pt x="608339" y="1577457"/>
                  <a:pt x="264410" y="1586429"/>
                </a:cubicBezTo>
                <a:cubicBezTo>
                  <a:pt x="128507" y="1600700"/>
                  <a:pt x="-2306" y="1429733"/>
                  <a:pt x="0" y="1322019"/>
                </a:cubicBezTo>
                <a:cubicBezTo>
                  <a:pt x="-42209" y="1205468"/>
                  <a:pt x="11299" y="1014187"/>
                  <a:pt x="0" y="772062"/>
                </a:cubicBezTo>
                <a:cubicBezTo>
                  <a:pt x="-11299" y="529937"/>
                  <a:pt x="21958" y="469672"/>
                  <a:pt x="0" y="2644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4402815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65D8D0-9D07-7B7A-2625-26904031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354" y="746190"/>
            <a:ext cx="4079209" cy="1107600"/>
          </a:xfrm>
        </p:spPr>
        <p:txBody>
          <a:bodyPr/>
          <a:lstStyle/>
          <a:p>
            <a:r>
              <a:rPr lang="vi-VN" sz="4800" dirty="0"/>
              <a:t>KIM’S GAME</a:t>
            </a:r>
            <a:endParaRPr lang="en-US" sz="4800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C6E400D3-EE48-42E6-0846-6BA3F67B6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43" y="2151419"/>
            <a:ext cx="7055193" cy="444184"/>
          </a:xfrm>
        </p:spPr>
        <p:txBody>
          <a:bodyPr/>
          <a:lstStyle/>
          <a:p>
            <a:r>
              <a:rPr lang="vi-VN" sz="2000" b="1" dirty="0"/>
              <a:t>- 2 GROUPS</a:t>
            </a:r>
            <a:endParaRPr lang="en-US" sz="2000" b="1" dirty="0"/>
          </a:p>
        </p:txBody>
      </p:sp>
      <p:sp>
        <p:nvSpPr>
          <p:cNvPr id="26" name="Subtitle 24">
            <a:extLst>
              <a:ext uri="{FF2B5EF4-FFF2-40B4-BE49-F238E27FC236}">
                <a16:creationId xmlns:a16="http://schemas.microsoft.com/office/drawing/2014/main" id="{E33D014D-C65E-3F40-CC28-93856783C713}"/>
              </a:ext>
            </a:extLst>
          </p:cNvPr>
          <p:cNvSpPr txBox="1">
            <a:spLocks/>
          </p:cNvSpPr>
          <p:nvPr/>
        </p:nvSpPr>
        <p:spPr>
          <a:xfrm>
            <a:off x="294343" y="2769989"/>
            <a:ext cx="8555313" cy="44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FontTx/>
              <a:buChar char="-"/>
            </a:pPr>
            <a:r>
              <a:rPr lang="vi-VN" sz="2000" b="1" dirty="0"/>
              <a:t>I will </a:t>
            </a:r>
            <a:r>
              <a:rPr lang="vi-VN" sz="2000" b="1" dirty="0">
                <a:solidFill>
                  <a:srgbClr val="FF0000"/>
                </a:solidFill>
              </a:rPr>
              <a:t>show the activity</a:t>
            </a:r>
            <a:r>
              <a:rPr lang="vi-VN" sz="2000" b="1" dirty="0"/>
              <a:t> that you can do in your leisure time</a:t>
            </a:r>
          </a:p>
          <a:p>
            <a:pPr>
              <a:buFontTx/>
              <a:buChar char="-"/>
            </a:pPr>
            <a:r>
              <a:rPr lang="vi-VN" sz="2000" b="1" dirty="0"/>
              <a:t>You need to </a:t>
            </a:r>
            <a:r>
              <a:rPr lang="vi-VN" sz="2000" b="1" dirty="0">
                <a:solidFill>
                  <a:srgbClr val="FF0000"/>
                </a:solidFill>
              </a:rPr>
              <a:t>remember</a:t>
            </a:r>
            <a:r>
              <a:rPr lang="vi-VN" sz="2000" b="1" dirty="0"/>
              <a:t> the activity in 1m and </a:t>
            </a:r>
            <a:r>
              <a:rPr lang="vi-VN" sz="2000" b="1" dirty="0">
                <a:solidFill>
                  <a:srgbClr val="FF0000"/>
                </a:solidFill>
              </a:rPr>
              <a:t>write down </a:t>
            </a:r>
            <a:r>
              <a:rPr lang="vi-VN" sz="2000" b="1" dirty="0"/>
              <a:t>them </a:t>
            </a:r>
            <a:endParaRPr lang="en-US" sz="2000" b="1" dirty="0"/>
          </a:p>
        </p:txBody>
      </p:sp>
      <p:sp>
        <p:nvSpPr>
          <p:cNvPr id="27" name="Subtitle 24">
            <a:extLst>
              <a:ext uri="{FF2B5EF4-FFF2-40B4-BE49-F238E27FC236}">
                <a16:creationId xmlns:a16="http://schemas.microsoft.com/office/drawing/2014/main" id="{ED51827E-6738-4438-304D-EDA43B320331}"/>
              </a:ext>
            </a:extLst>
          </p:cNvPr>
          <p:cNvSpPr txBox="1">
            <a:spLocks/>
          </p:cNvSpPr>
          <p:nvPr/>
        </p:nvSpPr>
        <p:spPr>
          <a:xfrm>
            <a:off x="294342" y="3645330"/>
            <a:ext cx="7055193" cy="44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vi-VN" sz="2000" b="1" dirty="0"/>
              <a:t>- Each correct answer gets </a:t>
            </a:r>
            <a:r>
              <a:rPr lang="vi-VN" sz="2000" b="1" dirty="0">
                <a:highlight>
                  <a:srgbClr val="FFFF00"/>
                </a:highlight>
              </a:rPr>
              <a:t>1 flower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28" name="Subtitle 24">
            <a:extLst>
              <a:ext uri="{FF2B5EF4-FFF2-40B4-BE49-F238E27FC236}">
                <a16:creationId xmlns:a16="http://schemas.microsoft.com/office/drawing/2014/main" id="{ACABC9F6-2C81-942B-0440-AD7631345D28}"/>
              </a:ext>
            </a:extLst>
          </p:cNvPr>
          <p:cNvSpPr txBox="1">
            <a:spLocks/>
          </p:cNvSpPr>
          <p:nvPr/>
        </p:nvSpPr>
        <p:spPr>
          <a:xfrm>
            <a:off x="294341" y="4263900"/>
            <a:ext cx="7055193" cy="44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vi-VN" sz="2000" b="1" dirty="0"/>
              <a:t>- Which one who gets the </a:t>
            </a:r>
            <a:r>
              <a:rPr lang="vi-VN" sz="2000" b="1" dirty="0">
                <a:solidFill>
                  <a:srgbClr val="FF0000"/>
                </a:solidFill>
              </a:rPr>
              <a:t>highest point </a:t>
            </a:r>
            <a:r>
              <a:rPr lang="vi-VN" sz="2000" b="1" dirty="0"/>
              <a:t>is </a:t>
            </a:r>
            <a:r>
              <a:rPr lang="vi-VN" sz="2000" b="1" dirty="0">
                <a:highlight>
                  <a:srgbClr val="FFFF00"/>
                </a:highlight>
              </a:rPr>
              <a:t>the winner</a:t>
            </a:r>
            <a:endParaRPr lang="en-US" sz="20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DD167AC-4E30-067F-14FD-23FAC36DEF3C}"/>
              </a:ext>
            </a:extLst>
          </p:cNvPr>
          <p:cNvSpPr/>
          <p:nvPr/>
        </p:nvSpPr>
        <p:spPr>
          <a:xfrm>
            <a:off x="7933706" y="3712960"/>
            <a:ext cx="570214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3" name="Rectangle: Rounded Corners 932">
            <a:extLst>
              <a:ext uri="{FF2B5EF4-FFF2-40B4-BE49-F238E27FC236}">
                <a16:creationId xmlns:a16="http://schemas.microsoft.com/office/drawing/2014/main" id="{134750DB-77B7-222E-AAFA-F760A7A4E54D}"/>
              </a:ext>
            </a:extLst>
          </p:cNvPr>
          <p:cNvSpPr/>
          <p:nvPr/>
        </p:nvSpPr>
        <p:spPr>
          <a:xfrm>
            <a:off x="675032" y="4008022"/>
            <a:ext cx="6491578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AD149D-CC6C-2DF2-4E18-B515DF01FCBE}"/>
              </a:ext>
            </a:extLst>
          </p:cNvPr>
          <p:cNvSpPr txBox="1"/>
          <p:nvPr/>
        </p:nvSpPr>
        <p:spPr>
          <a:xfrm>
            <a:off x="640080" y="2119812"/>
            <a:ext cx="786384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0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C91F33-C24C-1D4B-9984-750579A8FCFC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26129DC3-F132-2650-4178-1DE15343AD9D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035A0CC4-49BB-6DC9-BC1C-D3A925EDA3A4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B0A3D443-7C2E-2CE3-8F67-0A57B18E14A6}"/>
              </a:ext>
            </a:extLst>
          </p:cNvPr>
          <p:cNvSpPr txBox="1"/>
          <p:nvPr/>
        </p:nvSpPr>
        <p:spPr>
          <a:xfrm>
            <a:off x="457533" y="727889"/>
            <a:ext cx="921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4. What does Trang’s mum teach her to do? 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16DC20A5-0693-AD21-C60C-81C634D515C7}"/>
              </a:ext>
            </a:extLst>
          </p:cNvPr>
          <p:cNvSpPr txBox="1"/>
          <p:nvPr/>
        </p:nvSpPr>
        <p:spPr>
          <a:xfrm>
            <a:off x="0" y="1267744"/>
            <a:ext cx="10195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Her mum teaches her to make her own dresses and doll clothes.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33" grpId="0" animBg="1"/>
      <p:bldP spid="29" grpId="0" animBg="1"/>
      <p:bldP spid="930" grpId="0"/>
      <p:bldP spid="9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DD167AC-4E30-067F-14FD-23FAC36DEF3C}"/>
              </a:ext>
            </a:extLst>
          </p:cNvPr>
          <p:cNvSpPr/>
          <p:nvPr/>
        </p:nvSpPr>
        <p:spPr>
          <a:xfrm>
            <a:off x="6082688" y="4266140"/>
            <a:ext cx="2421231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3" name="Rectangle: Rounded Corners 932">
            <a:extLst>
              <a:ext uri="{FF2B5EF4-FFF2-40B4-BE49-F238E27FC236}">
                <a16:creationId xmlns:a16="http://schemas.microsoft.com/office/drawing/2014/main" id="{134750DB-77B7-222E-AAFA-F760A7A4E54D}"/>
              </a:ext>
            </a:extLst>
          </p:cNvPr>
          <p:cNvSpPr/>
          <p:nvPr/>
        </p:nvSpPr>
        <p:spPr>
          <a:xfrm>
            <a:off x="656050" y="4591731"/>
            <a:ext cx="3530360" cy="3255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AD149D-CC6C-2DF2-4E18-B515DF01FCBE}"/>
              </a:ext>
            </a:extLst>
          </p:cNvPr>
          <p:cNvSpPr txBox="1"/>
          <p:nvPr/>
        </p:nvSpPr>
        <p:spPr>
          <a:xfrm>
            <a:off x="640080" y="2119812"/>
            <a:ext cx="786384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0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C91F33-C24C-1D4B-9984-750579A8FCFC}"/>
              </a:ext>
            </a:extLst>
          </p:cNvPr>
          <p:cNvSpPr txBox="1"/>
          <p:nvPr/>
        </p:nvSpPr>
        <p:spPr>
          <a:xfrm>
            <a:off x="960139" y="126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26129DC3-F132-2650-4178-1DE15343AD9D}"/>
              </a:ext>
            </a:extLst>
          </p:cNvPr>
          <p:cNvSpPr/>
          <p:nvPr/>
        </p:nvSpPr>
        <p:spPr>
          <a:xfrm>
            <a:off x="404748" y="142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035A0CC4-49BB-6DC9-BC1C-D3A925EDA3A4}"/>
              </a:ext>
            </a:extLst>
          </p:cNvPr>
          <p:cNvSpPr txBox="1"/>
          <p:nvPr/>
        </p:nvSpPr>
        <p:spPr>
          <a:xfrm>
            <a:off x="457533" y="4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B0A3D443-7C2E-2CE3-8F67-0A57B18E14A6}"/>
              </a:ext>
            </a:extLst>
          </p:cNvPr>
          <p:cNvSpPr txBox="1"/>
          <p:nvPr/>
        </p:nvSpPr>
        <p:spPr>
          <a:xfrm>
            <a:off x="787283" y="714564"/>
            <a:ext cx="921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cs typeface="Calibri" panose="020F050202020403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. What </a:t>
            </a:r>
            <a:r>
              <a:rPr lang="vi-VN" sz="2400" dirty="0">
                <a:solidFill>
                  <a:srgbClr val="FF0000"/>
                </a:solidFill>
                <a:cs typeface="Calibri" panose="020F0502020204030204" pitchFamily="34" charset="0"/>
              </a:rPr>
              <a:t>did she win?</a:t>
            </a: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16DC20A5-0693-AD21-C60C-81C634D515C7}"/>
              </a:ext>
            </a:extLst>
          </p:cNvPr>
          <p:cNvSpPr txBox="1"/>
          <p:nvPr/>
        </p:nvSpPr>
        <p:spPr>
          <a:xfrm>
            <a:off x="297590" y="1241094"/>
            <a:ext cx="10195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She won the first prize in a costume contest at her school.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0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33" grpId="0" animBg="1"/>
      <p:bldP spid="29" grpId="0" animBg="1"/>
      <p:bldP spid="930" grpId="0"/>
      <p:bldP spid="9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6"/>
          <p:cNvSpPr txBox="1">
            <a:spLocks noGrp="1"/>
          </p:cNvSpPr>
          <p:nvPr>
            <p:ph type="title"/>
          </p:nvPr>
        </p:nvSpPr>
        <p:spPr>
          <a:xfrm>
            <a:off x="1636900" y="1307100"/>
            <a:ext cx="587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Speaking</a:t>
            </a:r>
            <a:endParaRPr dirty="0"/>
          </a:p>
        </p:txBody>
      </p:sp>
      <p:sp>
        <p:nvSpPr>
          <p:cNvPr id="973" name="Google Shape;973;p46"/>
          <p:cNvSpPr/>
          <p:nvPr/>
        </p:nvSpPr>
        <p:spPr>
          <a:xfrm rot="5400000" flipH="1">
            <a:off x="6852250" y="3253675"/>
            <a:ext cx="3012000" cy="7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/>
          <p:nvPr/>
        </p:nvSpPr>
        <p:spPr>
          <a:xfrm flipH="1">
            <a:off x="0" y="1186600"/>
            <a:ext cx="1515600" cy="3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46"/>
          <p:cNvGrpSpPr/>
          <p:nvPr/>
        </p:nvGrpSpPr>
        <p:grpSpPr>
          <a:xfrm rot="-5400000" flipH="1">
            <a:off x="7598938" y="3748775"/>
            <a:ext cx="289975" cy="919425"/>
            <a:chOff x="205050" y="142150"/>
            <a:chExt cx="289975" cy="919425"/>
          </a:xfrm>
        </p:grpSpPr>
        <p:sp>
          <p:nvSpPr>
            <p:cNvPr id="976" name="Google Shape;976;p46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6"/>
          <p:cNvSpPr/>
          <p:nvPr/>
        </p:nvSpPr>
        <p:spPr>
          <a:xfrm rot="5400000" flipH="1">
            <a:off x="4525525" y="236099"/>
            <a:ext cx="8175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46"/>
          <p:cNvGrpSpPr/>
          <p:nvPr/>
        </p:nvGrpSpPr>
        <p:grpSpPr>
          <a:xfrm rot="-5400000">
            <a:off x="4557325" y="280125"/>
            <a:ext cx="69900" cy="579625"/>
            <a:chOff x="8904375" y="2444650"/>
            <a:chExt cx="69900" cy="579625"/>
          </a:xfrm>
        </p:grpSpPr>
        <p:sp>
          <p:nvSpPr>
            <p:cNvPr id="990" name="Google Shape;990;p46"/>
            <p:cNvSpPr/>
            <p:nvPr/>
          </p:nvSpPr>
          <p:spPr>
            <a:xfrm>
              <a:off x="8904375" y="24446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8904375" y="26145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8904375" y="27844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8904375" y="29543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501D5D-FB66-328B-453E-82E066F5DD32}"/>
              </a:ext>
            </a:extLst>
          </p:cNvPr>
          <p:cNvSpPr txBox="1"/>
          <p:nvPr/>
        </p:nvSpPr>
        <p:spPr>
          <a:xfrm>
            <a:off x="1439326" y="236816"/>
            <a:ext cx="74362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D2CDBD2C-CC5E-E930-FE54-D46B8038EFC0}"/>
              </a:ext>
            </a:extLst>
          </p:cNvPr>
          <p:cNvSpPr/>
          <p:nvPr/>
        </p:nvSpPr>
        <p:spPr>
          <a:xfrm>
            <a:off x="817834" y="3292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38AE54-9013-9F8C-EB05-25B7BD78304F}"/>
              </a:ext>
            </a:extLst>
          </p:cNvPr>
          <p:cNvSpPr txBox="1"/>
          <p:nvPr/>
        </p:nvSpPr>
        <p:spPr>
          <a:xfrm>
            <a:off x="870619" y="226581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7D39F-41BF-60CC-B98C-125F9A04C19E}"/>
              </a:ext>
            </a:extLst>
          </p:cNvPr>
          <p:cNvSpPr txBox="1"/>
          <p:nvPr/>
        </p:nvSpPr>
        <p:spPr>
          <a:xfrm>
            <a:off x="495778" y="1083673"/>
            <a:ext cx="8648222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highlight>
                  <a:srgbClr val="FFFF00"/>
                </a:highlight>
              </a:rPr>
              <a:t>1. 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highlight>
                  <a:srgbClr val="FFFF00"/>
                </a:highlight>
              </a:rPr>
              <a:t>2. 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highlight>
                  <a:srgbClr val="FFFF00"/>
                </a:highlight>
              </a:rPr>
              <a:t>3. How do you feel when you spend time with your family members? 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68ED0E98-5D57-334A-1D56-D97805744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6545"/>
              </p:ext>
            </p:extLst>
          </p:nvPr>
        </p:nvGraphicFramePr>
        <p:xfrm>
          <a:off x="88154" y="2905050"/>
          <a:ext cx="8967692" cy="1935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8"/>
          <p:cNvSpPr/>
          <p:nvPr/>
        </p:nvSpPr>
        <p:spPr>
          <a:xfrm rot="-829556">
            <a:off x="6442996" y="3501318"/>
            <a:ext cx="3498020" cy="2317369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48"/>
          <p:cNvGrpSpPr/>
          <p:nvPr/>
        </p:nvGrpSpPr>
        <p:grpSpPr>
          <a:xfrm rot="5400000">
            <a:off x="7552963" y="4081463"/>
            <a:ext cx="510050" cy="919425"/>
            <a:chOff x="257500" y="825775"/>
            <a:chExt cx="510050" cy="919425"/>
          </a:xfrm>
        </p:grpSpPr>
        <p:sp>
          <p:nvSpPr>
            <p:cNvPr id="1030" name="Google Shape;1030;p48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5261313-0E70-62AC-B573-292EF07FEB16}"/>
              </a:ext>
            </a:extLst>
          </p:cNvPr>
          <p:cNvSpPr/>
          <p:nvPr/>
        </p:nvSpPr>
        <p:spPr>
          <a:xfrm>
            <a:off x="220860" y="1435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31EE5-5405-E742-B26A-C5BE8B530692}"/>
              </a:ext>
            </a:extLst>
          </p:cNvPr>
          <p:cNvSpPr txBox="1"/>
          <p:nvPr/>
        </p:nvSpPr>
        <p:spPr>
          <a:xfrm>
            <a:off x="273645" y="192939"/>
            <a:ext cx="39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F10C64-BC07-325D-C648-A8A4218D1C5D}"/>
              </a:ext>
            </a:extLst>
          </p:cNvPr>
          <p:cNvSpPr txBox="1"/>
          <p:nvPr/>
        </p:nvSpPr>
        <p:spPr>
          <a:xfrm>
            <a:off x="150435" y="1300109"/>
            <a:ext cx="8843130" cy="280076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1. What leisure activities do you usually do with your family? </a:t>
            </a:r>
          </a:p>
          <a:p>
            <a:r>
              <a:rPr lang="en-US" sz="2200" dirty="0"/>
              <a:t>-</a:t>
            </a:r>
            <a:r>
              <a:rPr lang="vi-VN" sz="2200" dirty="0"/>
              <a:t> </a:t>
            </a:r>
            <a:r>
              <a:rPr lang="en-US" sz="2200" dirty="0"/>
              <a:t>We usually </a:t>
            </a:r>
            <a:r>
              <a:rPr lang="en-US" sz="2200" b="1" dirty="0">
                <a:highlight>
                  <a:srgbClr val="FFFF00"/>
                </a:highlight>
              </a:rPr>
              <a:t>play badminton</a:t>
            </a:r>
            <a:r>
              <a:rPr lang="en-US" sz="2200" dirty="0"/>
              <a:t>.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2. Which one do you like the most? Why? </a:t>
            </a:r>
          </a:p>
          <a:p>
            <a:r>
              <a:rPr lang="en-US" sz="2200" dirty="0"/>
              <a:t> -</a:t>
            </a:r>
            <a:r>
              <a:rPr lang="vi-VN" sz="2200" dirty="0"/>
              <a:t> </a:t>
            </a:r>
            <a:r>
              <a:rPr lang="en-US" sz="2200" dirty="0"/>
              <a:t>The leisure activity I like the most is</a:t>
            </a:r>
            <a:r>
              <a:rPr lang="en-US" sz="2200" b="1" dirty="0">
                <a:highlight>
                  <a:srgbClr val="FFFF00"/>
                </a:highlight>
              </a:rPr>
              <a:t> riding bike </a:t>
            </a:r>
            <a:r>
              <a:rPr lang="en-US" sz="2200" dirty="0"/>
              <a:t>because </a:t>
            </a:r>
            <a:r>
              <a:rPr lang="en-US" sz="2200" b="1" dirty="0">
                <a:highlight>
                  <a:srgbClr val="FFFF00"/>
                </a:highlight>
              </a:rPr>
              <a:t>it’s good for my health.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r>
              <a:rPr lang="en-US" sz="2200" b="1" dirty="0">
                <a:solidFill>
                  <a:srgbClr val="FF0000"/>
                </a:solidFill>
              </a:rPr>
              <a:t>How do you feel when you spend time with your family members?</a:t>
            </a:r>
          </a:p>
          <a:p>
            <a:r>
              <a:rPr lang="en-US" sz="2200" dirty="0"/>
              <a:t> - I feel </a:t>
            </a:r>
            <a:r>
              <a:rPr lang="en-US" sz="2200" b="1" dirty="0">
                <a:highlight>
                  <a:srgbClr val="FFFF00"/>
                </a:highlight>
              </a:rPr>
              <a:t>happy</a:t>
            </a:r>
            <a:r>
              <a:rPr lang="en-US" sz="22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6C304-BF2B-C8F5-92BD-FDEB1214ABE8}"/>
              </a:ext>
            </a:extLst>
          </p:cNvPr>
          <p:cNvSpPr txBox="1"/>
          <p:nvPr/>
        </p:nvSpPr>
        <p:spPr>
          <a:xfrm>
            <a:off x="841642" y="17983"/>
            <a:ext cx="1081531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</a:t>
            </a:r>
            <a:endParaRPr lang="vi-VN" sz="2200" b="1" dirty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Record your friends’ answer in the table below. </a:t>
            </a:r>
            <a:endParaRPr lang="en-US" sz="2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C20A9-845F-8D23-0D95-131321F3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4" y="923007"/>
            <a:ext cx="3297486" cy="3297486"/>
          </a:xfrm>
          <a:prstGeom prst="rect">
            <a:avLst/>
          </a:prstGeom>
        </p:spPr>
      </p:pic>
      <p:sp>
        <p:nvSpPr>
          <p:cNvPr id="6" name="Google Shape;1106;p50">
            <a:extLst>
              <a:ext uri="{FF2B5EF4-FFF2-40B4-BE49-F238E27FC236}">
                <a16:creationId xmlns:a16="http://schemas.microsoft.com/office/drawing/2014/main" id="{A1D6B1FC-AF5E-3F5D-B9E2-68052F47A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5735" y="503422"/>
            <a:ext cx="52731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Game: Duck Race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2E3D2-23BE-EBEF-5EAA-A4EC89CA12C9}"/>
              </a:ext>
            </a:extLst>
          </p:cNvPr>
          <p:cNvSpPr txBox="1"/>
          <p:nvPr/>
        </p:nvSpPr>
        <p:spPr>
          <a:xfrm>
            <a:off x="3975568" y="1501189"/>
            <a:ext cx="52731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</a:t>
            </a:r>
            <a:endParaRPr lang="vi-VN" sz="1600" b="1" dirty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What activities are the most common?</a:t>
            </a:r>
            <a:endParaRPr lang="en-US" sz="1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C55CE759-1D66-F1D1-3E78-BBDB0CE72776}"/>
              </a:ext>
            </a:extLst>
          </p:cNvPr>
          <p:cNvSpPr/>
          <p:nvPr/>
        </p:nvSpPr>
        <p:spPr>
          <a:xfrm>
            <a:off x="3527886" y="15220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44C2-CC12-709D-FC5D-B03B142C9113}"/>
              </a:ext>
            </a:extLst>
          </p:cNvPr>
          <p:cNvSpPr txBox="1"/>
          <p:nvPr/>
        </p:nvSpPr>
        <p:spPr>
          <a:xfrm>
            <a:off x="3633457" y="1522063"/>
            <a:ext cx="39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9F0EF3E8-A656-C562-0C85-92FD81BA924C}"/>
              </a:ext>
            </a:extLst>
          </p:cNvPr>
          <p:cNvSpPr txBox="1"/>
          <p:nvPr/>
        </p:nvSpPr>
        <p:spPr>
          <a:xfrm>
            <a:off x="3527886" y="2511031"/>
            <a:ext cx="37214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</a:t>
            </a:r>
            <a:endParaRPr lang="vi-VN" sz="28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EF4B66"/>
                </a:solidFill>
                <a:ea typeface="Times New Roman" panose="02020603050405020304" pitchFamily="18" charset="0"/>
              </a:rPr>
              <a:t>activities is …</a:t>
            </a:r>
          </a:p>
        </p:txBody>
      </p:sp>
      <p:pic>
        <p:nvPicPr>
          <p:cNvPr id="11" name="Picture 2" descr="Top 5 phần mềm thi thử IELTS Speaking Online - GLN">
            <a:extLst>
              <a:ext uri="{FF2B5EF4-FFF2-40B4-BE49-F238E27FC236}">
                <a16:creationId xmlns:a16="http://schemas.microsoft.com/office/drawing/2014/main" id="{F3892D57-807E-5472-2868-3336391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953" l="7204" r="93934">
                        <a14:foregroundMark x1="15829" y1="34692" x2="31280" y2="28720"/>
                        <a14:foregroundMark x1="31280" y1="28720" x2="26540" y2="30806"/>
                        <a14:foregroundMark x1="18483" y1="24265" x2="15071" y2="36398"/>
                        <a14:foregroundMark x1="15071" y1="36398" x2="30521" y2="30616"/>
                        <a14:foregroundMark x1="30521" y1="30616" x2="19336" y2="26919"/>
                        <a14:foregroundMark x1="19336" y1="26919" x2="27962" y2="19242"/>
                        <a14:foregroundMark x1="27962" y1="19242" x2="19526" y2="24265"/>
                        <a14:foregroundMark x1="12701" y1="25592" x2="29858" y2="33270"/>
                        <a14:foregroundMark x1="29858" y1="33270" x2="15640" y2="30427"/>
                        <a14:foregroundMark x1="15640" y1="30427" x2="22559" y2="42085"/>
                        <a14:foregroundMark x1="22559" y1="42085" x2="29384" y2="40190"/>
                        <a14:foregroundMark x1="16114" y1="29194" x2="20379" y2="41706"/>
                        <a14:foregroundMark x1="20379" y1="41706" x2="22654" y2="42559"/>
                        <a14:foregroundMark x1="85403" y1="23507" x2="92227" y2="23981"/>
                        <a14:foregroundMark x1="78673" y1="44645" x2="90427" y2="41232"/>
                        <a14:foregroundMark x1="91943" y1="52986" x2="94028" y2="50616"/>
                        <a14:foregroundMark x1="27583" y1="32607" x2="33839" y2="33934"/>
                        <a14:foregroundMark x1="30711" y1="24834" x2="9479" y2="35924"/>
                        <a14:foregroundMark x1="9479" y1="35924" x2="7204" y2="35735"/>
                        <a14:foregroundMark x1="10142" y1="31564" x2="17062" y2="41517"/>
                        <a14:foregroundMark x1="17062" y1="41517" x2="19716" y2="41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46" y="2379142"/>
            <a:ext cx="2855798" cy="28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0"/>
          <p:cNvSpPr txBox="1">
            <a:spLocks noGrp="1"/>
          </p:cNvSpPr>
          <p:nvPr>
            <p:ph type="title"/>
          </p:nvPr>
        </p:nvSpPr>
        <p:spPr>
          <a:xfrm>
            <a:off x="720000" y="9121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/>
              <a:t>What have you learnt today?</a:t>
            </a:r>
            <a:endParaRPr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C4F8C-5EDE-2277-6A78-B426FCBA1FEE}"/>
              </a:ext>
            </a:extLst>
          </p:cNvPr>
          <p:cNvSpPr txBox="1"/>
          <p:nvPr/>
        </p:nvSpPr>
        <p:spPr>
          <a:xfrm>
            <a:off x="2983230" y="2668162"/>
            <a:ext cx="6346507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talk about friends’ leisure activities</a:t>
            </a:r>
          </a:p>
        </p:txBody>
      </p:sp>
      <p:pic>
        <p:nvPicPr>
          <p:cNvPr id="3074" name="Picture 2" descr="Checklist Clipart Images - Free Download on Freepik">
            <a:extLst>
              <a:ext uri="{FF2B5EF4-FFF2-40B4-BE49-F238E27FC236}">
                <a16:creationId xmlns:a16="http://schemas.microsoft.com/office/drawing/2014/main" id="{CEAB6C57-CE08-C310-BF1B-C994DEA46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9044" r="4903" b="11361"/>
          <a:stretch/>
        </p:blipFill>
        <p:spPr bwMode="auto">
          <a:xfrm flipH="1">
            <a:off x="114298" y="1758075"/>
            <a:ext cx="2997989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6"/>
          <p:cNvSpPr txBox="1">
            <a:spLocks noGrp="1"/>
          </p:cNvSpPr>
          <p:nvPr>
            <p:ph type="subTitle" idx="1"/>
          </p:nvPr>
        </p:nvSpPr>
        <p:spPr>
          <a:xfrm>
            <a:off x="4931834" y="1236837"/>
            <a:ext cx="3418197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/>
              <a:t>Learn the new vocabulary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vi-VN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/>
              <a:t>Practice report about Leisure activities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vi-VN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/>
              <a:t>Pre-Read the next lesson: Looking Back</a:t>
            </a:r>
            <a:endParaRPr sz="2400" dirty="0"/>
          </a:p>
        </p:txBody>
      </p:sp>
      <p:grpSp>
        <p:nvGrpSpPr>
          <p:cNvPr id="1307" name="Google Shape;1307;p56"/>
          <p:cNvGrpSpPr/>
          <p:nvPr/>
        </p:nvGrpSpPr>
        <p:grpSpPr>
          <a:xfrm>
            <a:off x="998238" y="1199450"/>
            <a:ext cx="3620400" cy="2744674"/>
            <a:chOff x="998238" y="1199450"/>
            <a:chExt cx="3620400" cy="2744674"/>
          </a:xfrm>
        </p:grpSpPr>
        <p:sp>
          <p:nvSpPr>
            <p:cNvPr id="1308" name="Google Shape;1308;p56"/>
            <p:cNvSpPr/>
            <p:nvPr/>
          </p:nvSpPr>
          <p:spPr>
            <a:xfrm>
              <a:off x="2221995" y="3507024"/>
              <a:ext cx="1173000" cy="437100"/>
            </a:xfrm>
            <a:prstGeom prst="trapezoid">
              <a:avLst>
                <a:gd name="adj" fmla="val 3248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>
              <a:off x="2342450" y="3379625"/>
              <a:ext cx="932100" cy="219000"/>
            </a:xfrm>
            <a:prstGeom prst="trapezoid">
              <a:avLst>
                <a:gd name="adj" fmla="val 32489"/>
              </a:avLst>
            </a:prstGeom>
            <a:solidFill>
              <a:srgbClr val="2B2B2B">
                <a:alpha val="13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>
              <a:off x="998238" y="1199450"/>
              <a:ext cx="3620400" cy="2307600"/>
            </a:xfrm>
            <a:prstGeom prst="frame">
              <a:avLst>
                <a:gd name="adj1" fmla="val 776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>
              <a:off x="2661325" y="3379618"/>
              <a:ext cx="294300" cy="6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56"/>
          <p:cNvSpPr/>
          <p:nvPr/>
        </p:nvSpPr>
        <p:spPr>
          <a:xfrm rot="10800000" flipH="1">
            <a:off x="5330167" y="-1460600"/>
            <a:ext cx="4300158" cy="3387308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56"/>
          <p:cNvGrpSpPr/>
          <p:nvPr/>
        </p:nvGrpSpPr>
        <p:grpSpPr>
          <a:xfrm rot="10800000">
            <a:off x="8022475" y="1199450"/>
            <a:ext cx="510050" cy="919425"/>
            <a:chOff x="257500" y="825775"/>
            <a:chExt cx="510050" cy="919425"/>
          </a:xfrm>
        </p:grpSpPr>
        <p:sp>
          <p:nvSpPr>
            <p:cNvPr id="1315" name="Google Shape;1315;p56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6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6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6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6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6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6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6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56"/>
          <p:cNvSpPr txBox="1">
            <a:spLocks noGrp="1"/>
          </p:cNvSpPr>
          <p:nvPr>
            <p:ph type="title"/>
          </p:nvPr>
        </p:nvSpPr>
        <p:spPr>
          <a:xfrm>
            <a:off x="4749342" y="0"/>
            <a:ext cx="3783183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/>
              <a:t>Homework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29E96-96F0-3933-0CA3-274F89E3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21" b="21895"/>
          <a:stretch/>
        </p:blipFill>
        <p:spPr>
          <a:xfrm>
            <a:off x="1121471" y="1350988"/>
            <a:ext cx="3368401" cy="20065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58"/>
          <p:cNvSpPr/>
          <p:nvPr/>
        </p:nvSpPr>
        <p:spPr>
          <a:xfrm rot="5400000" flipH="1">
            <a:off x="6668673" y="2825324"/>
            <a:ext cx="1628677" cy="1891777"/>
          </a:xfrm>
          <a:custGeom>
            <a:avLst/>
            <a:gdLst/>
            <a:ahLst/>
            <a:cxnLst/>
            <a:rect l="l" t="t" r="r" b="b"/>
            <a:pathLst>
              <a:path w="34734" h="40345" extrusionOk="0">
                <a:moveTo>
                  <a:pt x="34256" y="0"/>
                </a:moveTo>
                <a:cubicBezTo>
                  <a:pt x="34129" y="0"/>
                  <a:pt x="34000" y="18"/>
                  <a:pt x="33876" y="18"/>
                </a:cubicBezTo>
                <a:cubicBezTo>
                  <a:pt x="33873" y="18"/>
                  <a:pt x="33871" y="18"/>
                  <a:pt x="33869" y="18"/>
                </a:cubicBezTo>
                <a:cubicBezTo>
                  <a:pt x="31940" y="15"/>
                  <a:pt x="30012" y="14"/>
                  <a:pt x="28084" y="14"/>
                </a:cubicBezTo>
                <a:cubicBezTo>
                  <a:pt x="26156" y="14"/>
                  <a:pt x="24229" y="15"/>
                  <a:pt x="22301" y="16"/>
                </a:cubicBezTo>
                <a:cubicBezTo>
                  <a:pt x="14871" y="19"/>
                  <a:pt x="7438" y="24"/>
                  <a:pt x="7" y="27"/>
                </a:cubicBezTo>
                <a:cubicBezTo>
                  <a:pt x="6" y="12433"/>
                  <a:pt x="3" y="24839"/>
                  <a:pt x="1" y="37244"/>
                </a:cubicBezTo>
                <a:cubicBezTo>
                  <a:pt x="1" y="38274"/>
                  <a:pt x="12" y="39303"/>
                  <a:pt x="17" y="40333"/>
                </a:cubicBezTo>
                <a:cubicBezTo>
                  <a:pt x="149" y="40341"/>
                  <a:pt x="279" y="40345"/>
                  <a:pt x="409" y="40345"/>
                </a:cubicBezTo>
                <a:cubicBezTo>
                  <a:pt x="1535" y="40345"/>
                  <a:pt x="2567" y="40047"/>
                  <a:pt x="3499" y="39331"/>
                </a:cubicBezTo>
                <a:cubicBezTo>
                  <a:pt x="4780" y="38348"/>
                  <a:pt x="5313" y="37019"/>
                  <a:pt x="5494" y="35472"/>
                </a:cubicBezTo>
                <a:cubicBezTo>
                  <a:pt x="5790" y="32927"/>
                  <a:pt x="6614" y="32005"/>
                  <a:pt x="9062" y="31332"/>
                </a:cubicBezTo>
                <a:cubicBezTo>
                  <a:pt x="10007" y="31070"/>
                  <a:pt x="10924" y="30717"/>
                  <a:pt x="11816" y="30302"/>
                </a:cubicBezTo>
                <a:cubicBezTo>
                  <a:pt x="13478" y="29533"/>
                  <a:pt x="14362" y="28293"/>
                  <a:pt x="14366" y="26406"/>
                </a:cubicBezTo>
                <a:cubicBezTo>
                  <a:pt x="14366" y="25368"/>
                  <a:pt x="14362" y="24285"/>
                  <a:pt x="14977" y="23356"/>
                </a:cubicBezTo>
                <a:cubicBezTo>
                  <a:pt x="15706" y="22253"/>
                  <a:pt x="16651" y="21415"/>
                  <a:pt x="17914" y="20961"/>
                </a:cubicBezTo>
                <a:cubicBezTo>
                  <a:pt x="18573" y="20723"/>
                  <a:pt x="19251" y="20519"/>
                  <a:pt x="19878" y="20213"/>
                </a:cubicBezTo>
                <a:cubicBezTo>
                  <a:pt x="21414" y="19461"/>
                  <a:pt x="22405" y="18316"/>
                  <a:pt x="22348" y="16488"/>
                </a:cubicBezTo>
                <a:cubicBezTo>
                  <a:pt x="22335" y="16092"/>
                  <a:pt x="22350" y="15693"/>
                  <a:pt x="22345" y="15295"/>
                </a:cubicBezTo>
                <a:cubicBezTo>
                  <a:pt x="22321" y="13283"/>
                  <a:pt x="23266" y="11771"/>
                  <a:pt x="24798" y="10570"/>
                </a:cubicBezTo>
                <a:cubicBezTo>
                  <a:pt x="26130" y="9524"/>
                  <a:pt x="27744" y="9083"/>
                  <a:pt x="29293" y="8494"/>
                </a:cubicBezTo>
                <a:cubicBezTo>
                  <a:pt x="31610" y="7612"/>
                  <a:pt x="33046" y="5962"/>
                  <a:pt x="33444" y="3471"/>
                </a:cubicBezTo>
                <a:cubicBezTo>
                  <a:pt x="33635" y="2281"/>
                  <a:pt x="33985" y="1151"/>
                  <a:pt x="34733" y="178"/>
                </a:cubicBezTo>
                <a:cubicBezTo>
                  <a:pt x="34591" y="32"/>
                  <a:pt x="34426" y="0"/>
                  <a:pt x="342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58"/>
          <p:cNvSpPr/>
          <p:nvPr/>
        </p:nvSpPr>
        <p:spPr>
          <a:xfrm>
            <a:off x="3606812" y="3697951"/>
            <a:ext cx="2555150" cy="910706"/>
          </a:xfrm>
          <a:custGeom>
            <a:avLst/>
            <a:gdLst/>
            <a:ahLst/>
            <a:cxnLst/>
            <a:rect l="l" t="t" r="r" b="b"/>
            <a:pathLst>
              <a:path w="26621" h="9488" extrusionOk="0">
                <a:moveTo>
                  <a:pt x="10146" y="1"/>
                </a:moveTo>
                <a:cubicBezTo>
                  <a:pt x="8817" y="1"/>
                  <a:pt x="7433" y="475"/>
                  <a:pt x="6262" y="1145"/>
                </a:cubicBezTo>
                <a:cubicBezTo>
                  <a:pt x="3158" y="2920"/>
                  <a:pt x="859" y="6023"/>
                  <a:pt x="1" y="9488"/>
                </a:cubicBezTo>
                <a:lnTo>
                  <a:pt x="26620" y="9488"/>
                </a:lnTo>
                <a:cubicBezTo>
                  <a:pt x="26617" y="9143"/>
                  <a:pt x="26593" y="8799"/>
                  <a:pt x="26498" y="8469"/>
                </a:cubicBezTo>
                <a:cubicBezTo>
                  <a:pt x="26007" y="6772"/>
                  <a:pt x="23963" y="6091"/>
                  <a:pt x="22202" y="6016"/>
                </a:cubicBezTo>
                <a:cubicBezTo>
                  <a:pt x="20437" y="5942"/>
                  <a:pt x="18550" y="6179"/>
                  <a:pt x="17017" y="5304"/>
                </a:cubicBezTo>
                <a:cubicBezTo>
                  <a:pt x="15112" y="4217"/>
                  <a:pt x="14363" y="1734"/>
                  <a:pt x="12482" y="610"/>
                </a:cubicBezTo>
                <a:cubicBezTo>
                  <a:pt x="11767" y="182"/>
                  <a:pt x="10967" y="1"/>
                  <a:pt x="101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58"/>
          <p:cNvGrpSpPr/>
          <p:nvPr/>
        </p:nvGrpSpPr>
        <p:grpSpPr>
          <a:xfrm>
            <a:off x="939635" y="3949814"/>
            <a:ext cx="2292010" cy="658836"/>
            <a:chOff x="3098100" y="3849750"/>
            <a:chExt cx="940775" cy="270425"/>
          </a:xfrm>
        </p:grpSpPr>
        <p:sp>
          <p:nvSpPr>
            <p:cNvPr id="1375" name="Google Shape;1375;p58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58"/>
          <p:cNvGrpSpPr/>
          <p:nvPr/>
        </p:nvGrpSpPr>
        <p:grpSpPr>
          <a:xfrm>
            <a:off x="6087475" y="3304450"/>
            <a:ext cx="510050" cy="579625"/>
            <a:chOff x="6161950" y="2886225"/>
            <a:chExt cx="510050" cy="579625"/>
          </a:xfrm>
        </p:grpSpPr>
        <p:sp>
          <p:nvSpPr>
            <p:cNvPr id="1378" name="Google Shape;1378;p58"/>
            <p:cNvSpPr/>
            <p:nvPr/>
          </p:nvSpPr>
          <p:spPr>
            <a:xfrm>
              <a:off x="6602425" y="28862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6602425" y="30561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602425" y="32260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602425" y="33959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382025" y="28862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382025" y="30561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2025" y="32260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82025" y="33959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6161950" y="28862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6161950" y="30561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8"/>
            <p:cNvSpPr/>
            <p:nvPr/>
          </p:nvSpPr>
          <p:spPr>
            <a:xfrm>
              <a:off x="6161950" y="32260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8"/>
            <p:cNvSpPr/>
            <p:nvPr/>
          </p:nvSpPr>
          <p:spPr>
            <a:xfrm>
              <a:off x="6161950" y="33959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58"/>
          <p:cNvGrpSpPr/>
          <p:nvPr/>
        </p:nvGrpSpPr>
        <p:grpSpPr>
          <a:xfrm>
            <a:off x="888200" y="3418438"/>
            <a:ext cx="1090375" cy="69925"/>
            <a:chOff x="888200" y="3418438"/>
            <a:chExt cx="1090375" cy="69925"/>
          </a:xfrm>
        </p:grpSpPr>
        <p:sp>
          <p:nvSpPr>
            <p:cNvPr id="1391" name="Google Shape;1391;p58"/>
            <p:cNvSpPr/>
            <p:nvPr/>
          </p:nvSpPr>
          <p:spPr>
            <a:xfrm rot="-5400000">
              <a:off x="888025" y="3418613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8"/>
            <p:cNvSpPr/>
            <p:nvPr/>
          </p:nvSpPr>
          <p:spPr>
            <a:xfrm rot="-5400000">
              <a:off x="1057925" y="3418613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8"/>
            <p:cNvSpPr/>
            <p:nvPr/>
          </p:nvSpPr>
          <p:spPr>
            <a:xfrm rot="-5400000">
              <a:off x="1227825" y="3418613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8"/>
            <p:cNvSpPr/>
            <p:nvPr/>
          </p:nvSpPr>
          <p:spPr>
            <a:xfrm rot="-5400000">
              <a:off x="1397900" y="3418438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8"/>
            <p:cNvSpPr/>
            <p:nvPr/>
          </p:nvSpPr>
          <p:spPr>
            <a:xfrm rot="-5400000">
              <a:off x="1568150" y="3418438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8"/>
            <p:cNvSpPr/>
            <p:nvPr/>
          </p:nvSpPr>
          <p:spPr>
            <a:xfrm rot="-5400000">
              <a:off x="1738400" y="3418438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8"/>
            <p:cNvSpPr/>
            <p:nvPr/>
          </p:nvSpPr>
          <p:spPr>
            <a:xfrm rot="-5400000">
              <a:off x="1908650" y="3418438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58"/>
          <p:cNvGrpSpPr/>
          <p:nvPr/>
        </p:nvGrpSpPr>
        <p:grpSpPr>
          <a:xfrm>
            <a:off x="2890500" y="2679950"/>
            <a:ext cx="1610425" cy="579625"/>
            <a:chOff x="3096750" y="2616925"/>
            <a:chExt cx="1610425" cy="579625"/>
          </a:xfrm>
        </p:grpSpPr>
        <p:sp>
          <p:nvSpPr>
            <p:cNvPr id="1399" name="Google Shape;1399;p58"/>
            <p:cNvSpPr/>
            <p:nvPr/>
          </p:nvSpPr>
          <p:spPr>
            <a:xfrm>
              <a:off x="3537225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8"/>
            <p:cNvSpPr/>
            <p:nvPr/>
          </p:nvSpPr>
          <p:spPr>
            <a:xfrm>
              <a:off x="3537225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8"/>
            <p:cNvSpPr/>
            <p:nvPr/>
          </p:nvSpPr>
          <p:spPr>
            <a:xfrm>
              <a:off x="3537225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8"/>
            <p:cNvSpPr/>
            <p:nvPr/>
          </p:nvSpPr>
          <p:spPr>
            <a:xfrm>
              <a:off x="3537225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8"/>
            <p:cNvSpPr/>
            <p:nvPr/>
          </p:nvSpPr>
          <p:spPr>
            <a:xfrm>
              <a:off x="3316825" y="26169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8"/>
            <p:cNvSpPr/>
            <p:nvPr/>
          </p:nvSpPr>
          <p:spPr>
            <a:xfrm>
              <a:off x="3316825" y="27868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8"/>
            <p:cNvSpPr/>
            <p:nvPr/>
          </p:nvSpPr>
          <p:spPr>
            <a:xfrm>
              <a:off x="3316825" y="295672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8"/>
            <p:cNvSpPr/>
            <p:nvPr/>
          </p:nvSpPr>
          <p:spPr>
            <a:xfrm>
              <a:off x="3316825" y="312662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8"/>
            <p:cNvSpPr/>
            <p:nvPr/>
          </p:nvSpPr>
          <p:spPr>
            <a:xfrm>
              <a:off x="3096750" y="26169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8"/>
            <p:cNvSpPr/>
            <p:nvPr/>
          </p:nvSpPr>
          <p:spPr>
            <a:xfrm>
              <a:off x="3096750" y="27868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8"/>
            <p:cNvSpPr/>
            <p:nvPr/>
          </p:nvSpPr>
          <p:spPr>
            <a:xfrm>
              <a:off x="3096750" y="295672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8"/>
            <p:cNvSpPr/>
            <p:nvPr/>
          </p:nvSpPr>
          <p:spPr>
            <a:xfrm>
              <a:off x="3096750" y="312662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8"/>
            <p:cNvSpPr/>
            <p:nvPr/>
          </p:nvSpPr>
          <p:spPr>
            <a:xfrm>
              <a:off x="3757300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8"/>
            <p:cNvSpPr/>
            <p:nvPr/>
          </p:nvSpPr>
          <p:spPr>
            <a:xfrm>
              <a:off x="3757300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8"/>
            <p:cNvSpPr/>
            <p:nvPr/>
          </p:nvSpPr>
          <p:spPr>
            <a:xfrm>
              <a:off x="3757300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8"/>
            <p:cNvSpPr/>
            <p:nvPr/>
          </p:nvSpPr>
          <p:spPr>
            <a:xfrm>
              <a:off x="3757300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8"/>
            <p:cNvSpPr/>
            <p:nvPr/>
          </p:nvSpPr>
          <p:spPr>
            <a:xfrm>
              <a:off x="3977375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8"/>
            <p:cNvSpPr/>
            <p:nvPr/>
          </p:nvSpPr>
          <p:spPr>
            <a:xfrm>
              <a:off x="3977375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8"/>
            <p:cNvSpPr/>
            <p:nvPr/>
          </p:nvSpPr>
          <p:spPr>
            <a:xfrm>
              <a:off x="3977375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8"/>
            <p:cNvSpPr/>
            <p:nvPr/>
          </p:nvSpPr>
          <p:spPr>
            <a:xfrm>
              <a:off x="3977375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8"/>
            <p:cNvSpPr/>
            <p:nvPr/>
          </p:nvSpPr>
          <p:spPr>
            <a:xfrm>
              <a:off x="4197450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8"/>
            <p:cNvSpPr/>
            <p:nvPr/>
          </p:nvSpPr>
          <p:spPr>
            <a:xfrm>
              <a:off x="4197450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8"/>
            <p:cNvSpPr/>
            <p:nvPr/>
          </p:nvSpPr>
          <p:spPr>
            <a:xfrm>
              <a:off x="4197450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8"/>
            <p:cNvSpPr/>
            <p:nvPr/>
          </p:nvSpPr>
          <p:spPr>
            <a:xfrm>
              <a:off x="4197450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8"/>
            <p:cNvSpPr/>
            <p:nvPr/>
          </p:nvSpPr>
          <p:spPr>
            <a:xfrm>
              <a:off x="4417525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8"/>
            <p:cNvSpPr/>
            <p:nvPr/>
          </p:nvSpPr>
          <p:spPr>
            <a:xfrm>
              <a:off x="4417525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8"/>
            <p:cNvSpPr/>
            <p:nvPr/>
          </p:nvSpPr>
          <p:spPr>
            <a:xfrm>
              <a:off x="4417525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8"/>
            <p:cNvSpPr/>
            <p:nvPr/>
          </p:nvSpPr>
          <p:spPr>
            <a:xfrm>
              <a:off x="4417525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8"/>
            <p:cNvSpPr/>
            <p:nvPr/>
          </p:nvSpPr>
          <p:spPr>
            <a:xfrm>
              <a:off x="4637600" y="26169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8"/>
            <p:cNvSpPr/>
            <p:nvPr/>
          </p:nvSpPr>
          <p:spPr>
            <a:xfrm>
              <a:off x="4637600" y="27868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8"/>
            <p:cNvSpPr/>
            <p:nvPr/>
          </p:nvSpPr>
          <p:spPr>
            <a:xfrm>
              <a:off x="4637600" y="295672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8"/>
            <p:cNvSpPr/>
            <p:nvPr/>
          </p:nvSpPr>
          <p:spPr>
            <a:xfrm>
              <a:off x="4637600" y="312662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cartoon character with a halo and a pink background&#10;&#10;Description automatically generated">
            <a:extLst>
              <a:ext uri="{FF2B5EF4-FFF2-40B4-BE49-F238E27FC236}">
                <a16:creationId xmlns:a16="http://schemas.microsoft.com/office/drawing/2014/main" id="{07AAF0D5-F15A-ADF7-0E2C-4D8B604F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96" y="304359"/>
            <a:ext cx="5418036" cy="378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itle 8">
            <a:extLst>
              <a:ext uri="{FF2B5EF4-FFF2-40B4-BE49-F238E27FC236}">
                <a16:creationId xmlns:a16="http://schemas.microsoft.com/office/drawing/2014/main" id="{FABE68A4-1BBD-B965-0935-ABF87411C250}"/>
              </a:ext>
            </a:extLst>
          </p:cNvPr>
          <p:cNvSpPr txBox="1">
            <a:spLocks/>
          </p:cNvSpPr>
          <p:nvPr/>
        </p:nvSpPr>
        <p:spPr>
          <a:xfrm>
            <a:off x="1456293" y="205135"/>
            <a:ext cx="6136395" cy="48621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96" name="Rectangle: Rounded Corners 595">
            <a:extLst>
              <a:ext uri="{FF2B5EF4-FFF2-40B4-BE49-F238E27FC236}">
                <a16:creationId xmlns:a16="http://schemas.microsoft.com/office/drawing/2014/main" id="{2AE8B99B-3701-721B-0C33-E4534C7480F0}"/>
              </a:ext>
            </a:extLst>
          </p:cNvPr>
          <p:cNvSpPr/>
          <p:nvPr/>
        </p:nvSpPr>
        <p:spPr>
          <a:xfrm>
            <a:off x="4922820" y="3836579"/>
            <a:ext cx="2838448" cy="826116"/>
          </a:xfrm>
          <a:custGeom>
            <a:avLst/>
            <a:gdLst>
              <a:gd name="connsiteX0" fmla="*/ 0 w 2838448"/>
              <a:gd name="connsiteY0" fmla="*/ 137689 h 826116"/>
              <a:gd name="connsiteX1" fmla="*/ 137689 w 2838448"/>
              <a:gd name="connsiteY1" fmla="*/ 0 h 826116"/>
              <a:gd name="connsiteX2" fmla="*/ 701564 w 2838448"/>
              <a:gd name="connsiteY2" fmla="*/ 0 h 826116"/>
              <a:gd name="connsiteX3" fmla="*/ 1265440 w 2838448"/>
              <a:gd name="connsiteY3" fmla="*/ 0 h 826116"/>
              <a:gd name="connsiteX4" fmla="*/ 1778054 w 2838448"/>
              <a:gd name="connsiteY4" fmla="*/ 0 h 826116"/>
              <a:gd name="connsiteX5" fmla="*/ 2239406 w 2838448"/>
              <a:gd name="connsiteY5" fmla="*/ 0 h 826116"/>
              <a:gd name="connsiteX6" fmla="*/ 2700759 w 2838448"/>
              <a:gd name="connsiteY6" fmla="*/ 0 h 826116"/>
              <a:gd name="connsiteX7" fmla="*/ 2838448 w 2838448"/>
              <a:gd name="connsiteY7" fmla="*/ 137689 h 826116"/>
              <a:gd name="connsiteX8" fmla="*/ 2838448 w 2838448"/>
              <a:gd name="connsiteY8" fmla="*/ 688427 h 826116"/>
              <a:gd name="connsiteX9" fmla="*/ 2700759 w 2838448"/>
              <a:gd name="connsiteY9" fmla="*/ 826116 h 826116"/>
              <a:gd name="connsiteX10" fmla="*/ 2265037 w 2838448"/>
              <a:gd name="connsiteY10" fmla="*/ 826116 h 826116"/>
              <a:gd name="connsiteX11" fmla="*/ 1701162 w 2838448"/>
              <a:gd name="connsiteY11" fmla="*/ 826116 h 826116"/>
              <a:gd name="connsiteX12" fmla="*/ 1162917 w 2838448"/>
              <a:gd name="connsiteY12" fmla="*/ 826116 h 826116"/>
              <a:gd name="connsiteX13" fmla="*/ 650303 w 2838448"/>
              <a:gd name="connsiteY13" fmla="*/ 826116 h 826116"/>
              <a:gd name="connsiteX14" fmla="*/ 137689 w 2838448"/>
              <a:gd name="connsiteY14" fmla="*/ 826116 h 826116"/>
              <a:gd name="connsiteX15" fmla="*/ 0 w 2838448"/>
              <a:gd name="connsiteY15" fmla="*/ 688427 h 826116"/>
              <a:gd name="connsiteX16" fmla="*/ 0 w 2838448"/>
              <a:gd name="connsiteY16" fmla="*/ 137689 h 8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448" h="826116" fill="none" extrusionOk="0">
                <a:moveTo>
                  <a:pt x="0" y="137689"/>
                </a:moveTo>
                <a:cubicBezTo>
                  <a:pt x="-2495" y="54893"/>
                  <a:pt x="72766" y="-18290"/>
                  <a:pt x="137689" y="0"/>
                </a:cubicBezTo>
                <a:cubicBezTo>
                  <a:pt x="288459" y="-15646"/>
                  <a:pt x="504574" y="53042"/>
                  <a:pt x="701564" y="0"/>
                </a:cubicBezTo>
                <a:cubicBezTo>
                  <a:pt x="898555" y="-53042"/>
                  <a:pt x="1080155" y="30676"/>
                  <a:pt x="1265440" y="0"/>
                </a:cubicBezTo>
                <a:cubicBezTo>
                  <a:pt x="1450725" y="-30676"/>
                  <a:pt x="1616385" y="40654"/>
                  <a:pt x="1778054" y="0"/>
                </a:cubicBezTo>
                <a:cubicBezTo>
                  <a:pt x="1939723" y="-40654"/>
                  <a:pt x="2017160" y="24166"/>
                  <a:pt x="2239406" y="0"/>
                </a:cubicBezTo>
                <a:cubicBezTo>
                  <a:pt x="2461652" y="-24166"/>
                  <a:pt x="2515495" y="11453"/>
                  <a:pt x="2700759" y="0"/>
                </a:cubicBezTo>
                <a:cubicBezTo>
                  <a:pt x="2774941" y="9988"/>
                  <a:pt x="2834476" y="63062"/>
                  <a:pt x="2838448" y="137689"/>
                </a:cubicBezTo>
                <a:cubicBezTo>
                  <a:pt x="2871331" y="312514"/>
                  <a:pt x="2798478" y="465273"/>
                  <a:pt x="2838448" y="688427"/>
                </a:cubicBezTo>
                <a:cubicBezTo>
                  <a:pt x="2825703" y="775842"/>
                  <a:pt x="2759727" y="828745"/>
                  <a:pt x="2700759" y="826116"/>
                </a:cubicBezTo>
                <a:cubicBezTo>
                  <a:pt x="2492465" y="850935"/>
                  <a:pt x="2392577" y="781021"/>
                  <a:pt x="2265037" y="826116"/>
                </a:cubicBezTo>
                <a:cubicBezTo>
                  <a:pt x="2137497" y="871211"/>
                  <a:pt x="1826182" y="817444"/>
                  <a:pt x="1701162" y="826116"/>
                </a:cubicBezTo>
                <a:cubicBezTo>
                  <a:pt x="1576143" y="834788"/>
                  <a:pt x="1310797" y="767710"/>
                  <a:pt x="1162917" y="826116"/>
                </a:cubicBezTo>
                <a:cubicBezTo>
                  <a:pt x="1015037" y="884522"/>
                  <a:pt x="770831" y="767993"/>
                  <a:pt x="650303" y="826116"/>
                </a:cubicBezTo>
                <a:cubicBezTo>
                  <a:pt x="529775" y="884239"/>
                  <a:pt x="333448" y="764666"/>
                  <a:pt x="137689" y="826116"/>
                </a:cubicBezTo>
                <a:cubicBezTo>
                  <a:pt x="63262" y="835510"/>
                  <a:pt x="6267" y="745714"/>
                  <a:pt x="0" y="688427"/>
                </a:cubicBezTo>
                <a:cubicBezTo>
                  <a:pt x="-10723" y="485925"/>
                  <a:pt x="24772" y="350506"/>
                  <a:pt x="0" y="137689"/>
                </a:cubicBezTo>
                <a:close/>
              </a:path>
              <a:path w="2838448" h="826116" stroke="0" extrusionOk="0">
                <a:moveTo>
                  <a:pt x="0" y="137689"/>
                </a:moveTo>
                <a:cubicBezTo>
                  <a:pt x="-1881" y="61158"/>
                  <a:pt x="58910" y="1727"/>
                  <a:pt x="137689" y="0"/>
                </a:cubicBezTo>
                <a:cubicBezTo>
                  <a:pt x="360106" y="-15842"/>
                  <a:pt x="504036" y="23919"/>
                  <a:pt x="675934" y="0"/>
                </a:cubicBezTo>
                <a:cubicBezTo>
                  <a:pt x="847833" y="-23919"/>
                  <a:pt x="965196" y="7289"/>
                  <a:pt x="1214178" y="0"/>
                </a:cubicBezTo>
                <a:cubicBezTo>
                  <a:pt x="1463160" y="-7289"/>
                  <a:pt x="1635269" y="42276"/>
                  <a:pt x="1778054" y="0"/>
                </a:cubicBezTo>
                <a:cubicBezTo>
                  <a:pt x="1920839" y="-42276"/>
                  <a:pt x="2296113" y="97733"/>
                  <a:pt x="2700759" y="0"/>
                </a:cubicBezTo>
                <a:cubicBezTo>
                  <a:pt x="2773184" y="1145"/>
                  <a:pt x="2848540" y="70398"/>
                  <a:pt x="2838448" y="137689"/>
                </a:cubicBezTo>
                <a:cubicBezTo>
                  <a:pt x="2901098" y="293106"/>
                  <a:pt x="2779970" y="535970"/>
                  <a:pt x="2838448" y="688427"/>
                </a:cubicBezTo>
                <a:cubicBezTo>
                  <a:pt x="2843929" y="769911"/>
                  <a:pt x="2779946" y="844190"/>
                  <a:pt x="2700759" y="826116"/>
                </a:cubicBezTo>
                <a:cubicBezTo>
                  <a:pt x="2567066" y="857146"/>
                  <a:pt x="2432696" y="801971"/>
                  <a:pt x="2265037" y="826116"/>
                </a:cubicBezTo>
                <a:cubicBezTo>
                  <a:pt x="2097378" y="850261"/>
                  <a:pt x="1981276" y="786113"/>
                  <a:pt x="1829315" y="826116"/>
                </a:cubicBezTo>
                <a:cubicBezTo>
                  <a:pt x="1677354" y="866119"/>
                  <a:pt x="1380631" y="804436"/>
                  <a:pt x="1265440" y="826116"/>
                </a:cubicBezTo>
                <a:cubicBezTo>
                  <a:pt x="1150250" y="847796"/>
                  <a:pt x="910937" y="768283"/>
                  <a:pt x="701564" y="826116"/>
                </a:cubicBezTo>
                <a:cubicBezTo>
                  <a:pt x="492191" y="883949"/>
                  <a:pt x="365997" y="762366"/>
                  <a:pt x="137689" y="826116"/>
                </a:cubicBezTo>
                <a:cubicBezTo>
                  <a:pt x="67976" y="825569"/>
                  <a:pt x="10213" y="747736"/>
                  <a:pt x="0" y="688427"/>
                </a:cubicBezTo>
                <a:cubicBezTo>
                  <a:pt x="-62859" y="455128"/>
                  <a:pt x="13005" y="303424"/>
                  <a:pt x="0" y="137689"/>
                </a:cubicBezTo>
                <a:close/>
              </a:path>
            </a:pathLst>
          </a:custGeom>
          <a:ln>
            <a:prstDash val="dash"/>
            <a:extLst>
              <a:ext uri="{C807C97D-BFC1-408E-A445-0C87EB9F89A2}">
                <ask:lineSketchStyleProps xmlns:ask="http://schemas.microsoft.com/office/drawing/2018/sketchyshapes" sd="1286493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: Rounded Corners 594">
            <a:extLst>
              <a:ext uri="{FF2B5EF4-FFF2-40B4-BE49-F238E27FC236}">
                <a16:creationId xmlns:a16="http://schemas.microsoft.com/office/drawing/2014/main" id="{A51EDF8D-8423-F480-B0B7-E326D470D938}"/>
              </a:ext>
            </a:extLst>
          </p:cNvPr>
          <p:cNvSpPr/>
          <p:nvPr/>
        </p:nvSpPr>
        <p:spPr>
          <a:xfrm>
            <a:off x="1216907" y="3852690"/>
            <a:ext cx="2509664" cy="826116"/>
          </a:xfrm>
          <a:custGeom>
            <a:avLst/>
            <a:gdLst>
              <a:gd name="connsiteX0" fmla="*/ 0 w 2509664"/>
              <a:gd name="connsiteY0" fmla="*/ 137689 h 826116"/>
              <a:gd name="connsiteX1" fmla="*/ 137689 w 2509664"/>
              <a:gd name="connsiteY1" fmla="*/ 0 h 826116"/>
              <a:gd name="connsiteX2" fmla="*/ 718603 w 2509664"/>
              <a:gd name="connsiteY2" fmla="*/ 0 h 826116"/>
              <a:gd name="connsiteX3" fmla="*/ 1299518 w 2509664"/>
              <a:gd name="connsiteY3" fmla="*/ 0 h 826116"/>
              <a:gd name="connsiteX4" fmla="*/ 1835746 w 2509664"/>
              <a:gd name="connsiteY4" fmla="*/ 0 h 826116"/>
              <a:gd name="connsiteX5" fmla="*/ 2371975 w 2509664"/>
              <a:gd name="connsiteY5" fmla="*/ 0 h 826116"/>
              <a:gd name="connsiteX6" fmla="*/ 2509664 w 2509664"/>
              <a:gd name="connsiteY6" fmla="*/ 137689 h 826116"/>
              <a:gd name="connsiteX7" fmla="*/ 2509664 w 2509664"/>
              <a:gd name="connsiteY7" fmla="*/ 688427 h 826116"/>
              <a:gd name="connsiteX8" fmla="*/ 2371975 w 2509664"/>
              <a:gd name="connsiteY8" fmla="*/ 826116 h 826116"/>
              <a:gd name="connsiteX9" fmla="*/ 1813404 w 2509664"/>
              <a:gd name="connsiteY9" fmla="*/ 826116 h 826116"/>
              <a:gd name="connsiteX10" fmla="*/ 1299518 w 2509664"/>
              <a:gd name="connsiteY10" fmla="*/ 826116 h 826116"/>
              <a:gd name="connsiteX11" fmla="*/ 718603 w 2509664"/>
              <a:gd name="connsiteY11" fmla="*/ 826116 h 826116"/>
              <a:gd name="connsiteX12" fmla="*/ 137689 w 2509664"/>
              <a:gd name="connsiteY12" fmla="*/ 826116 h 826116"/>
              <a:gd name="connsiteX13" fmla="*/ 0 w 2509664"/>
              <a:gd name="connsiteY13" fmla="*/ 688427 h 826116"/>
              <a:gd name="connsiteX14" fmla="*/ 0 w 2509664"/>
              <a:gd name="connsiteY14" fmla="*/ 137689 h 8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9664" h="826116" fill="none" extrusionOk="0">
                <a:moveTo>
                  <a:pt x="0" y="137689"/>
                </a:moveTo>
                <a:cubicBezTo>
                  <a:pt x="-3347" y="57590"/>
                  <a:pt x="59929" y="983"/>
                  <a:pt x="137689" y="0"/>
                </a:cubicBezTo>
                <a:cubicBezTo>
                  <a:pt x="275837" y="-49468"/>
                  <a:pt x="470723" y="44641"/>
                  <a:pt x="718603" y="0"/>
                </a:cubicBezTo>
                <a:cubicBezTo>
                  <a:pt x="966483" y="-44641"/>
                  <a:pt x="1120690" y="50455"/>
                  <a:pt x="1299518" y="0"/>
                </a:cubicBezTo>
                <a:cubicBezTo>
                  <a:pt x="1478347" y="-50455"/>
                  <a:pt x="1621481" y="9147"/>
                  <a:pt x="1835746" y="0"/>
                </a:cubicBezTo>
                <a:cubicBezTo>
                  <a:pt x="2050011" y="-9147"/>
                  <a:pt x="2147315" y="19966"/>
                  <a:pt x="2371975" y="0"/>
                </a:cubicBezTo>
                <a:cubicBezTo>
                  <a:pt x="2435196" y="671"/>
                  <a:pt x="2518058" y="48036"/>
                  <a:pt x="2509664" y="137689"/>
                </a:cubicBezTo>
                <a:cubicBezTo>
                  <a:pt x="2537092" y="387765"/>
                  <a:pt x="2481612" y="471379"/>
                  <a:pt x="2509664" y="688427"/>
                </a:cubicBezTo>
                <a:cubicBezTo>
                  <a:pt x="2507802" y="774459"/>
                  <a:pt x="2444047" y="827533"/>
                  <a:pt x="2371975" y="826116"/>
                </a:cubicBezTo>
                <a:cubicBezTo>
                  <a:pt x="2215152" y="878264"/>
                  <a:pt x="1925862" y="773380"/>
                  <a:pt x="1813404" y="826116"/>
                </a:cubicBezTo>
                <a:cubicBezTo>
                  <a:pt x="1700946" y="878852"/>
                  <a:pt x="1462582" y="795168"/>
                  <a:pt x="1299518" y="826116"/>
                </a:cubicBezTo>
                <a:cubicBezTo>
                  <a:pt x="1136454" y="857064"/>
                  <a:pt x="902579" y="765187"/>
                  <a:pt x="718603" y="826116"/>
                </a:cubicBezTo>
                <a:cubicBezTo>
                  <a:pt x="534628" y="887045"/>
                  <a:pt x="377456" y="757080"/>
                  <a:pt x="137689" y="826116"/>
                </a:cubicBezTo>
                <a:cubicBezTo>
                  <a:pt x="53275" y="817555"/>
                  <a:pt x="-338" y="766935"/>
                  <a:pt x="0" y="688427"/>
                </a:cubicBezTo>
                <a:cubicBezTo>
                  <a:pt x="-50341" y="429643"/>
                  <a:pt x="56307" y="275094"/>
                  <a:pt x="0" y="137689"/>
                </a:cubicBezTo>
                <a:close/>
              </a:path>
              <a:path w="2509664" h="826116" stroke="0" extrusionOk="0">
                <a:moveTo>
                  <a:pt x="0" y="137689"/>
                </a:moveTo>
                <a:cubicBezTo>
                  <a:pt x="-1881" y="61158"/>
                  <a:pt x="58910" y="1727"/>
                  <a:pt x="137689" y="0"/>
                </a:cubicBezTo>
                <a:cubicBezTo>
                  <a:pt x="377344" y="-19215"/>
                  <a:pt x="451575" y="35801"/>
                  <a:pt x="718603" y="0"/>
                </a:cubicBezTo>
                <a:cubicBezTo>
                  <a:pt x="985631" y="-35801"/>
                  <a:pt x="1158389" y="36073"/>
                  <a:pt x="1299518" y="0"/>
                </a:cubicBezTo>
                <a:cubicBezTo>
                  <a:pt x="1440647" y="-36073"/>
                  <a:pt x="2011207" y="70662"/>
                  <a:pt x="2371975" y="0"/>
                </a:cubicBezTo>
                <a:cubicBezTo>
                  <a:pt x="2456574" y="2671"/>
                  <a:pt x="2495179" y="67661"/>
                  <a:pt x="2509664" y="137689"/>
                </a:cubicBezTo>
                <a:cubicBezTo>
                  <a:pt x="2545552" y="315207"/>
                  <a:pt x="2491880" y="569819"/>
                  <a:pt x="2509664" y="688427"/>
                </a:cubicBezTo>
                <a:cubicBezTo>
                  <a:pt x="2503072" y="761981"/>
                  <a:pt x="2436016" y="813320"/>
                  <a:pt x="2371975" y="826116"/>
                </a:cubicBezTo>
                <a:cubicBezTo>
                  <a:pt x="2234803" y="841545"/>
                  <a:pt x="2018772" y="814629"/>
                  <a:pt x="1880432" y="826116"/>
                </a:cubicBezTo>
                <a:cubicBezTo>
                  <a:pt x="1742092" y="837603"/>
                  <a:pt x="1580985" y="814484"/>
                  <a:pt x="1388889" y="826116"/>
                </a:cubicBezTo>
                <a:cubicBezTo>
                  <a:pt x="1196793" y="837748"/>
                  <a:pt x="1028741" y="771762"/>
                  <a:pt x="897346" y="826116"/>
                </a:cubicBezTo>
                <a:cubicBezTo>
                  <a:pt x="765951" y="880470"/>
                  <a:pt x="471833" y="744101"/>
                  <a:pt x="137689" y="826116"/>
                </a:cubicBezTo>
                <a:cubicBezTo>
                  <a:pt x="80013" y="820851"/>
                  <a:pt x="-4078" y="746164"/>
                  <a:pt x="0" y="688427"/>
                </a:cubicBezTo>
                <a:cubicBezTo>
                  <a:pt x="-8739" y="443037"/>
                  <a:pt x="27976" y="332006"/>
                  <a:pt x="0" y="137689"/>
                </a:cubicBezTo>
                <a:close/>
              </a:path>
            </a:pathLst>
          </a:custGeom>
          <a:ln>
            <a:prstDash val="dash"/>
            <a:extLst>
              <a:ext uri="{C807C97D-BFC1-408E-A445-0C87EB9F89A2}">
                <ask:lineSketchStyleProps xmlns:ask="http://schemas.microsoft.com/office/drawing/2018/sketchyshapes" sd="1286493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: Rounded Corners 593">
            <a:extLst>
              <a:ext uri="{FF2B5EF4-FFF2-40B4-BE49-F238E27FC236}">
                <a16:creationId xmlns:a16="http://schemas.microsoft.com/office/drawing/2014/main" id="{DEC4DCB9-F80D-983B-8F13-66C456C67818}"/>
              </a:ext>
            </a:extLst>
          </p:cNvPr>
          <p:cNvSpPr/>
          <p:nvPr/>
        </p:nvSpPr>
        <p:spPr>
          <a:xfrm>
            <a:off x="3598278" y="2818606"/>
            <a:ext cx="2162054" cy="649411"/>
          </a:xfrm>
          <a:custGeom>
            <a:avLst/>
            <a:gdLst>
              <a:gd name="connsiteX0" fmla="*/ 0 w 2162054"/>
              <a:gd name="connsiteY0" fmla="*/ 108237 h 649411"/>
              <a:gd name="connsiteX1" fmla="*/ 108237 w 2162054"/>
              <a:gd name="connsiteY1" fmla="*/ 0 h 649411"/>
              <a:gd name="connsiteX2" fmla="*/ 614088 w 2162054"/>
              <a:gd name="connsiteY2" fmla="*/ 0 h 649411"/>
              <a:gd name="connsiteX3" fmla="*/ 1119939 w 2162054"/>
              <a:gd name="connsiteY3" fmla="*/ 0 h 649411"/>
              <a:gd name="connsiteX4" fmla="*/ 1586878 w 2162054"/>
              <a:gd name="connsiteY4" fmla="*/ 0 h 649411"/>
              <a:gd name="connsiteX5" fmla="*/ 2053817 w 2162054"/>
              <a:gd name="connsiteY5" fmla="*/ 0 h 649411"/>
              <a:gd name="connsiteX6" fmla="*/ 2162054 w 2162054"/>
              <a:gd name="connsiteY6" fmla="*/ 108237 h 649411"/>
              <a:gd name="connsiteX7" fmla="*/ 2162054 w 2162054"/>
              <a:gd name="connsiteY7" fmla="*/ 541174 h 649411"/>
              <a:gd name="connsiteX8" fmla="*/ 2053817 w 2162054"/>
              <a:gd name="connsiteY8" fmla="*/ 649411 h 649411"/>
              <a:gd name="connsiteX9" fmla="*/ 1567422 w 2162054"/>
              <a:gd name="connsiteY9" fmla="*/ 649411 h 649411"/>
              <a:gd name="connsiteX10" fmla="*/ 1119939 w 2162054"/>
              <a:gd name="connsiteY10" fmla="*/ 649411 h 649411"/>
              <a:gd name="connsiteX11" fmla="*/ 614088 w 2162054"/>
              <a:gd name="connsiteY11" fmla="*/ 649411 h 649411"/>
              <a:gd name="connsiteX12" fmla="*/ 108237 w 2162054"/>
              <a:gd name="connsiteY12" fmla="*/ 649411 h 649411"/>
              <a:gd name="connsiteX13" fmla="*/ 0 w 2162054"/>
              <a:gd name="connsiteY13" fmla="*/ 541174 h 649411"/>
              <a:gd name="connsiteX14" fmla="*/ 0 w 2162054"/>
              <a:gd name="connsiteY14" fmla="*/ 108237 h 64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2054" h="649411" fill="none" extrusionOk="0">
                <a:moveTo>
                  <a:pt x="0" y="108237"/>
                </a:moveTo>
                <a:cubicBezTo>
                  <a:pt x="-6389" y="40720"/>
                  <a:pt x="41264" y="4122"/>
                  <a:pt x="108237" y="0"/>
                </a:cubicBezTo>
                <a:cubicBezTo>
                  <a:pt x="273492" y="-37988"/>
                  <a:pt x="364889" y="37714"/>
                  <a:pt x="614088" y="0"/>
                </a:cubicBezTo>
                <a:cubicBezTo>
                  <a:pt x="863287" y="-37714"/>
                  <a:pt x="935915" y="4869"/>
                  <a:pt x="1119939" y="0"/>
                </a:cubicBezTo>
                <a:cubicBezTo>
                  <a:pt x="1303963" y="-4869"/>
                  <a:pt x="1457312" y="34033"/>
                  <a:pt x="1586878" y="0"/>
                </a:cubicBezTo>
                <a:cubicBezTo>
                  <a:pt x="1716444" y="-34033"/>
                  <a:pt x="1917428" y="14514"/>
                  <a:pt x="2053817" y="0"/>
                </a:cubicBezTo>
                <a:cubicBezTo>
                  <a:pt x="2108615" y="261"/>
                  <a:pt x="2170124" y="35375"/>
                  <a:pt x="2162054" y="108237"/>
                </a:cubicBezTo>
                <a:cubicBezTo>
                  <a:pt x="2185753" y="314567"/>
                  <a:pt x="2134915" y="447306"/>
                  <a:pt x="2162054" y="541174"/>
                </a:cubicBezTo>
                <a:cubicBezTo>
                  <a:pt x="2159902" y="612499"/>
                  <a:pt x="2099931" y="654287"/>
                  <a:pt x="2053817" y="649411"/>
                </a:cubicBezTo>
                <a:cubicBezTo>
                  <a:pt x="1919229" y="704069"/>
                  <a:pt x="1690976" y="599839"/>
                  <a:pt x="1567422" y="649411"/>
                </a:cubicBezTo>
                <a:cubicBezTo>
                  <a:pt x="1443868" y="698983"/>
                  <a:pt x="1274973" y="609892"/>
                  <a:pt x="1119939" y="649411"/>
                </a:cubicBezTo>
                <a:cubicBezTo>
                  <a:pt x="964905" y="688930"/>
                  <a:pt x="805892" y="601463"/>
                  <a:pt x="614088" y="649411"/>
                </a:cubicBezTo>
                <a:cubicBezTo>
                  <a:pt x="422284" y="697359"/>
                  <a:pt x="308136" y="625250"/>
                  <a:pt x="108237" y="649411"/>
                </a:cubicBezTo>
                <a:cubicBezTo>
                  <a:pt x="43348" y="644183"/>
                  <a:pt x="-1709" y="613417"/>
                  <a:pt x="0" y="541174"/>
                </a:cubicBezTo>
                <a:cubicBezTo>
                  <a:pt x="-2552" y="388793"/>
                  <a:pt x="761" y="303925"/>
                  <a:pt x="0" y="108237"/>
                </a:cubicBezTo>
                <a:close/>
              </a:path>
              <a:path w="2162054" h="649411" stroke="0" extrusionOk="0">
                <a:moveTo>
                  <a:pt x="0" y="108237"/>
                </a:moveTo>
                <a:cubicBezTo>
                  <a:pt x="-1302" y="48122"/>
                  <a:pt x="39964" y="5365"/>
                  <a:pt x="108237" y="0"/>
                </a:cubicBezTo>
                <a:cubicBezTo>
                  <a:pt x="219352" y="-691"/>
                  <a:pt x="397333" y="54062"/>
                  <a:pt x="614088" y="0"/>
                </a:cubicBezTo>
                <a:cubicBezTo>
                  <a:pt x="830843" y="-54062"/>
                  <a:pt x="952332" y="18386"/>
                  <a:pt x="1119939" y="0"/>
                </a:cubicBezTo>
                <a:cubicBezTo>
                  <a:pt x="1287546" y="-18386"/>
                  <a:pt x="1682321" y="10800"/>
                  <a:pt x="2053817" y="0"/>
                </a:cubicBezTo>
                <a:cubicBezTo>
                  <a:pt x="2126670" y="4082"/>
                  <a:pt x="2158946" y="49750"/>
                  <a:pt x="2162054" y="108237"/>
                </a:cubicBezTo>
                <a:cubicBezTo>
                  <a:pt x="2211693" y="253169"/>
                  <a:pt x="2112650" y="371074"/>
                  <a:pt x="2162054" y="541174"/>
                </a:cubicBezTo>
                <a:cubicBezTo>
                  <a:pt x="2152864" y="597481"/>
                  <a:pt x="2110931" y="646571"/>
                  <a:pt x="2053817" y="649411"/>
                </a:cubicBezTo>
                <a:cubicBezTo>
                  <a:pt x="1867127" y="687421"/>
                  <a:pt x="1828911" y="636010"/>
                  <a:pt x="1625789" y="649411"/>
                </a:cubicBezTo>
                <a:cubicBezTo>
                  <a:pt x="1422667" y="662812"/>
                  <a:pt x="1287167" y="599881"/>
                  <a:pt x="1197762" y="649411"/>
                </a:cubicBezTo>
                <a:cubicBezTo>
                  <a:pt x="1108357" y="698941"/>
                  <a:pt x="983625" y="644903"/>
                  <a:pt x="769734" y="649411"/>
                </a:cubicBezTo>
                <a:cubicBezTo>
                  <a:pt x="555843" y="653919"/>
                  <a:pt x="250590" y="639029"/>
                  <a:pt x="108237" y="649411"/>
                </a:cubicBezTo>
                <a:cubicBezTo>
                  <a:pt x="56076" y="647228"/>
                  <a:pt x="-2759" y="588567"/>
                  <a:pt x="0" y="541174"/>
                </a:cubicBezTo>
                <a:cubicBezTo>
                  <a:pt x="-28851" y="384070"/>
                  <a:pt x="49562" y="228569"/>
                  <a:pt x="0" y="108237"/>
                </a:cubicBezTo>
                <a:close/>
              </a:path>
            </a:pathLst>
          </a:custGeom>
          <a:ln>
            <a:prstDash val="dash"/>
            <a:extLst>
              <a:ext uri="{C807C97D-BFC1-408E-A445-0C87EB9F89A2}">
                <ask:lineSketchStyleProps xmlns:ask="http://schemas.microsoft.com/office/drawing/2018/sketchyshapes" sd="1286493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: Rounded Corners 592">
            <a:extLst>
              <a:ext uri="{FF2B5EF4-FFF2-40B4-BE49-F238E27FC236}">
                <a16:creationId xmlns:a16="http://schemas.microsoft.com/office/drawing/2014/main" id="{ECB32DAE-76C2-DB69-211B-7EE425B8D4D1}"/>
              </a:ext>
            </a:extLst>
          </p:cNvPr>
          <p:cNvSpPr/>
          <p:nvPr/>
        </p:nvSpPr>
        <p:spPr>
          <a:xfrm>
            <a:off x="6173464" y="1026244"/>
            <a:ext cx="2838448" cy="826116"/>
          </a:xfrm>
          <a:custGeom>
            <a:avLst/>
            <a:gdLst>
              <a:gd name="connsiteX0" fmla="*/ 0 w 2838448"/>
              <a:gd name="connsiteY0" fmla="*/ 137689 h 826116"/>
              <a:gd name="connsiteX1" fmla="*/ 137689 w 2838448"/>
              <a:gd name="connsiteY1" fmla="*/ 0 h 826116"/>
              <a:gd name="connsiteX2" fmla="*/ 701564 w 2838448"/>
              <a:gd name="connsiteY2" fmla="*/ 0 h 826116"/>
              <a:gd name="connsiteX3" fmla="*/ 1265440 w 2838448"/>
              <a:gd name="connsiteY3" fmla="*/ 0 h 826116"/>
              <a:gd name="connsiteX4" fmla="*/ 1778054 w 2838448"/>
              <a:gd name="connsiteY4" fmla="*/ 0 h 826116"/>
              <a:gd name="connsiteX5" fmla="*/ 2239406 w 2838448"/>
              <a:gd name="connsiteY5" fmla="*/ 0 h 826116"/>
              <a:gd name="connsiteX6" fmla="*/ 2700759 w 2838448"/>
              <a:gd name="connsiteY6" fmla="*/ 0 h 826116"/>
              <a:gd name="connsiteX7" fmla="*/ 2838448 w 2838448"/>
              <a:gd name="connsiteY7" fmla="*/ 137689 h 826116"/>
              <a:gd name="connsiteX8" fmla="*/ 2838448 w 2838448"/>
              <a:gd name="connsiteY8" fmla="*/ 688427 h 826116"/>
              <a:gd name="connsiteX9" fmla="*/ 2700759 w 2838448"/>
              <a:gd name="connsiteY9" fmla="*/ 826116 h 826116"/>
              <a:gd name="connsiteX10" fmla="*/ 2265037 w 2838448"/>
              <a:gd name="connsiteY10" fmla="*/ 826116 h 826116"/>
              <a:gd name="connsiteX11" fmla="*/ 1701162 w 2838448"/>
              <a:gd name="connsiteY11" fmla="*/ 826116 h 826116"/>
              <a:gd name="connsiteX12" fmla="*/ 1162917 w 2838448"/>
              <a:gd name="connsiteY12" fmla="*/ 826116 h 826116"/>
              <a:gd name="connsiteX13" fmla="*/ 650303 w 2838448"/>
              <a:gd name="connsiteY13" fmla="*/ 826116 h 826116"/>
              <a:gd name="connsiteX14" fmla="*/ 137689 w 2838448"/>
              <a:gd name="connsiteY14" fmla="*/ 826116 h 826116"/>
              <a:gd name="connsiteX15" fmla="*/ 0 w 2838448"/>
              <a:gd name="connsiteY15" fmla="*/ 688427 h 826116"/>
              <a:gd name="connsiteX16" fmla="*/ 0 w 2838448"/>
              <a:gd name="connsiteY16" fmla="*/ 137689 h 8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448" h="826116" fill="none" extrusionOk="0">
                <a:moveTo>
                  <a:pt x="0" y="137689"/>
                </a:moveTo>
                <a:cubicBezTo>
                  <a:pt x="-2495" y="54893"/>
                  <a:pt x="72766" y="-18290"/>
                  <a:pt x="137689" y="0"/>
                </a:cubicBezTo>
                <a:cubicBezTo>
                  <a:pt x="288459" y="-15646"/>
                  <a:pt x="504574" y="53042"/>
                  <a:pt x="701564" y="0"/>
                </a:cubicBezTo>
                <a:cubicBezTo>
                  <a:pt x="898555" y="-53042"/>
                  <a:pt x="1080155" y="30676"/>
                  <a:pt x="1265440" y="0"/>
                </a:cubicBezTo>
                <a:cubicBezTo>
                  <a:pt x="1450725" y="-30676"/>
                  <a:pt x="1616385" y="40654"/>
                  <a:pt x="1778054" y="0"/>
                </a:cubicBezTo>
                <a:cubicBezTo>
                  <a:pt x="1939723" y="-40654"/>
                  <a:pt x="2017160" y="24166"/>
                  <a:pt x="2239406" y="0"/>
                </a:cubicBezTo>
                <a:cubicBezTo>
                  <a:pt x="2461652" y="-24166"/>
                  <a:pt x="2515495" y="11453"/>
                  <a:pt x="2700759" y="0"/>
                </a:cubicBezTo>
                <a:cubicBezTo>
                  <a:pt x="2774941" y="9988"/>
                  <a:pt x="2834476" y="63062"/>
                  <a:pt x="2838448" y="137689"/>
                </a:cubicBezTo>
                <a:cubicBezTo>
                  <a:pt x="2871331" y="312514"/>
                  <a:pt x="2798478" y="465273"/>
                  <a:pt x="2838448" y="688427"/>
                </a:cubicBezTo>
                <a:cubicBezTo>
                  <a:pt x="2825703" y="775842"/>
                  <a:pt x="2759727" y="828745"/>
                  <a:pt x="2700759" y="826116"/>
                </a:cubicBezTo>
                <a:cubicBezTo>
                  <a:pt x="2492465" y="850935"/>
                  <a:pt x="2392577" y="781021"/>
                  <a:pt x="2265037" y="826116"/>
                </a:cubicBezTo>
                <a:cubicBezTo>
                  <a:pt x="2137497" y="871211"/>
                  <a:pt x="1826182" y="817444"/>
                  <a:pt x="1701162" y="826116"/>
                </a:cubicBezTo>
                <a:cubicBezTo>
                  <a:pt x="1576143" y="834788"/>
                  <a:pt x="1310797" y="767710"/>
                  <a:pt x="1162917" y="826116"/>
                </a:cubicBezTo>
                <a:cubicBezTo>
                  <a:pt x="1015037" y="884522"/>
                  <a:pt x="770831" y="767993"/>
                  <a:pt x="650303" y="826116"/>
                </a:cubicBezTo>
                <a:cubicBezTo>
                  <a:pt x="529775" y="884239"/>
                  <a:pt x="333448" y="764666"/>
                  <a:pt x="137689" y="826116"/>
                </a:cubicBezTo>
                <a:cubicBezTo>
                  <a:pt x="63262" y="835510"/>
                  <a:pt x="6267" y="745714"/>
                  <a:pt x="0" y="688427"/>
                </a:cubicBezTo>
                <a:cubicBezTo>
                  <a:pt x="-10723" y="485925"/>
                  <a:pt x="24772" y="350506"/>
                  <a:pt x="0" y="137689"/>
                </a:cubicBezTo>
                <a:close/>
              </a:path>
              <a:path w="2838448" h="826116" stroke="0" extrusionOk="0">
                <a:moveTo>
                  <a:pt x="0" y="137689"/>
                </a:moveTo>
                <a:cubicBezTo>
                  <a:pt x="-1881" y="61158"/>
                  <a:pt x="58910" y="1727"/>
                  <a:pt x="137689" y="0"/>
                </a:cubicBezTo>
                <a:cubicBezTo>
                  <a:pt x="360106" y="-15842"/>
                  <a:pt x="504036" y="23919"/>
                  <a:pt x="675934" y="0"/>
                </a:cubicBezTo>
                <a:cubicBezTo>
                  <a:pt x="847833" y="-23919"/>
                  <a:pt x="965196" y="7289"/>
                  <a:pt x="1214178" y="0"/>
                </a:cubicBezTo>
                <a:cubicBezTo>
                  <a:pt x="1463160" y="-7289"/>
                  <a:pt x="1635269" y="42276"/>
                  <a:pt x="1778054" y="0"/>
                </a:cubicBezTo>
                <a:cubicBezTo>
                  <a:pt x="1920839" y="-42276"/>
                  <a:pt x="2296113" y="97733"/>
                  <a:pt x="2700759" y="0"/>
                </a:cubicBezTo>
                <a:cubicBezTo>
                  <a:pt x="2773184" y="1145"/>
                  <a:pt x="2848540" y="70398"/>
                  <a:pt x="2838448" y="137689"/>
                </a:cubicBezTo>
                <a:cubicBezTo>
                  <a:pt x="2901098" y="293106"/>
                  <a:pt x="2779970" y="535970"/>
                  <a:pt x="2838448" y="688427"/>
                </a:cubicBezTo>
                <a:cubicBezTo>
                  <a:pt x="2843929" y="769911"/>
                  <a:pt x="2779946" y="844190"/>
                  <a:pt x="2700759" y="826116"/>
                </a:cubicBezTo>
                <a:cubicBezTo>
                  <a:pt x="2567066" y="857146"/>
                  <a:pt x="2432696" y="801971"/>
                  <a:pt x="2265037" y="826116"/>
                </a:cubicBezTo>
                <a:cubicBezTo>
                  <a:pt x="2097378" y="850261"/>
                  <a:pt x="1981276" y="786113"/>
                  <a:pt x="1829315" y="826116"/>
                </a:cubicBezTo>
                <a:cubicBezTo>
                  <a:pt x="1677354" y="866119"/>
                  <a:pt x="1380631" y="804436"/>
                  <a:pt x="1265440" y="826116"/>
                </a:cubicBezTo>
                <a:cubicBezTo>
                  <a:pt x="1150250" y="847796"/>
                  <a:pt x="910937" y="768283"/>
                  <a:pt x="701564" y="826116"/>
                </a:cubicBezTo>
                <a:cubicBezTo>
                  <a:pt x="492191" y="883949"/>
                  <a:pt x="365997" y="762366"/>
                  <a:pt x="137689" y="826116"/>
                </a:cubicBezTo>
                <a:cubicBezTo>
                  <a:pt x="67976" y="825569"/>
                  <a:pt x="10213" y="747736"/>
                  <a:pt x="0" y="688427"/>
                </a:cubicBezTo>
                <a:cubicBezTo>
                  <a:pt x="-62859" y="455128"/>
                  <a:pt x="13005" y="303424"/>
                  <a:pt x="0" y="137689"/>
                </a:cubicBezTo>
                <a:close/>
              </a:path>
            </a:pathLst>
          </a:custGeom>
          <a:ln>
            <a:prstDash val="dash"/>
            <a:extLst>
              <a:ext uri="{C807C97D-BFC1-408E-A445-0C87EB9F89A2}">
                <ask:lineSketchStyleProps xmlns:ask="http://schemas.microsoft.com/office/drawing/2018/sketchyshapes" sd="1286493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: Rounded Corners 591">
            <a:extLst>
              <a:ext uri="{FF2B5EF4-FFF2-40B4-BE49-F238E27FC236}">
                <a16:creationId xmlns:a16="http://schemas.microsoft.com/office/drawing/2014/main" id="{D4AB1D24-A7B2-F0B9-B73E-949ABB29E5B7}"/>
              </a:ext>
            </a:extLst>
          </p:cNvPr>
          <p:cNvSpPr/>
          <p:nvPr/>
        </p:nvSpPr>
        <p:spPr>
          <a:xfrm>
            <a:off x="219078" y="1112853"/>
            <a:ext cx="3306320" cy="826116"/>
          </a:xfrm>
          <a:custGeom>
            <a:avLst/>
            <a:gdLst>
              <a:gd name="connsiteX0" fmla="*/ 0 w 3306320"/>
              <a:gd name="connsiteY0" fmla="*/ 137689 h 826116"/>
              <a:gd name="connsiteX1" fmla="*/ 137689 w 3306320"/>
              <a:gd name="connsiteY1" fmla="*/ 0 h 826116"/>
              <a:gd name="connsiteX2" fmla="*/ 642846 w 3306320"/>
              <a:gd name="connsiteY2" fmla="*/ 0 h 826116"/>
              <a:gd name="connsiteX3" fmla="*/ 1148003 w 3306320"/>
              <a:gd name="connsiteY3" fmla="*/ 0 h 826116"/>
              <a:gd name="connsiteX4" fmla="*/ 1592541 w 3306320"/>
              <a:gd name="connsiteY4" fmla="*/ 0 h 826116"/>
              <a:gd name="connsiteX5" fmla="*/ 2006770 w 3306320"/>
              <a:gd name="connsiteY5" fmla="*/ 0 h 826116"/>
              <a:gd name="connsiteX6" fmla="*/ 2572546 w 3306320"/>
              <a:gd name="connsiteY6" fmla="*/ 0 h 826116"/>
              <a:gd name="connsiteX7" fmla="*/ 3168631 w 3306320"/>
              <a:gd name="connsiteY7" fmla="*/ 0 h 826116"/>
              <a:gd name="connsiteX8" fmla="*/ 3306320 w 3306320"/>
              <a:gd name="connsiteY8" fmla="*/ 137689 h 826116"/>
              <a:gd name="connsiteX9" fmla="*/ 3306320 w 3306320"/>
              <a:gd name="connsiteY9" fmla="*/ 688427 h 826116"/>
              <a:gd name="connsiteX10" fmla="*/ 3168631 w 3306320"/>
              <a:gd name="connsiteY10" fmla="*/ 826116 h 826116"/>
              <a:gd name="connsiteX11" fmla="*/ 2754402 w 3306320"/>
              <a:gd name="connsiteY11" fmla="*/ 826116 h 826116"/>
              <a:gd name="connsiteX12" fmla="*/ 2249245 w 3306320"/>
              <a:gd name="connsiteY12" fmla="*/ 826116 h 826116"/>
              <a:gd name="connsiteX13" fmla="*/ 1744088 w 3306320"/>
              <a:gd name="connsiteY13" fmla="*/ 826116 h 826116"/>
              <a:gd name="connsiteX14" fmla="*/ 1269241 w 3306320"/>
              <a:gd name="connsiteY14" fmla="*/ 826116 h 826116"/>
              <a:gd name="connsiteX15" fmla="*/ 703465 w 3306320"/>
              <a:gd name="connsiteY15" fmla="*/ 826116 h 826116"/>
              <a:gd name="connsiteX16" fmla="*/ 137689 w 3306320"/>
              <a:gd name="connsiteY16" fmla="*/ 826116 h 826116"/>
              <a:gd name="connsiteX17" fmla="*/ 0 w 3306320"/>
              <a:gd name="connsiteY17" fmla="*/ 688427 h 826116"/>
              <a:gd name="connsiteX18" fmla="*/ 0 w 3306320"/>
              <a:gd name="connsiteY18" fmla="*/ 137689 h 8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06320" h="826116" fill="none" extrusionOk="0">
                <a:moveTo>
                  <a:pt x="0" y="137689"/>
                </a:moveTo>
                <a:cubicBezTo>
                  <a:pt x="3726" y="50769"/>
                  <a:pt x="58490" y="-592"/>
                  <a:pt x="137689" y="0"/>
                </a:cubicBezTo>
                <a:cubicBezTo>
                  <a:pt x="240580" y="-17522"/>
                  <a:pt x="506446" y="4858"/>
                  <a:pt x="642846" y="0"/>
                </a:cubicBezTo>
                <a:cubicBezTo>
                  <a:pt x="779246" y="-4858"/>
                  <a:pt x="932086" y="9667"/>
                  <a:pt x="1148003" y="0"/>
                </a:cubicBezTo>
                <a:cubicBezTo>
                  <a:pt x="1363920" y="-9667"/>
                  <a:pt x="1425656" y="49909"/>
                  <a:pt x="1592541" y="0"/>
                </a:cubicBezTo>
                <a:cubicBezTo>
                  <a:pt x="1759426" y="-49909"/>
                  <a:pt x="1877468" y="47584"/>
                  <a:pt x="2006770" y="0"/>
                </a:cubicBezTo>
                <a:cubicBezTo>
                  <a:pt x="2136072" y="-47584"/>
                  <a:pt x="2438846" y="66213"/>
                  <a:pt x="2572546" y="0"/>
                </a:cubicBezTo>
                <a:cubicBezTo>
                  <a:pt x="2706246" y="-66213"/>
                  <a:pt x="2966464" y="60553"/>
                  <a:pt x="3168631" y="0"/>
                </a:cubicBezTo>
                <a:cubicBezTo>
                  <a:pt x="3242079" y="4121"/>
                  <a:pt x="3305504" y="63372"/>
                  <a:pt x="3306320" y="137689"/>
                </a:cubicBezTo>
                <a:cubicBezTo>
                  <a:pt x="3308036" y="279332"/>
                  <a:pt x="3251912" y="419602"/>
                  <a:pt x="3306320" y="688427"/>
                </a:cubicBezTo>
                <a:cubicBezTo>
                  <a:pt x="3319556" y="768820"/>
                  <a:pt x="3254461" y="820027"/>
                  <a:pt x="3168631" y="826116"/>
                </a:cubicBezTo>
                <a:cubicBezTo>
                  <a:pt x="3017076" y="848596"/>
                  <a:pt x="2864848" y="802189"/>
                  <a:pt x="2754402" y="826116"/>
                </a:cubicBezTo>
                <a:cubicBezTo>
                  <a:pt x="2643956" y="850043"/>
                  <a:pt x="2482741" y="796405"/>
                  <a:pt x="2249245" y="826116"/>
                </a:cubicBezTo>
                <a:cubicBezTo>
                  <a:pt x="2015749" y="855827"/>
                  <a:pt x="1888226" y="790419"/>
                  <a:pt x="1744088" y="826116"/>
                </a:cubicBezTo>
                <a:cubicBezTo>
                  <a:pt x="1599950" y="861813"/>
                  <a:pt x="1387136" y="773478"/>
                  <a:pt x="1269241" y="826116"/>
                </a:cubicBezTo>
                <a:cubicBezTo>
                  <a:pt x="1151346" y="878754"/>
                  <a:pt x="877276" y="823560"/>
                  <a:pt x="703465" y="826116"/>
                </a:cubicBezTo>
                <a:cubicBezTo>
                  <a:pt x="529654" y="828672"/>
                  <a:pt x="408894" y="809251"/>
                  <a:pt x="137689" y="826116"/>
                </a:cubicBezTo>
                <a:cubicBezTo>
                  <a:pt x="67515" y="826946"/>
                  <a:pt x="-3545" y="772709"/>
                  <a:pt x="0" y="688427"/>
                </a:cubicBezTo>
                <a:cubicBezTo>
                  <a:pt x="-39407" y="536635"/>
                  <a:pt x="12660" y="253266"/>
                  <a:pt x="0" y="137689"/>
                </a:cubicBezTo>
                <a:close/>
              </a:path>
              <a:path w="3306320" h="826116" stroke="0" extrusionOk="0">
                <a:moveTo>
                  <a:pt x="0" y="137689"/>
                </a:moveTo>
                <a:cubicBezTo>
                  <a:pt x="-1881" y="61158"/>
                  <a:pt x="58910" y="1727"/>
                  <a:pt x="137689" y="0"/>
                </a:cubicBezTo>
                <a:cubicBezTo>
                  <a:pt x="313872" y="-12309"/>
                  <a:pt x="437839" y="9701"/>
                  <a:pt x="673155" y="0"/>
                </a:cubicBezTo>
                <a:cubicBezTo>
                  <a:pt x="908471" y="-9701"/>
                  <a:pt x="1043555" y="13653"/>
                  <a:pt x="1208622" y="0"/>
                </a:cubicBezTo>
                <a:cubicBezTo>
                  <a:pt x="1373689" y="-13653"/>
                  <a:pt x="1500333" y="34192"/>
                  <a:pt x="1774398" y="0"/>
                </a:cubicBezTo>
                <a:cubicBezTo>
                  <a:pt x="2048463" y="-34192"/>
                  <a:pt x="2016841" y="47465"/>
                  <a:pt x="2249245" y="0"/>
                </a:cubicBezTo>
                <a:cubicBezTo>
                  <a:pt x="2481649" y="-47465"/>
                  <a:pt x="2820579" y="95270"/>
                  <a:pt x="3168631" y="0"/>
                </a:cubicBezTo>
                <a:cubicBezTo>
                  <a:pt x="3230890" y="-10711"/>
                  <a:pt x="3310359" y="60817"/>
                  <a:pt x="3306320" y="137689"/>
                </a:cubicBezTo>
                <a:cubicBezTo>
                  <a:pt x="3358998" y="282406"/>
                  <a:pt x="3295767" y="483000"/>
                  <a:pt x="3306320" y="688427"/>
                </a:cubicBezTo>
                <a:cubicBezTo>
                  <a:pt x="3318637" y="773741"/>
                  <a:pt x="3233981" y="820812"/>
                  <a:pt x="3168631" y="826116"/>
                </a:cubicBezTo>
                <a:cubicBezTo>
                  <a:pt x="2921578" y="848260"/>
                  <a:pt x="2787317" y="766977"/>
                  <a:pt x="2633165" y="826116"/>
                </a:cubicBezTo>
                <a:cubicBezTo>
                  <a:pt x="2479013" y="885255"/>
                  <a:pt x="2225419" y="824780"/>
                  <a:pt x="2067389" y="826116"/>
                </a:cubicBezTo>
                <a:cubicBezTo>
                  <a:pt x="1909359" y="827452"/>
                  <a:pt x="1715197" y="824730"/>
                  <a:pt x="1501613" y="826116"/>
                </a:cubicBezTo>
                <a:cubicBezTo>
                  <a:pt x="1288029" y="827502"/>
                  <a:pt x="1220595" y="797028"/>
                  <a:pt x="966146" y="826116"/>
                </a:cubicBezTo>
                <a:cubicBezTo>
                  <a:pt x="711697" y="855204"/>
                  <a:pt x="397677" y="783246"/>
                  <a:pt x="137689" y="826116"/>
                </a:cubicBezTo>
                <a:cubicBezTo>
                  <a:pt x="58298" y="822061"/>
                  <a:pt x="-1716" y="765454"/>
                  <a:pt x="0" y="688427"/>
                </a:cubicBezTo>
                <a:cubicBezTo>
                  <a:pt x="-58640" y="508528"/>
                  <a:pt x="61284" y="253463"/>
                  <a:pt x="0" y="137689"/>
                </a:cubicBezTo>
                <a:close/>
              </a:path>
            </a:pathLst>
          </a:custGeom>
          <a:ln>
            <a:prstDash val="dash"/>
            <a:extLst>
              <a:ext uri="{C807C97D-BFC1-408E-A445-0C87EB9F89A2}">
                <ask:lineSketchStyleProps xmlns:ask="http://schemas.microsoft.com/office/drawing/2018/sketchyshapes" sd="1286493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17C876-2E7E-C38C-1F3F-1EF57C70E6E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01360" y="1153084"/>
            <a:ext cx="3973186" cy="572700"/>
          </a:xfrm>
        </p:spPr>
        <p:txBody>
          <a:bodyPr/>
          <a:lstStyle/>
          <a:p>
            <a:r>
              <a:rPr lang="vi-VN" dirty="0"/>
              <a:t>Reading books</a:t>
            </a:r>
            <a:endParaRPr lang="en-US" dirty="0"/>
          </a:p>
        </p:txBody>
      </p:sp>
      <p:sp>
        <p:nvSpPr>
          <p:cNvPr id="585" name="Title 8">
            <a:extLst>
              <a:ext uri="{FF2B5EF4-FFF2-40B4-BE49-F238E27FC236}">
                <a16:creationId xmlns:a16="http://schemas.microsoft.com/office/drawing/2014/main" id="{23613365-ECF0-DFB3-9E03-D3B874E17DB7}"/>
              </a:ext>
            </a:extLst>
          </p:cNvPr>
          <p:cNvSpPr txBox="1">
            <a:spLocks/>
          </p:cNvSpPr>
          <p:nvPr/>
        </p:nvSpPr>
        <p:spPr>
          <a:xfrm>
            <a:off x="3856134" y="1275617"/>
            <a:ext cx="19865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Hang out</a:t>
            </a:r>
            <a:endParaRPr lang="en-US" dirty="0"/>
          </a:p>
        </p:txBody>
      </p:sp>
      <p:sp>
        <p:nvSpPr>
          <p:cNvPr id="586" name="Title 8">
            <a:extLst>
              <a:ext uri="{FF2B5EF4-FFF2-40B4-BE49-F238E27FC236}">
                <a16:creationId xmlns:a16="http://schemas.microsoft.com/office/drawing/2014/main" id="{F0284699-BED9-82C9-F665-0BA4FB6271CD}"/>
              </a:ext>
            </a:extLst>
          </p:cNvPr>
          <p:cNvSpPr txBox="1">
            <a:spLocks/>
          </p:cNvSpPr>
          <p:nvPr/>
        </p:nvSpPr>
        <p:spPr>
          <a:xfrm>
            <a:off x="219078" y="2330365"/>
            <a:ext cx="39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vi-VN" dirty="0"/>
              <a:t>Make paper flowers</a:t>
            </a:r>
            <a:endParaRPr lang="en-US" dirty="0"/>
          </a:p>
        </p:txBody>
      </p:sp>
      <p:sp>
        <p:nvSpPr>
          <p:cNvPr id="587" name="Title 8">
            <a:extLst>
              <a:ext uri="{FF2B5EF4-FFF2-40B4-BE49-F238E27FC236}">
                <a16:creationId xmlns:a16="http://schemas.microsoft.com/office/drawing/2014/main" id="{0E12FACC-265D-797D-9AF4-CAA7C7192364}"/>
              </a:ext>
            </a:extLst>
          </p:cNvPr>
          <p:cNvSpPr txBox="1">
            <a:spLocks/>
          </p:cNvSpPr>
          <p:nvPr/>
        </p:nvSpPr>
        <p:spPr>
          <a:xfrm>
            <a:off x="1561069" y="3963287"/>
            <a:ext cx="18213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Knitting</a:t>
            </a:r>
            <a:endParaRPr lang="en-US" dirty="0"/>
          </a:p>
        </p:txBody>
      </p:sp>
      <p:sp>
        <p:nvSpPr>
          <p:cNvPr id="588" name="Title 8">
            <a:extLst>
              <a:ext uri="{FF2B5EF4-FFF2-40B4-BE49-F238E27FC236}">
                <a16:creationId xmlns:a16="http://schemas.microsoft.com/office/drawing/2014/main" id="{5D2E6A7F-ADE0-6347-DF2E-C3387195C641}"/>
              </a:ext>
            </a:extLst>
          </p:cNvPr>
          <p:cNvSpPr txBox="1">
            <a:spLocks/>
          </p:cNvSpPr>
          <p:nvPr/>
        </p:nvSpPr>
        <p:spPr>
          <a:xfrm>
            <a:off x="5760332" y="2238157"/>
            <a:ext cx="39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Travelling</a:t>
            </a:r>
            <a:endParaRPr lang="en-US" dirty="0"/>
          </a:p>
        </p:txBody>
      </p:sp>
      <p:sp>
        <p:nvSpPr>
          <p:cNvPr id="589" name="Title 8">
            <a:extLst>
              <a:ext uri="{FF2B5EF4-FFF2-40B4-BE49-F238E27FC236}">
                <a16:creationId xmlns:a16="http://schemas.microsoft.com/office/drawing/2014/main" id="{DEFAF698-499F-6625-E9B9-6330A30A5247}"/>
              </a:ext>
            </a:extLst>
          </p:cNvPr>
          <p:cNvSpPr txBox="1">
            <a:spLocks/>
          </p:cNvSpPr>
          <p:nvPr/>
        </p:nvSpPr>
        <p:spPr>
          <a:xfrm>
            <a:off x="6342044" y="1112853"/>
            <a:ext cx="39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Doing yoga</a:t>
            </a:r>
            <a:endParaRPr lang="en-US" dirty="0"/>
          </a:p>
        </p:txBody>
      </p:sp>
      <p:sp>
        <p:nvSpPr>
          <p:cNvPr id="590" name="Title 8">
            <a:extLst>
              <a:ext uri="{FF2B5EF4-FFF2-40B4-BE49-F238E27FC236}">
                <a16:creationId xmlns:a16="http://schemas.microsoft.com/office/drawing/2014/main" id="{D1213185-D9BD-D965-9887-73A158D0E938}"/>
              </a:ext>
            </a:extLst>
          </p:cNvPr>
          <p:cNvSpPr txBox="1">
            <a:spLocks/>
          </p:cNvSpPr>
          <p:nvPr/>
        </p:nvSpPr>
        <p:spPr>
          <a:xfrm>
            <a:off x="3955057" y="2810857"/>
            <a:ext cx="39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Skiing</a:t>
            </a:r>
            <a:endParaRPr lang="en-US" dirty="0"/>
          </a:p>
        </p:txBody>
      </p:sp>
      <p:sp>
        <p:nvSpPr>
          <p:cNvPr id="591" name="Title 8">
            <a:extLst>
              <a:ext uri="{FF2B5EF4-FFF2-40B4-BE49-F238E27FC236}">
                <a16:creationId xmlns:a16="http://schemas.microsoft.com/office/drawing/2014/main" id="{6FF5175F-315D-6793-CD6B-3A2C8021014D}"/>
              </a:ext>
            </a:extLst>
          </p:cNvPr>
          <p:cNvSpPr txBox="1">
            <a:spLocks/>
          </p:cNvSpPr>
          <p:nvPr/>
        </p:nvSpPr>
        <p:spPr>
          <a:xfrm>
            <a:off x="5170814" y="3979398"/>
            <a:ext cx="39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vi-VN" dirty="0"/>
              <a:t>Gardening</a:t>
            </a:r>
            <a:endParaRPr lang="en-US" dirty="0"/>
          </a:p>
        </p:txBody>
      </p:sp>
      <p:sp>
        <p:nvSpPr>
          <p:cNvPr id="597" name="Title 8">
            <a:extLst>
              <a:ext uri="{FF2B5EF4-FFF2-40B4-BE49-F238E27FC236}">
                <a16:creationId xmlns:a16="http://schemas.microsoft.com/office/drawing/2014/main" id="{3E7F2270-61F8-1531-00C5-CFB159F5DF10}"/>
              </a:ext>
            </a:extLst>
          </p:cNvPr>
          <p:cNvSpPr txBox="1">
            <a:spLocks/>
          </p:cNvSpPr>
          <p:nvPr/>
        </p:nvSpPr>
        <p:spPr>
          <a:xfrm>
            <a:off x="1322024" y="107075"/>
            <a:ext cx="6136395" cy="48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vi-VN" dirty="0"/>
              <a:t>1 minute to remember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7240650" y="1548525"/>
            <a:ext cx="1903500" cy="9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3"/>
          <p:cNvSpPr txBox="1">
            <a:spLocks noGrp="1"/>
          </p:cNvSpPr>
          <p:nvPr>
            <p:ph type="title" idx="2"/>
          </p:nvPr>
        </p:nvSpPr>
        <p:spPr>
          <a:xfrm>
            <a:off x="2269475" y="1298400"/>
            <a:ext cx="4417763" cy="15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Time’s up</a:t>
            </a:r>
            <a:endParaRPr dirty="0"/>
          </a:p>
        </p:txBody>
      </p:sp>
      <p:sp>
        <p:nvSpPr>
          <p:cNvPr id="588" name="Google Shape;588;p33"/>
          <p:cNvSpPr/>
          <p:nvPr/>
        </p:nvSpPr>
        <p:spPr>
          <a:xfrm rot="5400000">
            <a:off x="578825" y="640500"/>
            <a:ext cx="1626300" cy="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3"/>
          <p:cNvSpPr/>
          <p:nvPr/>
        </p:nvSpPr>
        <p:spPr>
          <a:xfrm rot="5400000">
            <a:off x="7578650" y="4607125"/>
            <a:ext cx="817500" cy="34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509685-EE5B-5142-558F-9CDDF0CA767A}"/>
              </a:ext>
            </a:extLst>
          </p:cNvPr>
          <p:cNvSpPr/>
          <p:nvPr/>
        </p:nvSpPr>
        <p:spPr>
          <a:xfrm>
            <a:off x="3046164" y="3200168"/>
            <a:ext cx="3051672" cy="622686"/>
          </a:xfrm>
          <a:custGeom>
            <a:avLst/>
            <a:gdLst>
              <a:gd name="connsiteX0" fmla="*/ 0 w 3051672"/>
              <a:gd name="connsiteY0" fmla="*/ 103783 h 622686"/>
              <a:gd name="connsiteX1" fmla="*/ 103783 w 3051672"/>
              <a:gd name="connsiteY1" fmla="*/ 0 h 622686"/>
              <a:gd name="connsiteX2" fmla="*/ 729486 w 3051672"/>
              <a:gd name="connsiteY2" fmla="*/ 0 h 622686"/>
              <a:gd name="connsiteX3" fmla="*/ 1241425 w 3051672"/>
              <a:gd name="connsiteY3" fmla="*/ 0 h 622686"/>
              <a:gd name="connsiteX4" fmla="*/ 1810247 w 3051672"/>
              <a:gd name="connsiteY4" fmla="*/ 0 h 622686"/>
              <a:gd name="connsiteX5" fmla="*/ 2435950 w 3051672"/>
              <a:gd name="connsiteY5" fmla="*/ 0 h 622686"/>
              <a:gd name="connsiteX6" fmla="*/ 2947889 w 3051672"/>
              <a:gd name="connsiteY6" fmla="*/ 0 h 622686"/>
              <a:gd name="connsiteX7" fmla="*/ 3051672 w 3051672"/>
              <a:gd name="connsiteY7" fmla="*/ 103783 h 622686"/>
              <a:gd name="connsiteX8" fmla="*/ 3051672 w 3051672"/>
              <a:gd name="connsiteY8" fmla="*/ 518903 h 622686"/>
              <a:gd name="connsiteX9" fmla="*/ 2947889 w 3051672"/>
              <a:gd name="connsiteY9" fmla="*/ 622686 h 622686"/>
              <a:gd name="connsiteX10" fmla="*/ 2464391 w 3051672"/>
              <a:gd name="connsiteY10" fmla="*/ 622686 h 622686"/>
              <a:gd name="connsiteX11" fmla="*/ 1867129 w 3051672"/>
              <a:gd name="connsiteY11" fmla="*/ 622686 h 622686"/>
              <a:gd name="connsiteX12" fmla="*/ 1383631 w 3051672"/>
              <a:gd name="connsiteY12" fmla="*/ 622686 h 622686"/>
              <a:gd name="connsiteX13" fmla="*/ 786368 w 3051672"/>
              <a:gd name="connsiteY13" fmla="*/ 622686 h 622686"/>
              <a:gd name="connsiteX14" fmla="*/ 103783 w 3051672"/>
              <a:gd name="connsiteY14" fmla="*/ 622686 h 622686"/>
              <a:gd name="connsiteX15" fmla="*/ 0 w 3051672"/>
              <a:gd name="connsiteY15" fmla="*/ 518903 h 622686"/>
              <a:gd name="connsiteX16" fmla="*/ 0 w 3051672"/>
              <a:gd name="connsiteY16" fmla="*/ 103783 h 6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1672" h="622686" fill="none" extrusionOk="0">
                <a:moveTo>
                  <a:pt x="0" y="103783"/>
                </a:moveTo>
                <a:cubicBezTo>
                  <a:pt x="-4850" y="50066"/>
                  <a:pt x="49907" y="-3914"/>
                  <a:pt x="103783" y="0"/>
                </a:cubicBezTo>
                <a:cubicBezTo>
                  <a:pt x="232897" y="-36833"/>
                  <a:pt x="505398" y="54545"/>
                  <a:pt x="729486" y="0"/>
                </a:cubicBezTo>
                <a:cubicBezTo>
                  <a:pt x="953574" y="-54545"/>
                  <a:pt x="1023304" y="36339"/>
                  <a:pt x="1241425" y="0"/>
                </a:cubicBezTo>
                <a:cubicBezTo>
                  <a:pt x="1459546" y="-36339"/>
                  <a:pt x="1695674" y="62766"/>
                  <a:pt x="1810247" y="0"/>
                </a:cubicBezTo>
                <a:cubicBezTo>
                  <a:pt x="1924820" y="-62766"/>
                  <a:pt x="2195295" y="46852"/>
                  <a:pt x="2435950" y="0"/>
                </a:cubicBezTo>
                <a:cubicBezTo>
                  <a:pt x="2676605" y="-46852"/>
                  <a:pt x="2802317" y="43174"/>
                  <a:pt x="2947889" y="0"/>
                </a:cubicBezTo>
                <a:cubicBezTo>
                  <a:pt x="3008212" y="1546"/>
                  <a:pt x="3060435" y="54716"/>
                  <a:pt x="3051672" y="103783"/>
                </a:cubicBezTo>
                <a:cubicBezTo>
                  <a:pt x="3053020" y="252080"/>
                  <a:pt x="3012062" y="402505"/>
                  <a:pt x="3051672" y="518903"/>
                </a:cubicBezTo>
                <a:cubicBezTo>
                  <a:pt x="3040976" y="573530"/>
                  <a:pt x="3009176" y="622988"/>
                  <a:pt x="2947889" y="622686"/>
                </a:cubicBezTo>
                <a:cubicBezTo>
                  <a:pt x="2746792" y="636564"/>
                  <a:pt x="2653647" y="568774"/>
                  <a:pt x="2464391" y="622686"/>
                </a:cubicBezTo>
                <a:cubicBezTo>
                  <a:pt x="2275135" y="676598"/>
                  <a:pt x="2010702" y="571312"/>
                  <a:pt x="1867129" y="622686"/>
                </a:cubicBezTo>
                <a:cubicBezTo>
                  <a:pt x="1723556" y="674060"/>
                  <a:pt x="1588884" y="573471"/>
                  <a:pt x="1383631" y="622686"/>
                </a:cubicBezTo>
                <a:cubicBezTo>
                  <a:pt x="1178378" y="671901"/>
                  <a:pt x="982078" y="622070"/>
                  <a:pt x="786368" y="622686"/>
                </a:cubicBezTo>
                <a:cubicBezTo>
                  <a:pt x="590658" y="623302"/>
                  <a:pt x="309850" y="597447"/>
                  <a:pt x="103783" y="622686"/>
                </a:cubicBezTo>
                <a:cubicBezTo>
                  <a:pt x="51763" y="614800"/>
                  <a:pt x="8678" y="572311"/>
                  <a:pt x="0" y="518903"/>
                </a:cubicBezTo>
                <a:cubicBezTo>
                  <a:pt x="-43569" y="331532"/>
                  <a:pt x="48654" y="274219"/>
                  <a:pt x="0" y="103783"/>
                </a:cubicBezTo>
                <a:close/>
              </a:path>
              <a:path w="3051672" h="622686" stroke="0" extrusionOk="0">
                <a:moveTo>
                  <a:pt x="0" y="103783"/>
                </a:moveTo>
                <a:cubicBezTo>
                  <a:pt x="7605" y="49820"/>
                  <a:pt x="47160" y="-4301"/>
                  <a:pt x="103783" y="0"/>
                </a:cubicBezTo>
                <a:cubicBezTo>
                  <a:pt x="235530" y="-32726"/>
                  <a:pt x="427207" y="49239"/>
                  <a:pt x="587281" y="0"/>
                </a:cubicBezTo>
                <a:cubicBezTo>
                  <a:pt x="747355" y="-49239"/>
                  <a:pt x="1038137" y="45827"/>
                  <a:pt x="1184543" y="0"/>
                </a:cubicBezTo>
                <a:cubicBezTo>
                  <a:pt x="1330949" y="-45827"/>
                  <a:pt x="1655146" y="18316"/>
                  <a:pt x="1781806" y="0"/>
                </a:cubicBezTo>
                <a:cubicBezTo>
                  <a:pt x="1908466" y="-18316"/>
                  <a:pt x="2106084" y="25504"/>
                  <a:pt x="2322186" y="0"/>
                </a:cubicBezTo>
                <a:cubicBezTo>
                  <a:pt x="2538288" y="-25504"/>
                  <a:pt x="2739950" y="37944"/>
                  <a:pt x="2947889" y="0"/>
                </a:cubicBezTo>
                <a:cubicBezTo>
                  <a:pt x="3001963" y="7505"/>
                  <a:pt x="3049929" y="37343"/>
                  <a:pt x="3051672" y="103783"/>
                </a:cubicBezTo>
                <a:cubicBezTo>
                  <a:pt x="3076174" y="255030"/>
                  <a:pt x="3002998" y="418270"/>
                  <a:pt x="3051672" y="518903"/>
                </a:cubicBezTo>
                <a:cubicBezTo>
                  <a:pt x="3065953" y="583505"/>
                  <a:pt x="3014941" y="630095"/>
                  <a:pt x="2947889" y="622686"/>
                </a:cubicBezTo>
                <a:cubicBezTo>
                  <a:pt x="2734778" y="642544"/>
                  <a:pt x="2517767" y="572550"/>
                  <a:pt x="2407509" y="622686"/>
                </a:cubicBezTo>
                <a:cubicBezTo>
                  <a:pt x="2297251" y="672822"/>
                  <a:pt x="2109672" y="605672"/>
                  <a:pt x="1895570" y="622686"/>
                </a:cubicBezTo>
                <a:cubicBezTo>
                  <a:pt x="1681468" y="639700"/>
                  <a:pt x="1460335" y="577277"/>
                  <a:pt x="1269866" y="622686"/>
                </a:cubicBezTo>
                <a:cubicBezTo>
                  <a:pt x="1079397" y="668095"/>
                  <a:pt x="887035" y="619310"/>
                  <a:pt x="729486" y="622686"/>
                </a:cubicBezTo>
                <a:cubicBezTo>
                  <a:pt x="571937" y="626062"/>
                  <a:pt x="261481" y="600408"/>
                  <a:pt x="103783" y="622686"/>
                </a:cubicBezTo>
                <a:cubicBezTo>
                  <a:pt x="58659" y="629609"/>
                  <a:pt x="-13642" y="579074"/>
                  <a:pt x="0" y="518903"/>
                </a:cubicBezTo>
                <a:cubicBezTo>
                  <a:pt x="-48207" y="379252"/>
                  <a:pt x="22404" y="218439"/>
                  <a:pt x="0" y="10378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4402815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C832746-400F-1FB2-F572-F97C1A15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395" y="2715254"/>
            <a:ext cx="4079209" cy="1107600"/>
          </a:xfrm>
        </p:spPr>
        <p:txBody>
          <a:bodyPr/>
          <a:lstStyle/>
          <a:p>
            <a:r>
              <a:rPr lang="vi-VN" sz="2400" dirty="0"/>
              <a:t>KIM’S GAME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E1865-C272-EAF9-B3F9-0467E97C1524}"/>
              </a:ext>
            </a:extLst>
          </p:cNvPr>
          <p:cNvSpPr/>
          <p:nvPr/>
        </p:nvSpPr>
        <p:spPr>
          <a:xfrm>
            <a:off x="2434728" y="2571750"/>
            <a:ext cx="4439797" cy="10770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Google Shape;595;p34"/>
          <p:cNvSpPr txBox="1">
            <a:spLocks noGrp="1"/>
          </p:cNvSpPr>
          <p:nvPr>
            <p:ph type="subTitle" idx="1"/>
          </p:nvPr>
        </p:nvSpPr>
        <p:spPr>
          <a:xfrm>
            <a:off x="2101500" y="2571750"/>
            <a:ext cx="49410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Unit 1 – Leisure Time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Skilss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Reading &amp; Speaking</a:t>
            </a:r>
            <a:endParaRPr sz="3200" dirty="0"/>
          </a:p>
        </p:txBody>
      </p:sp>
      <p:sp>
        <p:nvSpPr>
          <p:cNvPr id="596" name="Google Shape;596;p34"/>
          <p:cNvSpPr/>
          <p:nvPr/>
        </p:nvSpPr>
        <p:spPr>
          <a:xfrm rot="1105" flipH="1">
            <a:off x="7277700" y="3631031"/>
            <a:ext cx="1866300" cy="39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4"/>
          <p:cNvSpPr/>
          <p:nvPr/>
        </p:nvSpPr>
        <p:spPr>
          <a:xfrm rot="-5400000">
            <a:off x="293625" y="514175"/>
            <a:ext cx="1783200" cy="7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4"/>
          <p:cNvSpPr txBox="1">
            <a:spLocks noGrp="1"/>
          </p:cNvSpPr>
          <p:nvPr>
            <p:ph type="title"/>
          </p:nvPr>
        </p:nvSpPr>
        <p:spPr>
          <a:xfrm>
            <a:off x="866740" y="1378893"/>
            <a:ext cx="7469436" cy="1077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More activities that you can do in your leisure time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"/>
          <p:cNvSpPr txBox="1">
            <a:spLocks noGrp="1"/>
          </p:cNvSpPr>
          <p:nvPr>
            <p:ph type="title"/>
          </p:nvPr>
        </p:nvSpPr>
        <p:spPr>
          <a:xfrm>
            <a:off x="1413245" y="531776"/>
            <a:ext cx="6719608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grpSp>
        <p:nvGrpSpPr>
          <p:cNvPr id="748" name="Google Shape;748;p39"/>
          <p:cNvGrpSpPr/>
          <p:nvPr/>
        </p:nvGrpSpPr>
        <p:grpSpPr>
          <a:xfrm rot="10800000" flipH="1">
            <a:off x="533563" y="947526"/>
            <a:ext cx="510050" cy="919425"/>
            <a:chOff x="257500" y="825775"/>
            <a:chExt cx="510050" cy="919425"/>
          </a:xfrm>
        </p:grpSpPr>
        <p:sp>
          <p:nvSpPr>
            <p:cNvPr id="749" name="Google Shape;749;p39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9"/>
          <p:cNvGrpSpPr/>
          <p:nvPr/>
        </p:nvGrpSpPr>
        <p:grpSpPr>
          <a:xfrm rot="-5400000" flipH="1">
            <a:off x="6790525" y="4254451"/>
            <a:ext cx="289975" cy="919425"/>
            <a:chOff x="205050" y="142150"/>
            <a:chExt cx="289975" cy="919425"/>
          </a:xfrm>
        </p:grpSpPr>
        <p:sp>
          <p:nvSpPr>
            <p:cNvPr id="768" name="Google Shape;768;p39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274715E-F248-C323-9A78-AAB883BE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99" y="1606199"/>
            <a:ext cx="5728163" cy="38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91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emystifying Microsoft Operator Connect | No Jitter">
            <a:extLst>
              <a:ext uri="{FF2B5EF4-FFF2-40B4-BE49-F238E27FC236}">
                <a16:creationId xmlns:a16="http://schemas.microsoft.com/office/drawing/2014/main" id="{3BA73A14-215D-9C0D-3743-4DAB6003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97" y="969477"/>
            <a:ext cx="5154818" cy="34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C4A3BB16-F6A9-F270-B759-448BEBAF578F}"/>
              </a:ext>
            </a:extLst>
          </p:cNvPr>
          <p:cNvSpPr txBox="1">
            <a:spLocks/>
          </p:cNvSpPr>
          <p:nvPr/>
        </p:nvSpPr>
        <p:spPr>
          <a:xfrm>
            <a:off x="1204467" y="991564"/>
            <a:ext cx="3795292" cy="32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AD4F0F"/>
                </a:solidFill>
              </a:rPr>
              <a:t>connect </a:t>
            </a:r>
            <a:r>
              <a:rPr lang="en-US" sz="36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77D6A2-3C50-1E80-4B5B-841676F9E6D0}"/>
              </a:ext>
            </a:extLst>
          </p:cNvPr>
          <p:cNvSpPr/>
          <p:nvPr/>
        </p:nvSpPr>
        <p:spPr>
          <a:xfrm>
            <a:off x="1204467" y="2783471"/>
            <a:ext cx="293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/>
              <a:t>kết </a:t>
            </a:r>
            <a:r>
              <a:rPr lang="en-US" sz="4000" dirty="0" err="1"/>
              <a:t>nối</a:t>
            </a:r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15C72A-5CFE-9CD3-16DC-0C80FE7973DD}"/>
              </a:ext>
            </a:extLst>
          </p:cNvPr>
          <p:cNvSpPr/>
          <p:nvPr/>
        </p:nvSpPr>
        <p:spPr>
          <a:xfrm>
            <a:off x="1828800" y="1882530"/>
            <a:ext cx="1900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2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2800" b="1" i="0" dirty="0">
                <a:solidFill>
                  <a:srgbClr val="1D2A57"/>
                </a:solidFill>
                <a:effectLst/>
              </a:rPr>
              <a:t>/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xconnect__gb_1">
            <a:hlinkClick r:id="" action="ppaction://media"/>
            <a:extLst>
              <a:ext uri="{FF2B5EF4-FFF2-40B4-BE49-F238E27FC236}">
                <a16:creationId xmlns:a16="http://schemas.microsoft.com/office/drawing/2014/main" id="{E31BB6E3-CF81-D2E1-7C6C-8AD013B4F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190" y="1318905"/>
            <a:ext cx="442277" cy="442277"/>
          </a:xfrm>
          <a:prstGeom prst="rect">
            <a:avLst/>
          </a:prstGeom>
        </p:spPr>
      </p:pic>
      <p:sp>
        <p:nvSpPr>
          <p:cNvPr id="14" name="Google Shape;746;p39">
            <a:extLst>
              <a:ext uri="{FF2B5EF4-FFF2-40B4-BE49-F238E27FC236}">
                <a16:creationId xmlns:a16="http://schemas.microsoft.com/office/drawing/2014/main" id="{7A3BB950-2E1E-7A53-73E4-E2620C3CA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5225" y="0"/>
            <a:ext cx="2632975" cy="459788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8BDAC0-04F6-3E9E-1590-72074B778A9A}"/>
              </a:ext>
            </a:extLst>
          </p:cNvPr>
          <p:cNvSpPr/>
          <p:nvPr/>
        </p:nvSpPr>
        <p:spPr>
          <a:xfrm>
            <a:off x="2765234" y="991564"/>
            <a:ext cx="220337" cy="231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46;p39">
            <a:extLst>
              <a:ext uri="{FF2B5EF4-FFF2-40B4-BE49-F238E27FC236}">
                <a16:creationId xmlns:a16="http://schemas.microsoft.com/office/drawing/2014/main" id="{9126A4F6-D026-536C-FE6A-1F2E95368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4063" y="132203"/>
            <a:ext cx="2632975" cy="459788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0A92F681-649A-556F-282A-26F3195DE957}"/>
              </a:ext>
            </a:extLst>
          </p:cNvPr>
          <p:cNvSpPr txBox="1">
            <a:spLocks/>
          </p:cNvSpPr>
          <p:nvPr/>
        </p:nvSpPr>
        <p:spPr>
          <a:xfrm>
            <a:off x="5034290" y="1473741"/>
            <a:ext cx="3898539" cy="43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AD4F0F"/>
                </a:solidFill>
              </a:rPr>
              <a:t>recipe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2FEF8-F065-91F9-B0C9-ECDF5D4E5974}"/>
              </a:ext>
            </a:extLst>
          </p:cNvPr>
          <p:cNvSpPr/>
          <p:nvPr/>
        </p:nvSpPr>
        <p:spPr>
          <a:xfrm>
            <a:off x="5185959" y="3237208"/>
            <a:ext cx="3018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BF28F-E7E3-B994-94B6-B161E03D6933}"/>
              </a:ext>
            </a:extLst>
          </p:cNvPr>
          <p:cNvSpPr/>
          <p:nvPr/>
        </p:nvSpPr>
        <p:spPr>
          <a:xfrm>
            <a:off x="5822817" y="2457016"/>
            <a:ext cx="174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2800" b="1" i="0" dirty="0" err="1">
                <a:solidFill>
                  <a:srgbClr val="1D2A57"/>
                </a:solidFill>
                <a:effectLst/>
              </a:rPr>
              <a:t>resɪpi</a:t>
            </a:r>
            <a:r>
              <a:rPr lang="en-US" sz="2800" b="1" i="0" dirty="0">
                <a:solidFill>
                  <a:srgbClr val="1D2A57"/>
                </a:solidFill>
                <a:effectLst/>
              </a:rPr>
              <a:t>/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 descr="Free Vector | Homemade bread recipe concept">
            <a:extLst>
              <a:ext uri="{FF2B5EF4-FFF2-40B4-BE49-F238E27FC236}">
                <a16:creationId xmlns:a16="http://schemas.microsoft.com/office/drawing/2014/main" id="{F1E35CCD-607F-50D5-1386-C295B1A84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6" y="1087335"/>
            <a:ext cx="3923962" cy="39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cipe__gb_1">
            <a:hlinkClick r:id="" action="ppaction://media"/>
            <a:extLst>
              <a:ext uri="{FF2B5EF4-FFF2-40B4-BE49-F238E27FC236}">
                <a16:creationId xmlns:a16="http://schemas.microsoft.com/office/drawing/2014/main" id="{2242E9B6-A6D3-1926-7C31-1EA4ACB09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6669" y="1745734"/>
            <a:ext cx="454309" cy="454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9CE75F-AE3C-0DA3-4191-0D5913BBE4C9}"/>
              </a:ext>
            </a:extLst>
          </p:cNvPr>
          <p:cNvSpPr/>
          <p:nvPr/>
        </p:nvSpPr>
        <p:spPr>
          <a:xfrm>
            <a:off x="5712648" y="1458709"/>
            <a:ext cx="220337" cy="231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7"/>
          <p:cNvSpPr txBox="1">
            <a:spLocks noGrp="1"/>
          </p:cNvSpPr>
          <p:nvPr>
            <p:ph type="title"/>
          </p:nvPr>
        </p:nvSpPr>
        <p:spPr>
          <a:xfrm>
            <a:off x="380200" y="157075"/>
            <a:ext cx="2750012" cy="5727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sp>
        <p:nvSpPr>
          <p:cNvPr id="680" name="Google Shape;680;p37"/>
          <p:cNvSpPr/>
          <p:nvPr/>
        </p:nvSpPr>
        <p:spPr>
          <a:xfrm>
            <a:off x="4242050" y="2979199"/>
            <a:ext cx="4910000" cy="3867681"/>
          </a:xfrm>
          <a:custGeom>
            <a:avLst/>
            <a:gdLst/>
            <a:ahLst/>
            <a:cxnLst/>
            <a:rect l="l" t="t" r="r" b="b"/>
            <a:pathLst>
              <a:path w="38714" h="30495" extrusionOk="0">
                <a:moveTo>
                  <a:pt x="36498" y="1"/>
                </a:moveTo>
                <a:cubicBezTo>
                  <a:pt x="35706" y="1"/>
                  <a:pt x="34913" y="29"/>
                  <a:pt x="34119" y="86"/>
                </a:cubicBezTo>
                <a:cubicBezTo>
                  <a:pt x="29164" y="460"/>
                  <a:pt x="24125" y="2273"/>
                  <a:pt x="20845" y="6010"/>
                </a:cubicBezTo>
                <a:cubicBezTo>
                  <a:pt x="17911" y="9346"/>
                  <a:pt x="16457" y="14093"/>
                  <a:pt x="12623" y="16363"/>
                </a:cubicBezTo>
                <a:cubicBezTo>
                  <a:pt x="10690" y="17512"/>
                  <a:pt x="8519" y="17820"/>
                  <a:pt x="6256" y="17820"/>
                </a:cubicBezTo>
                <a:cubicBezTo>
                  <a:pt x="4211" y="17820"/>
                  <a:pt x="2090" y="17568"/>
                  <a:pt x="0" y="17456"/>
                </a:cubicBezTo>
                <a:lnTo>
                  <a:pt x="0" y="30495"/>
                </a:lnTo>
                <a:lnTo>
                  <a:pt x="38714" y="30495"/>
                </a:lnTo>
                <a:lnTo>
                  <a:pt x="38714" y="72"/>
                </a:lnTo>
                <a:cubicBezTo>
                  <a:pt x="37978" y="25"/>
                  <a:pt x="37239" y="1"/>
                  <a:pt x="36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7"/>
          <p:cNvGrpSpPr/>
          <p:nvPr/>
        </p:nvGrpSpPr>
        <p:grpSpPr>
          <a:xfrm flipH="1">
            <a:off x="7945930" y="2595350"/>
            <a:ext cx="510050" cy="919425"/>
            <a:chOff x="257500" y="825775"/>
            <a:chExt cx="510050" cy="919425"/>
          </a:xfrm>
        </p:grpSpPr>
        <p:sp>
          <p:nvSpPr>
            <p:cNvPr id="682" name="Google Shape;682;p37"/>
            <p:cNvSpPr/>
            <p:nvPr/>
          </p:nvSpPr>
          <p:spPr>
            <a:xfrm>
              <a:off x="697975" y="8257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697975" y="9956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85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85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697975" y="1165575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83"/>
                    <a:pt x="1385" y="2783"/>
                  </a:cubicBezTo>
                  <a:cubicBezTo>
                    <a:pt x="2160" y="2783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97975" y="13354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60"/>
                    <a:pt x="624" y="2797"/>
                    <a:pt x="1385" y="2797"/>
                  </a:cubicBezTo>
                  <a:cubicBezTo>
                    <a:pt x="2160" y="2797"/>
                    <a:pt x="2783" y="2160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697975" y="15053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697975" y="1675275"/>
              <a:ext cx="69575" cy="69925"/>
            </a:xfrm>
            <a:custGeom>
              <a:avLst/>
              <a:gdLst/>
              <a:ahLst/>
              <a:cxnLst/>
              <a:rect l="l" t="t" r="r" b="b"/>
              <a:pathLst>
                <a:path w="2783" h="2797" extrusionOk="0">
                  <a:moveTo>
                    <a:pt x="1385" y="1"/>
                  </a:moveTo>
                  <a:cubicBezTo>
                    <a:pt x="624" y="1"/>
                    <a:pt x="1" y="624"/>
                    <a:pt x="1" y="1399"/>
                  </a:cubicBezTo>
                  <a:cubicBezTo>
                    <a:pt x="1" y="2174"/>
                    <a:pt x="624" y="2797"/>
                    <a:pt x="1385" y="2797"/>
                  </a:cubicBezTo>
                  <a:cubicBezTo>
                    <a:pt x="2160" y="2797"/>
                    <a:pt x="2783" y="2174"/>
                    <a:pt x="2783" y="1399"/>
                  </a:cubicBezTo>
                  <a:cubicBezTo>
                    <a:pt x="2783" y="624"/>
                    <a:pt x="2160" y="1"/>
                    <a:pt x="1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477575" y="8257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77575" y="9956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77575" y="1165575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477575" y="13354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477575" y="15053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477575" y="1675275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57500" y="8257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57500" y="9956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257500" y="1165575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257500" y="13354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257500" y="15053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257500" y="1675275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7"/>
          <p:cNvGrpSpPr/>
          <p:nvPr/>
        </p:nvGrpSpPr>
        <p:grpSpPr>
          <a:xfrm rot="-5400000">
            <a:off x="7840313" y="-192600"/>
            <a:ext cx="289975" cy="919425"/>
            <a:chOff x="205050" y="142150"/>
            <a:chExt cx="289975" cy="919425"/>
          </a:xfrm>
        </p:grpSpPr>
        <p:sp>
          <p:nvSpPr>
            <p:cNvPr id="701" name="Google Shape;701;p37"/>
            <p:cNvSpPr/>
            <p:nvPr/>
          </p:nvSpPr>
          <p:spPr>
            <a:xfrm>
              <a:off x="425125" y="1421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25125" y="3120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85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25125" y="481950"/>
              <a:ext cx="69900" cy="69575"/>
            </a:xfrm>
            <a:custGeom>
              <a:avLst/>
              <a:gdLst/>
              <a:ahLst/>
              <a:cxnLst/>
              <a:rect l="l" t="t" r="r" b="b"/>
              <a:pathLst>
                <a:path w="2796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73" y="2783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25125" y="6518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73" y="2797"/>
                    <a:pt x="2796" y="2160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25125" y="8217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25125" y="991650"/>
              <a:ext cx="69900" cy="69925"/>
            </a:xfrm>
            <a:custGeom>
              <a:avLst/>
              <a:gdLst/>
              <a:ahLst/>
              <a:cxnLst/>
              <a:rect l="l" t="t" r="r" b="b"/>
              <a:pathLst>
                <a:path w="2796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73" y="2797"/>
                    <a:pt x="2796" y="2174"/>
                    <a:pt x="2796" y="1399"/>
                  </a:cubicBezTo>
                  <a:cubicBezTo>
                    <a:pt x="2796" y="624"/>
                    <a:pt x="2173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205050" y="1421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205050" y="3120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85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85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205050" y="481950"/>
              <a:ext cx="69925" cy="69575"/>
            </a:xfrm>
            <a:custGeom>
              <a:avLst/>
              <a:gdLst/>
              <a:ahLst/>
              <a:cxnLst/>
              <a:rect l="l" t="t" r="r" b="b"/>
              <a:pathLst>
                <a:path w="2797" h="2783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83"/>
                    <a:pt x="1398" y="2783"/>
                  </a:cubicBezTo>
                  <a:cubicBezTo>
                    <a:pt x="2159" y="2783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205050" y="6518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60"/>
                    <a:pt x="623" y="2797"/>
                    <a:pt x="1398" y="2797"/>
                  </a:cubicBezTo>
                  <a:cubicBezTo>
                    <a:pt x="2159" y="2797"/>
                    <a:pt x="2796" y="2160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205050" y="8217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205050" y="991650"/>
              <a:ext cx="69925" cy="69925"/>
            </a:xfrm>
            <a:custGeom>
              <a:avLst/>
              <a:gdLst/>
              <a:ahLst/>
              <a:cxnLst/>
              <a:rect l="l" t="t" r="r" b="b"/>
              <a:pathLst>
                <a:path w="2797" h="2797" extrusionOk="0">
                  <a:moveTo>
                    <a:pt x="1398" y="1"/>
                  </a:moveTo>
                  <a:cubicBezTo>
                    <a:pt x="623" y="1"/>
                    <a:pt x="0" y="624"/>
                    <a:pt x="0" y="1399"/>
                  </a:cubicBezTo>
                  <a:cubicBezTo>
                    <a:pt x="0" y="2174"/>
                    <a:pt x="623" y="2797"/>
                    <a:pt x="1398" y="2797"/>
                  </a:cubicBezTo>
                  <a:cubicBezTo>
                    <a:pt x="2159" y="2797"/>
                    <a:pt x="2796" y="2174"/>
                    <a:pt x="2796" y="1399"/>
                  </a:cubicBezTo>
                  <a:cubicBezTo>
                    <a:pt x="2796" y="624"/>
                    <a:pt x="2159" y="1"/>
                    <a:pt x="1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37"/>
          <p:cNvSpPr/>
          <p:nvPr/>
        </p:nvSpPr>
        <p:spPr>
          <a:xfrm rot="5400000">
            <a:off x="5067800" y="329425"/>
            <a:ext cx="1029900" cy="34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A2D1BD1-38FC-1919-67F8-19E34A6EB64E}"/>
              </a:ext>
            </a:extLst>
          </p:cNvPr>
          <p:cNvSpPr txBox="1">
            <a:spLocks/>
          </p:cNvSpPr>
          <p:nvPr/>
        </p:nvSpPr>
        <p:spPr>
          <a:xfrm>
            <a:off x="4661770" y="967902"/>
            <a:ext cx="42618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AD4F0F"/>
                </a:solidFill>
              </a:rPr>
              <a:t>ingredient (n)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73B82-CB2F-3C79-791F-9D04AD0AF86D}"/>
              </a:ext>
            </a:extLst>
          </p:cNvPr>
          <p:cNvSpPr/>
          <p:nvPr/>
        </p:nvSpPr>
        <p:spPr>
          <a:xfrm>
            <a:off x="4767270" y="2674905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197D4D-1D9F-D214-ADA5-4009DB56B680}"/>
              </a:ext>
            </a:extLst>
          </p:cNvPr>
          <p:cNvSpPr/>
          <p:nvPr/>
        </p:nvSpPr>
        <p:spPr>
          <a:xfrm>
            <a:off x="5639195" y="2009675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2800" b="1" i="0" dirty="0" err="1">
                <a:solidFill>
                  <a:srgbClr val="1D2A57"/>
                </a:solidFill>
                <a:effectLst/>
              </a:rPr>
              <a:t>ɪnˈɡriːdiənt</a:t>
            </a:r>
            <a:r>
              <a:rPr lang="en-US" sz="2800" b="1" i="0" dirty="0">
                <a:solidFill>
                  <a:srgbClr val="1D2A57"/>
                </a:solidFill>
                <a:effectLst/>
              </a:rPr>
              <a:t>/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ngredient__gb_1">
            <a:hlinkClick r:id="" action="ppaction://media"/>
            <a:extLst>
              <a:ext uri="{FF2B5EF4-FFF2-40B4-BE49-F238E27FC236}">
                <a16:creationId xmlns:a16="http://schemas.microsoft.com/office/drawing/2014/main" id="{21F56A96-4E42-E5A0-4FE0-4ED577FD3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7431" y="1230770"/>
            <a:ext cx="609600" cy="609600"/>
          </a:xfrm>
          <a:prstGeom prst="rect">
            <a:avLst/>
          </a:prstGeom>
        </p:spPr>
      </p:pic>
      <p:sp>
        <p:nvSpPr>
          <p:cNvPr id="6" name="AutoShape 2" descr="Thành Phần Thành Phần Của Các Mặt Hàng Bánh Tươi Và Lành Mạnh Tự Làm Như  Bánh Bánh Mì Hoặc Pizza Hình minh họa Sẵn có - Tải xuống Hình ảnh Ngay">
            <a:extLst>
              <a:ext uri="{FF2B5EF4-FFF2-40B4-BE49-F238E27FC236}">
                <a16:creationId xmlns:a16="http://schemas.microsoft.com/office/drawing/2014/main" id="{949F5B1B-C29A-0C12-963D-ED5F3DA48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48AF6-68A4-0E7B-789D-EFA7F7220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5425" l="9314" r="90523">
                        <a14:foregroundMark x1="17157" y1="17974" x2="43137" y2="65686"/>
                        <a14:foregroundMark x1="12745" y1="40686" x2="12745" y2="40686"/>
                        <a14:foregroundMark x1="43954" y1="30392" x2="49510" y2="37745"/>
                        <a14:foregroundMark x1="48693" y1="41013" x2="48366" y2="54739"/>
                        <a14:foregroundMark x1="80392" y1="36111" x2="80392" y2="36111"/>
                        <a14:foregroundMark x1="68301" y1="35294" x2="86601" y2="32843"/>
                        <a14:foregroundMark x1="86601" y1="32843" x2="83170" y2="32843"/>
                        <a14:foregroundMark x1="68627" y1="38562" x2="71078" y2="47876"/>
                        <a14:foregroundMark x1="70261" y1="47876" x2="59641" y2="60131"/>
                        <a14:foregroundMark x1="22059" y1="46242" x2="26144" y2="49510"/>
                        <a14:foregroundMark x1="15196" y1="40196" x2="19118" y2="42974"/>
                        <a14:foregroundMark x1="10294" y1="40686" x2="13562" y2="40686"/>
                        <a14:foregroundMark x1="33007" y1="78758" x2="43954" y2="85948"/>
                        <a14:foregroundMark x1="49183" y1="75490" x2="69118" y2="80392"/>
                        <a14:foregroundMark x1="57680" y1="73039" x2="67810" y2="76307"/>
                        <a14:foregroundMark x1="62092" y1="91667" x2="41667" y2="94771"/>
                        <a14:foregroundMark x1="41667" y1="94771" x2="35458" y2="91340"/>
                        <a14:foregroundMark x1="37418" y1="93791" x2="33333" y2="95425"/>
                        <a14:foregroundMark x1="33824" y1="25980" x2="33824" y2="25980"/>
                        <a14:foregroundMark x1="85621" y1="11438" x2="85621" y2="11438"/>
                        <a14:foregroundMark x1="11111" y1="38562" x2="12745" y2="38562"/>
                        <a14:foregroundMark x1="9477" y1="39379" x2="9477" y2="39379"/>
                        <a14:foregroundMark x1="18301" y1="42157" x2="25654" y2="47876"/>
                        <a14:foregroundMark x1="73039" y1="93301" x2="70261" y2="93791"/>
                        <a14:foregroundMark x1="89542" y1="16993" x2="89542" y2="16993"/>
                        <a14:foregroundMark x1="90523" y1="16993" x2="90523" y2="16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443" y="845545"/>
            <a:ext cx="3658719" cy="36587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8EE2834-B3C6-38B5-6548-D710A9B2091C}"/>
              </a:ext>
            </a:extLst>
          </p:cNvPr>
          <p:cNvSpPr/>
          <p:nvPr/>
        </p:nvSpPr>
        <p:spPr>
          <a:xfrm>
            <a:off x="5650567" y="1027005"/>
            <a:ext cx="220337" cy="231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Candy Pastel Style MK Plan by Slidesgo">
  <a:themeElements>
    <a:clrScheme name="Simple Light">
      <a:dk1>
        <a:srgbClr val="2B2B2B"/>
      </a:dk1>
      <a:lt1>
        <a:srgbClr val="FFFFFF"/>
      </a:lt1>
      <a:dk2>
        <a:srgbClr val="B5EBE7"/>
      </a:dk2>
      <a:lt2>
        <a:srgbClr val="D2BCE6"/>
      </a:lt2>
      <a:accent1>
        <a:srgbClr val="FAECB6"/>
      </a:accent1>
      <a:accent2>
        <a:srgbClr val="F7CFB0"/>
      </a:accent2>
      <a:accent3>
        <a:srgbClr val="F3C5D8"/>
      </a:accent3>
      <a:accent4>
        <a:srgbClr val="FFFFFF"/>
      </a:accent4>
      <a:accent5>
        <a:srgbClr val="FFFFFF"/>
      </a:accent5>
      <a:accent6>
        <a:srgbClr val="FFFFFF"/>
      </a:accent6>
      <a:hlink>
        <a:srgbClr val="5BC9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1672</Words>
  <Application>Microsoft Office PowerPoint</Application>
  <PresentationFormat>On-screen Show (16:9)</PresentationFormat>
  <Paragraphs>148</Paragraphs>
  <Slides>28</Slides>
  <Notes>28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Myriad Pro</vt:lpstr>
      <vt:lpstr>OpenSans</vt:lpstr>
      <vt:lpstr>Arial</vt:lpstr>
      <vt:lpstr>Poppins Medium</vt:lpstr>
      <vt:lpstr>Wingdings</vt:lpstr>
      <vt:lpstr>Times New Roman</vt:lpstr>
      <vt:lpstr>Poppins</vt:lpstr>
      <vt:lpstr>Livvic</vt:lpstr>
      <vt:lpstr>Bebas Neue</vt:lpstr>
      <vt:lpstr>Calibri</vt:lpstr>
      <vt:lpstr>OpenSansBold</vt:lpstr>
      <vt:lpstr>Candy Pastel Style MK Plan by Slidesgo</vt:lpstr>
      <vt:lpstr>UNIT 1: LEISURE TIMES</vt:lpstr>
      <vt:lpstr>KIM’S GAME</vt:lpstr>
      <vt:lpstr>Reading books</vt:lpstr>
      <vt:lpstr>Time’s up</vt:lpstr>
      <vt:lpstr>More activities that you can do in your leisure time</vt:lpstr>
      <vt:lpstr>Vocabulary</vt:lpstr>
      <vt:lpstr>Vocabulary</vt:lpstr>
      <vt:lpstr>Vocabulary</vt:lpstr>
      <vt:lpstr>Vocabulary</vt:lpstr>
      <vt:lpstr>Vocabulary</vt:lpstr>
      <vt:lpstr>Vocabulary</vt:lpstr>
      <vt:lpstr>1    Look at the pictures.  What activities can you see? 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</vt:lpstr>
      <vt:lpstr>PowerPoint Presentation</vt:lpstr>
      <vt:lpstr>PowerPoint Presentation</vt:lpstr>
      <vt:lpstr>Game: Duck Race</vt:lpstr>
      <vt:lpstr>What have you learnt today?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hi hello</dc:creator>
  <cp:lastModifiedBy>Trang Ngoc Nguyen (HR-MEKONG)</cp:lastModifiedBy>
  <cp:revision>5</cp:revision>
  <dcterms:modified xsi:type="dcterms:W3CDTF">2024-09-20T14:52:12Z</dcterms:modified>
</cp:coreProperties>
</file>